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8" r:id="rId1"/>
  </p:sldMasterIdLst>
  <p:notesMasterIdLst>
    <p:notesMasterId r:id="rId13"/>
  </p:notesMasterIdLst>
  <p:sldIdLst>
    <p:sldId id="256" r:id="rId2"/>
    <p:sldId id="258" r:id="rId3"/>
    <p:sldId id="260" r:id="rId4"/>
    <p:sldId id="300" r:id="rId5"/>
    <p:sldId id="296" r:id="rId6"/>
    <p:sldId id="297" r:id="rId7"/>
    <p:sldId id="298" r:id="rId8"/>
    <p:sldId id="299" r:id="rId9"/>
    <p:sldId id="301" r:id="rId10"/>
    <p:sldId id="280"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E86FA31-44C9-459E-8E3C-C89872205CFF}">
          <p14:sldIdLst>
            <p14:sldId id="256"/>
            <p14:sldId id="258"/>
            <p14:sldId id="260"/>
            <p14:sldId id="300"/>
            <p14:sldId id="296"/>
            <p14:sldId id="297"/>
            <p14:sldId id="298"/>
            <p14:sldId id="299"/>
            <p14:sldId id="301"/>
            <p14:sldId id="280"/>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874"/>
    <a:srgbClr val="5C307D"/>
    <a:srgbClr val="FEFDFF"/>
    <a:srgbClr val="E1D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67"/>
    <p:restoredTop sz="86392"/>
  </p:normalViewPr>
  <p:slideViewPr>
    <p:cSldViewPr snapToGrid="0" snapToObjects="1">
      <p:cViewPr varScale="1">
        <p:scale>
          <a:sx n="76" d="100"/>
          <a:sy n="76" d="100"/>
        </p:scale>
        <p:origin x="682" y="67"/>
      </p:cViewPr>
      <p:guideLst/>
    </p:cSldViewPr>
  </p:slideViewPr>
  <p:outlineViewPr>
    <p:cViewPr>
      <p:scale>
        <a:sx n="33" d="100"/>
        <a:sy n="33" d="100"/>
      </p:scale>
      <p:origin x="0" y="-1140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51940-DB52-3B48-AABB-9C7938529E4E}" type="datetimeFigureOut">
              <a:rPr kumimoji="1" lang="zh-CN" altLang="en-US" smtClean="0"/>
              <a:t>2024/4/13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8717E-F74C-4246-A795-6577BEDC8382}" type="slidenum">
              <a:rPr kumimoji="1" lang="zh-CN" altLang="en-US" smtClean="0"/>
              <a:t>‹#›</a:t>
            </a:fld>
            <a:endParaRPr kumimoji="1" lang="zh-CN" altLang="en-US"/>
          </a:p>
        </p:txBody>
      </p:sp>
    </p:spTree>
    <p:extLst>
      <p:ext uri="{BB962C8B-B14F-4D97-AF65-F5344CB8AC3E}">
        <p14:creationId xmlns:p14="http://schemas.microsoft.com/office/powerpoint/2010/main" val="201529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1C919A1-7361-1F44-B599-7E9DB3DD7A32}"/>
              </a:ext>
            </a:extLst>
          </p:cNvPr>
          <p:cNvSpPr/>
          <p:nvPr userDrawn="1"/>
        </p:nvSpPr>
        <p:spPr>
          <a:xfrm>
            <a:off x="378178" y="1750294"/>
            <a:ext cx="11435645" cy="23234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8">
            <a:extLst>
              <a:ext uri="{FF2B5EF4-FFF2-40B4-BE49-F238E27FC236}">
                <a16:creationId xmlns:a16="http://schemas.microsoft.com/office/drawing/2014/main" id="{27E11570-1C13-394D-8C65-136BC3D04ED2}"/>
              </a:ext>
            </a:extLst>
          </p:cNvPr>
          <p:cNvSpPr/>
          <p:nvPr userDrawn="1"/>
        </p:nvSpPr>
        <p:spPr>
          <a:xfrm>
            <a:off x="8382000" y="4155707"/>
            <a:ext cx="3431823" cy="7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9">
            <a:extLst>
              <a:ext uri="{FF2B5EF4-FFF2-40B4-BE49-F238E27FC236}">
                <a16:creationId xmlns:a16="http://schemas.microsoft.com/office/drawing/2014/main" id="{5FB5F265-5FC7-B54E-AB48-4D8DA46E458F}"/>
              </a:ext>
            </a:extLst>
          </p:cNvPr>
          <p:cNvSpPr/>
          <p:nvPr userDrawn="1"/>
        </p:nvSpPr>
        <p:spPr>
          <a:xfrm>
            <a:off x="378177" y="4155707"/>
            <a:ext cx="7918756" cy="72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43FE9298-60C2-9548-BC1E-E8694904B371}"/>
              </a:ext>
            </a:extLst>
          </p:cNvPr>
          <p:cNvSpPr>
            <a:spLocks noGrp="1"/>
          </p:cNvSpPr>
          <p:nvPr>
            <p:ph type="ctrTitle"/>
          </p:nvPr>
        </p:nvSpPr>
        <p:spPr>
          <a:xfrm>
            <a:off x="599226" y="1921565"/>
            <a:ext cx="10993549" cy="1961322"/>
          </a:xfrm>
          <a:prstGeom prst="rect">
            <a:avLst/>
          </a:prstGeom>
          <a:effectLst/>
        </p:spPr>
        <p:txBody>
          <a:bodyPr anchor="ctr">
            <a:normAutofit/>
          </a:bodyPr>
          <a:lstStyle>
            <a:lvl1pPr algn="ctr">
              <a:defRPr lang="en-US" altLang="en-US" sz="3600" b="0" kern="1200" cap="none" baseline="0" dirty="0">
                <a:solidFill>
                  <a:schemeClr val="bg1"/>
                </a:solidFill>
                <a:latin typeface="+mj-lt"/>
                <a:ea typeface="+mj-ea"/>
                <a:cs typeface="+mj-cs"/>
              </a:defRPr>
            </a:lvl1pPr>
          </a:lstStyle>
          <a:p>
            <a:r>
              <a:rPr lang="zh-CN" altLang="en-US" dirty="0"/>
              <a:t>单击此处编辑母版标题样式</a:t>
            </a:r>
            <a:endParaRPr lang="en-US" dirty="0"/>
          </a:p>
        </p:txBody>
      </p:sp>
      <p:sp>
        <p:nvSpPr>
          <p:cNvPr id="13" name="Subtitle 2">
            <a:extLst>
              <a:ext uri="{FF2B5EF4-FFF2-40B4-BE49-F238E27FC236}">
                <a16:creationId xmlns:a16="http://schemas.microsoft.com/office/drawing/2014/main" id="{103A73B5-4CCB-264A-803E-B46FEDFF9626}"/>
              </a:ext>
            </a:extLst>
          </p:cNvPr>
          <p:cNvSpPr>
            <a:spLocks noGrp="1"/>
          </p:cNvSpPr>
          <p:nvPr>
            <p:ph type="subTitle" idx="1"/>
          </p:nvPr>
        </p:nvSpPr>
        <p:spPr>
          <a:xfrm>
            <a:off x="581194" y="4352306"/>
            <a:ext cx="10993546" cy="1340999"/>
          </a:xfrm>
        </p:spPr>
        <p:txBody>
          <a:bodyPr anchor="t">
            <a:normAutofit/>
          </a:bodyPr>
          <a:lstStyle>
            <a:lvl1pPr marL="0" indent="0" algn="ctr">
              <a:buNone/>
              <a:defRPr sz="2000" cap="none" baseline="0">
                <a:solidFill>
                  <a:srgbClr val="66087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en-US" dirty="0"/>
          </a:p>
        </p:txBody>
      </p:sp>
      <p:sp>
        <p:nvSpPr>
          <p:cNvPr id="14" name="Date Placeholder 3">
            <a:extLst>
              <a:ext uri="{FF2B5EF4-FFF2-40B4-BE49-F238E27FC236}">
                <a16:creationId xmlns:a16="http://schemas.microsoft.com/office/drawing/2014/main" id="{27C9BA39-4396-944E-8847-8AA1FB4D7EF5}"/>
              </a:ext>
            </a:extLst>
          </p:cNvPr>
          <p:cNvSpPr>
            <a:spLocks noGrp="1"/>
          </p:cNvSpPr>
          <p:nvPr>
            <p:ph type="dt" sz="half" idx="10"/>
          </p:nvPr>
        </p:nvSpPr>
        <p:spPr>
          <a:xfrm>
            <a:off x="7605953" y="5956139"/>
            <a:ext cx="2844799" cy="365125"/>
          </a:xfrm>
        </p:spPr>
        <p:txBody>
          <a:bodyPr/>
          <a:lstStyle/>
          <a:p>
            <a:fld id="{E4551058-E5DB-324A-A8E9-6D3BEF243C3B}" type="datetimeFigureOut">
              <a:rPr kumimoji="1" lang="zh-CN" altLang="en-US" smtClean="0"/>
              <a:t>2024/4/13</a:t>
            </a:fld>
            <a:endParaRPr kumimoji="1" lang="zh-CN" altLang="en-US"/>
          </a:p>
        </p:txBody>
      </p:sp>
      <p:sp>
        <p:nvSpPr>
          <p:cNvPr id="15" name="Footer Placeholder 4">
            <a:extLst>
              <a:ext uri="{FF2B5EF4-FFF2-40B4-BE49-F238E27FC236}">
                <a16:creationId xmlns:a16="http://schemas.microsoft.com/office/drawing/2014/main" id="{2046AEFE-93F1-C842-BBEF-EA6F5A8D976C}"/>
              </a:ext>
            </a:extLst>
          </p:cNvPr>
          <p:cNvSpPr>
            <a:spLocks noGrp="1"/>
          </p:cNvSpPr>
          <p:nvPr>
            <p:ph type="ftr" sz="quarter" idx="11"/>
          </p:nvPr>
        </p:nvSpPr>
        <p:spPr>
          <a:xfrm>
            <a:off x="581192" y="5951813"/>
            <a:ext cx="6917211" cy="365125"/>
          </a:xfrm>
        </p:spPr>
        <p:txBody>
          <a:bodyPr/>
          <a:lstStyle/>
          <a:p>
            <a:endParaRPr kumimoji="1" lang="zh-CN" altLang="en-US"/>
          </a:p>
        </p:txBody>
      </p:sp>
      <p:sp>
        <p:nvSpPr>
          <p:cNvPr id="16" name="Slide Number Placeholder 5">
            <a:extLst>
              <a:ext uri="{FF2B5EF4-FFF2-40B4-BE49-F238E27FC236}">
                <a16:creationId xmlns:a16="http://schemas.microsoft.com/office/drawing/2014/main" id="{DC680849-96D9-DD4B-8BEC-6C1105997248}"/>
              </a:ext>
            </a:extLst>
          </p:cNvPr>
          <p:cNvSpPr>
            <a:spLocks noGrp="1"/>
          </p:cNvSpPr>
          <p:nvPr>
            <p:ph type="sldNum" sz="quarter" idx="12"/>
          </p:nvPr>
        </p:nvSpPr>
        <p:spPr>
          <a:xfrm>
            <a:off x="10558301" y="5956139"/>
            <a:ext cx="1052508" cy="365125"/>
          </a:xfrm>
        </p:spPr>
        <p:txBody>
          <a:bodyPr/>
          <a:lstStyle/>
          <a:p>
            <a:fld id="{977BA8E6-E826-B147-AA17-E3D76A29629C}" type="slidenum">
              <a:rPr kumimoji="1" lang="zh-CN" altLang="en-US" smtClean="0"/>
              <a:t>‹#›</a:t>
            </a:fld>
            <a:endParaRPr kumimoji="1" lang="zh-CN" altLang="en-US"/>
          </a:p>
        </p:txBody>
      </p:sp>
      <p:pic>
        <p:nvPicPr>
          <p:cNvPr id="3" name="图片 2">
            <a:extLst>
              <a:ext uri="{FF2B5EF4-FFF2-40B4-BE49-F238E27FC236}">
                <a16:creationId xmlns:a16="http://schemas.microsoft.com/office/drawing/2014/main" id="{228E0E76-103F-614C-9971-08354F663532}"/>
              </a:ext>
            </a:extLst>
          </p:cNvPr>
          <p:cNvPicPr>
            <a:picLocks noChangeAspect="1"/>
          </p:cNvPicPr>
          <p:nvPr userDrawn="1"/>
        </p:nvPicPr>
        <p:blipFill>
          <a:blip r:embed="rId2"/>
          <a:stretch>
            <a:fillRect/>
          </a:stretch>
        </p:blipFill>
        <p:spPr>
          <a:xfrm>
            <a:off x="378177" y="293654"/>
            <a:ext cx="2889452" cy="1137659"/>
          </a:xfrm>
          <a:prstGeom prst="rect">
            <a:avLst/>
          </a:prstGeom>
        </p:spPr>
      </p:pic>
    </p:spTree>
    <p:extLst>
      <p:ext uri="{BB962C8B-B14F-4D97-AF65-F5344CB8AC3E}">
        <p14:creationId xmlns:p14="http://schemas.microsoft.com/office/powerpoint/2010/main" val="9349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a:prstGeom prst="rect">
            <a:avLst/>
          </a:prstGeom>
        </p:spPr>
        <p:txBody>
          <a:bodyPr anchor="b">
            <a:normAutofit/>
          </a:bodyPr>
          <a:lstStyle>
            <a:lvl1pPr algn="l">
              <a:defRPr sz="2400" b="0">
                <a:solidFill>
                  <a:schemeClr val="accent1"/>
                </a:solidFill>
              </a:defRPr>
            </a:lvl1pPr>
          </a:lstStyle>
          <a:p>
            <a:r>
              <a:rPr lang="zh-CN" altLang="en-US" dirty="0"/>
              <a:t>单击此处编辑母版标题样式</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dirty="0"/>
              <a:t>单击此处编辑母版文本样式</a:t>
            </a:r>
          </a:p>
        </p:txBody>
      </p:sp>
      <p:sp>
        <p:nvSpPr>
          <p:cNvPr id="5" name="Date Placeholder 4"/>
          <p:cNvSpPr>
            <a:spLocks noGrp="1"/>
          </p:cNvSpPr>
          <p:nvPr>
            <p:ph type="dt" sz="half" idx="10"/>
          </p:nvPr>
        </p:nvSpPr>
        <p:spPr/>
        <p:txBody>
          <a:bodyPr/>
          <a:lstStyle/>
          <a:p>
            <a:fld id="{E4551058-E5DB-324A-A8E9-6D3BEF243C3B}" type="datetimeFigureOut">
              <a:rPr kumimoji="1" lang="zh-CN" altLang="en-US" smtClean="0"/>
              <a:t>2024/4/13</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9" name="Rectangle 8">
            <a:extLst>
              <a:ext uri="{FF2B5EF4-FFF2-40B4-BE49-F238E27FC236}">
                <a16:creationId xmlns:a16="http://schemas.microsoft.com/office/drawing/2014/main" id="{01F9AFCA-0D8E-7C4B-9EE4-15258FA226B6}"/>
              </a:ext>
            </a:extLst>
          </p:cNvPr>
          <p:cNvSpPr/>
          <p:nvPr userDrawn="1"/>
        </p:nvSpPr>
        <p:spPr>
          <a:xfrm>
            <a:off x="8144933" y="436481"/>
            <a:ext cx="3657601" cy="7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C93E312-E758-E548-90FC-22E1E7EC6CCE}"/>
              </a:ext>
            </a:extLst>
          </p:cNvPr>
          <p:cNvSpPr/>
          <p:nvPr userDrawn="1"/>
        </p:nvSpPr>
        <p:spPr>
          <a:xfrm>
            <a:off x="389467" y="436481"/>
            <a:ext cx="7687733" cy="72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979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4551058-E5DB-324A-A8E9-6D3BEF243C3B}" type="datetimeFigureOut">
              <a:rPr kumimoji="1" lang="zh-CN" altLang="en-US" smtClean="0"/>
              <a:t>2024/4/13</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2" name="标题 1">
            <a:extLst>
              <a:ext uri="{FF2B5EF4-FFF2-40B4-BE49-F238E27FC236}">
                <a16:creationId xmlns:a16="http://schemas.microsoft.com/office/drawing/2014/main" id="{FD92ADC6-CE60-BE46-B46D-E72C08A66F9E}"/>
              </a:ext>
            </a:extLst>
          </p:cNvPr>
          <p:cNvSpPr>
            <a:spLocks noGrp="1"/>
          </p:cNvSpPr>
          <p:nvPr>
            <p:ph type="title"/>
          </p:nvPr>
        </p:nvSpPr>
        <p:spPr/>
        <p:txBody>
          <a:bodyPr/>
          <a:lstStyle/>
          <a:p>
            <a:r>
              <a:rPr kumimoji="1" lang="zh-CN" altLang="en-US"/>
              <a:t>单击此处编辑母版标题样式</a:t>
            </a:r>
          </a:p>
        </p:txBody>
      </p:sp>
    </p:spTree>
    <p:extLst>
      <p:ext uri="{BB962C8B-B14F-4D97-AF65-F5344CB8AC3E}">
        <p14:creationId xmlns:p14="http://schemas.microsoft.com/office/powerpoint/2010/main" val="422769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竖排标题与文本">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BC0A53C-150C-A541-93A8-A5B4C7EFDD96}"/>
              </a:ext>
            </a:extLst>
          </p:cNvPr>
          <p:cNvSpPr>
            <a:spLocks noChangeAspect="1"/>
          </p:cNvSpPr>
          <p:nvPr userDrawn="1"/>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Vertical Text Placeholder 2">
            <a:extLst>
              <a:ext uri="{FF2B5EF4-FFF2-40B4-BE49-F238E27FC236}">
                <a16:creationId xmlns:a16="http://schemas.microsoft.com/office/drawing/2014/main" id="{5F0B6C42-B8E7-1C45-A053-18F7FE5B2B9E}"/>
              </a:ext>
            </a:extLst>
          </p:cNvPr>
          <p:cNvSpPr>
            <a:spLocks noGrp="1"/>
          </p:cNvSpPr>
          <p:nvPr>
            <p:ph type="body" orient="vert" idx="1"/>
          </p:nvPr>
        </p:nvSpPr>
        <p:spPr>
          <a:xfrm>
            <a:off x="774923" y="675726"/>
            <a:ext cx="7896279" cy="5183073"/>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3" name="Date Placeholder 3">
            <a:extLst>
              <a:ext uri="{FF2B5EF4-FFF2-40B4-BE49-F238E27FC236}">
                <a16:creationId xmlns:a16="http://schemas.microsoft.com/office/drawing/2014/main" id="{9D8F7654-F738-DB4A-BDC9-C147359A8918}"/>
              </a:ext>
            </a:extLst>
          </p:cNvPr>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4551058-E5DB-324A-A8E9-6D3BEF243C3B}" type="datetimeFigureOut">
              <a:rPr kumimoji="1" lang="zh-CN" altLang="en-US" smtClean="0"/>
              <a:t>2024/4/13</a:t>
            </a:fld>
            <a:endParaRPr kumimoji="1" lang="zh-CN" altLang="en-US"/>
          </a:p>
        </p:txBody>
      </p:sp>
      <p:sp>
        <p:nvSpPr>
          <p:cNvPr id="14" name="Footer Placeholder 4">
            <a:extLst>
              <a:ext uri="{FF2B5EF4-FFF2-40B4-BE49-F238E27FC236}">
                <a16:creationId xmlns:a16="http://schemas.microsoft.com/office/drawing/2014/main" id="{A49875D8-CF05-584E-A606-B0C7A6C66F30}"/>
              </a:ext>
            </a:extLst>
          </p:cNvPr>
          <p:cNvSpPr>
            <a:spLocks noGrp="1"/>
          </p:cNvSpPr>
          <p:nvPr>
            <p:ph type="ftr" sz="quarter" idx="11"/>
          </p:nvPr>
        </p:nvSpPr>
        <p:spPr>
          <a:xfrm>
            <a:off x="774923" y="5951811"/>
            <a:ext cx="7896279" cy="365125"/>
          </a:xfrm>
        </p:spPr>
        <p:txBody>
          <a:bodyPr/>
          <a:lstStyle/>
          <a:p>
            <a:endParaRPr kumimoji="1" lang="zh-CN" altLang="en-US"/>
          </a:p>
        </p:txBody>
      </p:sp>
      <p:sp>
        <p:nvSpPr>
          <p:cNvPr id="15" name="Slide Number Placeholder 5">
            <a:extLst>
              <a:ext uri="{FF2B5EF4-FFF2-40B4-BE49-F238E27FC236}">
                <a16:creationId xmlns:a16="http://schemas.microsoft.com/office/drawing/2014/main" id="{4FDE4144-AE9C-764C-8F13-6FBD3DFFAD56}"/>
              </a:ext>
            </a:extLst>
          </p:cNvPr>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77BA8E6-E826-B147-AA17-E3D76A29629C}" type="slidenum">
              <a:rPr kumimoji="1" lang="zh-CN" altLang="en-US" smtClean="0"/>
              <a:t>‹#›</a:t>
            </a:fld>
            <a:endParaRPr kumimoji="1" lang="zh-CN" altLang="en-US"/>
          </a:p>
        </p:txBody>
      </p:sp>
      <p:pic>
        <p:nvPicPr>
          <p:cNvPr id="9" name="图片 8">
            <a:extLst>
              <a:ext uri="{FF2B5EF4-FFF2-40B4-BE49-F238E27FC236}">
                <a16:creationId xmlns:a16="http://schemas.microsoft.com/office/drawing/2014/main" id="{B1084C39-6DF4-7241-B04A-86A43726B0F4}"/>
              </a:ext>
            </a:extLst>
          </p:cNvPr>
          <p:cNvPicPr>
            <a:picLocks noChangeAspect="1"/>
          </p:cNvPicPr>
          <p:nvPr userDrawn="1"/>
        </p:nvPicPr>
        <p:blipFill>
          <a:blip r:embed="rId2"/>
          <a:stretch>
            <a:fillRect/>
          </a:stretch>
        </p:blipFill>
        <p:spPr>
          <a:xfrm>
            <a:off x="10642879" y="687101"/>
            <a:ext cx="1015763" cy="1019553"/>
          </a:xfrm>
          <a:prstGeom prst="rect">
            <a:avLst/>
          </a:prstGeom>
        </p:spPr>
      </p:pic>
      <p:sp>
        <p:nvSpPr>
          <p:cNvPr id="11" name="Vertical Title 1">
            <a:extLst>
              <a:ext uri="{FF2B5EF4-FFF2-40B4-BE49-F238E27FC236}">
                <a16:creationId xmlns:a16="http://schemas.microsoft.com/office/drawing/2014/main" id="{9D3F700B-2D07-A448-9622-360F28D96C56}"/>
              </a:ext>
            </a:extLst>
          </p:cNvPr>
          <p:cNvSpPr>
            <a:spLocks noGrp="1"/>
          </p:cNvSpPr>
          <p:nvPr>
            <p:ph type="title" orient="vert"/>
          </p:nvPr>
        </p:nvSpPr>
        <p:spPr>
          <a:xfrm>
            <a:off x="8993673" y="675726"/>
            <a:ext cx="1849692" cy="5183073"/>
          </a:xfrm>
          <a:prstGeom prst="rect">
            <a:avLst/>
          </a:prstGeom>
        </p:spPr>
        <p:txBody>
          <a:bodyPr vert="eaVert" anchor="b"/>
          <a:lstStyle/>
          <a:p>
            <a:r>
              <a:rPr lang="zh-CN" altLang="en-US" dirty="0"/>
              <a:t>单击此处编辑母版标题样式</a:t>
            </a:r>
            <a:endParaRPr lang="en-US" dirty="0"/>
          </a:p>
        </p:txBody>
      </p:sp>
    </p:spTree>
    <p:extLst>
      <p:ext uri="{BB962C8B-B14F-4D97-AF65-F5344CB8AC3E}">
        <p14:creationId xmlns:p14="http://schemas.microsoft.com/office/powerpoint/2010/main" val="279494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4" y="2180498"/>
            <a:ext cx="11029615" cy="367830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4551058-E5DB-324A-A8E9-6D3BEF243C3B}" type="datetimeFigureOut">
              <a:rPr kumimoji="1" lang="zh-CN" altLang="en-US" smtClean="0"/>
              <a:t>2024/4/13</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a:xfrm>
            <a:off x="10558301" y="5956139"/>
            <a:ext cx="1052508" cy="365125"/>
          </a:xfrm>
        </p:spPr>
        <p:txBody>
          <a:bodyPr/>
          <a:lstStyle/>
          <a:p>
            <a:fld id="{977BA8E6-E826-B147-AA17-E3D76A29629C}" type="slidenum">
              <a:rPr kumimoji="1" lang="zh-CN" altLang="en-US" smtClean="0"/>
              <a:t>‹#›</a:t>
            </a:fld>
            <a:endParaRPr kumimoji="1" lang="zh-CN" altLang="en-US"/>
          </a:p>
        </p:txBody>
      </p:sp>
      <p:sp>
        <p:nvSpPr>
          <p:cNvPr id="8" name="标题 7">
            <a:extLst>
              <a:ext uri="{FF2B5EF4-FFF2-40B4-BE49-F238E27FC236}">
                <a16:creationId xmlns:a16="http://schemas.microsoft.com/office/drawing/2014/main" id="{C91EB146-E429-F542-B185-DC14BCA9BC59}"/>
              </a:ext>
            </a:extLst>
          </p:cNvPr>
          <p:cNvSpPr>
            <a:spLocks noGrp="1"/>
          </p:cNvSpPr>
          <p:nvPr>
            <p:ph type="title"/>
          </p:nvPr>
        </p:nvSpPr>
        <p:spPr/>
        <p:txBody>
          <a:bodyPr/>
          <a:lstStyle/>
          <a:p>
            <a:r>
              <a:rPr kumimoji="1" lang="zh-CN" altLang="en-US" dirty="0"/>
              <a:t>单击此处编辑母版标题样式</a:t>
            </a:r>
          </a:p>
        </p:txBody>
      </p:sp>
    </p:spTree>
    <p:extLst>
      <p:ext uri="{BB962C8B-B14F-4D97-AF65-F5344CB8AC3E}">
        <p14:creationId xmlns:p14="http://schemas.microsoft.com/office/powerpoint/2010/main" val="340990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D2AB89F7-7C87-3347-A0CB-FCEE9D36F083}"/>
              </a:ext>
            </a:extLst>
          </p:cNvPr>
          <p:cNvSpPr>
            <a:spLocks noChangeAspect="1"/>
          </p:cNvSpPr>
          <p:nvPr userDrawn="1"/>
        </p:nvSpPr>
        <p:spPr>
          <a:xfrm>
            <a:off x="564440"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Content Placeholder 2">
            <a:extLst>
              <a:ext uri="{FF2B5EF4-FFF2-40B4-BE49-F238E27FC236}">
                <a16:creationId xmlns:a16="http://schemas.microsoft.com/office/drawing/2014/main" id="{26727754-C851-C341-8EC8-C90F9BC75713}"/>
              </a:ext>
            </a:extLst>
          </p:cNvPr>
          <p:cNvSpPr>
            <a:spLocks noGrp="1"/>
          </p:cNvSpPr>
          <p:nvPr>
            <p:ph idx="1"/>
          </p:nvPr>
        </p:nvSpPr>
        <p:spPr>
          <a:xfrm>
            <a:off x="5544289" y="1137355"/>
            <a:ext cx="6066519" cy="4583289"/>
          </a:xfrm>
        </p:spPr>
        <p:txBody>
          <a:bodyPr anchor="ctr">
            <a:normAutofit/>
          </a:bodyPr>
          <a:lstStyle>
            <a:lvl1pPr algn="l">
              <a:defRPr sz="3200"/>
            </a:lvl1pPr>
            <a:lvl2pPr algn="l">
              <a:defRPr sz="2800"/>
            </a:lvl2pPr>
            <a:lvl3pPr algn="l">
              <a:defRPr sz="2400"/>
            </a:lvl3pPr>
            <a:lvl4pPr algn="l">
              <a:defRPr sz="2000"/>
            </a:lvl4pPr>
            <a:lvl5pPr algn="l">
              <a:defRPr sz="2000"/>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13" name="Date Placeholder 3">
            <a:extLst>
              <a:ext uri="{FF2B5EF4-FFF2-40B4-BE49-F238E27FC236}">
                <a16:creationId xmlns:a16="http://schemas.microsoft.com/office/drawing/2014/main" id="{83F81271-2815-9B4A-9DE1-54434A60C989}"/>
              </a:ext>
            </a:extLst>
          </p:cNvPr>
          <p:cNvSpPr>
            <a:spLocks noGrp="1"/>
          </p:cNvSpPr>
          <p:nvPr>
            <p:ph type="dt" sz="half" idx="10"/>
          </p:nvPr>
        </p:nvSpPr>
        <p:spPr>
          <a:xfrm>
            <a:off x="7605951" y="5956137"/>
            <a:ext cx="2844799" cy="365125"/>
          </a:xfrm>
        </p:spPr>
        <p:txBody>
          <a:bodyPr/>
          <a:lstStyle/>
          <a:p>
            <a:fld id="{E4551058-E5DB-324A-A8E9-6D3BEF243C3B}" type="datetimeFigureOut">
              <a:rPr kumimoji="1" lang="zh-CN" altLang="en-US" smtClean="0"/>
              <a:t>2024/4/13</a:t>
            </a:fld>
            <a:endParaRPr kumimoji="1" lang="zh-CN" altLang="en-US"/>
          </a:p>
        </p:txBody>
      </p:sp>
      <p:sp>
        <p:nvSpPr>
          <p:cNvPr id="16" name="Footer Placeholder 4">
            <a:extLst>
              <a:ext uri="{FF2B5EF4-FFF2-40B4-BE49-F238E27FC236}">
                <a16:creationId xmlns:a16="http://schemas.microsoft.com/office/drawing/2014/main" id="{A57A6457-265E-454A-8DEA-AC0A1AAC3647}"/>
              </a:ext>
            </a:extLst>
          </p:cNvPr>
          <p:cNvSpPr>
            <a:spLocks noGrp="1"/>
          </p:cNvSpPr>
          <p:nvPr>
            <p:ph type="ftr" sz="quarter" idx="11"/>
          </p:nvPr>
        </p:nvSpPr>
        <p:spPr>
          <a:xfrm>
            <a:off x="581192" y="5951811"/>
            <a:ext cx="6917210" cy="365125"/>
          </a:xfrm>
        </p:spPr>
        <p:txBody>
          <a:bodyPr/>
          <a:lstStyle/>
          <a:p>
            <a:endParaRPr kumimoji="1" lang="zh-CN" altLang="en-US"/>
          </a:p>
        </p:txBody>
      </p:sp>
      <p:sp>
        <p:nvSpPr>
          <p:cNvPr id="17" name="Slide Number Placeholder 5">
            <a:extLst>
              <a:ext uri="{FF2B5EF4-FFF2-40B4-BE49-F238E27FC236}">
                <a16:creationId xmlns:a16="http://schemas.microsoft.com/office/drawing/2014/main" id="{17055F7E-60B7-6A43-A3E4-C6F9DC89FA56}"/>
              </a:ext>
            </a:extLst>
          </p:cNvPr>
          <p:cNvSpPr>
            <a:spLocks noGrp="1"/>
          </p:cNvSpPr>
          <p:nvPr>
            <p:ph type="sldNum" sz="quarter" idx="12"/>
          </p:nvPr>
        </p:nvSpPr>
        <p:spPr>
          <a:xfrm>
            <a:off x="10558300" y="5956137"/>
            <a:ext cx="1052508" cy="365125"/>
          </a:xfrm>
        </p:spPr>
        <p:txBody>
          <a:bodyPr/>
          <a:lstStyle/>
          <a:p>
            <a:fld id="{977BA8E6-E826-B147-AA17-E3D76A29629C}" type="slidenum">
              <a:rPr kumimoji="1" lang="zh-CN" altLang="en-US" smtClean="0"/>
              <a:t>‹#›</a:t>
            </a:fld>
            <a:endParaRPr kumimoji="1" lang="zh-CN" altLang="en-US"/>
          </a:p>
        </p:txBody>
      </p:sp>
      <p:sp>
        <p:nvSpPr>
          <p:cNvPr id="18" name="Title 1">
            <a:extLst>
              <a:ext uri="{FF2B5EF4-FFF2-40B4-BE49-F238E27FC236}">
                <a16:creationId xmlns:a16="http://schemas.microsoft.com/office/drawing/2014/main" id="{4D989D6D-F1B5-F54E-813A-CCB6A463D717}"/>
              </a:ext>
            </a:extLst>
          </p:cNvPr>
          <p:cNvSpPr>
            <a:spLocks noGrp="1"/>
          </p:cNvSpPr>
          <p:nvPr>
            <p:ph type="title"/>
          </p:nvPr>
        </p:nvSpPr>
        <p:spPr>
          <a:xfrm>
            <a:off x="733774" y="1964074"/>
            <a:ext cx="2568408" cy="2929850"/>
          </a:xfrm>
          <a:prstGeom prst="rect">
            <a:avLst/>
          </a:prstGeom>
        </p:spPr>
        <p:txBody>
          <a:bodyPr anchor="ctr">
            <a:normAutofit/>
          </a:bodyPr>
          <a:lstStyle>
            <a:lvl1pPr algn="ctr">
              <a:defRPr sz="3600"/>
            </a:lvl1pPr>
          </a:lstStyle>
          <a:p>
            <a:r>
              <a:rPr lang="zh-CN" altLang="en-US" dirty="0"/>
              <a:t>单击此处编辑母版标题样式</a:t>
            </a:r>
            <a:endParaRPr lang="en-US" dirty="0"/>
          </a:p>
        </p:txBody>
      </p:sp>
      <p:sp>
        <p:nvSpPr>
          <p:cNvPr id="20" name="Rectangle 9">
            <a:extLst>
              <a:ext uri="{FF2B5EF4-FFF2-40B4-BE49-F238E27FC236}">
                <a16:creationId xmlns:a16="http://schemas.microsoft.com/office/drawing/2014/main" id="{F5609871-59AA-714A-B688-568A52C6B22B}"/>
              </a:ext>
            </a:extLst>
          </p:cNvPr>
          <p:cNvSpPr/>
          <p:nvPr userDrawn="1"/>
        </p:nvSpPr>
        <p:spPr>
          <a:xfrm rot="5400000">
            <a:off x="2678806" y="5475222"/>
            <a:ext cx="1800000" cy="72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8">
            <a:extLst>
              <a:ext uri="{FF2B5EF4-FFF2-40B4-BE49-F238E27FC236}">
                <a16:creationId xmlns:a16="http://schemas.microsoft.com/office/drawing/2014/main" id="{23D49990-DD79-AF4A-809C-C7A68D94B066}"/>
              </a:ext>
            </a:extLst>
          </p:cNvPr>
          <p:cNvSpPr/>
          <p:nvPr userDrawn="1"/>
        </p:nvSpPr>
        <p:spPr>
          <a:xfrm rot="5400000">
            <a:off x="1601532" y="2540998"/>
            <a:ext cx="3954547" cy="71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9" name="图片 18">
            <a:extLst>
              <a:ext uri="{FF2B5EF4-FFF2-40B4-BE49-F238E27FC236}">
                <a16:creationId xmlns:a16="http://schemas.microsoft.com/office/drawing/2014/main" id="{A55AB928-FD5F-284E-A537-D442BF41502C}"/>
              </a:ext>
            </a:extLst>
          </p:cNvPr>
          <p:cNvPicPr>
            <a:picLocks noChangeAspect="1"/>
          </p:cNvPicPr>
          <p:nvPr userDrawn="1"/>
        </p:nvPicPr>
        <p:blipFill>
          <a:blip r:embed="rId2"/>
          <a:stretch>
            <a:fillRect/>
          </a:stretch>
        </p:blipFill>
        <p:spPr>
          <a:xfrm>
            <a:off x="643332" y="678616"/>
            <a:ext cx="1015763" cy="1019553"/>
          </a:xfrm>
          <a:prstGeom prst="rect">
            <a:avLst/>
          </a:prstGeom>
        </p:spPr>
      </p:pic>
    </p:spTree>
    <p:extLst>
      <p:ext uri="{BB962C8B-B14F-4D97-AF65-F5344CB8AC3E}">
        <p14:creationId xmlns:p14="http://schemas.microsoft.com/office/powerpoint/2010/main" val="299615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7DE89DA6-356D-194E-8935-6C10024491A7}"/>
              </a:ext>
            </a:extLst>
          </p:cNvPr>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9" name="图片 8">
            <a:extLst>
              <a:ext uri="{FF2B5EF4-FFF2-40B4-BE49-F238E27FC236}">
                <a16:creationId xmlns:a16="http://schemas.microsoft.com/office/drawing/2014/main" id="{2877B1D8-453C-0B4B-B0BA-8AC0FA47C99A}"/>
              </a:ext>
            </a:extLst>
          </p:cNvPr>
          <p:cNvPicPr>
            <a:picLocks noChangeAspect="1"/>
          </p:cNvPicPr>
          <p:nvPr userDrawn="1"/>
        </p:nvPicPr>
        <p:blipFill>
          <a:blip r:embed="rId2"/>
          <a:stretch>
            <a:fillRect/>
          </a:stretch>
        </p:blipFill>
        <p:spPr>
          <a:xfrm>
            <a:off x="10632535" y="5261609"/>
            <a:ext cx="1015763" cy="1019553"/>
          </a:xfrm>
          <a:prstGeom prst="rect">
            <a:avLst/>
          </a:prstGeom>
        </p:spPr>
      </p:pic>
      <p:sp>
        <p:nvSpPr>
          <p:cNvPr id="17" name="Title 1">
            <a:extLst>
              <a:ext uri="{FF2B5EF4-FFF2-40B4-BE49-F238E27FC236}">
                <a16:creationId xmlns:a16="http://schemas.microsoft.com/office/drawing/2014/main" id="{54DB8D1A-12A8-B34E-ABB0-AFDEDA44F187}"/>
              </a:ext>
            </a:extLst>
          </p:cNvPr>
          <p:cNvSpPr>
            <a:spLocks noGrp="1"/>
          </p:cNvSpPr>
          <p:nvPr>
            <p:ph type="title"/>
          </p:nvPr>
        </p:nvSpPr>
        <p:spPr>
          <a:xfrm>
            <a:off x="581193" y="3043910"/>
            <a:ext cx="11029615" cy="1497507"/>
          </a:xfrm>
          <a:prstGeom prst="rect">
            <a:avLst/>
          </a:prstGeom>
        </p:spPr>
        <p:txBody>
          <a:bodyPr anchor="b">
            <a:normAutofit/>
          </a:bodyPr>
          <a:lstStyle>
            <a:lvl1pPr algn="l">
              <a:defRPr sz="3600" b="0" cap="none" baseline="0">
                <a:solidFill>
                  <a:schemeClr val="accent1"/>
                </a:solidFill>
              </a:defRPr>
            </a:lvl1pPr>
          </a:lstStyle>
          <a:p>
            <a:r>
              <a:rPr lang="zh-CN" altLang="en-US" dirty="0"/>
              <a:t>单击此处编辑母版标题样式</a:t>
            </a:r>
            <a:endParaRPr lang="en-US" dirty="0"/>
          </a:p>
        </p:txBody>
      </p:sp>
      <p:sp>
        <p:nvSpPr>
          <p:cNvPr id="18" name="Text Placeholder 2">
            <a:extLst>
              <a:ext uri="{FF2B5EF4-FFF2-40B4-BE49-F238E27FC236}">
                <a16:creationId xmlns:a16="http://schemas.microsoft.com/office/drawing/2014/main" id="{D8C8D98C-AAE6-6D4F-8FDD-A93E2E1124F2}"/>
              </a:ext>
            </a:extLst>
          </p:cNvPr>
          <p:cNvSpPr>
            <a:spLocks noGrp="1"/>
          </p:cNvSpPr>
          <p:nvPr>
            <p:ph type="body" idx="1"/>
          </p:nvPr>
        </p:nvSpPr>
        <p:spPr>
          <a:xfrm>
            <a:off x="581192" y="4541417"/>
            <a:ext cx="11029615" cy="600556"/>
          </a:xfrm>
        </p:spPr>
        <p:txBody>
          <a:bodyPr anchor="t">
            <a:normAutofit/>
          </a:bodyPr>
          <a:lstStyle>
            <a:lvl1pPr marL="0" indent="0" algn="l">
              <a:buNone/>
              <a:defRPr sz="1800" cap="none" baseline="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19" name="Date Placeholder 3">
            <a:extLst>
              <a:ext uri="{FF2B5EF4-FFF2-40B4-BE49-F238E27FC236}">
                <a16:creationId xmlns:a16="http://schemas.microsoft.com/office/drawing/2014/main" id="{63894592-A78C-994C-A7F8-16460B6D0042}"/>
              </a:ext>
            </a:extLst>
          </p:cNvPr>
          <p:cNvSpPr>
            <a:spLocks noGrp="1"/>
          </p:cNvSpPr>
          <p:nvPr>
            <p:ph type="dt" sz="half" idx="10"/>
          </p:nvPr>
        </p:nvSpPr>
        <p:spPr>
          <a:xfrm>
            <a:off x="7605951" y="5956137"/>
            <a:ext cx="2844799" cy="365125"/>
          </a:xfrm>
        </p:spPr>
        <p:txBody>
          <a:bodyPr/>
          <a:lstStyle>
            <a:lvl1pPr>
              <a:defRPr>
                <a:solidFill>
                  <a:schemeClr val="accent1">
                    <a:lumMod val="75000"/>
                    <a:lumOff val="25000"/>
                  </a:schemeClr>
                </a:solidFill>
              </a:defRPr>
            </a:lvl1pPr>
          </a:lstStyle>
          <a:p>
            <a:fld id="{E4551058-E5DB-324A-A8E9-6D3BEF243C3B}" type="datetimeFigureOut">
              <a:rPr kumimoji="1" lang="zh-CN" altLang="en-US" smtClean="0"/>
              <a:t>2024/4/13</a:t>
            </a:fld>
            <a:endParaRPr kumimoji="1" lang="zh-CN" altLang="en-US"/>
          </a:p>
        </p:txBody>
      </p:sp>
      <p:sp>
        <p:nvSpPr>
          <p:cNvPr id="20" name="Footer Placeholder 4">
            <a:extLst>
              <a:ext uri="{FF2B5EF4-FFF2-40B4-BE49-F238E27FC236}">
                <a16:creationId xmlns:a16="http://schemas.microsoft.com/office/drawing/2014/main" id="{620A79B4-2346-8146-8C5E-F662BBFFD574}"/>
              </a:ext>
            </a:extLst>
          </p:cNvPr>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kumimoji="1" lang="zh-CN" altLang="en-US"/>
          </a:p>
        </p:txBody>
      </p:sp>
      <p:sp>
        <p:nvSpPr>
          <p:cNvPr id="21" name="Slide Number Placeholder 5">
            <a:extLst>
              <a:ext uri="{FF2B5EF4-FFF2-40B4-BE49-F238E27FC236}">
                <a16:creationId xmlns:a16="http://schemas.microsoft.com/office/drawing/2014/main" id="{C7187CC3-F105-CE4C-957B-55AE9DA69507}"/>
              </a:ext>
            </a:extLst>
          </p:cNvPr>
          <p:cNvSpPr>
            <a:spLocks noGrp="1"/>
          </p:cNvSpPr>
          <p:nvPr>
            <p:ph type="sldNum" sz="quarter" idx="12"/>
          </p:nvPr>
        </p:nvSpPr>
        <p:spPr>
          <a:xfrm>
            <a:off x="10558300" y="5956137"/>
            <a:ext cx="1052510" cy="365125"/>
          </a:xfrm>
        </p:spPr>
        <p:txBody>
          <a:bodyPr/>
          <a:lstStyle>
            <a:lvl1pPr>
              <a:defRPr>
                <a:solidFill>
                  <a:schemeClr val="accent1">
                    <a:lumMod val="75000"/>
                    <a:lumOff val="25000"/>
                  </a:schemeClr>
                </a:solidFill>
              </a:defRPr>
            </a:lvl1p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228266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4" y="2228004"/>
            <a:ext cx="5422391" cy="363304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4551058-E5DB-324A-A8E9-6D3BEF243C3B}" type="datetimeFigureOut">
              <a:rPr kumimoji="1" lang="zh-CN" altLang="en-US" smtClean="0"/>
              <a:t>2024/4/13</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2" name="标题 1">
            <a:extLst>
              <a:ext uri="{FF2B5EF4-FFF2-40B4-BE49-F238E27FC236}">
                <a16:creationId xmlns:a16="http://schemas.microsoft.com/office/drawing/2014/main" id="{590C7D26-A2BB-CE43-BB2A-2808F22C4FD2}"/>
              </a:ext>
            </a:extLst>
          </p:cNvPr>
          <p:cNvSpPr>
            <a:spLocks noGrp="1"/>
          </p:cNvSpPr>
          <p:nvPr>
            <p:ph type="title"/>
          </p:nvPr>
        </p:nvSpPr>
        <p:spPr/>
        <p:txBody>
          <a:bodyPr/>
          <a:lstStyle/>
          <a:p>
            <a:r>
              <a:rPr kumimoji="1" lang="zh-CN" altLang="en-US" dirty="0"/>
              <a:t>单击此处编辑母版标题样式</a:t>
            </a:r>
          </a:p>
        </p:txBody>
      </p:sp>
    </p:spTree>
    <p:extLst>
      <p:ext uri="{BB962C8B-B14F-4D97-AF65-F5344CB8AC3E}">
        <p14:creationId xmlns:p14="http://schemas.microsoft.com/office/powerpoint/2010/main" val="401461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20" y="2250894"/>
            <a:ext cx="5087075" cy="536005"/>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单击此处编辑母版文本样式</a:t>
            </a:r>
          </a:p>
        </p:txBody>
      </p:sp>
      <p:sp>
        <p:nvSpPr>
          <p:cNvPr id="4" name="Content Placeholder 3"/>
          <p:cNvSpPr>
            <a:spLocks noGrp="1"/>
          </p:cNvSpPr>
          <p:nvPr>
            <p:ph sz="half" idx="2"/>
          </p:nvPr>
        </p:nvSpPr>
        <p:spPr>
          <a:xfrm>
            <a:off x="581195" y="2926054"/>
            <a:ext cx="5393100" cy="2934999"/>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523737" y="2250894"/>
            <a:ext cx="5087073" cy="553373"/>
          </a:xfrm>
        </p:spPr>
        <p:txBody>
          <a:bodyPr anchor="b">
            <a:noAutofit/>
          </a:bodyPr>
          <a:lstStyle>
            <a:lvl1pPr marL="0" indent="0">
              <a:buNone/>
              <a:defRPr sz="2200" b="0">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单击此处编辑母版文本样式</a:t>
            </a:r>
          </a:p>
        </p:txBody>
      </p:sp>
      <p:sp>
        <p:nvSpPr>
          <p:cNvPr id="6" name="Content Placeholder 5"/>
          <p:cNvSpPr>
            <a:spLocks noGrp="1"/>
          </p:cNvSpPr>
          <p:nvPr>
            <p:ph sz="quarter" idx="4"/>
          </p:nvPr>
        </p:nvSpPr>
        <p:spPr>
          <a:xfrm>
            <a:off x="6217710" y="2926054"/>
            <a:ext cx="5393100" cy="2934999"/>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4551058-E5DB-324A-A8E9-6D3BEF243C3B}" type="datetimeFigureOut">
              <a:rPr kumimoji="1" lang="zh-CN" altLang="en-US" smtClean="0"/>
              <a:t>2024/4/13</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2" name="标题 1">
            <a:extLst>
              <a:ext uri="{FF2B5EF4-FFF2-40B4-BE49-F238E27FC236}">
                <a16:creationId xmlns:a16="http://schemas.microsoft.com/office/drawing/2014/main" id="{395155F9-0BCA-F049-9D40-4CF28F90A407}"/>
              </a:ext>
            </a:extLst>
          </p:cNvPr>
          <p:cNvSpPr>
            <a:spLocks noGrp="1"/>
          </p:cNvSpPr>
          <p:nvPr>
            <p:ph type="title"/>
          </p:nvPr>
        </p:nvSpPr>
        <p:spPr/>
        <p:txBody>
          <a:bodyPr/>
          <a:lstStyle/>
          <a:p>
            <a:r>
              <a:rPr kumimoji="1" lang="zh-CN" altLang="en-US"/>
              <a:t>单击此处编辑母版标题样式</a:t>
            </a:r>
          </a:p>
        </p:txBody>
      </p:sp>
    </p:spTree>
    <p:extLst>
      <p:ext uri="{BB962C8B-B14F-4D97-AF65-F5344CB8AC3E}">
        <p14:creationId xmlns:p14="http://schemas.microsoft.com/office/powerpoint/2010/main" val="32060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51058-E5DB-324A-A8E9-6D3BEF243C3B}" type="datetimeFigureOut">
              <a:rPr kumimoji="1" lang="zh-CN" altLang="en-US" smtClean="0"/>
              <a:t>2024/4/13</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2" name="标题 1">
            <a:extLst>
              <a:ext uri="{FF2B5EF4-FFF2-40B4-BE49-F238E27FC236}">
                <a16:creationId xmlns:a16="http://schemas.microsoft.com/office/drawing/2014/main" id="{DC31502A-7294-9848-AFF1-6116ACE1419B}"/>
              </a:ext>
            </a:extLst>
          </p:cNvPr>
          <p:cNvSpPr>
            <a:spLocks noGrp="1"/>
          </p:cNvSpPr>
          <p:nvPr>
            <p:ph type="title"/>
          </p:nvPr>
        </p:nvSpPr>
        <p:spPr/>
        <p:txBody>
          <a:bodyPr/>
          <a:lstStyle/>
          <a:p>
            <a:r>
              <a:rPr kumimoji="1" lang="zh-CN" altLang="en-US" dirty="0"/>
              <a:t>单击此处编辑母版标题样式</a:t>
            </a:r>
          </a:p>
        </p:txBody>
      </p:sp>
    </p:spTree>
    <p:extLst>
      <p:ext uri="{BB962C8B-B14F-4D97-AF65-F5344CB8AC3E}">
        <p14:creationId xmlns:p14="http://schemas.microsoft.com/office/powerpoint/2010/main" val="285752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51058-E5DB-324A-A8E9-6D3BEF243C3B}" type="datetimeFigureOut">
              <a:rPr kumimoji="1" lang="zh-CN" altLang="en-US" smtClean="0"/>
              <a:t>2024/4/13</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977BA8E6-E826-B147-AA17-E3D76A29629C}" type="slidenum">
              <a:rPr kumimoji="1" lang="zh-CN" altLang="en-US" smtClean="0"/>
              <a:t>‹#›</a:t>
            </a:fld>
            <a:endParaRPr kumimoji="1" lang="zh-CN" altLang="en-US"/>
          </a:p>
        </p:txBody>
      </p:sp>
      <p:sp>
        <p:nvSpPr>
          <p:cNvPr id="8" name="Rectangle 8">
            <a:extLst>
              <a:ext uri="{FF2B5EF4-FFF2-40B4-BE49-F238E27FC236}">
                <a16:creationId xmlns:a16="http://schemas.microsoft.com/office/drawing/2014/main" id="{E5F10BF9-D5CD-1D48-BAAA-1C82ACBE3EEC}"/>
              </a:ext>
            </a:extLst>
          </p:cNvPr>
          <p:cNvSpPr/>
          <p:nvPr userDrawn="1"/>
        </p:nvSpPr>
        <p:spPr>
          <a:xfrm>
            <a:off x="8144933" y="436481"/>
            <a:ext cx="3657601" cy="7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9">
            <a:extLst>
              <a:ext uri="{FF2B5EF4-FFF2-40B4-BE49-F238E27FC236}">
                <a16:creationId xmlns:a16="http://schemas.microsoft.com/office/drawing/2014/main" id="{591DCB4B-F7F0-EB42-A850-558FBD4EBF7E}"/>
              </a:ext>
            </a:extLst>
          </p:cNvPr>
          <p:cNvSpPr/>
          <p:nvPr userDrawn="1"/>
        </p:nvSpPr>
        <p:spPr>
          <a:xfrm>
            <a:off x="389467" y="436481"/>
            <a:ext cx="7687733" cy="72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8948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D0108F8-765A-DF43-9CAF-934132882EE3}"/>
              </a:ext>
            </a:extLst>
          </p:cNvPr>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图片 11">
            <a:extLst>
              <a:ext uri="{FF2B5EF4-FFF2-40B4-BE49-F238E27FC236}">
                <a16:creationId xmlns:a16="http://schemas.microsoft.com/office/drawing/2014/main" id="{CDDAB4A3-B3EF-6A4A-A3CA-230AFEAD99E0}"/>
              </a:ext>
            </a:extLst>
          </p:cNvPr>
          <p:cNvPicPr>
            <a:picLocks noChangeAspect="1"/>
          </p:cNvPicPr>
          <p:nvPr userDrawn="1"/>
        </p:nvPicPr>
        <p:blipFill>
          <a:blip r:embed="rId2"/>
          <a:stretch>
            <a:fillRect/>
          </a:stretch>
        </p:blipFill>
        <p:spPr>
          <a:xfrm>
            <a:off x="10632535" y="5261609"/>
            <a:ext cx="1015763" cy="1019553"/>
          </a:xfrm>
          <a:prstGeom prst="rect">
            <a:avLst/>
          </a:prstGeom>
        </p:spPr>
      </p:pic>
      <p:sp>
        <p:nvSpPr>
          <p:cNvPr id="2" name="Title 1"/>
          <p:cNvSpPr>
            <a:spLocks noGrp="1"/>
          </p:cNvSpPr>
          <p:nvPr>
            <p:ph type="title"/>
          </p:nvPr>
        </p:nvSpPr>
        <p:spPr>
          <a:xfrm>
            <a:off x="581192" y="5262296"/>
            <a:ext cx="4909445" cy="689514"/>
          </a:xfrm>
          <a:prstGeom prst="rect">
            <a:avLst/>
          </a:prstGeom>
        </p:spPr>
        <p:txBody>
          <a:bodyPr anchor="ctr">
            <a:normAutofit/>
          </a:bodyPr>
          <a:lstStyle>
            <a:lvl1pPr algn="l">
              <a:defRPr sz="2400" b="0">
                <a:solidFill>
                  <a:schemeClr val="bg1"/>
                </a:solidFill>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5740824" y="5262298"/>
            <a:ext cx="4708931" cy="689515"/>
          </a:xfrm>
        </p:spPr>
        <p:txBody>
          <a:bodyPr anchor="ctr">
            <a:normAutofit/>
          </a:bodyPr>
          <a:lstStyle>
            <a:lvl1pPr marL="0" indent="0" algn="r">
              <a:buNone/>
              <a:defRPr sz="1600">
                <a:solidFill>
                  <a:schemeClr val="bg1"/>
                </a:solidFill>
              </a:defRPr>
            </a:lvl1pPr>
            <a:lvl2pPr marL="457189" indent="0">
              <a:buNone/>
              <a:defRPr sz="11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dirty="0"/>
              <a:t>单击此处编辑母版文本样式</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4551058-E5DB-324A-A8E9-6D3BEF243C3B}" type="datetimeFigureOut">
              <a:rPr kumimoji="1" lang="zh-CN" altLang="en-US" smtClean="0"/>
              <a:t>2024/4/13</a:t>
            </a:fld>
            <a:endParaRPr kumimoji="1" lang="zh-CN"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kumimoji="1" lang="zh-CN" alt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77BA8E6-E826-B147-AA17-E3D76A29629C}" type="slidenum">
              <a:rPr kumimoji="1" lang="zh-CN" altLang="en-US" smtClean="0"/>
              <a:t>‹#›</a:t>
            </a:fld>
            <a:endParaRPr kumimoji="1" lang="zh-CN" altLang="en-US"/>
          </a:p>
        </p:txBody>
      </p:sp>
    </p:spTree>
    <p:extLst>
      <p:ext uri="{BB962C8B-B14F-4D97-AF65-F5344CB8AC3E}">
        <p14:creationId xmlns:p14="http://schemas.microsoft.com/office/powerpoint/2010/main" val="70207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465EDF8-BCFD-134D-9B0D-9430B7390985}"/>
              </a:ext>
            </a:extLst>
          </p:cNvPr>
          <p:cNvSpPr>
            <a:spLocks noChangeAspect="1"/>
          </p:cNvSpPr>
          <p:nvPr userDrawn="1"/>
        </p:nvSpPr>
        <p:spPr>
          <a:xfrm>
            <a:off x="389467" y="347880"/>
            <a:ext cx="11413067"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8">
            <a:extLst>
              <a:ext uri="{FF2B5EF4-FFF2-40B4-BE49-F238E27FC236}">
                <a16:creationId xmlns:a16="http://schemas.microsoft.com/office/drawing/2014/main" id="{EB4E09BB-6BE0-EA44-AA53-9AE037BE7450}"/>
              </a:ext>
            </a:extLst>
          </p:cNvPr>
          <p:cNvSpPr/>
          <p:nvPr userDrawn="1"/>
        </p:nvSpPr>
        <p:spPr>
          <a:xfrm>
            <a:off x="8144933" y="1592181"/>
            <a:ext cx="3657601" cy="7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9">
            <a:extLst>
              <a:ext uri="{FF2B5EF4-FFF2-40B4-BE49-F238E27FC236}">
                <a16:creationId xmlns:a16="http://schemas.microsoft.com/office/drawing/2014/main" id="{4F762D50-DB36-754B-B4EC-1EBF590E4A4F}"/>
              </a:ext>
            </a:extLst>
          </p:cNvPr>
          <p:cNvSpPr/>
          <p:nvPr userDrawn="1"/>
        </p:nvSpPr>
        <p:spPr>
          <a:xfrm>
            <a:off x="389467" y="1592181"/>
            <a:ext cx="7687733" cy="72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7605953" y="5956139"/>
            <a:ext cx="2844799" cy="365125"/>
          </a:xfrm>
          <a:prstGeom prst="rect">
            <a:avLst/>
          </a:prstGeom>
        </p:spPr>
        <p:txBody>
          <a:bodyPr vert="horz" lIns="91440" tIns="45720" rIns="91440" bIns="45720" rtlCol="0" anchor="ctr"/>
          <a:lstStyle>
            <a:lvl1pPr algn="r">
              <a:defRPr sz="900">
                <a:solidFill>
                  <a:schemeClr val="accent2"/>
                </a:solidFill>
              </a:defRPr>
            </a:lvl1pPr>
          </a:lstStyle>
          <a:p>
            <a:fld id="{E4551058-E5DB-324A-A8E9-6D3BEF243C3B}" type="datetimeFigureOut">
              <a:rPr kumimoji="1" lang="zh-CN" altLang="en-US" smtClean="0"/>
              <a:t>2024/4/13</a:t>
            </a:fld>
            <a:endParaRPr kumimoji="1" lang="zh-CN" altLang="en-US"/>
          </a:p>
        </p:txBody>
      </p:sp>
      <p:sp>
        <p:nvSpPr>
          <p:cNvPr id="5" name="Footer Placeholder 4"/>
          <p:cNvSpPr>
            <a:spLocks noGrp="1"/>
          </p:cNvSpPr>
          <p:nvPr>
            <p:ph type="ftr" sz="quarter" idx="3"/>
          </p:nvPr>
        </p:nvSpPr>
        <p:spPr>
          <a:xfrm>
            <a:off x="581192" y="5951813"/>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kumimoji="1" lang="zh-CN" altLang="en-US"/>
          </a:p>
        </p:txBody>
      </p:sp>
      <p:sp>
        <p:nvSpPr>
          <p:cNvPr id="6" name="Slide Number Placeholder 5"/>
          <p:cNvSpPr>
            <a:spLocks noGrp="1"/>
          </p:cNvSpPr>
          <p:nvPr>
            <p:ph type="sldNum" sz="quarter" idx="4"/>
          </p:nvPr>
        </p:nvSpPr>
        <p:spPr>
          <a:xfrm>
            <a:off x="10558301" y="5956139"/>
            <a:ext cx="1052511" cy="365125"/>
          </a:xfrm>
          <a:prstGeom prst="rect">
            <a:avLst/>
          </a:prstGeom>
        </p:spPr>
        <p:txBody>
          <a:bodyPr vert="horz" lIns="91440" tIns="45720" rIns="91440" bIns="45720" rtlCol="0" anchor="ctr"/>
          <a:lstStyle>
            <a:lvl1pPr algn="r">
              <a:defRPr sz="900">
                <a:solidFill>
                  <a:schemeClr val="accent2"/>
                </a:solidFill>
              </a:defRPr>
            </a:lvl1pPr>
          </a:lstStyle>
          <a:p>
            <a:fld id="{977BA8E6-E826-B147-AA17-E3D76A29629C}" type="slidenum">
              <a:rPr kumimoji="1" lang="zh-CN" altLang="en-US" smtClean="0"/>
              <a:t>‹#›</a:t>
            </a:fld>
            <a:endParaRPr kumimoji="1" lang="zh-CN" altLang="en-US"/>
          </a:p>
        </p:txBody>
      </p:sp>
      <p:pic>
        <p:nvPicPr>
          <p:cNvPr id="8" name="图片 7">
            <a:extLst>
              <a:ext uri="{FF2B5EF4-FFF2-40B4-BE49-F238E27FC236}">
                <a16:creationId xmlns:a16="http://schemas.microsoft.com/office/drawing/2014/main" id="{500B6F71-D332-634E-81E3-CCEA8339BAE7}"/>
              </a:ext>
            </a:extLst>
          </p:cNvPr>
          <p:cNvPicPr>
            <a:picLocks noChangeAspect="1"/>
          </p:cNvPicPr>
          <p:nvPr userDrawn="1"/>
        </p:nvPicPr>
        <p:blipFill>
          <a:blip r:embed="rId14"/>
          <a:stretch>
            <a:fillRect/>
          </a:stretch>
        </p:blipFill>
        <p:spPr>
          <a:xfrm>
            <a:off x="10700573" y="432751"/>
            <a:ext cx="1015763" cy="1019553"/>
          </a:xfrm>
          <a:prstGeom prst="rect">
            <a:avLst/>
          </a:prstGeom>
        </p:spPr>
      </p:pic>
      <p:sp>
        <p:nvSpPr>
          <p:cNvPr id="7" name="标题占位符 6">
            <a:extLst>
              <a:ext uri="{FF2B5EF4-FFF2-40B4-BE49-F238E27FC236}">
                <a16:creationId xmlns:a16="http://schemas.microsoft.com/office/drawing/2014/main" id="{386CB2C2-B0CA-6B4C-9D67-BC3A516A2E6A}"/>
              </a:ext>
            </a:extLst>
          </p:cNvPr>
          <p:cNvSpPr>
            <a:spLocks noGrp="1"/>
          </p:cNvSpPr>
          <p:nvPr>
            <p:ph type="title"/>
          </p:nvPr>
        </p:nvSpPr>
        <p:spPr>
          <a:xfrm>
            <a:off x="581192" y="434928"/>
            <a:ext cx="10119381" cy="1015200"/>
          </a:xfrm>
          <a:prstGeom prst="rect">
            <a:avLst/>
          </a:prstGeom>
        </p:spPr>
        <p:txBody>
          <a:bodyPr vert="horz" lIns="91440" tIns="45720" rIns="91440" bIns="45720" rtlCol="0" anchor="ctr">
            <a:normAutofit/>
          </a:bodyPr>
          <a:lstStyle/>
          <a:p>
            <a:r>
              <a:rPr kumimoji="1" lang="zh-CN" altLang="en-US" dirty="0"/>
              <a:t>单击此处编辑母版标题样式</a:t>
            </a:r>
          </a:p>
        </p:txBody>
      </p:sp>
    </p:spTree>
    <p:extLst>
      <p:ext uri="{BB962C8B-B14F-4D97-AF65-F5344CB8AC3E}">
        <p14:creationId xmlns:p14="http://schemas.microsoft.com/office/powerpoint/2010/main" val="144104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4" r:id="rId3"/>
    <p:sldLayoutId id="2147483865" r:id="rId4"/>
    <p:sldLayoutId id="2147483866" r:id="rId5"/>
    <p:sldLayoutId id="2147483868" r:id="rId6"/>
    <p:sldLayoutId id="2147483870" r:id="rId7"/>
    <p:sldLayoutId id="2147483871" r:id="rId8"/>
    <p:sldLayoutId id="2147483872" r:id="rId9"/>
    <p:sldLayoutId id="2147483873" r:id="rId10"/>
    <p:sldLayoutId id="2147483874" r:id="rId11"/>
    <p:sldLayoutId id="2147483875" r:id="rId12"/>
  </p:sldLayoutIdLst>
  <p:txStyles>
    <p:titleStyle>
      <a:lvl1pPr algn="l" defTabSz="457189"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5C4A8A-A46B-8D41-8F44-8C17E1B63584}"/>
              </a:ext>
            </a:extLst>
          </p:cNvPr>
          <p:cNvSpPr>
            <a:spLocks noGrp="1"/>
          </p:cNvSpPr>
          <p:nvPr>
            <p:ph type="ctrTitle"/>
          </p:nvPr>
        </p:nvSpPr>
        <p:spPr/>
        <p:txBody>
          <a:bodyPr/>
          <a:lstStyle/>
          <a:p>
            <a:r>
              <a:rPr kumimoji="1" lang="zh-CN" altLang="en-US" dirty="0"/>
              <a:t>志愿者匹配研究课题汇报</a:t>
            </a:r>
          </a:p>
        </p:txBody>
      </p:sp>
      <p:sp>
        <p:nvSpPr>
          <p:cNvPr id="3" name="副标题 2">
            <a:extLst>
              <a:ext uri="{FF2B5EF4-FFF2-40B4-BE49-F238E27FC236}">
                <a16:creationId xmlns:a16="http://schemas.microsoft.com/office/drawing/2014/main" id="{5B7C49AC-161B-B74A-A7A2-0878EABB0F3A}"/>
              </a:ext>
            </a:extLst>
          </p:cNvPr>
          <p:cNvSpPr>
            <a:spLocks noGrp="1"/>
          </p:cNvSpPr>
          <p:nvPr>
            <p:ph type="subTitle" idx="1"/>
          </p:nvPr>
        </p:nvSpPr>
        <p:spPr/>
        <p:txBody>
          <a:bodyPr>
            <a:normAutofit/>
          </a:bodyPr>
          <a:lstStyle/>
          <a:p>
            <a:r>
              <a:rPr kumimoji="1" lang="zh-CN" altLang="en-US" dirty="0"/>
              <a:t>甘铠轩</a:t>
            </a:r>
            <a:endParaRPr kumimoji="1" lang="en-US" altLang="zh-CN" dirty="0"/>
          </a:p>
          <a:p>
            <a:r>
              <a:rPr kumimoji="1" lang="en-US" altLang="zh-CN" dirty="0"/>
              <a:t>2024</a:t>
            </a:r>
            <a:r>
              <a:rPr kumimoji="1" lang="zh-CN" altLang="en-US" dirty="0"/>
              <a:t>年</a:t>
            </a:r>
            <a:r>
              <a:rPr kumimoji="1" lang="en-US" altLang="zh-CN" dirty="0"/>
              <a:t>4</a:t>
            </a:r>
            <a:r>
              <a:rPr kumimoji="1" lang="zh-CN" altLang="en-US" dirty="0"/>
              <a:t>月</a:t>
            </a:r>
            <a:r>
              <a:rPr kumimoji="1" lang="en-US" altLang="zh-CN" dirty="0"/>
              <a:t>13</a:t>
            </a:r>
            <a:r>
              <a:rPr kumimoji="1" lang="zh-CN" altLang="en-US" dirty="0"/>
              <a:t>日</a:t>
            </a:r>
          </a:p>
        </p:txBody>
      </p:sp>
    </p:spTree>
    <p:extLst>
      <p:ext uri="{BB962C8B-B14F-4D97-AF65-F5344CB8AC3E}">
        <p14:creationId xmlns:p14="http://schemas.microsoft.com/office/powerpoint/2010/main" val="108254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10E1DE6-4AA7-1948-9434-A4F235385150}"/>
              </a:ext>
            </a:extLst>
          </p:cNvPr>
          <p:cNvSpPr>
            <a:spLocks noGrp="1"/>
          </p:cNvSpPr>
          <p:nvPr>
            <p:ph idx="1"/>
          </p:nvPr>
        </p:nvSpPr>
        <p:spPr/>
        <p:txBody>
          <a:bodyPr/>
          <a:lstStyle/>
          <a:p>
            <a:endParaRPr kumimoji="1" lang="en-US" altLang="zh-CN" dirty="0"/>
          </a:p>
          <a:p>
            <a:endParaRPr kumimoji="1" lang="zh-CN" altLang="en-US" dirty="0"/>
          </a:p>
        </p:txBody>
      </p:sp>
      <p:sp>
        <p:nvSpPr>
          <p:cNvPr id="3" name="标题 2">
            <a:extLst>
              <a:ext uri="{FF2B5EF4-FFF2-40B4-BE49-F238E27FC236}">
                <a16:creationId xmlns:a16="http://schemas.microsoft.com/office/drawing/2014/main" id="{23FF93AD-B291-5347-AC70-D7287ABA5C8E}"/>
              </a:ext>
            </a:extLst>
          </p:cNvPr>
          <p:cNvSpPr>
            <a:spLocks noGrp="1"/>
          </p:cNvSpPr>
          <p:nvPr>
            <p:ph type="title"/>
          </p:nvPr>
        </p:nvSpPr>
        <p:spPr/>
        <p:txBody>
          <a:bodyPr>
            <a:normAutofit/>
          </a:bodyPr>
          <a:lstStyle/>
          <a:p>
            <a:r>
              <a:rPr kumimoji="1" lang="zh-CN" altLang="en-US" sz="3600" dirty="0"/>
              <a:t>后续计划</a:t>
            </a:r>
          </a:p>
        </p:txBody>
      </p:sp>
      <p:sp>
        <p:nvSpPr>
          <p:cNvPr id="4" name="文本框 3">
            <a:extLst>
              <a:ext uri="{FF2B5EF4-FFF2-40B4-BE49-F238E27FC236}">
                <a16:creationId xmlns:a16="http://schemas.microsoft.com/office/drawing/2014/main" id="{4664B2A2-6C92-9619-F8C8-705160003D56}"/>
              </a:ext>
            </a:extLst>
          </p:cNvPr>
          <p:cNvSpPr txBox="1"/>
          <p:nvPr/>
        </p:nvSpPr>
        <p:spPr>
          <a:xfrm>
            <a:off x="357585" y="2181557"/>
            <a:ext cx="11135186" cy="1482778"/>
          </a:xfrm>
          <a:prstGeom prst="rect">
            <a:avLst/>
          </a:prstGeom>
          <a:noFill/>
        </p:spPr>
        <p:txBody>
          <a:bodyPr wrap="square" rtlCol="0">
            <a:spAutoFit/>
          </a:bodyPr>
          <a:lstStyle/>
          <a:p>
            <a:pPr>
              <a:lnSpc>
                <a:spcPct val="150000"/>
              </a:lnSpc>
            </a:pPr>
            <a:r>
              <a:rPr lang="en-US" altLang="zh-CN" sz="3200" dirty="0"/>
              <a:t>1.</a:t>
            </a:r>
            <a:r>
              <a:rPr lang="zh-CN" altLang="en-US" sz="3200" dirty="0"/>
              <a:t>加入文本数据进行聚类尝试</a:t>
            </a:r>
            <a:endParaRPr lang="en-US" altLang="zh-CN" sz="3200" dirty="0"/>
          </a:p>
          <a:p>
            <a:pPr>
              <a:lnSpc>
                <a:spcPct val="150000"/>
              </a:lnSpc>
            </a:pPr>
            <a:r>
              <a:rPr lang="en-US" altLang="zh-CN" sz="3200" dirty="0"/>
              <a:t>2.</a:t>
            </a:r>
            <a:r>
              <a:rPr lang="zh-CN" altLang="en-US" sz="3200" dirty="0"/>
              <a:t>用户画像相关文献调研</a:t>
            </a:r>
          </a:p>
        </p:txBody>
      </p:sp>
    </p:spTree>
    <p:extLst>
      <p:ext uri="{BB962C8B-B14F-4D97-AF65-F5344CB8AC3E}">
        <p14:creationId xmlns:p14="http://schemas.microsoft.com/office/powerpoint/2010/main" val="40531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8A6FF1-38C6-BF40-AA54-FC2C1268CA34}"/>
              </a:ext>
            </a:extLst>
          </p:cNvPr>
          <p:cNvSpPr>
            <a:spLocks noGrp="1"/>
          </p:cNvSpPr>
          <p:nvPr>
            <p:ph type="ctrTitle"/>
          </p:nvPr>
        </p:nvSpPr>
        <p:spPr/>
        <p:txBody>
          <a:bodyPr/>
          <a:lstStyle/>
          <a:p>
            <a:r>
              <a:rPr kumimoji="1" lang="en-US" altLang="zh-CN" dirty="0"/>
              <a:t>Thanks</a:t>
            </a:r>
            <a:r>
              <a:rPr kumimoji="1" lang="zh-CN" altLang="en-US" dirty="0"/>
              <a:t>！</a:t>
            </a:r>
          </a:p>
        </p:txBody>
      </p:sp>
      <p:sp>
        <p:nvSpPr>
          <p:cNvPr id="5" name="副标题 4">
            <a:extLst>
              <a:ext uri="{FF2B5EF4-FFF2-40B4-BE49-F238E27FC236}">
                <a16:creationId xmlns:a16="http://schemas.microsoft.com/office/drawing/2014/main" id="{B424765C-5277-29A7-8AEB-16FC55C527E6}"/>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143330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6AA08-C32B-6F4E-8AB3-67AE085DA5BA}"/>
              </a:ext>
            </a:extLst>
          </p:cNvPr>
          <p:cNvSpPr>
            <a:spLocks noGrp="1"/>
          </p:cNvSpPr>
          <p:nvPr>
            <p:ph type="title"/>
          </p:nvPr>
        </p:nvSpPr>
        <p:spPr/>
        <p:txBody>
          <a:bodyPr/>
          <a:lstStyle/>
          <a:p>
            <a:r>
              <a:rPr kumimoji="1" lang="zh-CN" altLang="en-US" dirty="0"/>
              <a:t>目录</a:t>
            </a:r>
          </a:p>
        </p:txBody>
      </p:sp>
      <p:sp>
        <p:nvSpPr>
          <p:cNvPr id="3" name="内容占位符 2">
            <a:extLst>
              <a:ext uri="{FF2B5EF4-FFF2-40B4-BE49-F238E27FC236}">
                <a16:creationId xmlns:a16="http://schemas.microsoft.com/office/drawing/2014/main" id="{E4B3B5DF-DAF7-B946-AB06-11AE7FF1176B}"/>
              </a:ext>
            </a:extLst>
          </p:cNvPr>
          <p:cNvSpPr>
            <a:spLocks noGrp="1"/>
          </p:cNvSpPr>
          <p:nvPr>
            <p:ph idx="1"/>
          </p:nvPr>
        </p:nvSpPr>
        <p:spPr/>
        <p:txBody>
          <a:bodyPr/>
          <a:lstStyle/>
          <a:p>
            <a:r>
              <a:rPr kumimoji="1" lang="zh-CN" altLang="en-US" dirty="0"/>
              <a:t>一</a:t>
            </a:r>
            <a:r>
              <a:rPr kumimoji="1" lang="en-US" altLang="zh-CN" dirty="0"/>
              <a:t>. </a:t>
            </a:r>
            <a:r>
              <a:rPr kumimoji="1" lang="zh-CN" altLang="en-US" dirty="0"/>
              <a:t>自动编码器降维聚类</a:t>
            </a:r>
            <a:endParaRPr kumimoji="1" lang="en-US" altLang="zh-CN" dirty="0"/>
          </a:p>
          <a:p>
            <a:r>
              <a:rPr kumimoji="1" lang="zh-CN" altLang="en-US" dirty="0"/>
              <a:t>二</a:t>
            </a:r>
            <a:r>
              <a:rPr kumimoji="1" lang="en-US" altLang="zh-CN" dirty="0"/>
              <a:t>.</a:t>
            </a:r>
            <a:r>
              <a:rPr kumimoji="1" lang="zh-CN" altLang="en-US" dirty="0"/>
              <a:t> 后续计划</a:t>
            </a:r>
            <a:endParaRPr kumimoji="1" lang="en-US" altLang="zh-CN" dirty="0"/>
          </a:p>
        </p:txBody>
      </p:sp>
    </p:spTree>
    <p:extLst>
      <p:ext uri="{BB962C8B-B14F-4D97-AF65-F5344CB8AC3E}">
        <p14:creationId xmlns:p14="http://schemas.microsoft.com/office/powerpoint/2010/main" val="74923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10E1DE6-4AA7-1948-9434-A4F235385150}"/>
              </a:ext>
            </a:extLst>
          </p:cNvPr>
          <p:cNvSpPr>
            <a:spLocks noGrp="1"/>
          </p:cNvSpPr>
          <p:nvPr>
            <p:ph idx="1"/>
          </p:nvPr>
        </p:nvSpPr>
        <p:spPr/>
        <p:txBody>
          <a:bodyPr/>
          <a:lstStyle/>
          <a:p>
            <a:endParaRPr kumimoji="1" lang="en-US" altLang="zh-CN" dirty="0"/>
          </a:p>
          <a:p>
            <a:endParaRPr kumimoji="1" lang="zh-CN" altLang="en-US" dirty="0"/>
          </a:p>
        </p:txBody>
      </p:sp>
      <p:sp>
        <p:nvSpPr>
          <p:cNvPr id="3" name="标题 2">
            <a:extLst>
              <a:ext uri="{FF2B5EF4-FFF2-40B4-BE49-F238E27FC236}">
                <a16:creationId xmlns:a16="http://schemas.microsoft.com/office/drawing/2014/main" id="{23FF93AD-B291-5347-AC70-D7287ABA5C8E}"/>
              </a:ext>
            </a:extLst>
          </p:cNvPr>
          <p:cNvSpPr>
            <a:spLocks noGrp="1"/>
          </p:cNvSpPr>
          <p:nvPr>
            <p:ph type="title"/>
          </p:nvPr>
        </p:nvSpPr>
        <p:spPr/>
        <p:txBody>
          <a:bodyPr>
            <a:normAutofit/>
          </a:bodyPr>
          <a:lstStyle/>
          <a:p>
            <a:r>
              <a:rPr kumimoji="1" lang="zh-CN" altLang="en-US" sz="4000" dirty="0"/>
              <a:t>自动编码器</a:t>
            </a:r>
            <a:endParaRPr kumimoji="1" lang="en-US" altLang="zh-CN" sz="4000" dirty="0"/>
          </a:p>
        </p:txBody>
      </p:sp>
      <p:sp>
        <p:nvSpPr>
          <p:cNvPr id="7" name="文本框 6">
            <a:extLst>
              <a:ext uri="{FF2B5EF4-FFF2-40B4-BE49-F238E27FC236}">
                <a16:creationId xmlns:a16="http://schemas.microsoft.com/office/drawing/2014/main" id="{3E079C1F-D6AF-7748-4D47-90F248BEDEC8}"/>
              </a:ext>
            </a:extLst>
          </p:cNvPr>
          <p:cNvSpPr txBox="1"/>
          <p:nvPr/>
        </p:nvSpPr>
        <p:spPr>
          <a:xfrm>
            <a:off x="6963508" y="2821198"/>
            <a:ext cx="4732773" cy="2677656"/>
          </a:xfrm>
          <a:prstGeom prst="rect">
            <a:avLst/>
          </a:prstGeom>
          <a:noFill/>
        </p:spPr>
        <p:txBody>
          <a:bodyPr wrap="square" rtlCol="0">
            <a:spAutoFit/>
          </a:bodyPr>
          <a:lstStyle/>
          <a:p>
            <a:r>
              <a:rPr lang="zh-CN" altLang="en-US" sz="2400" dirty="0"/>
              <a:t>编码器的作用是把高维输入编码成低维的隐变量 从而强迫神经网络学习最有信息量的特征；解码器的作用是把隐藏层的隐变量 还原到初始维度，最好的状态就是解码器的输出能够完美地或者近似恢复出原来的输入</a:t>
            </a:r>
          </a:p>
        </p:txBody>
      </p:sp>
      <p:pic>
        <p:nvPicPr>
          <p:cNvPr id="1026" name="Picture 2" descr="Applied Deep Learning - Part 3: Autoencoders | by Arden Dertat ...">
            <a:extLst>
              <a:ext uri="{FF2B5EF4-FFF2-40B4-BE49-F238E27FC236}">
                <a16:creationId xmlns:a16="http://schemas.microsoft.com/office/drawing/2014/main" id="{176D8172-D732-CA25-3FAE-98C67FC22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64" y="2605035"/>
            <a:ext cx="602297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033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10E1DE6-4AA7-1948-9434-A4F235385150}"/>
              </a:ext>
            </a:extLst>
          </p:cNvPr>
          <p:cNvSpPr>
            <a:spLocks noGrp="1"/>
          </p:cNvSpPr>
          <p:nvPr>
            <p:ph idx="1"/>
          </p:nvPr>
        </p:nvSpPr>
        <p:spPr/>
        <p:txBody>
          <a:bodyPr/>
          <a:lstStyle/>
          <a:p>
            <a:endParaRPr kumimoji="1" lang="en-US" altLang="zh-CN" dirty="0"/>
          </a:p>
          <a:p>
            <a:endParaRPr kumimoji="1" lang="zh-CN" altLang="en-US" dirty="0"/>
          </a:p>
        </p:txBody>
      </p:sp>
      <p:sp>
        <p:nvSpPr>
          <p:cNvPr id="3" name="标题 2">
            <a:extLst>
              <a:ext uri="{FF2B5EF4-FFF2-40B4-BE49-F238E27FC236}">
                <a16:creationId xmlns:a16="http://schemas.microsoft.com/office/drawing/2014/main" id="{23FF93AD-B291-5347-AC70-D7287ABA5C8E}"/>
              </a:ext>
            </a:extLst>
          </p:cNvPr>
          <p:cNvSpPr>
            <a:spLocks noGrp="1"/>
          </p:cNvSpPr>
          <p:nvPr>
            <p:ph type="title"/>
          </p:nvPr>
        </p:nvSpPr>
        <p:spPr/>
        <p:txBody>
          <a:bodyPr>
            <a:normAutofit/>
          </a:bodyPr>
          <a:lstStyle/>
          <a:p>
            <a:r>
              <a:rPr kumimoji="1" lang="zh-CN" altLang="en-US" sz="4000" dirty="0"/>
              <a:t>自动编码器 </a:t>
            </a:r>
            <a:r>
              <a:rPr kumimoji="1" lang="en-US" altLang="zh-CN" sz="4000" dirty="0"/>
              <a:t>vs PCA</a:t>
            </a:r>
          </a:p>
        </p:txBody>
      </p:sp>
      <p:pic>
        <p:nvPicPr>
          <p:cNvPr id="1026" name="Picture 2" descr="Applied Deep Learning - Part 3: Autoencoders | by Arden Dertat ...">
            <a:extLst>
              <a:ext uri="{FF2B5EF4-FFF2-40B4-BE49-F238E27FC236}">
                <a16:creationId xmlns:a16="http://schemas.microsoft.com/office/drawing/2014/main" id="{176D8172-D732-CA25-3FAE-98C67FC22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77" y="3166378"/>
            <a:ext cx="5720323" cy="3256694"/>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80C7431F-8CC5-AEB1-CDD4-B67313437C5A}"/>
              </a:ext>
            </a:extLst>
          </p:cNvPr>
          <p:cNvSpPr txBox="1"/>
          <p:nvPr/>
        </p:nvSpPr>
        <p:spPr>
          <a:xfrm>
            <a:off x="2361362" y="2339528"/>
            <a:ext cx="3567165" cy="461665"/>
          </a:xfrm>
          <a:prstGeom prst="rect">
            <a:avLst/>
          </a:prstGeom>
          <a:noFill/>
        </p:spPr>
        <p:txBody>
          <a:bodyPr wrap="square" rtlCol="0">
            <a:spAutoFit/>
          </a:bodyPr>
          <a:lstStyle/>
          <a:p>
            <a:r>
              <a:rPr lang="zh-CN" altLang="en-US" sz="2400" dirty="0"/>
              <a:t>非线性降维</a:t>
            </a:r>
          </a:p>
        </p:txBody>
      </p:sp>
      <p:pic>
        <p:nvPicPr>
          <p:cNvPr id="2052" name="Picture 4" descr="PCA - Principal Component Analysis">
            <a:extLst>
              <a:ext uri="{FF2B5EF4-FFF2-40B4-BE49-F238E27FC236}">
                <a16:creationId xmlns:a16="http://schemas.microsoft.com/office/drawing/2014/main" id="{8DB42D61-C542-3CB3-B503-7D43D6984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339" y="3221560"/>
            <a:ext cx="5220725" cy="2637241"/>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247696C2-42E4-042C-021A-796757AF4F23}"/>
              </a:ext>
            </a:extLst>
          </p:cNvPr>
          <p:cNvSpPr txBox="1"/>
          <p:nvPr/>
        </p:nvSpPr>
        <p:spPr>
          <a:xfrm>
            <a:off x="8331758" y="2339527"/>
            <a:ext cx="3567165" cy="461665"/>
          </a:xfrm>
          <a:prstGeom prst="rect">
            <a:avLst/>
          </a:prstGeom>
          <a:noFill/>
        </p:spPr>
        <p:txBody>
          <a:bodyPr wrap="square" rtlCol="0">
            <a:spAutoFit/>
          </a:bodyPr>
          <a:lstStyle/>
          <a:p>
            <a:r>
              <a:rPr lang="zh-CN" altLang="en-US" sz="2400" dirty="0"/>
              <a:t>线性降维</a:t>
            </a:r>
          </a:p>
        </p:txBody>
      </p:sp>
    </p:spTree>
    <p:extLst>
      <p:ext uri="{BB962C8B-B14F-4D97-AF65-F5344CB8AC3E}">
        <p14:creationId xmlns:p14="http://schemas.microsoft.com/office/powerpoint/2010/main" val="69742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10E1DE6-4AA7-1948-9434-A4F235385150}"/>
              </a:ext>
            </a:extLst>
          </p:cNvPr>
          <p:cNvSpPr>
            <a:spLocks noGrp="1"/>
          </p:cNvSpPr>
          <p:nvPr>
            <p:ph idx="1"/>
          </p:nvPr>
        </p:nvSpPr>
        <p:spPr/>
        <p:txBody>
          <a:bodyPr/>
          <a:lstStyle/>
          <a:p>
            <a:endParaRPr kumimoji="1" lang="en-US" altLang="zh-CN" dirty="0"/>
          </a:p>
          <a:p>
            <a:endParaRPr kumimoji="1" lang="zh-CN" altLang="en-US" dirty="0"/>
          </a:p>
        </p:txBody>
      </p:sp>
      <p:sp>
        <p:nvSpPr>
          <p:cNvPr id="3" name="标题 2">
            <a:extLst>
              <a:ext uri="{FF2B5EF4-FFF2-40B4-BE49-F238E27FC236}">
                <a16:creationId xmlns:a16="http://schemas.microsoft.com/office/drawing/2014/main" id="{23FF93AD-B291-5347-AC70-D7287ABA5C8E}"/>
              </a:ext>
            </a:extLst>
          </p:cNvPr>
          <p:cNvSpPr>
            <a:spLocks noGrp="1"/>
          </p:cNvSpPr>
          <p:nvPr>
            <p:ph type="title"/>
          </p:nvPr>
        </p:nvSpPr>
        <p:spPr/>
        <p:txBody>
          <a:bodyPr>
            <a:normAutofit/>
          </a:bodyPr>
          <a:lstStyle/>
          <a:p>
            <a:r>
              <a:rPr kumimoji="1" lang="en-US" altLang="zh-CN" sz="4000" dirty="0"/>
              <a:t>One-hot</a:t>
            </a:r>
            <a:r>
              <a:rPr kumimoji="1" lang="zh-CN" altLang="en-US" sz="4000" dirty="0"/>
              <a:t>编码</a:t>
            </a:r>
            <a:endParaRPr kumimoji="1" lang="en-US" altLang="zh-CN" sz="4000" dirty="0"/>
          </a:p>
        </p:txBody>
      </p:sp>
      <p:pic>
        <p:nvPicPr>
          <p:cNvPr id="3074" name="Picture 2" descr="What is One Hot Encoding and How to Do It | by Michael DelSole ...">
            <a:extLst>
              <a:ext uri="{FF2B5EF4-FFF2-40B4-BE49-F238E27FC236}">
                <a16:creationId xmlns:a16="http://schemas.microsoft.com/office/drawing/2014/main" id="{985F2010-FB0C-BCFD-327F-BBCF82D46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98" y="2698744"/>
            <a:ext cx="6301153" cy="3009331"/>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F260BF45-7EFD-D296-7091-9415959115B0}"/>
              </a:ext>
            </a:extLst>
          </p:cNvPr>
          <p:cNvSpPr txBox="1"/>
          <p:nvPr/>
        </p:nvSpPr>
        <p:spPr>
          <a:xfrm>
            <a:off x="6882347" y="3336052"/>
            <a:ext cx="5185723" cy="1938992"/>
          </a:xfrm>
          <a:prstGeom prst="rect">
            <a:avLst/>
          </a:prstGeom>
          <a:noFill/>
        </p:spPr>
        <p:txBody>
          <a:bodyPr wrap="square" rtlCol="0">
            <a:spAutoFit/>
          </a:bodyPr>
          <a:lstStyle/>
          <a:p>
            <a:r>
              <a:rPr lang="zh-CN" altLang="en-US" sz="2400" dirty="0"/>
              <a:t>使用</a:t>
            </a:r>
            <a:r>
              <a:rPr lang="en-US" altLang="zh-CN" sz="2400" dirty="0"/>
              <a:t>one-hot</a:t>
            </a:r>
            <a:r>
              <a:rPr lang="zh-CN" altLang="en-US" sz="2400" dirty="0"/>
              <a:t>编码，将离散特征的取值扩展到了欧式空间，离散特征的某个取值就对应欧式空间的某个点。将离散型特征使用</a:t>
            </a:r>
            <a:r>
              <a:rPr lang="en-US" altLang="zh-CN" sz="2400" dirty="0"/>
              <a:t>one-hot</a:t>
            </a:r>
            <a:r>
              <a:rPr lang="zh-CN" altLang="en-US" sz="2400" dirty="0"/>
              <a:t>编码，会让特征之间的距离计算更加合理。</a:t>
            </a:r>
          </a:p>
        </p:txBody>
      </p:sp>
    </p:spTree>
    <p:extLst>
      <p:ext uri="{BB962C8B-B14F-4D97-AF65-F5344CB8AC3E}">
        <p14:creationId xmlns:p14="http://schemas.microsoft.com/office/powerpoint/2010/main" val="19380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10E1DE6-4AA7-1948-9434-A4F235385150}"/>
              </a:ext>
            </a:extLst>
          </p:cNvPr>
          <p:cNvSpPr>
            <a:spLocks noGrp="1"/>
          </p:cNvSpPr>
          <p:nvPr>
            <p:ph idx="1"/>
          </p:nvPr>
        </p:nvSpPr>
        <p:spPr/>
        <p:txBody>
          <a:bodyPr/>
          <a:lstStyle/>
          <a:p>
            <a:endParaRPr kumimoji="1" lang="en-US" altLang="zh-CN" dirty="0"/>
          </a:p>
          <a:p>
            <a:endParaRPr kumimoji="1" lang="zh-CN" altLang="en-US" dirty="0"/>
          </a:p>
        </p:txBody>
      </p:sp>
      <p:sp>
        <p:nvSpPr>
          <p:cNvPr id="3" name="标题 2">
            <a:extLst>
              <a:ext uri="{FF2B5EF4-FFF2-40B4-BE49-F238E27FC236}">
                <a16:creationId xmlns:a16="http://schemas.microsoft.com/office/drawing/2014/main" id="{23FF93AD-B291-5347-AC70-D7287ABA5C8E}"/>
              </a:ext>
            </a:extLst>
          </p:cNvPr>
          <p:cNvSpPr>
            <a:spLocks noGrp="1"/>
          </p:cNvSpPr>
          <p:nvPr>
            <p:ph type="title"/>
          </p:nvPr>
        </p:nvSpPr>
        <p:spPr/>
        <p:txBody>
          <a:bodyPr>
            <a:normAutofit/>
          </a:bodyPr>
          <a:lstStyle/>
          <a:p>
            <a:r>
              <a:rPr kumimoji="1" lang="zh-CN" altLang="en-US" sz="4000" dirty="0"/>
              <a:t>自动编码器降维聚类</a:t>
            </a:r>
            <a:endParaRPr kumimoji="1" lang="en-US" altLang="zh-CN" sz="4000" dirty="0"/>
          </a:p>
        </p:txBody>
      </p:sp>
      <p:pic>
        <p:nvPicPr>
          <p:cNvPr id="6" name="图片 5">
            <a:extLst>
              <a:ext uri="{FF2B5EF4-FFF2-40B4-BE49-F238E27FC236}">
                <a16:creationId xmlns:a16="http://schemas.microsoft.com/office/drawing/2014/main" id="{30268F6A-C827-B682-2565-B0EB13267BDF}"/>
              </a:ext>
            </a:extLst>
          </p:cNvPr>
          <p:cNvPicPr>
            <a:picLocks noChangeAspect="1"/>
          </p:cNvPicPr>
          <p:nvPr/>
        </p:nvPicPr>
        <p:blipFill>
          <a:blip r:embed="rId2"/>
          <a:stretch>
            <a:fillRect/>
          </a:stretch>
        </p:blipFill>
        <p:spPr>
          <a:xfrm>
            <a:off x="243828" y="1825084"/>
            <a:ext cx="5852172" cy="4389129"/>
          </a:xfrm>
          <a:prstGeom prst="rect">
            <a:avLst/>
          </a:prstGeom>
        </p:spPr>
      </p:pic>
      <p:pic>
        <p:nvPicPr>
          <p:cNvPr id="11" name="图片 10">
            <a:extLst>
              <a:ext uri="{FF2B5EF4-FFF2-40B4-BE49-F238E27FC236}">
                <a16:creationId xmlns:a16="http://schemas.microsoft.com/office/drawing/2014/main" id="{14F82CD2-C3D3-A78F-725D-7AB3433A4891}"/>
              </a:ext>
            </a:extLst>
          </p:cNvPr>
          <p:cNvPicPr>
            <a:picLocks noChangeAspect="1"/>
          </p:cNvPicPr>
          <p:nvPr/>
        </p:nvPicPr>
        <p:blipFill>
          <a:blip r:embed="rId3"/>
          <a:stretch>
            <a:fillRect/>
          </a:stretch>
        </p:blipFill>
        <p:spPr>
          <a:xfrm>
            <a:off x="6023646" y="1825083"/>
            <a:ext cx="5852172" cy="4389129"/>
          </a:xfrm>
          <a:prstGeom prst="rect">
            <a:avLst/>
          </a:prstGeom>
        </p:spPr>
      </p:pic>
      <p:sp>
        <p:nvSpPr>
          <p:cNvPr id="12" name="文本框 11">
            <a:extLst>
              <a:ext uri="{FF2B5EF4-FFF2-40B4-BE49-F238E27FC236}">
                <a16:creationId xmlns:a16="http://schemas.microsoft.com/office/drawing/2014/main" id="{65A5ED75-3BCA-6EA8-3FB9-C3DCD23ADE56}"/>
              </a:ext>
            </a:extLst>
          </p:cNvPr>
          <p:cNvSpPr txBox="1"/>
          <p:nvPr/>
        </p:nvSpPr>
        <p:spPr>
          <a:xfrm>
            <a:off x="8757077" y="6214212"/>
            <a:ext cx="3346101" cy="461665"/>
          </a:xfrm>
          <a:prstGeom prst="rect">
            <a:avLst/>
          </a:prstGeom>
          <a:noFill/>
        </p:spPr>
        <p:txBody>
          <a:bodyPr wrap="square" rtlCol="0">
            <a:spAutoFit/>
          </a:bodyPr>
          <a:lstStyle/>
          <a:p>
            <a:r>
              <a:rPr lang="en-US" altLang="zh-CN" sz="2400" dirty="0" err="1"/>
              <a:t>pca</a:t>
            </a:r>
            <a:endParaRPr lang="zh-CN" altLang="en-US" sz="2400" dirty="0"/>
          </a:p>
        </p:txBody>
      </p:sp>
      <p:sp>
        <p:nvSpPr>
          <p:cNvPr id="13" name="文本框 12">
            <a:extLst>
              <a:ext uri="{FF2B5EF4-FFF2-40B4-BE49-F238E27FC236}">
                <a16:creationId xmlns:a16="http://schemas.microsoft.com/office/drawing/2014/main" id="{08F83FFC-2217-479C-F774-ECCF18937322}"/>
              </a:ext>
            </a:extLst>
          </p:cNvPr>
          <p:cNvSpPr txBox="1"/>
          <p:nvPr/>
        </p:nvSpPr>
        <p:spPr>
          <a:xfrm>
            <a:off x="2232878" y="6127504"/>
            <a:ext cx="3346101" cy="461665"/>
          </a:xfrm>
          <a:prstGeom prst="rect">
            <a:avLst/>
          </a:prstGeom>
          <a:noFill/>
        </p:spPr>
        <p:txBody>
          <a:bodyPr wrap="square" rtlCol="0">
            <a:spAutoFit/>
          </a:bodyPr>
          <a:lstStyle/>
          <a:p>
            <a:r>
              <a:rPr lang="en-US" altLang="zh-CN" sz="2400" dirty="0"/>
              <a:t>autoencoder</a:t>
            </a:r>
            <a:endParaRPr lang="zh-CN" altLang="en-US" sz="2400" dirty="0"/>
          </a:p>
        </p:txBody>
      </p:sp>
    </p:spTree>
    <p:extLst>
      <p:ext uri="{BB962C8B-B14F-4D97-AF65-F5344CB8AC3E}">
        <p14:creationId xmlns:p14="http://schemas.microsoft.com/office/powerpoint/2010/main" val="228969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10E1DE6-4AA7-1948-9434-A4F235385150}"/>
              </a:ext>
            </a:extLst>
          </p:cNvPr>
          <p:cNvSpPr>
            <a:spLocks noGrp="1"/>
          </p:cNvSpPr>
          <p:nvPr>
            <p:ph idx="1"/>
          </p:nvPr>
        </p:nvSpPr>
        <p:spPr/>
        <p:txBody>
          <a:bodyPr/>
          <a:lstStyle/>
          <a:p>
            <a:endParaRPr kumimoji="1" lang="en-US" altLang="zh-CN" dirty="0"/>
          </a:p>
          <a:p>
            <a:endParaRPr kumimoji="1" lang="zh-CN" altLang="en-US" dirty="0"/>
          </a:p>
        </p:txBody>
      </p:sp>
      <p:sp>
        <p:nvSpPr>
          <p:cNvPr id="3" name="标题 2">
            <a:extLst>
              <a:ext uri="{FF2B5EF4-FFF2-40B4-BE49-F238E27FC236}">
                <a16:creationId xmlns:a16="http://schemas.microsoft.com/office/drawing/2014/main" id="{23FF93AD-B291-5347-AC70-D7287ABA5C8E}"/>
              </a:ext>
            </a:extLst>
          </p:cNvPr>
          <p:cNvSpPr>
            <a:spLocks noGrp="1"/>
          </p:cNvSpPr>
          <p:nvPr>
            <p:ph type="title"/>
          </p:nvPr>
        </p:nvSpPr>
        <p:spPr/>
        <p:txBody>
          <a:bodyPr>
            <a:normAutofit/>
          </a:bodyPr>
          <a:lstStyle/>
          <a:p>
            <a:r>
              <a:rPr kumimoji="1" lang="zh-CN" altLang="en-US" sz="4000" dirty="0"/>
              <a:t>自动编码器降维聚类</a:t>
            </a:r>
            <a:endParaRPr kumimoji="1" lang="en-US" altLang="zh-CN" sz="4000" dirty="0"/>
          </a:p>
        </p:txBody>
      </p:sp>
      <p:pic>
        <p:nvPicPr>
          <p:cNvPr id="12" name="图片 11">
            <a:extLst>
              <a:ext uri="{FF2B5EF4-FFF2-40B4-BE49-F238E27FC236}">
                <a16:creationId xmlns:a16="http://schemas.microsoft.com/office/drawing/2014/main" id="{9655E01F-AB6E-C2C0-E65D-CD9431E1D702}"/>
              </a:ext>
            </a:extLst>
          </p:cNvPr>
          <p:cNvPicPr>
            <a:picLocks noChangeAspect="1"/>
          </p:cNvPicPr>
          <p:nvPr/>
        </p:nvPicPr>
        <p:blipFill>
          <a:blip r:embed="rId2"/>
          <a:stretch>
            <a:fillRect/>
          </a:stretch>
        </p:blipFill>
        <p:spPr>
          <a:xfrm>
            <a:off x="0" y="1889012"/>
            <a:ext cx="8906596" cy="4667846"/>
          </a:xfrm>
          <a:prstGeom prst="rect">
            <a:avLst/>
          </a:prstGeom>
        </p:spPr>
      </p:pic>
      <p:sp>
        <p:nvSpPr>
          <p:cNvPr id="14" name="文本框 13">
            <a:extLst>
              <a:ext uri="{FF2B5EF4-FFF2-40B4-BE49-F238E27FC236}">
                <a16:creationId xmlns:a16="http://schemas.microsoft.com/office/drawing/2014/main" id="{BB403DAF-2AE2-2436-B767-6CC1DC98ACF5}"/>
              </a:ext>
            </a:extLst>
          </p:cNvPr>
          <p:cNvSpPr txBox="1"/>
          <p:nvPr/>
        </p:nvSpPr>
        <p:spPr>
          <a:xfrm>
            <a:off x="8906596" y="2090056"/>
            <a:ext cx="2863781" cy="4247317"/>
          </a:xfrm>
          <a:prstGeom prst="rect">
            <a:avLst/>
          </a:prstGeom>
          <a:noFill/>
        </p:spPr>
        <p:txBody>
          <a:bodyPr wrap="square" rtlCol="0">
            <a:spAutoFit/>
          </a:bodyPr>
          <a:lstStyle/>
          <a:p>
            <a:r>
              <a:rPr lang="en-US" altLang="zh-CN" dirty="0"/>
              <a:t>Silhouette Score</a:t>
            </a:r>
            <a:r>
              <a:rPr lang="zh-CN" altLang="en-US" dirty="0"/>
              <a:t>：值越接近</a:t>
            </a:r>
            <a:r>
              <a:rPr lang="en-US" altLang="zh-CN" dirty="0"/>
              <a:t>1</a:t>
            </a:r>
            <a:r>
              <a:rPr lang="zh-CN" altLang="en-US" dirty="0"/>
              <a:t>表示聚类效果越好</a:t>
            </a:r>
            <a:endParaRPr lang="en-US" altLang="zh-CN" dirty="0"/>
          </a:p>
          <a:p>
            <a:endParaRPr lang="en-US" altLang="zh-CN" dirty="0"/>
          </a:p>
          <a:p>
            <a:endParaRPr lang="en-US" altLang="zh-CN" dirty="0"/>
          </a:p>
          <a:p>
            <a:endParaRPr lang="en-US" altLang="zh-CN" dirty="0"/>
          </a:p>
          <a:p>
            <a:r>
              <a:rPr lang="en-US" altLang="zh-CN" dirty="0" err="1"/>
              <a:t>Calinski-Harabasz</a:t>
            </a:r>
            <a:r>
              <a:rPr lang="en-US" altLang="zh-CN" dirty="0"/>
              <a:t> Score</a:t>
            </a:r>
            <a:r>
              <a:rPr lang="zh-CN" altLang="en-US" dirty="0"/>
              <a:t>：数值越高表示聚类效果越好</a:t>
            </a:r>
            <a:endParaRPr lang="en-US" altLang="zh-CN" dirty="0"/>
          </a:p>
          <a:p>
            <a:endParaRPr lang="en-US" altLang="zh-CN" dirty="0"/>
          </a:p>
          <a:p>
            <a:endParaRPr lang="en-US" altLang="zh-CN" dirty="0"/>
          </a:p>
          <a:p>
            <a:r>
              <a:rPr lang="en-US" altLang="zh-CN" dirty="0"/>
              <a:t>Davies-Bouldin Index</a:t>
            </a:r>
            <a:r>
              <a:rPr lang="zh-CN" altLang="en-US" dirty="0"/>
              <a:t>：计算每个簇与之最相似簇之间相似度，数值越低表示聚类效果越好</a:t>
            </a:r>
            <a:endParaRPr lang="en-US" altLang="zh-CN" dirty="0"/>
          </a:p>
          <a:p>
            <a:endParaRPr lang="zh-CN" altLang="en-US" dirty="0"/>
          </a:p>
        </p:txBody>
      </p:sp>
    </p:spTree>
    <p:extLst>
      <p:ext uri="{BB962C8B-B14F-4D97-AF65-F5344CB8AC3E}">
        <p14:creationId xmlns:p14="http://schemas.microsoft.com/office/powerpoint/2010/main" val="326407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10E1DE6-4AA7-1948-9434-A4F235385150}"/>
              </a:ext>
            </a:extLst>
          </p:cNvPr>
          <p:cNvSpPr>
            <a:spLocks noGrp="1"/>
          </p:cNvSpPr>
          <p:nvPr>
            <p:ph idx="1"/>
          </p:nvPr>
        </p:nvSpPr>
        <p:spPr/>
        <p:txBody>
          <a:bodyPr/>
          <a:lstStyle/>
          <a:p>
            <a:endParaRPr kumimoji="1" lang="en-US" altLang="zh-CN" dirty="0"/>
          </a:p>
          <a:p>
            <a:endParaRPr kumimoji="1" lang="zh-CN" altLang="en-US" dirty="0"/>
          </a:p>
        </p:txBody>
      </p:sp>
      <p:sp>
        <p:nvSpPr>
          <p:cNvPr id="3" name="标题 2">
            <a:extLst>
              <a:ext uri="{FF2B5EF4-FFF2-40B4-BE49-F238E27FC236}">
                <a16:creationId xmlns:a16="http://schemas.microsoft.com/office/drawing/2014/main" id="{23FF93AD-B291-5347-AC70-D7287ABA5C8E}"/>
              </a:ext>
            </a:extLst>
          </p:cNvPr>
          <p:cNvSpPr>
            <a:spLocks noGrp="1"/>
          </p:cNvSpPr>
          <p:nvPr>
            <p:ph type="title"/>
          </p:nvPr>
        </p:nvSpPr>
        <p:spPr/>
        <p:txBody>
          <a:bodyPr>
            <a:normAutofit/>
          </a:bodyPr>
          <a:lstStyle/>
          <a:p>
            <a:r>
              <a:rPr kumimoji="1" lang="zh-CN" altLang="en-US" sz="4000" dirty="0"/>
              <a:t>自动编码器降维聚类</a:t>
            </a:r>
            <a:endParaRPr kumimoji="1" lang="en-US" altLang="zh-CN" sz="4000" dirty="0"/>
          </a:p>
        </p:txBody>
      </p:sp>
      <p:pic>
        <p:nvPicPr>
          <p:cNvPr id="7" name="图片 6">
            <a:extLst>
              <a:ext uri="{FF2B5EF4-FFF2-40B4-BE49-F238E27FC236}">
                <a16:creationId xmlns:a16="http://schemas.microsoft.com/office/drawing/2014/main" id="{C69EEBCB-FF0A-0769-3986-D8B02DA92C8C}"/>
              </a:ext>
            </a:extLst>
          </p:cNvPr>
          <p:cNvPicPr>
            <a:picLocks noChangeAspect="1"/>
          </p:cNvPicPr>
          <p:nvPr/>
        </p:nvPicPr>
        <p:blipFill>
          <a:blip r:embed="rId2"/>
          <a:stretch>
            <a:fillRect/>
          </a:stretch>
        </p:blipFill>
        <p:spPr>
          <a:xfrm>
            <a:off x="633448" y="1820439"/>
            <a:ext cx="7156929" cy="5037561"/>
          </a:xfrm>
          <a:prstGeom prst="rect">
            <a:avLst/>
          </a:prstGeom>
        </p:spPr>
      </p:pic>
      <p:sp>
        <p:nvSpPr>
          <p:cNvPr id="16" name="文本框 15">
            <a:extLst>
              <a:ext uri="{FF2B5EF4-FFF2-40B4-BE49-F238E27FC236}">
                <a16:creationId xmlns:a16="http://schemas.microsoft.com/office/drawing/2014/main" id="{1F2377B3-0DD0-899E-614C-D18EF15846BC}"/>
              </a:ext>
            </a:extLst>
          </p:cNvPr>
          <p:cNvSpPr txBox="1"/>
          <p:nvPr/>
        </p:nvSpPr>
        <p:spPr>
          <a:xfrm>
            <a:off x="7916550" y="3490357"/>
            <a:ext cx="3568086" cy="1200329"/>
          </a:xfrm>
          <a:prstGeom prst="rect">
            <a:avLst/>
          </a:prstGeom>
          <a:noFill/>
        </p:spPr>
        <p:txBody>
          <a:bodyPr wrap="square" rtlCol="0">
            <a:spAutoFit/>
          </a:bodyPr>
          <a:lstStyle/>
          <a:p>
            <a:r>
              <a:rPr lang="zh-CN" altLang="en-US" sz="2400" dirty="0"/>
              <a:t>选取</a:t>
            </a:r>
            <a:r>
              <a:rPr lang="en-US" altLang="zh-CN" sz="2400" dirty="0"/>
              <a:t>EPS = 0.9</a:t>
            </a:r>
            <a:r>
              <a:rPr lang="zh-CN" altLang="en-US" sz="2400" dirty="0"/>
              <a:t>，</a:t>
            </a:r>
            <a:r>
              <a:rPr lang="en-US" altLang="zh-CN" sz="2400" dirty="0" err="1"/>
              <a:t>min_samples</a:t>
            </a:r>
            <a:r>
              <a:rPr lang="en-US" altLang="zh-CN" sz="2400" dirty="0"/>
              <a:t> = 10</a:t>
            </a:r>
          </a:p>
          <a:p>
            <a:endParaRPr lang="zh-CN" altLang="en-US" sz="2400" dirty="0"/>
          </a:p>
        </p:txBody>
      </p:sp>
    </p:spTree>
    <p:extLst>
      <p:ext uri="{BB962C8B-B14F-4D97-AF65-F5344CB8AC3E}">
        <p14:creationId xmlns:p14="http://schemas.microsoft.com/office/powerpoint/2010/main" val="518797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10E1DE6-4AA7-1948-9434-A4F235385150}"/>
              </a:ext>
            </a:extLst>
          </p:cNvPr>
          <p:cNvSpPr>
            <a:spLocks noGrp="1"/>
          </p:cNvSpPr>
          <p:nvPr>
            <p:ph idx="1"/>
          </p:nvPr>
        </p:nvSpPr>
        <p:spPr/>
        <p:txBody>
          <a:bodyPr/>
          <a:lstStyle/>
          <a:p>
            <a:endParaRPr kumimoji="1" lang="en-US" altLang="zh-CN" dirty="0"/>
          </a:p>
          <a:p>
            <a:endParaRPr kumimoji="1" lang="zh-CN" altLang="en-US" dirty="0"/>
          </a:p>
        </p:txBody>
      </p:sp>
      <p:sp>
        <p:nvSpPr>
          <p:cNvPr id="3" name="标题 2">
            <a:extLst>
              <a:ext uri="{FF2B5EF4-FFF2-40B4-BE49-F238E27FC236}">
                <a16:creationId xmlns:a16="http://schemas.microsoft.com/office/drawing/2014/main" id="{23FF93AD-B291-5347-AC70-D7287ABA5C8E}"/>
              </a:ext>
            </a:extLst>
          </p:cNvPr>
          <p:cNvSpPr>
            <a:spLocks noGrp="1"/>
          </p:cNvSpPr>
          <p:nvPr>
            <p:ph type="title"/>
          </p:nvPr>
        </p:nvSpPr>
        <p:spPr/>
        <p:txBody>
          <a:bodyPr>
            <a:normAutofit/>
          </a:bodyPr>
          <a:lstStyle/>
          <a:p>
            <a:r>
              <a:rPr kumimoji="1" lang="zh-CN" altLang="en-US" sz="4000" dirty="0"/>
              <a:t>自动编码器降维聚类</a:t>
            </a:r>
            <a:endParaRPr kumimoji="1" lang="en-US" altLang="zh-CN" sz="4000" dirty="0"/>
          </a:p>
        </p:txBody>
      </p:sp>
      <p:sp>
        <p:nvSpPr>
          <p:cNvPr id="6" name="文本框 5">
            <a:extLst>
              <a:ext uri="{FF2B5EF4-FFF2-40B4-BE49-F238E27FC236}">
                <a16:creationId xmlns:a16="http://schemas.microsoft.com/office/drawing/2014/main" id="{134F5E37-F7DD-B037-F361-ED58E997F9AB}"/>
              </a:ext>
            </a:extLst>
          </p:cNvPr>
          <p:cNvSpPr txBox="1"/>
          <p:nvPr/>
        </p:nvSpPr>
        <p:spPr>
          <a:xfrm>
            <a:off x="2381462" y="1741536"/>
            <a:ext cx="2662813" cy="461665"/>
          </a:xfrm>
          <a:prstGeom prst="rect">
            <a:avLst/>
          </a:prstGeom>
          <a:noFill/>
        </p:spPr>
        <p:txBody>
          <a:bodyPr wrap="square" rtlCol="0">
            <a:spAutoFit/>
          </a:bodyPr>
          <a:lstStyle/>
          <a:p>
            <a:r>
              <a:rPr lang="en-US" altLang="zh-CN" sz="2400" dirty="0"/>
              <a:t>autoencoder</a:t>
            </a:r>
            <a:endParaRPr lang="zh-CN" altLang="en-US" sz="2400" dirty="0"/>
          </a:p>
        </p:txBody>
      </p:sp>
      <p:sp>
        <p:nvSpPr>
          <p:cNvPr id="8" name="文本框 7">
            <a:extLst>
              <a:ext uri="{FF2B5EF4-FFF2-40B4-BE49-F238E27FC236}">
                <a16:creationId xmlns:a16="http://schemas.microsoft.com/office/drawing/2014/main" id="{28912208-3A8D-9AF6-E69E-58B95A67BF8A}"/>
              </a:ext>
            </a:extLst>
          </p:cNvPr>
          <p:cNvSpPr txBox="1"/>
          <p:nvPr/>
        </p:nvSpPr>
        <p:spPr>
          <a:xfrm>
            <a:off x="8814081" y="1718833"/>
            <a:ext cx="2662813" cy="461665"/>
          </a:xfrm>
          <a:prstGeom prst="rect">
            <a:avLst/>
          </a:prstGeom>
          <a:noFill/>
        </p:spPr>
        <p:txBody>
          <a:bodyPr wrap="square" rtlCol="0">
            <a:spAutoFit/>
          </a:bodyPr>
          <a:lstStyle/>
          <a:p>
            <a:r>
              <a:rPr lang="en-US" altLang="zh-CN" sz="2400" dirty="0" err="1"/>
              <a:t>pca</a:t>
            </a:r>
            <a:endParaRPr lang="zh-CN" altLang="en-US" sz="2400" dirty="0"/>
          </a:p>
        </p:txBody>
      </p:sp>
      <p:sp>
        <p:nvSpPr>
          <p:cNvPr id="11" name="文本框 10">
            <a:extLst>
              <a:ext uri="{FF2B5EF4-FFF2-40B4-BE49-F238E27FC236}">
                <a16:creationId xmlns:a16="http://schemas.microsoft.com/office/drawing/2014/main" id="{A565705E-F153-124E-B19B-69BD3EE529CD}"/>
              </a:ext>
            </a:extLst>
          </p:cNvPr>
          <p:cNvSpPr txBox="1"/>
          <p:nvPr/>
        </p:nvSpPr>
        <p:spPr>
          <a:xfrm>
            <a:off x="579839" y="4280598"/>
            <a:ext cx="5402664" cy="2862322"/>
          </a:xfrm>
          <a:prstGeom prst="rect">
            <a:avLst/>
          </a:prstGeom>
          <a:noFill/>
        </p:spPr>
        <p:txBody>
          <a:bodyPr wrap="square" rtlCol="0">
            <a:spAutoFit/>
          </a:bodyPr>
          <a:lstStyle/>
          <a:p>
            <a:r>
              <a:rPr lang="zh-CN" altLang="en-US" dirty="0"/>
              <a:t>类别</a:t>
            </a:r>
            <a:r>
              <a:rPr lang="en-US" altLang="zh-CN" dirty="0"/>
              <a:t>0</a:t>
            </a:r>
            <a:r>
              <a:rPr lang="zh-CN" altLang="en-US" dirty="0"/>
              <a:t>：服务时长高（</a:t>
            </a:r>
            <a:r>
              <a:rPr lang="en-US" altLang="zh-CN" dirty="0"/>
              <a:t>1000</a:t>
            </a:r>
            <a:r>
              <a:rPr lang="zh-CN" altLang="en-US" dirty="0"/>
              <a:t>左右）的样本聚集簇，样本量较少，且政治身份多为党员</a:t>
            </a:r>
            <a:endParaRPr lang="en-US" altLang="zh-CN" dirty="0"/>
          </a:p>
          <a:p>
            <a:r>
              <a:rPr lang="zh-CN" altLang="en-US" dirty="0"/>
              <a:t>类别</a:t>
            </a:r>
            <a:r>
              <a:rPr lang="en-US" altLang="zh-CN" dirty="0"/>
              <a:t>1</a:t>
            </a:r>
            <a:r>
              <a:rPr lang="zh-CN" altLang="en-US" dirty="0"/>
              <a:t>：服务时长较短（</a:t>
            </a:r>
            <a:r>
              <a:rPr lang="en-US" altLang="zh-CN" dirty="0"/>
              <a:t>25</a:t>
            </a:r>
            <a:r>
              <a:rPr lang="zh-CN" altLang="en-US" dirty="0"/>
              <a:t>左右）的样本聚集簇，户籍为深圳户籍</a:t>
            </a:r>
            <a:endParaRPr lang="en-US" altLang="zh-CN" dirty="0"/>
          </a:p>
          <a:p>
            <a:r>
              <a:rPr lang="zh-CN" altLang="en-US" dirty="0"/>
              <a:t>类别</a:t>
            </a:r>
            <a:r>
              <a:rPr lang="en-US" altLang="zh-CN" dirty="0"/>
              <a:t>1</a:t>
            </a:r>
            <a:r>
              <a:rPr lang="zh-CN" altLang="en-US" dirty="0"/>
              <a:t>：服务时长较短（</a:t>
            </a:r>
            <a:r>
              <a:rPr lang="en-US" altLang="zh-CN" dirty="0"/>
              <a:t>20</a:t>
            </a:r>
            <a:r>
              <a:rPr lang="zh-CN" altLang="en-US" dirty="0"/>
              <a:t>左右）的样本聚集簇，户籍为非深户籍，性别为女性</a:t>
            </a:r>
            <a:endParaRPr lang="en-US" altLang="zh-CN" dirty="0"/>
          </a:p>
          <a:p>
            <a:r>
              <a:rPr lang="zh-CN" altLang="en-US" dirty="0"/>
              <a:t>类别</a:t>
            </a:r>
            <a:r>
              <a:rPr lang="en-US" altLang="zh-CN" dirty="0"/>
              <a:t>1</a:t>
            </a:r>
            <a:r>
              <a:rPr lang="zh-CN" altLang="en-US" dirty="0"/>
              <a:t>：服务时长较短（</a:t>
            </a:r>
            <a:r>
              <a:rPr lang="en-US" altLang="zh-CN" dirty="0"/>
              <a:t>10</a:t>
            </a:r>
            <a:r>
              <a:rPr lang="zh-CN" altLang="en-US" dirty="0"/>
              <a:t>左右）的样本聚集簇，户籍为非深户籍，性别为男性</a:t>
            </a:r>
            <a:endParaRPr lang="en-US" altLang="zh-CN" dirty="0"/>
          </a:p>
          <a:p>
            <a:endParaRPr lang="en-US" altLang="zh-CN" dirty="0"/>
          </a:p>
          <a:p>
            <a:endParaRPr lang="zh-CN" altLang="en-US" dirty="0"/>
          </a:p>
        </p:txBody>
      </p:sp>
      <p:pic>
        <p:nvPicPr>
          <p:cNvPr id="13" name="图片 12">
            <a:extLst>
              <a:ext uri="{FF2B5EF4-FFF2-40B4-BE49-F238E27FC236}">
                <a16:creationId xmlns:a16="http://schemas.microsoft.com/office/drawing/2014/main" id="{369768AC-7387-3067-DF1F-E07985936CEF}"/>
              </a:ext>
            </a:extLst>
          </p:cNvPr>
          <p:cNvPicPr>
            <a:picLocks noChangeAspect="1"/>
          </p:cNvPicPr>
          <p:nvPr/>
        </p:nvPicPr>
        <p:blipFill>
          <a:blip r:embed="rId2"/>
          <a:stretch>
            <a:fillRect/>
          </a:stretch>
        </p:blipFill>
        <p:spPr>
          <a:xfrm>
            <a:off x="264347" y="2381459"/>
            <a:ext cx="5718156" cy="1657977"/>
          </a:xfrm>
          <a:prstGeom prst="rect">
            <a:avLst/>
          </a:prstGeom>
        </p:spPr>
      </p:pic>
      <p:pic>
        <p:nvPicPr>
          <p:cNvPr id="15" name="图片 14">
            <a:extLst>
              <a:ext uri="{FF2B5EF4-FFF2-40B4-BE49-F238E27FC236}">
                <a16:creationId xmlns:a16="http://schemas.microsoft.com/office/drawing/2014/main" id="{8A8AA07F-7590-5C51-6C96-BC9346BA6298}"/>
              </a:ext>
            </a:extLst>
          </p:cNvPr>
          <p:cNvPicPr>
            <a:picLocks noChangeAspect="1"/>
          </p:cNvPicPr>
          <p:nvPr/>
        </p:nvPicPr>
        <p:blipFill>
          <a:blip r:embed="rId3"/>
          <a:stretch>
            <a:fillRect/>
          </a:stretch>
        </p:blipFill>
        <p:spPr>
          <a:xfrm>
            <a:off x="6096000" y="2361673"/>
            <a:ext cx="5718156" cy="1657976"/>
          </a:xfrm>
          <a:prstGeom prst="rect">
            <a:avLst/>
          </a:prstGeom>
        </p:spPr>
      </p:pic>
      <p:sp>
        <p:nvSpPr>
          <p:cNvPr id="16" name="文本框 15">
            <a:extLst>
              <a:ext uri="{FF2B5EF4-FFF2-40B4-BE49-F238E27FC236}">
                <a16:creationId xmlns:a16="http://schemas.microsoft.com/office/drawing/2014/main" id="{73BD9D1B-5280-6985-AF31-5324AC6511C3}"/>
              </a:ext>
            </a:extLst>
          </p:cNvPr>
          <p:cNvSpPr txBox="1"/>
          <p:nvPr/>
        </p:nvSpPr>
        <p:spPr>
          <a:xfrm>
            <a:off x="6447755" y="4410832"/>
            <a:ext cx="5029139" cy="646331"/>
          </a:xfrm>
          <a:prstGeom prst="rect">
            <a:avLst/>
          </a:prstGeom>
          <a:noFill/>
        </p:spPr>
        <p:txBody>
          <a:bodyPr wrap="square" rtlCol="0">
            <a:spAutoFit/>
          </a:bodyPr>
          <a:lstStyle/>
          <a:p>
            <a:r>
              <a:rPr lang="zh-CN" altLang="en-US" dirty="0"/>
              <a:t>类别不清晰，有效信息较少，聚类效果差，大量样本被归为同类</a:t>
            </a:r>
          </a:p>
        </p:txBody>
      </p:sp>
    </p:spTree>
    <p:extLst>
      <p:ext uri="{BB962C8B-B14F-4D97-AF65-F5344CB8AC3E}">
        <p14:creationId xmlns:p14="http://schemas.microsoft.com/office/powerpoint/2010/main" val="3631129666"/>
      </p:ext>
    </p:extLst>
  </p:cSld>
  <p:clrMapOvr>
    <a:masterClrMapping/>
  </p:clrMapOvr>
</p:sld>
</file>

<file path=ppt/theme/theme1.xml><?xml version="1.0" encoding="utf-8"?>
<a:theme xmlns:a="http://schemas.openxmlformats.org/drawingml/2006/main" name="清华简约主题-留边-16:9">
  <a:themeElements>
    <a:clrScheme name="清华紫主题">
      <a:dk1>
        <a:srgbClr val="000000"/>
      </a:dk1>
      <a:lt1>
        <a:srgbClr val="FFFFFF"/>
      </a:lt1>
      <a:dk2>
        <a:srgbClr val="3D3D3D"/>
      </a:dk2>
      <a:lt2>
        <a:srgbClr val="EBEBEB"/>
      </a:lt2>
      <a:accent1>
        <a:srgbClr val="660874"/>
      </a:accent1>
      <a:accent2>
        <a:srgbClr val="660874"/>
      </a:accent2>
      <a:accent3>
        <a:srgbClr val="E6C46D"/>
      </a:accent3>
      <a:accent4>
        <a:srgbClr val="969FA7"/>
      </a:accent4>
      <a:accent5>
        <a:srgbClr val="A9C37C"/>
      </a:accent5>
      <a:accent6>
        <a:srgbClr val="5A8071"/>
      </a:accent6>
      <a:hlink>
        <a:srgbClr val="007698"/>
      </a:hlink>
      <a:folHlink>
        <a:srgbClr val="43064C"/>
      </a:folHlink>
    </a:clrScheme>
    <a:fontScheme name="红利">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红利">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5006</TotalTime>
  <Words>357</Words>
  <Application>Microsoft Office PowerPoint</Application>
  <PresentationFormat>宽屏</PresentationFormat>
  <Paragraphs>39</Paragraphs>
  <Slides>11</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11</vt:i4>
      </vt:variant>
    </vt:vector>
  </HeadingPairs>
  <TitlesOfParts>
    <vt:vector size="15" baseType="lpstr">
      <vt:lpstr>等线</vt:lpstr>
      <vt:lpstr>Gill Sans MT</vt:lpstr>
      <vt:lpstr>Wingdings 2</vt:lpstr>
      <vt:lpstr>清华简约主题-留边-16:9</vt:lpstr>
      <vt:lpstr>志愿者匹配研究课题汇报</vt:lpstr>
      <vt:lpstr>目录</vt:lpstr>
      <vt:lpstr>自动编码器</vt:lpstr>
      <vt:lpstr>自动编码器 vs PCA</vt:lpstr>
      <vt:lpstr>One-hot编码</vt:lpstr>
      <vt:lpstr>自动编码器降维聚类</vt:lpstr>
      <vt:lpstr>自动编码器降维聚类</vt:lpstr>
      <vt:lpstr>自动编码器降维聚类</vt:lpstr>
      <vt:lpstr>自动编码器降维聚类</vt:lpstr>
      <vt:lpstr>后续计划</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 伟浩</dc:creator>
  <cp:lastModifiedBy>铠轩 甘</cp:lastModifiedBy>
  <cp:revision>1196</cp:revision>
  <cp:lastPrinted>2020-04-04T02:50:47Z</cp:lastPrinted>
  <dcterms:created xsi:type="dcterms:W3CDTF">2020-01-04T07:43:38Z</dcterms:created>
  <dcterms:modified xsi:type="dcterms:W3CDTF">2024-04-13T08:47:59Z</dcterms:modified>
</cp:coreProperties>
</file>