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300" r:id="rId3"/>
    <p:sldId id="299" r:id="rId4"/>
    <p:sldId id="313" r:id="rId5"/>
    <p:sldId id="301" r:id="rId6"/>
    <p:sldId id="304" r:id="rId7"/>
    <p:sldId id="302" r:id="rId8"/>
    <p:sldId id="306" r:id="rId9"/>
    <p:sldId id="312" r:id="rId10"/>
    <p:sldId id="311" r:id="rId11"/>
    <p:sldId id="305" r:id="rId12"/>
    <p:sldId id="307" r:id="rId13"/>
    <p:sldId id="303" r:id="rId14"/>
    <p:sldId id="308" r:id="rId15"/>
    <p:sldId id="30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chao Chen" userId="c40c29ccc140dcdc" providerId="LiveId" clId="{CFF1CBCC-B737-4EFC-B8A2-A7FD03174BE1}"/>
    <pc:docChg chg="undo redo custSel addSld delSld modSld sldOrd">
      <pc:chgData name="Xuechao Chen" userId="c40c29ccc140dcdc" providerId="LiveId" clId="{CFF1CBCC-B737-4EFC-B8A2-A7FD03174BE1}" dt="2023-08-29T10:40:26.557" v="711" actId="1076"/>
      <pc:docMkLst>
        <pc:docMk/>
      </pc:docMkLst>
      <pc:sldChg chg="addSp delSp modSp add del mod">
        <pc:chgData name="Xuechao Chen" userId="c40c29ccc140dcdc" providerId="LiveId" clId="{CFF1CBCC-B737-4EFC-B8A2-A7FD03174BE1}" dt="2023-08-29T09:57:43.897" v="388" actId="1076"/>
        <pc:sldMkLst>
          <pc:docMk/>
          <pc:sldMk cId="2918018203" sldId="299"/>
        </pc:sldMkLst>
        <pc:spChg chg="mod">
          <ac:chgData name="Xuechao Chen" userId="c40c29ccc140dcdc" providerId="LiveId" clId="{CFF1CBCC-B737-4EFC-B8A2-A7FD03174BE1}" dt="2023-08-29T09:57:30.616" v="387" actId="403"/>
          <ac:spMkLst>
            <pc:docMk/>
            <pc:sldMk cId="2918018203" sldId="299"/>
            <ac:spMk id="2" creationId="{397CD453-0280-437B-8643-3B98DC496947}"/>
          </ac:spMkLst>
        </pc:spChg>
        <pc:spChg chg="mod">
          <ac:chgData name="Xuechao Chen" userId="c40c29ccc140dcdc" providerId="LiveId" clId="{CFF1CBCC-B737-4EFC-B8A2-A7FD03174BE1}" dt="2023-08-26T06:52:47.479" v="147" actId="20577"/>
          <ac:spMkLst>
            <pc:docMk/>
            <pc:sldMk cId="2918018203" sldId="299"/>
            <ac:spMk id="3" creationId="{44F0E963-88A0-4391-96FF-4012F60BF0E5}"/>
          </ac:spMkLst>
        </pc:spChg>
        <pc:picChg chg="add mod">
          <ac:chgData name="Xuechao Chen" userId="c40c29ccc140dcdc" providerId="LiveId" clId="{CFF1CBCC-B737-4EFC-B8A2-A7FD03174BE1}" dt="2023-08-29T09:57:43.897" v="388" actId="1076"/>
          <ac:picMkLst>
            <pc:docMk/>
            <pc:sldMk cId="2918018203" sldId="299"/>
            <ac:picMk id="5" creationId="{2C5BC9AD-E464-41F5-A372-639DA8B5B005}"/>
          </ac:picMkLst>
        </pc:picChg>
        <pc:picChg chg="del">
          <ac:chgData name="Xuechao Chen" userId="c40c29ccc140dcdc" providerId="LiveId" clId="{CFF1CBCC-B737-4EFC-B8A2-A7FD03174BE1}" dt="2023-08-26T06:53:29.764" v="178" actId="478"/>
          <ac:picMkLst>
            <pc:docMk/>
            <pc:sldMk cId="2918018203" sldId="299"/>
            <ac:picMk id="5" creationId="{CFE604D5-2753-4CB2-B860-ED0055D23A8B}"/>
          </ac:picMkLst>
        </pc:picChg>
        <pc:picChg chg="del">
          <ac:chgData name="Xuechao Chen" userId="c40c29ccc140dcdc" providerId="LiveId" clId="{CFF1CBCC-B737-4EFC-B8A2-A7FD03174BE1}" dt="2023-08-26T06:53:29.356" v="177" actId="478"/>
          <ac:picMkLst>
            <pc:docMk/>
            <pc:sldMk cId="2918018203" sldId="299"/>
            <ac:picMk id="7" creationId="{4C9EF852-0D4B-4E77-95C1-3DFCBD691089}"/>
          </ac:picMkLst>
        </pc:picChg>
        <pc:picChg chg="del">
          <ac:chgData name="Xuechao Chen" userId="c40c29ccc140dcdc" providerId="LiveId" clId="{CFF1CBCC-B737-4EFC-B8A2-A7FD03174BE1}" dt="2023-08-26T06:53:29.046" v="176" actId="478"/>
          <ac:picMkLst>
            <pc:docMk/>
            <pc:sldMk cId="2918018203" sldId="299"/>
            <ac:picMk id="9" creationId="{3266F8F9-FFDD-4026-99A5-F0859A4886ED}"/>
          </ac:picMkLst>
        </pc:picChg>
      </pc:sldChg>
      <pc:sldChg chg="modSp new mod">
        <pc:chgData name="Xuechao Chen" userId="c40c29ccc140dcdc" providerId="LiveId" clId="{CFF1CBCC-B737-4EFC-B8A2-A7FD03174BE1}" dt="2023-08-29T09:33:55.321" v="234" actId="20577"/>
        <pc:sldMkLst>
          <pc:docMk/>
          <pc:sldMk cId="2912666080" sldId="300"/>
        </pc:sldMkLst>
        <pc:spChg chg="mod">
          <ac:chgData name="Xuechao Chen" userId="c40c29ccc140dcdc" providerId="LiveId" clId="{CFF1CBCC-B737-4EFC-B8A2-A7FD03174BE1}" dt="2023-08-26T06:47:30.736" v="10" actId="122"/>
          <ac:spMkLst>
            <pc:docMk/>
            <pc:sldMk cId="2912666080" sldId="300"/>
            <ac:spMk id="2" creationId="{4659DCCF-83F2-4488-9F68-AC46A769773E}"/>
          </ac:spMkLst>
        </pc:spChg>
        <pc:spChg chg="mod">
          <ac:chgData name="Xuechao Chen" userId="c40c29ccc140dcdc" providerId="LiveId" clId="{CFF1CBCC-B737-4EFC-B8A2-A7FD03174BE1}" dt="2023-08-29T09:33:55.321" v="234" actId="20577"/>
          <ac:spMkLst>
            <pc:docMk/>
            <pc:sldMk cId="2912666080" sldId="300"/>
            <ac:spMk id="3" creationId="{586DC8A7-BBB6-42FF-9FA7-1EB1595D880F}"/>
          </ac:spMkLst>
        </pc:spChg>
      </pc:sldChg>
      <pc:sldChg chg="addSp delSp modSp add mod">
        <pc:chgData name="Xuechao Chen" userId="c40c29ccc140dcdc" providerId="LiveId" clId="{CFF1CBCC-B737-4EFC-B8A2-A7FD03174BE1}" dt="2023-08-29T09:47:22.193" v="344" actId="403"/>
        <pc:sldMkLst>
          <pc:docMk/>
          <pc:sldMk cId="3662927168" sldId="301"/>
        </pc:sldMkLst>
        <pc:spChg chg="mod">
          <ac:chgData name="Xuechao Chen" userId="c40c29ccc140dcdc" providerId="LiveId" clId="{CFF1CBCC-B737-4EFC-B8A2-A7FD03174BE1}" dt="2023-08-29T09:47:22.193" v="344" actId="403"/>
          <ac:spMkLst>
            <pc:docMk/>
            <pc:sldMk cId="3662927168" sldId="301"/>
            <ac:spMk id="2" creationId="{397CD453-0280-437B-8643-3B98DC496947}"/>
          </ac:spMkLst>
        </pc:spChg>
        <pc:spChg chg="mod">
          <ac:chgData name="Xuechao Chen" userId="c40c29ccc140dcdc" providerId="LiveId" clId="{CFF1CBCC-B737-4EFC-B8A2-A7FD03174BE1}" dt="2023-08-26T06:53:20.095" v="175" actId="20577"/>
          <ac:spMkLst>
            <pc:docMk/>
            <pc:sldMk cId="3662927168" sldId="301"/>
            <ac:spMk id="3" creationId="{44F0E963-88A0-4391-96FF-4012F60BF0E5}"/>
          </ac:spMkLst>
        </pc:spChg>
        <pc:picChg chg="add mod">
          <ac:chgData name="Xuechao Chen" userId="c40c29ccc140dcdc" providerId="LiveId" clId="{CFF1CBCC-B737-4EFC-B8A2-A7FD03174BE1}" dt="2023-08-29T09:45:55.001" v="334"/>
          <ac:picMkLst>
            <pc:docMk/>
            <pc:sldMk cId="3662927168" sldId="301"/>
            <ac:picMk id="4" creationId="{A5DA2BB3-0D49-47E5-9EEB-8DAE6231784A}"/>
          </ac:picMkLst>
        </pc:picChg>
        <pc:picChg chg="add mod">
          <ac:chgData name="Xuechao Chen" userId="c40c29ccc140dcdc" providerId="LiveId" clId="{CFF1CBCC-B737-4EFC-B8A2-A7FD03174BE1}" dt="2023-08-29T09:45:55.001" v="334"/>
          <ac:picMkLst>
            <pc:docMk/>
            <pc:sldMk cId="3662927168" sldId="301"/>
            <ac:picMk id="5" creationId="{4FACCD0B-9261-4828-88F0-1213A084192E}"/>
          </ac:picMkLst>
        </pc:picChg>
        <pc:picChg chg="del">
          <ac:chgData name="Xuechao Chen" userId="c40c29ccc140dcdc" providerId="LiveId" clId="{CFF1CBCC-B737-4EFC-B8A2-A7FD03174BE1}" dt="2023-08-26T06:53:00.456" v="152" actId="478"/>
          <ac:picMkLst>
            <pc:docMk/>
            <pc:sldMk cId="3662927168" sldId="301"/>
            <ac:picMk id="5" creationId="{CFE604D5-2753-4CB2-B860-ED0055D23A8B}"/>
          </ac:picMkLst>
        </pc:picChg>
        <pc:picChg chg="add mod">
          <ac:chgData name="Xuechao Chen" userId="c40c29ccc140dcdc" providerId="LiveId" clId="{CFF1CBCC-B737-4EFC-B8A2-A7FD03174BE1}" dt="2023-08-29T09:45:55.001" v="334"/>
          <ac:picMkLst>
            <pc:docMk/>
            <pc:sldMk cId="3662927168" sldId="301"/>
            <ac:picMk id="6" creationId="{03D23D98-7C77-41F1-B77E-E2342975F6F8}"/>
          </ac:picMkLst>
        </pc:picChg>
        <pc:picChg chg="add mod">
          <ac:chgData name="Xuechao Chen" userId="c40c29ccc140dcdc" providerId="LiveId" clId="{CFF1CBCC-B737-4EFC-B8A2-A7FD03174BE1}" dt="2023-08-29T09:45:55.001" v="334"/>
          <ac:picMkLst>
            <pc:docMk/>
            <pc:sldMk cId="3662927168" sldId="301"/>
            <ac:picMk id="7" creationId="{0A5772DC-F0E1-438C-86AC-F04DBAAD3A61}"/>
          </ac:picMkLst>
        </pc:picChg>
        <pc:picChg chg="del">
          <ac:chgData name="Xuechao Chen" userId="c40c29ccc140dcdc" providerId="LiveId" clId="{CFF1CBCC-B737-4EFC-B8A2-A7FD03174BE1}" dt="2023-08-26T06:52:59.864" v="151" actId="478"/>
          <ac:picMkLst>
            <pc:docMk/>
            <pc:sldMk cId="3662927168" sldId="301"/>
            <ac:picMk id="7" creationId="{4C9EF852-0D4B-4E77-95C1-3DFCBD691089}"/>
          </ac:picMkLst>
        </pc:picChg>
        <pc:picChg chg="add mod">
          <ac:chgData name="Xuechao Chen" userId="c40c29ccc140dcdc" providerId="LiveId" clId="{CFF1CBCC-B737-4EFC-B8A2-A7FD03174BE1}" dt="2023-08-29T09:45:55.001" v="334"/>
          <ac:picMkLst>
            <pc:docMk/>
            <pc:sldMk cId="3662927168" sldId="301"/>
            <ac:picMk id="8" creationId="{C68E6697-5230-4819-8C69-4168024AEA2A}"/>
          </ac:picMkLst>
        </pc:picChg>
        <pc:picChg chg="del">
          <ac:chgData name="Xuechao Chen" userId="c40c29ccc140dcdc" providerId="LiveId" clId="{CFF1CBCC-B737-4EFC-B8A2-A7FD03174BE1}" dt="2023-08-26T06:52:59.344" v="150" actId="478"/>
          <ac:picMkLst>
            <pc:docMk/>
            <pc:sldMk cId="3662927168" sldId="301"/>
            <ac:picMk id="9" creationId="{3266F8F9-FFDD-4026-99A5-F0859A4886ED}"/>
          </ac:picMkLst>
        </pc:picChg>
      </pc:sldChg>
      <pc:sldChg chg="addSp delSp modSp add mod">
        <pc:chgData name="Xuechao Chen" userId="c40c29ccc140dcdc" providerId="LiveId" clId="{CFF1CBCC-B737-4EFC-B8A2-A7FD03174BE1}" dt="2023-08-29T09:58:02.711" v="391" actId="403"/>
        <pc:sldMkLst>
          <pc:docMk/>
          <pc:sldMk cId="222481680" sldId="302"/>
        </pc:sldMkLst>
        <pc:spChg chg="mod">
          <ac:chgData name="Xuechao Chen" userId="c40c29ccc140dcdc" providerId="LiveId" clId="{CFF1CBCC-B737-4EFC-B8A2-A7FD03174BE1}" dt="2023-08-29T09:58:02.711" v="391" actId="403"/>
          <ac:spMkLst>
            <pc:docMk/>
            <pc:sldMk cId="222481680" sldId="302"/>
            <ac:spMk id="2" creationId="{397CD453-0280-437B-8643-3B98DC496947}"/>
          </ac:spMkLst>
        </pc:spChg>
        <pc:spChg chg="mod">
          <ac:chgData name="Xuechao Chen" userId="c40c29ccc140dcdc" providerId="LiveId" clId="{CFF1CBCC-B737-4EFC-B8A2-A7FD03174BE1}" dt="2023-08-26T06:53:05.127" v="160" actId="20577"/>
          <ac:spMkLst>
            <pc:docMk/>
            <pc:sldMk cId="222481680" sldId="302"/>
            <ac:spMk id="3" creationId="{44F0E963-88A0-4391-96FF-4012F60BF0E5}"/>
          </ac:spMkLst>
        </pc:spChg>
        <pc:picChg chg="del">
          <ac:chgData name="Xuechao Chen" userId="c40c29ccc140dcdc" providerId="LiveId" clId="{CFF1CBCC-B737-4EFC-B8A2-A7FD03174BE1}" dt="2023-08-29T09:49:30.089" v="345" actId="478"/>
          <ac:picMkLst>
            <pc:docMk/>
            <pc:sldMk cId="222481680" sldId="302"/>
            <ac:picMk id="5" creationId="{CFE604D5-2753-4CB2-B860-ED0055D23A8B}"/>
          </ac:picMkLst>
        </pc:picChg>
        <pc:picChg chg="add mod">
          <ac:chgData name="Xuechao Chen" userId="c40c29ccc140dcdc" providerId="LiveId" clId="{CFF1CBCC-B737-4EFC-B8A2-A7FD03174BE1}" dt="2023-08-29T09:50:10.130" v="360" actId="1076"/>
          <ac:picMkLst>
            <pc:docMk/>
            <pc:sldMk cId="222481680" sldId="302"/>
            <ac:picMk id="6" creationId="{AADFFFB3-F88B-48F0-886F-015911625144}"/>
          </ac:picMkLst>
        </pc:picChg>
        <pc:picChg chg="del">
          <ac:chgData name="Xuechao Chen" userId="c40c29ccc140dcdc" providerId="LiveId" clId="{CFF1CBCC-B737-4EFC-B8A2-A7FD03174BE1}" dt="2023-08-26T06:52:56.250" v="149" actId="478"/>
          <ac:picMkLst>
            <pc:docMk/>
            <pc:sldMk cId="222481680" sldId="302"/>
            <ac:picMk id="7" creationId="{4C9EF852-0D4B-4E77-95C1-3DFCBD691089}"/>
          </ac:picMkLst>
        </pc:picChg>
        <pc:picChg chg="del">
          <ac:chgData name="Xuechao Chen" userId="c40c29ccc140dcdc" providerId="LiveId" clId="{CFF1CBCC-B737-4EFC-B8A2-A7FD03174BE1}" dt="2023-08-26T06:52:55.875" v="148" actId="478"/>
          <ac:picMkLst>
            <pc:docMk/>
            <pc:sldMk cId="222481680" sldId="302"/>
            <ac:picMk id="9" creationId="{3266F8F9-FFDD-4026-99A5-F0859A4886ED}"/>
          </ac:picMkLst>
        </pc:picChg>
      </pc:sldChg>
      <pc:sldChg chg="delSp modSp add mod">
        <pc:chgData name="Xuechao Chen" userId="c40c29ccc140dcdc" providerId="LiveId" clId="{CFF1CBCC-B737-4EFC-B8A2-A7FD03174BE1}" dt="2023-08-29T09:50:37.028" v="361"/>
        <pc:sldMkLst>
          <pc:docMk/>
          <pc:sldMk cId="420580750" sldId="303"/>
        </pc:sldMkLst>
        <pc:spChg chg="mod">
          <ac:chgData name="Xuechao Chen" userId="c40c29ccc140dcdc" providerId="LiveId" clId="{CFF1CBCC-B737-4EFC-B8A2-A7FD03174BE1}" dt="2023-08-29T09:50:37.028" v="361"/>
          <ac:spMkLst>
            <pc:docMk/>
            <pc:sldMk cId="420580750" sldId="303"/>
            <ac:spMk id="2" creationId="{397CD453-0280-437B-8643-3B98DC496947}"/>
          </ac:spMkLst>
        </pc:spChg>
        <pc:spChg chg="mod">
          <ac:chgData name="Xuechao Chen" userId="c40c29ccc140dcdc" providerId="LiveId" clId="{CFF1CBCC-B737-4EFC-B8A2-A7FD03174BE1}" dt="2023-08-26T06:52:37.467" v="133" actId="20577"/>
          <ac:spMkLst>
            <pc:docMk/>
            <pc:sldMk cId="420580750" sldId="303"/>
            <ac:spMk id="3" creationId="{44F0E963-88A0-4391-96FF-4012F60BF0E5}"/>
          </ac:spMkLst>
        </pc:spChg>
        <pc:picChg chg="del">
          <ac:chgData name="Xuechao Chen" userId="c40c29ccc140dcdc" providerId="LiveId" clId="{CFF1CBCC-B737-4EFC-B8A2-A7FD03174BE1}" dt="2023-08-26T06:52:26.869" v="117" actId="478"/>
          <ac:picMkLst>
            <pc:docMk/>
            <pc:sldMk cId="420580750" sldId="303"/>
            <ac:picMk id="5" creationId="{CFE604D5-2753-4CB2-B860-ED0055D23A8B}"/>
          </ac:picMkLst>
        </pc:picChg>
      </pc:sldChg>
      <pc:sldChg chg="addSp modSp add mod">
        <pc:chgData name="Xuechao Chen" userId="c40c29ccc140dcdc" providerId="LiveId" clId="{CFF1CBCC-B737-4EFC-B8A2-A7FD03174BE1}" dt="2023-08-29T10:08:59.386" v="438" actId="1076"/>
        <pc:sldMkLst>
          <pc:docMk/>
          <pc:sldMk cId="868998440" sldId="304"/>
        </pc:sldMkLst>
        <pc:spChg chg="mod">
          <ac:chgData name="Xuechao Chen" userId="c40c29ccc140dcdc" providerId="LiveId" clId="{CFF1CBCC-B737-4EFC-B8A2-A7FD03174BE1}" dt="2023-08-29T10:08:55.128" v="437" actId="20577"/>
          <ac:spMkLst>
            <pc:docMk/>
            <pc:sldMk cId="868998440" sldId="304"/>
            <ac:spMk id="2" creationId="{397CD453-0280-437B-8643-3B98DC496947}"/>
          </ac:spMkLst>
        </pc:spChg>
        <pc:picChg chg="add mod">
          <ac:chgData name="Xuechao Chen" userId="c40c29ccc140dcdc" providerId="LiveId" clId="{CFF1CBCC-B737-4EFC-B8A2-A7FD03174BE1}" dt="2023-08-29T10:08:59.386" v="438" actId="1076"/>
          <ac:picMkLst>
            <pc:docMk/>
            <pc:sldMk cId="868998440" sldId="304"/>
            <ac:picMk id="5" creationId="{EC3FE6B7-3596-43DE-BBD8-1E98A45BAD9A}"/>
          </ac:picMkLst>
        </pc:picChg>
        <pc:picChg chg="add mod">
          <ac:chgData name="Xuechao Chen" userId="c40c29ccc140dcdc" providerId="LiveId" clId="{CFF1CBCC-B737-4EFC-B8A2-A7FD03174BE1}" dt="2023-08-29T10:04:14.305" v="399" actId="1076"/>
          <ac:picMkLst>
            <pc:docMk/>
            <pc:sldMk cId="868998440" sldId="304"/>
            <ac:picMk id="7" creationId="{B99E9541-1EF4-4A9D-9B96-FF104C337B51}"/>
          </ac:picMkLst>
        </pc:picChg>
        <pc:picChg chg="add mod">
          <ac:chgData name="Xuechao Chen" userId="c40c29ccc140dcdc" providerId="LiveId" clId="{CFF1CBCC-B737-4EFC-B8A2-A7FD03174BE1}" dt="2023-08-29T10:04:36.186" v="403" actId="1076"/>
          <ac:picMkLst>
            <pc:docMk/>
            <pc:sldMk cId="868998440" sldId="304"/>
            <ac:picMk id="9" creationId="{DD6FFCB1-D9BA-49A1-85A1-70C6A094BFB0}"/>
          </ac:picMkLst>
        </pc:picChg>
      </pc:sldChg>
      <pc:sldChg chg="delSp add mod">
        <pc:chgData name="Xuechao Chen" userId="c40c29ccc140dcdc" providerId="LiveId" clId="{CFF1CBCC-B737-4EFC-B8A2-A7FD03174BE1}" dt="2023-08-29T10:14:49.226" v="440" actId="478"/>
        <pc:sldMkLst>
          <pc:docMk/>
          <pc:sldMk cId="1121935835" sldId="305"/>
        </pc:sldMkLst>
        <pc:picChg chg="del">
          <ac:chgData name="Xuechao Chen" userId="c40c29ccc140dcdc" providerId="LiveId" clId="{CFF1CBCC-B737-4EFC-B8A2-A7FD03174BE1}" dt="2023-08-29T10:14:49.226" v="440" actId="478"/>
          <ac:picMkLst>
            <pc:docMk/>
            <pc:sldMk cId="1121935835" sldId="305"/>
            <ac:picMk id="6" creationId="{AADFFFB3-F88B-48F0-886F-015911625144}"/>
          </ac:picMkLst>
        </pc:picChg>
      </pc:sldChg>
      <pc:sldChg chg="add del">
        <pc:chgData name="Xuechao Chen" userId="c40c29ccc140dcdc" providerId="LiveId" clId="{CFF1CBCC-B737-4EFC-B8A2-A7FD03174BE1}" dt="2023-08-29T10:14:53.087" v="442"/>
        <pc:sldMkLst>
          <pc:docMk/>
          <pc:sldMk cId="903485209" sldId="306"/>
        </pc:sldMkLst>
      </pc:sldChg>
      <pc:sldChg chg="addSp delSp modSp add mod ord">
        <pc:chgData name="Xuechao Chen" userId="c40c29ccc140dcdc" providerId="LiveId" clId="{CFF1CBCC-B737-4EFC-B8A2-A7FD03174BE1}" dt="2023-08-29T10:40:26.557" v="711" actId="1076"/>
        <pc:sldMkLst>
          <pc:docMk/>
          <pc:sldMk cId="3876219967" sldId="306"/>
        </pc:sldMkLst>
        <pc:spChg chg="mod">
          <ac:chgData name="Xuechao Chen" userId="c40c29ccc140dcdc" providerId="LiveId" clId="{CFF1CBCC-B737-4EFC-B8A2-A7FD03174BE1}" dt="2023-08-29T10:40:08.255" v="707" actId="20577"/>
          <ac:spMkLst>
            <pc:docMk/>
            <pc:sldMk cId="3876219967" sldId="306"/>
            <ac:spMk id="2" creationId="{397CD453-0280-437B-8643-3B98DC496947}"/>
          </ac:spMkLst>
        </pc:spChg>
        <pc:picChg chg="add del mod">
          <ac:chgData name="Xuechao Chen" userId="c40c29ccc140dcdc" providerId="LiveId" clId="{CFF1CBCC-B737-4EFC-B8A2-A7FD03174BE1}" dt="2023-08-29T10:19:54.117" v="550" actId="478"/>
          <ac:picMkLst>
            <pc:docMk/>
            <pc:sldMk cId="3876219967" sldId="306"/>
            <ac:picMk id="5" creationId="{CCD2A1F8-8073-45E8-B19F-020CA74E589D}"/>
          </ac:picMkLst>
        </pc:picChg>
        <pc:picChg chg="add mod">
          <ac:chgData name="Xuechao Chen" userId="c40c29ccc140dcdc" providerId="LiveId" clId="{CFF1CBCC-B737-4EFC-B8A2-A7FD03174BE1}" dt="2023-08-29T10:20:05.256" v="556" actId="1076"/>
          <ac:picMkLst>
            <pc:docMk/>
            <pc:sldMk cId="3876219967" sldId="306"/>
            <ac:picMk id="7" creationId="{24E3F137-5338-4074-8F30-EEA3497E43CF}"/>
          </ac:picMkLst>
        </pc:picChg>
        <pc:picChg chg="add mod modCrop">
          <ac:chgData name="Xuechao Chen" userId="c40c29ccc140dcdc" providerId="LiveId" clId="{CFF1CBCC-B737-4EFC-B8A2-A7FD03174BE1}" dt="2023-08-29T10:21:35.345" v="580" actId="1076"/>
          <ac:picMkLst>
            <pc:docMk/>
            <pc:sldMk cId="3876219967" sldId="306"/>
            <ac:picMk id="9" creationId="{627B8120-3FD0-4B0B-A24A-3522095419E3}"/>
          </ac:picMkLst>
        </pc:picChg>
        <pc:picChg chg="add mod">
          <ac:chgData name="Xuechao Chen" userId="c40c29ccc140dcdc" providerId="LiveId" clId="{CFF1CBCC-B737-4EFC-B8A2-A7FD03174BE1}" dt="2023-08-29T10:21:26.448" v="577" actId="14100"/>
          <ac:picMkLst>
            <pc:docMk/>
            <pc:sldMk cId="3876219967" sldId="306"/>
            <ac:picMk id="11" creationId="{16665889-7CA6-459D-81AE-329F029AA34F}"/>
          </ac:picMkLst>
        </pc:picChg>
        <pc:picChg chg="add mod">
          <ac:chgData name="Xuechao Chen" userId="c40c29ccc140dcdc" providerId="LiveId" clId="{CFF1CBCC-B737-4EFC-B8A2-A7FD03174BE1}" dt="2023-08-29T10:22:17.759" v="584" actId="1076"/>
          <ac:picMkLst>
            <pc:docMk/>
            <pc:sldMk cId="3876219967" sldId="306"/>
            <ac:picMk id="13" creationId="{8E239352-FD88-44D6-BF4C-4F19417DB6DD}"/>
          </ac:picMkLst>
        </pc:picChg>
        <pc:picChg chg="add mod">
          <ac:chgData name="Xuechao Chen" userId="c40c29ccc140dcdc" providerId="LiveId" clId="{CFF1CBCC-B737-4EFC-B8A2-A7FD03174BE1}" dt="2023-08-29T10:23:13.935" v="596" actId="1076"/>
          <ac:picMkLst>
            <pc:docMk/>
            <pc:sldMk cId="3876219967" sldId="306"/>
            <ac:picMk id="15" creationId="{755F710D-BAF9-4E12-A6B2-D8707D477595}"/>
          </ac:picMkLst>
        </pc:picChg>
        <pc:picChg chg="add mod">
          <ac:chgData name="Xuechao Chen" userId="c40c29ccc140dcdc" providerId="LiveId" clId="{CFF1CBCC-B737-4EFC-B8A2-A7FD03174BE1}" dt="2023-08-29T10:24:04.984" v="614" actId="1076"/>
          <ac:picMkLst>
            <pc:docMk/>
            <pc:sldMk cId="3876219967" sldId="306"/>
            <ac:picMk id="17" creationId="{E0928423-6130-4D3F-A71E-A7B676F10B13}"/>
          </ac:picMkLst>
        </pc:picChg>
        <pc:picChg chg="add mod">
          <ac:chgData name="Xuechao Chen" userId="c40c29ccc140dcdc" providerId="LiveId" clId="{CFF1CBCC-B737-4EFC-B8A2-A7FD03174BE1}" dt="2023-08-29T10:25:30.168" v="646" actId="1076"/>
          <ac:picMkLst>
            <pc:docMk/>
            <pc:sldMk cId="3876219967" sldId="306"/>
            <ac:picMk id="19" creationId="{02E8D690-83A0-4478-B517-0B1D301D9742}"/>
          </ac:picMkLst>
        </pc:picChg>
        <pc:picChg chg="add mod">
          <ac:chgData name="Xuechao Chen" userId="c40c29ccc140dcdc" providerId="LiveId" clId="{CFF1CBCC-B737-4EFC-B8A2-A7FD03174BE1}" dt="2023-08-29T10:27:06.174" v="685" actId="1076"/>
          <ac:picMkLst>
            <pc:docMk/>
            <pc:sldMk cId="3876219967" sldId="306"/>
            <ac:picMk id="21" creationId="{10B13F10-14D0-419A-B804-C2FB25B70537}"/>
          </ac:picMkLst>
        </pc:picChg>
        <pc:picChg chg="add mod">
          <ac:chgData name="Xuechao Chen" userId="c40c29ccc140dcdc" providerId="LiveId" clId="{CFF1CBCC-B737-4EFC-B8A2-A7FD03174BE1}" dt="2023-08-29T10:40:26.557" v="711" actId="1076"/>
          <ac:picMkLst>
            <pc:docMk/>
            <pc:sldMk cId="3876219967" sldId="306"/>
            <ac:picMk id="23" creationId="{BCC9A7A7-61C4-497A-B631-88ED26C2148B}"/>
          </ac:picMkLst>
        </pc:picChg>
      </pc:sldChg>
    </pc:docChg>
  </pc:docChgLst>
  <pc:docChgLst>
    <pc:chgData name="Xuechao Chen" userId="c40c29ccc140dcdc" providerId="LiveId" clId="{E320425B-7A85-4088-90C6-E2BCD12130E7}"/>
    <pc:docChg chg="undo redo custSel addSld delSld modSld">
      <pc:chgData name="Xuechao Chen" userId="c40c29ccc140dcdc" providerId="LiveId" clId="{E320425B-7A85-4088-90C6-E2BCD12130E7}" dt="2023-08-30T02:39:49.062" v="785" actId="20577"/>
      <pc:docMkLst>
        <pc:docMk/>
      </pc:docMkLst>
      <pc:sldChg chg="addSp modSp mod">
        <pc:chgData name="Xuechao Chen" userId="c40c29ccc140dcdc" providerId="LiveId" clId="{E320425B-7A85-4088-90C6-E2BCD12130E7}" dt="2023-08-30T00:56:58.538" v="713" actId="1076"/>
        <pc:sldMkLst>
          <pc:docMk/>
          <pc:sldMk cId="2918018203" sldId="299"/>
        </pc:sldMkLst>
        <pc:spChg chg="mod">
          <ac:chgData name="Xuechao Chen" userId="c40c29ccc140dcdc" providerId="LiveId" clId="{E320425B-7A85-4088-90C6-E2BCD12130E7}" dt="2023-08-30T00:27:04.939" v="688" actId="20577"/>
          <ac:spMkLst>
            <pc:docMk/>
            <pc:sldMk cId="2918018203" sldId="299"/>
            <ac:spMk id="2" creationId="{397CD453-0280-437B-8643-3B98DC496947}"/>
          </ac:spMkLst>
        </pc:spChg>
        <pc:picChg chg="mod">
          <ac:chgData name="Xuechao Chen" userId="c40c29ccc140dcdc" providerId="LiveId" clId="{E320425B-7A85-4088-90C6-E2BCD12130E7}" dt="2023-08-30T00:56:58.538" v="713" actId="1076"/>
          <ac:picMkLst>
            <pc:docMk/>
            <pc:sldMk cId="2918018203" sldId="299"/>
            <ac:picMk id="5" creationId="{2C5BC9AD-E464-41F5-A372-639DA8B5B005}"/>
          </ac:picMkLst>
        </pc:picChg>
        <pc:picChg chg="add mod modCrop">
          <ac:chgData name="Xuechao Chen" userId="c40c29ccc140dcdc" providerId="LiveId" clId="{E320425B-7A85-4088-90C6-E2BCD12130E7}" dt="2023-08-30T00:56:55.738" v="712" actId="1076"/>
          <ac:picMkLst>
            <pc:docMk/>
            <pc:sldMk cId="2918018203" sldId="299"/>
            <ac:picMk id="6" creationId="{79B0D5E9-B8B1-61E9-87C6-A5CCEBDB92D9}"/>
          </ac:picMkLst>
        </pc:picChg>
      </pc:sldChg>
      <pc:sldChg chg="modSp mod">
        <pc:chgData name="Xuechao Chen" userId="c40c29ccc140dcdc" providerId="LiveId" clId="{E320425B-7A85-4088-90C6-E2BCD12130E7}" dt="2023-08-30T02:31:11.359" v="784" actId="1076"/>
        <pc:sldMkLst>
          <pc:docMk/>
          <pc:sldMk cId="3662927168" sldId="301"/>
        </pc:sldMkLst>
        <pc:spChg chg="mod">
          <ac:chgData name="Xuechao Chen" userId="c40c29ccc140dcdc" providerId="LiveId" clId="{E320425B-7A85-4088-90C6-E2BCD12130E7}" dt="2023-08-30T02:31:11.359" v="784" actId="1076"/>
          <ac:spMkLst>
            <pc:docMk/>
            <pc:sldMk cId="3662927168" sldId="301"/>
            <ac:spMk id="2" creationId="{397CD453-0280-437B-8643-3B98DC496947}"/>
          </ac:spMkLst>
        </pc:spChg>
      </pc:sldChg>
      <pc:sldChg chg="modSp mod">
        <pc:chgData name="Xuechao Chen" userId="c40c29ccc140dcdc" providerId="LiveId" clId="{E320425B-7A85-4088-90C6-E2BCD12130E7}" dt="2023-08-29T12:49:50.046" v="409" actId="1076"/>
        <pc:sldMkLst>
          <pc:docMk/>
          <pc:sldMk cId="222481680" sldId="302"/>
        </pc:sldMkLst>
        <pc:spChg chg="mod">
          <ac:chgData name="Xuechao Chen" userId="c40c29ccc140dcdc" providerId="LiveId" clId="{E320425B-7A85-4088-90C6-E2BCD12130E7}" dt="2023-08-29T12:49:47.076" v="408" actId="20577"/>
          <ac:spMkLst>
            <pc:docMk/>
            <pc:sldMk cId="222481680" sldId="302"/>
            <ac:spMk id="2" creationId="{397CD453-0280-437B-8643-3B98DC496947}"/>
          </ac:spMkLst>
        </pc:spChg>
        <pc:picChg chg="mod">
          <ac:chgData name="Xuechao Chen" userId="c40c29ccc140dcdc" providerId="LiveId" clId="{E320425B-7A85-4088-90C6-E2BCD12130E7}" dt="2023-08-29T12:49:50.046" v="409" actId="1076"/>
          <ac:picMkLst>
            <pc:docMk/>
            <pc:sldMk cId="222481680" sldId="302"/>
            <ac:picMk id="6" creationId="{AADFFFB3-F88B-48F0-886F-015911625144}"/>
          </ac:picMkLst>
        </pc:picChg>
      </pc:sldChg>
      <pc:sldChg chg="addSp delSp modSp mod">
        <pc:chgData name="Xuechao Chen" userId="c40c29ccc140dcdc" providerId="LiveId" clId="{E320425B-7A85-4088-90C6-E2BCD12130E7}" dt="2023-08-29T12:24:25.092" v="124" actId="20577"/>
        <pc:sldMkLst>
          <pc:docMk/>
          <pc:sldMk cId="420580750" sldId="303"/>
        </pc:sldMkLst>
        <pc:spChg chg="mod">
          <ac:chgData name="Xuechao Chen" userId="c40c29ccc140dcdc" providerId="LiveId" clId="{E320425B-7A85-4088-90C6-E2BCD12130E7}" dt="2023-08-29T12:24:25.092" v="124" actId="20577"/>
          <ac:spMkLst>
            <pc:docMk/>
            <pc:sldMk cId="420580750" sldId="303"/>
            <ac:spMk id="2" creationId="{397CD453-0280-437B-8643-3B98DC496947}"/>
          </ac:spMkLst>
        </pc:spChg>
        <pc:picChg chg="add mod">
          <ac:chgData name="Xuechao Chen" userId="c40c29ccc140dcdc" providerId="LiveId" clId="{E320425B-7A85-4088-90C6-E2BCD12130E7}" dt="2023-08-29T12:08:57.215" v="55" actId="1076"/>
          <ac:picMkLst>
            <pc:docMk/>
            <pc:sldMk cId="420580750" sldId="303"/>
            <ac:picMk id="5" creationId="{6B66F599-6D66-66FD-ACBE-CBC3AF25C9E9}"/>
          </ac:picMkLst>
        </pc:picChg>
        <pc:picChg chg="del">
          <ac:chgData name="Xuechao Chen" userId="c40c29ccc140dcdc" providerId="LiveId" clId="{E320425B-7A85-4088-90C6-E2BCD12130E7}" dt="2023-08-29T12:07:29.486" v="0" actId="478"/>
          <ac:picMkLst>
            <pc:docMk/>
            <pc:sldMk cId="420580750" sldId="303"/>
            <ac:picMk id="7" creationId="{4C9EF852-0D4B-4E77-95C1-3DFCBD691089}"/>
          </ac:picMkLst>
        </pc:picChg>
        <pc:picChg chg="add mod">
          <ac:chgData name="Xuechao Chen" userId="c40c29ccc140dcdc" providerId="LiveId" clId="{E320425B-7A85-4088-90C6-E2BCD12130E7}" dt="2023-08-29T12:08:54.688" v="54" actId="1076"/>
          <ac:picMkLst>
            <pc:docMk/>
            <pc:sldMk cId="420580750" sldId="303"/>
            <ac:picMk id="8" creationId="{AD0A19F8-CE15-0014-AC4C-23170018CB10}"/>
          </ac:picMkLst>
        </pc:picChg>
        <pc:picChg chg="del">
          <ac:chgData name="Xuechao Chen" userId="c40c29ccc140dcdc" providerId="LiveId" clId="{E320425B-7A85-4088-90C6-E2BCD12130E7}" dt="2023-08-29T12:07:29.985" v="1" actId="478"/>
          <ac:picMkLst>
            <pc:docMk/>
            <pc:sldMk cId="420580750" sldId="303"/>
            <ac:picMk id="9" creationId="{3266F8F9-FFDD-4026-99A5-F0859A4886ED}"/>
          </ac:picMkLst>
        </pc:picChg>
      </pc:sldChg>
      <pc:sldChg chg="modSp mod">
        <pc:chgData name="Xuechao Chen" userId="c40c29ccc140dcdc" providerId="LiveId" clId="{E320425B-7A85-4088-90C6-E2BCD12130E7}" dt="2023-08-29T12:50:05.301" v="410" actId="1076"/>
        <pc:sldMkLst>
          <pc:docMk/>
          <pc:sldMk cId="868998440" sldId="304"/>
        </pc:sldMkLst>
        <pc:picChg chg="mod">
          <ac:chgData name="Xuechao Chen" userId="c40c29ccc140dcdc" providerId="LiveId" clId="{E320425B-7A85-4088-90C6-E2BCD12130E7}" dt="2023-08-29T12:50:05.301" v="410" actId="1076"/>
          <ac:picMkLst>
            <pc:docMk/>
            <pc:sldMk cId="868998440" sldId="304"/>
            <ac:picMk id="5" creationId="{EC3FE6B7-3596-43DE-BBD8-1E98A45BAD9A}"/>
          </ac:picMkLst>
        </pc:picChg>
      </pc:sldChg>
      <pc:sldChg chg="addSp delSp modSp mod">
        <pc:chgData name="Xuechao Chen" userId="c40c29ccc140dcdc" providerId="LiveId" clId="{E320425B-7A85-4088-90C6-E2BCD12130E7}" dt="2023-08-30T01:25:51.265" v="777" actId="1076"/>
        <pc:sldMkLst>
          <pc:docMk/>
          <pc:sldMk cId="1121935835" sldId="305"/>
        </pc:sldMkLst>
        <pc:spChg chg="mod">
          <ac:chgData name="Xuechao Chen" userId="c40c29ccc140dcdc" providerId="LiveId" clId="{E320425B-7A85-4088-90C6-E2BCD12130E7}" dt="2023-08-30T01:25:51.265" v="777" actId="1076"/>
          <ac:spMkLst>
            <pc:docMk/>
            <pc:sldMk cId="1121935835" sldId="305"/>
            <ac:spMk id="2" creationId="{397CD453-0280-437B-8643-3B98DC496947}"/>
          </ac:spMkLst>
        </pc:spChg>
        <pc:spChg chg="add del">
          <ac:chgData name="Xuechao Chen" userId="c40c29ccc140dcdc" providerId="LiveId" clId="{E320425B-7A85-4088-90C6-E2BCD12130E7}" dt="2023-08-29T12:10:03.146" v="61" actId="22"/>
          <ac:spMkLst>
            <pc:docMk/>
            <pc:sldMk cId="1121935835" sldId="305"/>
            <ac:spMk id="5" creationId="{2BDA39E1-B896-2DDA-7896-B5B92DB0824B}"/>
          </ac:spMkLst>
        </pc:spChg>
        <pc:picChg chg="add mod">
          <ac:chgData name="Xuechao Chen" userId="c40c29ccc140dcdc" providerId="LiveId" clId="{E320425B-7A85-4088-90C6-E2BCD12130E7}" dt="2023-08-30T01:25:51.265" v="777" actId="1076"/>
          <ac:picMkLst>
            <pc:docMk/>
            <pc:sldMk cId="1121935835" sldId="305"/>
            <ac:picMk id="7" creationId="{4DFF80E9-3C93-1174-0853-DF1F69D4A863}"/>
          </ac:picMkLst>
        </pc:picChg>
      </pc:sldChg>
      <pc:sldChg chg="addSp delSp modSp mod">
        <pc:chgData name="Xuechao Chen" userId="c40c29ccc140dcdc" providerId="LiveId" clId="{E320425B-7A85-4088-90C6-E2BCD12130E7}" dt="2023-08-30T01:21:31.709" v="773" actId="20577"/>
        <pc:sldMkLst>
          <pc:docMk/>
          <pc:sldMk cId="3876219967" sldId="306"/>
        </pc:sldMkLst>
        <pc:spChg chg="mod">
          <ac:chgData name="Xuechao Chen" userId="c40c29ccc140dcdc" providerId="LiveId" clId="{E320425B-7A85-4088-90C6-E2BCD12130E7}" dt="2023-08-30T01:21:31.709" v="773" actId="20577"/>
          <ac:spMkLst>
            <pc:docMk/>
            <pc:sldMk cId="3876219967" sldId="306"/>
            <ac:spMk id="2" creationId="{397CD453-0280-437B-8643-3B98DC496947}"/>
          </ac:spMkLst>
        </pc:spChg>
        <pc:picChg chg="add del mod">
          <ac:chgData name="Xuechao Chen" userId="c40c29ccc140dcdc" providerId="LiveId" clId="{E320425B-7A85-4088-90C6-E2BCD12130E7}" dt="2023-08-29T12:47:27.744" v="392" actId="478"/>
          <ac:picMkLst>
            <pc:docMk/>
            <pc:sldMk cId="3876219967" sldId="306"/>
            <ac:picMk id="5" creationId="{BF30193A-6709-9261-89D0-83C71008C889}"/>
          </ac:picMkLst>
        </pc:picChg>
        <pc:picChg chg="mod">
          <ac:chgData name="Xuechao Chen" userId="c40c29ccc140dcdc" providerId="LiveId" clId="{E320425B-7A85-4088-90C6-E2BCD12130E7}" dt="2023-08-29T13:05:41.949" v="520" actId="1076"/>
          <ac:picMkLst>
            <pc:docMk/>
            <pc:sldMk cId="3876219967" sldId="306"/>
            <ac:picMk id="7" creationId="{24E3F137-5338-4074-8F30-EEA3497E43CF}"/>
          </ac:picMkLst>
        </pc:picChg>
        <pc:picChg chg="add del mod">
          <ac:chgData name="Xuechao Chen" userId="c40c29ccc140dcdc" providerId="LiveId" clId="{E320425B-7A85-4088-90C6-E2BCD12130E7}" dt="2023-08-29T12:46:01.892" v="357" actId="478"/>
          <ac:picMkLst>
            <pc:docMk/>
            <pc:sldMk cId="3876219967" sldId="306"/>
            <ac:picMk id="8" creationId="{0C1EBFE6-D33C-901E-9AD5-B66D082C7EED}"/>
          </ac:picMkLst>
        </pc:picChg>
        <pc:picChg chg="mod">
          <ac:chgData name="Xuechao Chen" userId="c40c29ccc140dcdc" providerId="LiveId" clId="{E320425B-7A85-4088-90C6-E2BCD12130E7}" dt="2023-08-29T13:05:41.949" v="520" actId="1076"/>
          <ac:picMkLst>
            <pc:docMk/>
            <pc:sldMk cId="3876219967" sldId="306"/>
            <ac:picMk id="9" creationId="{627B8120-3FD0-4B0B-A24A-3522095419E3}"/>
          </ac:picMkLst>
        </pc:picChg>
        <pc:picChg chg="mod">
          <ac:chgData name="Xuechao Chen" userId="c40c29ccc140dcdc" providerId="LiveId" clId="{E320425B-7A85-4088-90C6-E2BCD12130E7}" dt="2023-08-29T13:05:41.949" v="520" actId="1076"/>
          <ac:picMkLst>
            <pc:docMk/>
            <pc:sldMk cId="3876219967" sldId="306"/>
            <ac:picMk id="11" creationId="{16665889-7CA6-459D-81AE-329F029AA34F}"/>
          </ac:picMkLst>
        </pc:picChg>
        <pc:picChg chg="add del mod">
          <ac:chgData name="Xuechao Chen" userId="c40c29ccc140dcdc" providerId="LiveId" clId="{E320425B-7A85-4088-90C6-E2BCD12130E7}" dt="2023-08-29T12:47:28.466" v="393" actId="478"/>
          <ac:picMkLst>
            <pc:docMk/>
            <pc:sldMk cId="3876219967" sldId="306"/>
            <ac:picMk id="12" creationId="{51BB89BF-B389-546B-6D0C-D0E93C949728}"/>
          </ac:picMkLst>
        </pc:picChg>
        <pc:picChg chg="mod">
          <ac:chgData name="Xuechao Chen" userId="c40c29ccc140dcdc" providerId="LiveId" clId="{E320425B-7A85-4088-90C6-E2BCD12130E7}" dt="2023-08-29T13:05:41.949" v="520" actId="1076"/>
          <ac:picMkLst>
            <pc:docMk/>
            <pc:sldMk cId="3876219967" sldId="306"/>
            <ac:picMk id="13" creationId="{8E239352-FD88-44D6-BF4C-4F19417DB6DD}"/>
          </ac:picMkLst>
        </pc:picChg>
        <pc:picChg chg="mod">
          <ac:chgData name="Xuechao Chen" userId="c40c29ccc140dcdc" providerId="LiveId" clId="{E320425B-7A85-4088-90C6-E2BCD12130E7}" dt="2023-08-29T13:05:41.949" v="520" actId="1076"/>
          <ac:picMkLst>
            <pc:docMk/>
            <pc:sldMk cId="3876219967" sldId="306"/>
            <ac:picMk id="15" creationId="{755F710D-BAF9-4E12-A6B2-D8707D477595}"/>
          </ac:picMkLst>
        </pc:picChg>
        <pc:picChg chg="mod">
          <ac:chgData name="Xuechao Chen" userId="c40c29ccc140dcdc" providerId="LiveId" clId="{E320425B-7A85-4088-90C6-E2BCD12130E7}" dt="2023-08-29T13:05:41.949" v="520" actId="1076"/>
          <ac:picMkLst>
            <pc:docMk/>
            <pc:sldMk cId="3876219967" sldId="306"/>
            <ac:picMk id="17" creationId="{E0928423-6130-4D3F-A71E-A7B676F10B13}"/>
          </ac:picMkLst>
        </pc:picChg>
        <pc:picChg chg="mod">
          <ac:chgData name="Xuechao Chen" userId="c40c29ccc140dcdc" providerId="LiveId" clId="{E320425B-7A85-4088-90C6-E2BCD12130E7}" dt="2023-08-29T13:05:41.949" v="520" actId="1076"/>
          <ac:picMkLst>
            <pc:docMk/>
            <pc:sldMk cId="3876219967" sldId="306"/>
            <ac:picMk id="19" creationId="{02E8D690-83A0-4478-B517-0B1D301D9742}"/>
          </ac:picMkLst>
        </pc:picChg>
        <pc:picChg chg="mod">
          <ac:chgData name="Xuechao Chen" userId="c40c29ccc140dcdc" providerId="LiveId" clId="{E320425B-7A85-4088-90C6-E2BCD12130E7}" dt="2023-08-29T13:05:41.949" v="520" actId="1076"/>
          <ac:picMkLst>
            <pc:docMk/>
            <pc:sldMk cId="3876219967" sldId="306"/>
            <ac:picMk id="21" creationId="{10B13F10-14D0-419A-B804-C2FB25B70537}"/>
          </ac:picMkLst>
        </pc:picChg>
        <pc:picChg chg="del">
          <ac:chgData name="Xuechao Chen" userId="c40c29ccc140dcdc" providerId="LiveId" clId="{E320425B-7A85-4088-90C6-E2BCD12130E7}" dt="2023-08-29T12:41:29.714" v="224" actId="478"/>
          <ac:picMkLst>
            <pc:docMk/>
            <pc:sldMk cId="3876219967" sldId="306"/>
            <ac:picMk id="23" creationId="{BCC9A7A7-61C4-497A-B631-88ED26C2148B}"/>
          </ac:picMkLst>
        </pc:picChg>
      </pc:sldChg>
      <pc:sldChg chg="delSp modSp add mod">
        <pc:chgData name="Xuechao Chen" userId="c40c29ccc140dcdc" providerId="LiveId" clId="{E320425B-7A85-4088-90C6-E2BCD12130E7}" dt="2023-08-29T13:19:05.408" v="626" actId="313"/>
        <pc:sldMkLst>
          <pc:docMk/>
          <pc:sldMk cId="4211579941" sldId="307"/>
        </pc:sldMkLst>
        <pc:spChg chg="mod">
          <ac:chgData name="Xuechao Chen" userId="c40c29ccc140dcdc" providerId="LiveId" clId="{E320425B-7A85-4088-90C6-E2BCD12130E7}" dt="2023-08-29T13:19:05.408" v="626" actId="313"/>
          <ac:spMkLst>
            <pc:docMk/>
            <pc:sldMk cId="4211579941" sldId="307"/>
            <ac:spMk id="2" creationId="{397CD453-0280-437B-8643-3B98DC496947}"/>
          </ac:spMkLst>
        </pc:spChg>
        <pc:picChg chg="del">
          <ac:chgData name="Xuechao Chen" userId="c40c29ccc140dcdc" providerId="LiveId" clId="{E320425B-7A85-4088-90C6-E2BCD12130E7}" dt="2023-08-29T12:10:09.668" v="64" actId="478"/>
          <ac:picMkLst>
            <pc:docMk/>
            <pc:sldMk cId="4211579941" sldId="307"/>
            <ac:picMk id="5" creationId="{6B66F599-6D66-66FD-ACBE-CBC3AF25C9E9}"/>
          </ac:picMkLst>
        </pc:picChg>
        <pc:picChg chg="del">
          <ac:chgData name="Xuechao Chen" userId="c40c29ccc140dcdc" providerId="LiveId" clId="{E320425B-7A85-4088-90C6-E2BCD12130E7}" dt="2023-08-29T12:10:09.137" v="63" actId="478"/>
          <ac:picMkLst>
            <pc:docMk/>
            <pc:sldMk cId="4211579941" sldId="307"/>
            <ac:picMk id="8" creationId="{AD0A19F8-CE15-0014-AC4C-23170018CB10}"/>
          </ac:picMkLst>
        </pc:picChg>
      </pc:sldChg>
      <pc:sldChg chg="addSp delSp modSp add mod">
        <pc:chgData name="Xuechao Chen" userId="c40c29ccc140dcdc" providerId="LiveId" clId="{E320425B-7A85-4088-90C6-E2BCD12130E7}" dt="2023-08-29T12:31:21.510" v="177" actId="1076"/>
        <pc:sldMkLst>
          <pc:docMk/>
          <pc:sldMk cId="1758370264" sldId="308"/>
        </pc:sldMkLst>
        <pc:spChg chg="mod">
          <ac:chgData name="Xuechao Chen" userId="c40c29ccc140dcdc" providerId="LiveId" clId="{E320425B-7A85-4088-90C6-E2BCD12130E7}" dt="2023-08-29T12:31:05.860" v="176" actId="20577"/>
          <ac:spMkLst>
            <pc:docMk/>
            <pc:sldMk cId="1758370264" sldId="308"/>
            <ac:spMk id="2" creationId="{397CD453-0280-437B-8643-3B98DC496947}"/>
          </ac:spMkLst>
        </pc:spChg>
        <pc:picChg chg="del">
          <ac:chgData name="Xuechao Chen" userId="c40c29ccc140dcdc" providerId="LiveId" clId="{E320425B-7A85-4088-90C6-E2BCD12130E7}" dt="2023-08-29T12:26:27.109" v="126" actId="478"/>
          <ac:picMkLst>
            <pc:docMk/>
            <pc:sldMk cId="1758370264" sldId="308"/>
            <ac:picMk id="5" creationId="{6B66F599-6D66-66FD-ACBE-CBC3AF25C9E9}"/>
          </ac:picMkLst>
        </pc:picChg>
        <pc:picChg chg="add mod">
          <ac:chgData name="Xuechao Chen" userId="c40c29ccc140dcdc" providerId="LiveId" clId="{E320425B-7A85-4088-90C6-E2BCD12130E7}" dt="2023-08-29T12:31:21.510" v="177" actId="1076"/>
          <ac:picMkLst>
            <pc:docMk/>
            <pc:sldMk cId="1758370264" sldId="308"/>
            <ac:picMk id="6" creationId="{41495D6C-B55C-E7CB-9495-82379D911DFD}"/>
          </ac:picMkLst>
        </pc:picChg>
        <pc:picChg chg="del">
          <ac:chgData name="Xuechao Chen" userId="c40c29ccc140dcdc" providerId="LiveId" clId="{E320425B-7A85-4088-90C6-E2BCD12130E7}" dt="2023-08-29T12:26:27.542" v="127" actId="478"/>
          <ac:picMkLst>
            <pc:docMk/>
            <pc:sldMk cId="1758370264" sldId="308"/>
            <ac:picMk id="8" creationId="{AD0A19F8-CE15-0014-AC4C-23170018CB10}"/>
          </ac:picMkLst>
        </pc:picChg>
        <pc:picChg chg="add mod">
          <ac:chgData name="Xuechao Chen" userId="c40c29ccc140dcdc" providerId="LiveId" clId="{E320425B-7A85-4088-90C6-E2BCD12130E7}" dt="2023-08-29T12:31:21.510" v="177" actId="1076"/>
          <ac:picMkLst>
            <pc:docMk/>
            <pc:sldMk cId="1758370264" sldId="308"/>
            <ac:picMk id="9" creationId="{F0F0A666-645A-D595-ACDC-F9204A2DDED2}"/>
          </ac:picMkLst>
        </pc:picChg>
        <pc:picChg chg="add mod">
          <ac:chgData name="Xuechao Chen" userId="c40c29ccc140dcdc" providerId="LiveId" clId="{E320425B-7A85-4088-90C6-E2BCD12130E7}" dt="2023-08-29T12:31:21.510" v="177" actId="1076"/>
          <ac:picMkLst>
            <pc:docMk/>
            <pc:sldMk cId="1758370264" sldId="308"/>
            <ac:picMk id="10" creationId="{4286D8DE-1E9D-BCC8-BED0-D27B9C14DFE8}"/>
          </ac:picMkLst>
        </pc:picChg>
      </pc:sldChg>
      <pc:sldChg chg="add del">
        <pc:chgData name="Xuechao Chen" userId="c40c29ccc140dcdc" providerId="LiveId" clId="{E320425B-7A85-4088-90C6-E2BCD12130E7}" dt="2023-08-29T12:27:06.387" v="137" actId="47"/>
        <pc:sldMkLst>
          <pc:docMk/>
          <pc:sldMk cId="3077003442" sldId="309"/>
        </pc:sldMkLst>
      </pc:sldChg>
      <pc:sldChg chg="addSp delSp modSp add mod">
        <pc:chgData name="Xuechao Chen" userId="c40c29ccc140dcdc" providerId="LiveId" clId="{E320425B-7A85-4088-90C6-E2BCD12130E7}" dt="2023-08-29T12:36:11.478" v="218" actId="1076"/>
        <pc:sldMkLst>
          <pc:docMk/>
          <pc:sldMk cId="3666882388" sldId="309"/>
        </pc:sldMkLst>
        <pc:spChg chg="mod">
          <ac:chgData name="Xuechao Chen" userId="c40c29ccc140dcdc" providerId="LiveId" clId="{E320425B-7A85-4088-90C6-E2BCD12130E7}" dt="2023-08-29T12:35:56.485" v="215" actId="20577"/>
          <ac:spMkLst>
            <pc:docMk/>
            <pc:sldMk cId="3666882388" sldId="309"/>
            <ac:spMk id="2" creationId="{397CD453-0280-437B-8643-3B98DC496947}"/>
          </ac:spMkLst>
        </pc:spChg>
        <pc:picChg chg="add del mod">
          <ac:chgData name="Xuechao Chen" userId="c40c29ccc140dcdc" providerId="LiveId" clId="{E320425B-7A85-4088-90C6-E2BCD12130E7}" dt="2023-08-29T12:30:05.289" v="150" actId="21"/>
          <ac:picMkLst>
            <pc:docMk/>
            <pc:sldMk cId="3666882388" sldId="309"/>
            <ac:picMk id="5" creationId="{857C2511-4140-D843-0295-A3DEC6EAFD5B}"/>
          </ac:picMkLst>
        </pc:picChg>
        <pc:picChg chg="add mod">
          <ac:chgData name="Xuechao Chen" userId="c40c29ccc140dcdc" providerId="LiveId" clId="{E320425B-7A85-4088-90C6-E2BCD12130E7}" dt="2023-08-29T12:36:07.318" v="217" actId="14100"/>
          <ac:picMkLst>
            <pc:docMk/>
            <pc:sldMk cId="3666882388" sldId="309"/>
            <ac:picMk id="7" creationId="{4C3405E6-35C3-4AF4-96CF-16247BB7DA81}"/>
          </ac:picMkLst>
        </pc:picChg>
        <pc:picChg chg="add mod">
          <ac:chgData name="Xuechao Chen" userId="c40c29ccc140dcdc" providerId="LiveId" clId="{E320425B-7A85-4088-90C6-E2BCD12130E7}" dt="2023-08-29T12:35:44.222" v="201" actId="1076"/>
          <ac:picMkLst>
            <pc:docMk/>
            <pc:sldMk cId="3666882388" sldId="309"/>
            <ac:picMk id="9" creationId="{C92547A2-7164-87A3-F311-308CB83B25F5}"/>
          </ac:picMkLst>
        </pc:picChg>
        <pc:picChg chg="add mod">
          <ac:chgData name="Xuechao Chen" userId="c40c29ccc140dcdc" providerId="LiveId" clId="{E320425B-7A85-4088-90C6-E2BCD12130E7}" dt="2023-08-29T12:36:11.478" v="218" actId="1076"/>
          <ac:picMkLst>
            <pc:docMk/>
            <pc:sldMk cId="3666882388" sldId="309"/>
            <ac:picMk id="11" creationId="{A90BDA9C-2A13-4E66-8FCF-92B999956390}"/>
          </ac:picMkLst>
        </pc:picChg>
      </pc:sldChg>
      <pc:sldChg chg="add del">
        <pc:chgData name="Xuechao Chen" userId="c40c29ccc140dcdc" providerId="LiveId" clId="{E320425B-7A85-4088-90C6-E2BCD12130E7}" dt="2023-08-29T12:27:08.624" v="138" actId="47"/>
        <pc:sldMkLst>
          <pc:docMk/>
          <pc:sldMk cId="2821921600" sldId="310"/>
        </pc:sldMkLst>
      </pc:sldChg>
      <pc:sldChg chg="add del">
        <pc:chgData name="Xuechao Chen" userId="c40c29ccc140dcdc" providerId="LiveId" clId="{E320425B-7A85-4088-90C6-E2BCD12130E7}" dt="2023-08-29T13:16:38.512" v="616" actId="47"/>
        <pc:sldMkLst>
          <pc:docMk/>
          <pc:sldMk cId="4127164639" sldId="310"/>
        </pc:sldMkLst>
      </pc:sldChg>
      <pc:sldChg chg="addSp delSp modSp add mod">
        <pc:chgData name="Xuechao Chen" userId="c40c29ccc140dcdc" providerId="LiveId" clId="{E320425B-7A85-4088-90C6-E2BCD12130E7}" dt="2023-08-30T02:39:49.062" v="785" actId="20577"/>
        <pc:sldMkLst>
          <pc:docMk/>
          <pc:sldMk cId="753864299" sldId="311"/>
        </pc:sldMkLst>
        <pc:spChg chg="mod">
          <ac:chgData name="Xuechao Chen" userId="c40c29ccc140dcdc" providerId="LiveId" clId="{E320425B-7A85-4088-90C6-E2BCD12130E7}" dt="2023-08-30T02:39:49.062" v="785" actId="20577"/>
          <ac:spMkLst>
            <pc:docMk/>
            <pc:sldMk cId="753864299" sldId="311"/>
            <ac:spMk id="2" creationId="{397CD453-0280-437B-8643-3B98DC496947}"/>
          </ac:spMkLst>
        </pc:spChg>
        <pc:picChg chg="add del mod">
          <ac:chgData name="Xuechao Chen" userId="c40c29ccc140dcdc" providerId="LiveId" clId="{E320425B-7A85-4088-90C6-E2BCD12130E7}" dt="2023-08-30T01:24:54.658" v="776" actId="478"/>
          <ac:picMkLst>
            <pc:docMk/>
            <pc:sldMk cId="753864299" sldId="311"/>
            <ac:picMk id="4" creationId="{75F62238-BF22-4701-DD80-98AC6643249E}"/>
          </ac:picMkLst>
        </pc:picChg>
        <pc:picChg chg="add mod">
          <ac:chgData name="Xuechao Chen" userId="c40c29ccc140dcdc" providerId="LiveId" clId="{E320425B-7A85-4088-90C6-E2BCD12130E7}" dt="2023-08-29T13:06:26.013" v="524" actId="1076"/>
          <ac:picMkLst>
            <pc:docMk/>
            <pc:sldMk cId="753864299" sldId="311"/>
            <ac:picMk id="5" creationId="{FCFFC5A8-2591-AEDE-ABAE-F351655C4171}"/>
          </ac:picMkLst>
        </pc:picChg>
        <pc:picChg chg="del">
          <ac:chgData name="Xuechao Chen" userId="c40c29ccc140dcdc" providerId="LiveId" clId="{E320425B-7A85-4088-90C6-E2BCD12130E7}" dt="2023-08-29T12:41:20.399" v="222" actId="478"/>
          <ac:picMkLst>
            <pc:docMk/>
            <pc:sldMk cId="753864299" sldId="311"/>
            <ac:picMk id="7" creationId="{24E3F137-5338-4074-8F30-EEA3497E43CF}"/>
          </ac:picMkLst>
        </pc:picChg>
        <pc:picChg chg="add mod">
          <ac:chgData name="Xuechao Chen" userId="c40c29ccc140dcdc" providerId="LiveId" clId="{E320425B-7A85-4088-90C6-E2BCD12130E7}" dt="2023-08-29T13:06:26.013" v="524" actId="1076"/>
          <ac:picMkLst>
            <pc:docMk/>
            <pc:sldMk cId="753864299" sldId="311"/>
            <ac:picMk id="8" creationId="{F47E98A5-915F-5CC6-4F06-0DF1707DA130}"/>
          </ac:picMkLst>
        </pc:picChg>
        <pc:picChg chg="del">
          <ac:chgData name="Xuechao Chen" userId="c40c29ccc140dcdc" providerId="LiveId" clId="{E320425B-7A85-4088-90C6-E2BCD12130E7}" dt="2023-08-29T12:41:20.399" v="222" actId="478"/>
          <ac:picMkLst>
            <pc:docMk/>
            <pc:sldMk cId="753864299" sldId="311"/>
            <ac:picMk id="9" creationId="{627B8120-3FD0-4B0B-A24A-3522095419E3}"/>
          </ac:picMkLst>
        </pc:picChg>
        <pc:picChg chg="del">
          <ac:chgData name="Xuechao Chen" userId="c40c29ccc140dcdc" providerId="LiveId" clId="{E320425B-7A85-4088-90C6-E2BCD12130E7}" dt="2023-08-29T12:41:20.399" v="222" actId="478"/>
          <ac:picMkLst>
            <pc:docMk/>
            <pc:sldMk cId="753864299" sldId="311"/>
            <ac:picMk id="11" creationId="{16665889-7CA6-459D-81AE-329F029AA34F}"/>
          </ac:picMkLst>
        </pc:picChg>
        <pc:picChg chg="del">
          <ac:chgData name="Xuechao Chen" userId="c40c29ccc140dcdc" providerId="LiveId" clId="{E320425B-7A85-4088-90C6-E2BCD12130E7}" dt="2023-08-29T12:41:20.399" v="222" actId="478"/>
          <ac:picMkLst>
            <pc:docMk/>
            <pc:sldMk cId="753864299" sldId="311"/>
            <ac:picMk id="13" creationId="{8E239352-FD88-44D6-BF4C-4F19417DB6DD}"/>
          </ac:picMkLst>
        </pc:picChg>
        <pc:picChg chg="del">
          <ac:chgData name="Xuechao Chen" userId="c40c29ccc140dcdc" providerId="LiveId" clId="{E320425B-7A85-4088-90C6-E2BCD12130E7}" dt="2023-08-29T12:41:20.399" v="222" actId="478"/>
          <ac:picMkLst>
            <pc:docMk/>
            <pc:sldMk cId="753864299" sldId="311"/>
            <ac:picMk id="15" creationId="{755F710D-BAF9-4E12-A6B2-D8707D477595}"/>
          </ac:picMkLst>
        </pc:picChg>
        <pc:picChg chg="del">
          <ac:chgData name="Xuechao Chen" userId="c40c29ccc140dcdc" providerId="LiveId" clId="{E320425B-7A85-4088-90C6-E2BCD12130E7}" dt="2023-08-29T12:41:20.399" v="222" actId="478"/>
          <ac:picMkLst>
            <pc:docMk/>
            <pc:sldMk cId="753864299" sldId="311"/>
            <ac:picMk id="17" creationId="{E0928423-6130-4D3F-A71E-A7B676F10B13}"/>
          </ac:picMkLst>
        </pc:picChg>
        <pc:picChg chg="del">
          <ac:chgData name="Xuechao Chen" userId="c40c29ccc140dcdc" providerId="LiveId" clId="{E320425B-7A85-4088-90C6-E2BCD12130E7}" dt="2023-08-29T12:41:20.399" v="222" actId="478"/>
          <ac:picMkLst>
            <pc:docMk/>
            <pc:sldMk cId="753864299" sldId="311"/>
            <ac:picMk id="19" creationId="{02E8D690-83A0-4478-B517-0B1D301D9742}"/>
          </ac:picMkLst>
        </pc:picChg>
        <pc:picChg chg="del">
          <ac:chgData name="Xuechao Chen" userId="c40c29ccc140dcdc" providerId="LiveId" clId="{E320425B-7A85-4088-90C6-E2BCD12130E7}" dt="2023-08-29T12:41:20.399" v="222" actId="478"/>
          <ac:picMkLst>
            <pc:docMk/>
            <pc:sldMk cId="753864299" sldId="311"/>
            <ac:picMk id="21" creationId="{10B13F10-14D0-419A-B804-C2FB25B70537}"/>
          </ac:picMkLst>
        </pc:picChg>
        <pc:picChg chg="mod">
          <ac:chgData name="Xuechao Chen" userId="c40c29ccc140dcdc" providerId="LiveId" clId="{E320425B-7A85-4088-90C6-E2BCD12130E7}" dt="2023-08-29T13:06:26.013" v="524" actId="1076"/>
          <ac:picMkLst>
            <pc:docMk/>
            <pc:sldMk cId="753864299" sldId="311"/>
            <ac:picMk id="23" creationId="{BCC9A7A7-61C4-497A-B631-88ED26C2148B}"/>
          </ac:picMkLst>
        </pc:picChg>
      </pc:sldChg>
      <pc:sldChg chg="delSp modSp add mod">
        <pc:chgData name="Xuechao Chen" userId="c40c29ccc140dcdc" providerId="LiveId" clId="{E320425B-7A85-4088-90C6-E2BCD12130E7}" dt="2023-08-29T13:06:11.317" v="523" actId="14100"/>
        <pc:sldMkLst>
          <pc:docMk/>
          <pc:sldMk cId="3348613909" sldId="312"/>
        </pc:sldMkLst>
        <pc:spChg chg="mod">
          <ac:chgData name="Xuechao Chen" userId="c40c29ccc140dcdc" providerId="LiveId" clId="{E320425B-7A85-4088-90C6-E2BCD12130E7}" dt="2023-08-29T13:06:11.317" v="523" actId="14100"/>
          <ac:spMkLst>
            <pc:docMk/>
            <pc:sldMk cId="3348613909" sldId="312"/>
            <ac:spMk id="2" creationId="{397CD453-0280-437B-8643-3B98DC496947}"/>
          </ac:spMkLst>
        </pc:spChg>
        <pc:picChg chg="mod">
          <ac:chgData name="Xuechao Chen" userId="c40c29ccc140dcdc" providerId="LiveId" clId="{E320425B-7A85-4088-90C6-E2BCD12130E7}" dt="2023-08-29T13:06:05.654" v="522" actId="1076"/>
          <ac:picMkLst>
            <pc:docMk/>
            <pc:sldMk cId="3348613909" sldId="312"/>
            <ac:picMk id="5" creationId="{BF30193A-6709-9261-89D0-83C71008C889}"/>
          </ac:picMkLst>
        </pc:picChg>
        <pc:picChg chg="del">
          <ac:chgData name="Xuechao Chen" userId="c40c29ccc140dcdc" providerId="LiveId" clId="{E320425B-7A85-4088-90C6-E2BCD12130E7}" dt="2023-08-29T12:46:35.007" v="366" actId="478"/>
          <ac:picMkLst>
            <pc:docMk/>
            <pc:sldMk cId="3348613909" sldId="312"/>
            <ac:picMk id="7" creationId="{24E3F137-5338-4074-8F30-EEA3497E43CF}"/>
          </ac:picMkLst>
        </pc:picChg>
        <pc:picChg chg="del">
          <ac:chgData name="Xuechao Chen" userId="c40c29ccc140dcdc" providerId="LiveId" clId="{E320425B-7A85-4088-90C6-E2BCD12130E7}" dt="2023-08-29T12:46:35.007" v="366" actId="478"/>
          <ac:picMkLst>
            <pc:docMk/>
            <pc:sldMk cId="3348613909" sldId="312"/>
            <ac:picMk id="9" creationId="{627B8120-3FD0-4B0B-A24A-3522095419E3}"/>
          </ac:picMkLst>
        </pc:picChg>
        <pc:picChg chg="del">
          <ac:chgData name="Xuechao Chen" userId="c40c29ccc140dcdc" providerId="LiveId" clId="{E320425B-7A85-4088-90C6-E2BCD12130E7}" dt="2023-08-29T12:46:35.007" v="366" actId="478"/>
          <ac:picMkLst>
            <pc:docMk/>
            <pc:sldMk cId="3348613909" sldId="312"/>
            <ac:picMk id="11" creationId="{16665889-7CA6-459D-81AE-329F029AA34F}"/>
          </ac:picMkLst>
        </pc:picChg>
        <pc:picChg chg="mod">
          <ac:chgData name="Xuechao Chen" userId="c40c29ccc140dcdc" providerId="LiveId" clId="{E320425B-7A85-4088-90C6-E2BCD12130E7}" dt="2023-08-29T13:06:05.654" v="522" actId="1076"/>
          <ac:picMkLst>
            <pc:docMk/>
            <pc:sldMk cId="3348613909" sldId="312"/>
            <ac:picMk id="12" creationId="{51BB89BF-B389-546B-6D0C-D0E93C949728}"/>
          </ac:picMkLst>
        </pc:picChg>
        <pc:picChg chg="del">
          <ac:chgData name="Xuechao Chen" userId="c40c29ccc140dcdc" providerId="LiveId" clId="{E320425B-7A85-4088-90C6-E2BCD12130E7}" dt="2023-08-29T12:46:35.007" v="366" actId="478"/>
          <ac:picMkLst>
            <pc:docMk/>
            <pc:sldMk cId="3348613909" sldId="312"/>
            <ac:picMk id="13" creationId="{8E239352-FD88-44D6-BF4C-4F19417DB6DD}"/>
          </ac:picMkLst>
        </pc:picChg>
        <pc:picChg chg="del">
          <ac:chgData name="Xuechao Chen" userId="c40c29ccc140dcdc" providerId="LiveId" clId="{E320425B-7A85-4088-90C6-E2BCD12130E7}" dt="2023-08-29T12:46:35.007" v="366" actId="478"/>
          <ac:picMkLst>
            <pc:docMk/>
            <pc:sldMk cId="3348613909" sldId="312"/>
            <ac:picMk id="15" creationId="{755F710D-BAF9-4E12-A6B2-D8707D477595}"/>
          </ac:picMkLst>
        </pc:picChg>
        <pc:picChg chg="del">
          <ac:chgData name="Xuechao Chen" userId="c40c29ccc140dcdc" providerId="LiveId" clId="{E320425B-7A85-4088-90C6-E2BCD12130E7}" dt="2023-08-29T12:46:35.007" v="366" actId="478"/>
          <ac:picMkLst>
            <pc:docMk/>
            <pc:sldMk cId="3348613909" sldId="312"/>
            <ac:picMk id="17" creationId="{E0928423-6130-4D3F-A71E-A7B676F10B13}"/>
          </ac:picMkLst>
        </pc:picChg>
        <pc:picChg chg="del">
          <ac:chgData name="Xuechao Chen" userId="c40c29ccc140dcdc" providerId="LiveId" clId="{E320425B-7A85-4088-90C6-E2BCD12130E7}" dt="2023-08-29T12:46:35.007" v="366" actId="478"/>
          <ac:picMkLst>
            <pc:docMk/>
            <pc:sldMk cId="3348613909" sldId="312"/>
            <ac:picMk id="19" creationId="{02E8D690-83A0-4478-B517-0B1D301D9742}"/>
          </ac:picMkLst>
        </pc:picChg>
        <pc:picChg chg="del">
          <ac:chgData name="Xuechao Chen" userId="c40c29ccc140dcdc" providerId="LiveId" clId="{E320425B-7A85-4088-90C6-E2BCD12130E7}" dt="2023-08-29T12:46:37.506" v="367" actId="478"/>
          <ac:picMkLst>
            <pc:docMk/>
            <pc:sldMk cId="3348613909" sldId="312"/>
            <ac:picMk id="21" creationId="{10B13F10-14D0-419A-B804-C2FB25B70537}"/>
          </ac:picMkLst>
        </pc:picChg>
      </pc:sldChg>
      <pc:sldChg chg="addSp delSp modSp add mod">
        <pc:chgData name="Xuechao Chen" userId="c40c29ccc140dcdc" providerId="LiveId" clId="{E320425B-7A85-4088-90C6-E2BCD12130E7}" dt="2023-08-30T02:09:40.921" v="782"/>
        <pc:sldMkLst>
          <pc:docMk/>
          <pc:sldMk cId="4209784861" sldId="313"/>
        </pc:sldMkLst>
        <pc:spChg chg="mod">
          <ac:chgData name="Xuechao Chen" userId="c40c29ccc140dcdc" providerId="LiveId" clId="{E320425B-7A85-4088-90C6-E2BCD12130E7}" dt="2023-08-30T00:44:19.627" v="701" actId="1076"/>
          <ac:spMkLst>
            <pc:docMk/>
            <pc:sldMk cId="4209784861" sldId="313"/>
            <ac:spMk id="2" creationId="{397CD453-0280-437B-8643-3B98DC496947}"/>
          </ac:spMkLst>
        </pc:spChg>
        <pc:spChg chg="mod">
          <ac:chgData name="Xuechao Chen" userId="c40c29ccc140dcdc" providerId="LiveId" clId="{E320425B-7A85-4088-90C6-E2BCD12130E7}" dt="2023-08-30T02:09:40.921" v="782"/>
          <ac:spMkLst>
            <pc:docMk/>
            <pc:sldMk cId="4209784861" sldId="313"/>
            <ac:spMk id="3" creationId="{44F0E963-88A0-4391-96FF-4012F60BF0E5}"/>
          </ac:spMkLst>
        </pc:spChg>
        <pc:picChg chg="del">
          <ac:chgData name="Xuechao Chen" userId="c40c29ccc140dcdc" providerId="LiveId" clId="{E320425B-7A85-4088-90C6-E2BCD12130E7}" dt="2023-08-29T12:51:15.145" v="412" actId="478"/>
          <ac:picMkLst>
            <pc:docMk/>
            <pc:sldMk cId="4209784861" sldId="313"/>
            <ac:picMk id="5" creationId="{2C5BC9AD-E464-41F5-A372-639DA8B5B005}"/>
          </ac:picMkLst>
        </pc:picChg>
        <pc:picChg chg="add mod">
          <ac:chgData name="Xuechao Chen" userId="c40c29ccc140dcdc" providerId="LiveId" clId="{E320425B-7A85-4088-90C6-E2BCD12130E7}" dt="2023-08-29T12:51:41.526" v="430" actId="1076"/>
          <ac:picMkLst>
            <pc:docMk/>
            <pc:sldMk cId="4209784861" sldId="313"/>
            <ac:picMk id="6" creationId="{541B73CE-1432-87ED-BAE7-437B46E94264}"/>
          </ac:picMkLst>
        </pc:picChg>
      </pc:sldChg>
      <pc:sldChg chg="addSp delSp modSp add del mod">
        <pc:chgData name="Xuechao Chen" userId="c40c29ccc140dcdc" providerId="LiveId" clId="{E320425B-7A85-4088-90C6-E2BCD12130E7}" dt="2023-08-29T13:00:03.443" v="447" actId="47"/>
        <pc:sldMkLst>
          <pc:docMk/>
          <pc:sldMk cId="382285449" sldId="314"/>
        </pc:sldMkLst>
        <pc:spChg chg="mod">
          <ac:chgData name="Xuechao Chen" userId="c40c29ccc140dcdc" providerId="LiveId" clId="{E320425B-7A85-4088-90C6-E2BCD12130E7}" dt="2023-08-29T12:58:20.460" v="443"/>
          <ac:spMkLst>
            <pc:docMk/>
            <pc:sldMk cId="382285449" sldId="314"/>
            <ac:spMk id="2" creationId="{397CD453-0280-437B-8643-3B98DC496947}"/>
          </ac:spMkLst>
        </pc:spChg>
        <pc:picChg chg="add mod">
          <ac:chgData name="Xuechao Chen" userId="c40c29ccc140dcdc" providerId="LiveId" clId="{E320425B-7A85-4088-90C6-E2BCD12130E7}" dt="2023-08-29T12:58:31.589" v="446" actId="1076"/>
          <ac:picMkLst>
            <pc:docMk/>
            <pc:sldMk cId="382285449" sldId="314"/>
            <ac:picMk id="4" creationId="{A7DE2540-76DF-F2C6-BDF8-1BA9AE893993}"/>
          </ac:picMkLst>
        </pc:picChg>
        <pc:picChg chg="del">
          <ac:chgData name="Xuechao Chen" userId="c40c29ccc140dcdc" providerId="LiveId" clId="{E320425B-7A85-4088-90C6-E2BCD12130E7}" dt="2023-08-29T12:57:59.945" v="434" actId="478"/>
          <ac:picMkLst>
            <pc:docMk/>
            <pc:sldMk cId="382285449" sldId="314"/>
            <ac:picMk id="5" creationId="{EC3FE6B7-3596-43DE-BBD8-1E98A45BAD9A}"/>
          </ac:picMkLst>
        </pc:picChg>
        <pc:picChg chg="del">
          <ac:chgData name="Xuechao Chen" userId="c40c29ccc140dcdc" providerId="LiveId" clId="{E320425B-7A85-4088-90C6-E2BCD12130E7}" dt="2023-08-29T12:58:01.572" v="435" actId="478"/>
          <ac:picMkLst>
            <pc:docMk/>
            <pc:sldMk cId="382285449" sldId="314"/>
            <ac:picMk id="7" creationId="{B99E9541-1EF4-4A9D-9B96-FF104C337B51}"/>
          </ac:picMkLst>
        </pc:picChg>
        <pc:picChg chg="del">
          <ac:chgData name="Xuechao Chen" userId="c40c29ccc140dcdc" providerId="LiveId" clId="{E320425B-7A85-4088-90C6-E2BCD12130E7}" dt="2023-08-29T12:58:01.572" v="435" actId="478"/>
          <ac:picMkLst>
            <pc:docMk/>
            <pc:sldMk cId="382285449" sldId="314"/>
            <ac:picMk id="9" creationId="{DD6FFCB1-D9BA-49A1-85A1-70C6A094BF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7801A0AD-A4D9-2B48-AB5E-2388481E37AE}"/>
              </a:ext>
            </a:extLst>
          </p:cNvPr>
          <p:cNvGrpSpPr/>
          <p:nvPr userDrawn="1"/>
        </p:nvGrpSpPr>
        <p:grpSpPr>
          <a:xfrm>
            <a:off x="599225" y="1736370"/>
            <a:ext cx="10993549" cy="1903301"/>
            <a:chOff x="599225" y="1921565"/>
            <a:chExt cx="10993549" cy="190330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7A9D506-C91D-DF44-8641-48F37CD3C15A}"/>
                </a:ext>
              </a:extLst>
            </p:cNvPr>
            <p:cNvSpPr/>
            <p:nvPr userDrawn="1"/>
          </p:nvSpPr>
          <p:spPr>
            <a:xfrm>
              <a:off x="599225" y="1921565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半闭框 17">
              <a:extLst>
                <a:ext uri="{FF2B5EF4-FFF2-40B4-BE49-F238E27FC236}">
                  <a16:creationId xmlns:a16="http://schemas.microsoft.com/office/drawing/2014/main" id="{A1E2328B-A4C4-764E-ACC8-998B2E63C537}"/>
                </a:ext>
              </a:extLst>
            </p:cNvPr>
            <p:cNvSpPr/>
            <p:nvPr userDrawn="1"/>
          </p:nvSpPr>
          <p:spPr>
            <a:xfrm>
              <a:off x="599225" y="1921565"/>
              <a:ext cx="821803" cy="867934"/>
            </a:xfrm>
            <a:prstGeom prst="halfFrame">
              <a:avLst>
                <a:gd name="adj1" fmla="val 23474"/>
                <a:gd name="adj2" fmla="val 2347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533506A-6FCC-464D-8406-9673E74408CF}"/>
                </a:ext>
              </a:extLst>
            </p:cNvPr>
            <p:cNvSpPr/>
            <p:nvPr userDrawn="1"/>
          </p:nvSpPr>
          <p:spPr>
            <a:xfrm>
              <a:off x="10161778" y="3614195"/>
              <a:ext cx="1430996" cy="2106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194A483F-9AA2-A24C-BA23-AD5256267A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351" y="399605"/>
            <a:ext cx="2538904" cy="107441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3FE9298-60C2-9548-BC1E-E8694904B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169" y="2028084"/>
            <a:ext cx="10265664" cy="1356406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 algn="l">
              <a:defRPr lang="en-US" altLang="en-US" sz="3600" b="0" kern="1200" cap="all" dirty="0">
                <a:solidFill>
                  <a:srgbClr val="5C30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3A73B5-4CCB-264A-803E-B46FEDFF9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19054"/>
            <a:ext cx="10265664" cy="13409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FB8BDD-FC0A-384D-B32A-D2CC0933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2023-08-30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4A11234-2E12-B147-A4FF-3B498979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FFF194-7BE9-7440-90F5-0BA3D1B4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144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395677"/>
            <a:ext cx="1102961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496241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2023-08-30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C31443F-5E2C-E54C-9450-204B550B7026}"/>
              </a:ext>
            </a:extLst>
          </p:cNvPr>
          <p:cNvPicPr/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876" y="6054012"/>
            <a:ext cx="4191931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4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2023-08-30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D92ADC6-CE60-BE46-B46D-E72C08A6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70706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BC0A53C-150C-A541-93A8-A5B4C7EFDD96}"/>
              </a:ext>
            </a:extLst>
          </p:cNvPr>
          <p:cNvSpPr>
            <a:spLocks noChangeAspect="1"/>
          </p:cNvSpPr>
          <p:nvPr userDrawn="1"/>
        </p:nvSpPr>
        <p:spPr>
          <a:xfrm>
            <a:off x="8884030" y="675726"/>
            <a:ext cx="88976" cy="7918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Vertical Title 1">
            <a:extLst>
              <a:ext uri="{FF2B5EF4-FFF2-40B4-BE49-F238E27FC236}">
                <a16:creationId xmlns:a16="http://schemas.microsoft.com/office/drawing/2014/main" id="{9D3F700B-2D07-A448-9622-360F28D9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9649" y="675726"/>
            <a:ext cx="1899496" cy="5183073"/>
          </a:xfrm>
          <a:prstGeom prst="rect">
            <a:avLst/>
          </a:prstGeom>
        </p:spPr>
        <p:txBody>
          <a:bodyPr vert="eaVert" anchor="b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2" name="Vertical Text Placeholder 2">
            <a:extLst>
              <a:ext uri="{FF2B5EF4-FFF2-40B4-BE49-F238E27FC236}">
                <a16:creationId xmlns:a16="http://schemas.microsoft.com/office/drawing/2014/main" id="{5F0B6C42-B8E7-1C45-A053-18F7FE5B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791611" cy="5183073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C89D33-28DC-B746-AE7D-E6085CC3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2023-08-30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E1EF53-0E9B-E243-B4F1-B1C7F0BD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3DA247-823F-034B-AEC0-494674B6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564E91E-AD25-E84D-B251-2B169689F71C}"/>
              </a:ext>
            </a:extLst>
          </p:cNvPr>
          <p:cNvPicPr/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876" y="6054012"/>
            <a:ext cx="4191931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5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77" y="2180498"/>
            <a:ext cx="10521387" cy="367830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B3414000-0475-7845-9508-337FFFC1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2265DA69-D9B6-384B-91FC-5C225D983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2023-08-30</a:t>
            </a:fld>
            <a:endParaRPr kumimoji="1" lang="zh-CN" altLang="en-US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198CD9FF-6143-0B4F-B35B-FC5B48F3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B99E00C6-785E-8740-9B07-6D282AB5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595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727754-C851-C341-8EC8-C90F9BC75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883" y="2118167"/>
            <a:ext cx="10178926" cy="3602477"/>
          </a:xfrm>
        </p:spPr>
        <p:txBody>
          <a:bodyPr anchor="ctr">
            <a:normAutofit/>
          </a:bodyPr>
          <a:lstStyle>
            <a:lvl1pPr algn="l">
              <a:defRPr sz="32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F81271-2815-9B4A-9DE1-54434A60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5597317"/>
            <a:ext cx="2844799" cy="365125"/>
          </a:xfrm>
        </p:spPr>
        <p:txBody>
          <a:bodyPr/>
          <a:lstStyle/>
          <a:p>
            <a:fld id="{E4551058-E5DB-324A-A8E9-6D3BEF243C3B}" type="datetimeFigureOut">
              <a:rPr kumimoji="1" lang="zh-CN" altLang="en-US" smtClean="0"/>
              <a:t>2023-08-30</a:t>
            </a:fld>
            <a:endParaRPr kumimoji="1" lang="zh-CN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57A6457-265E-454A-8DEA-AC0A1AAC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1882" y="5592991"/>
            <a:ext cx="6066519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7055F7E-60B7-6A43-A3E4-C6F9DC8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597317"/>
            <a:ext cx="1052508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D989D6D-F1B5-F54E-813A-CCB6A463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882" y="490438"/>
            <a:ext cx="10178925" cy="13514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23D49990-DD79-AF4A-809C-C7A68D94B066}"/>
              </a:ext>
            </a:extLst>
          </p:cNvPr>
          <p:cNvSpPr/>
          <p:nvPr userDrawn="1"/>
        </p:nvSpPr>
        <p:spPr>
          <a:xfrm rot="5400000">
            <a:off x="-2692137" y="3263038"/>
            <a:ext cx="6858000" cy="3319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486C05D-29C6-DD43-A707-AAD5F66C1615}"/>
              </a:ext>
            </a:extLst>
          </p:cNvPr>
          <p:cNvPicPr/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876" y="6054012"/>
            <a:ext cx="4191931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9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A6CC6FD-0536-1042-94FB-7B29BCD323E4}"/>
              </a:ext>
            </a:extLst>
          </p:cNvPr>
          <p:cNvGrpSpPr/>
          <p:nvPr userDrawn="1"/>
        </p:nvGrpSpPr>
        <p:grpSpPr>
          <a:xfrm>
            <a:off x="599225" y="1736370"/>
            <a:ext cx="10993549" cy="1903301"/>
            <a:chOff x="599225" y="1921565"/>
            <a:chExt cx="10993549" cy="190330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B59113-F03A-6147-A467-92DB82160BCD}"/>
                </a:ext>
              </a:extLst>
            </p:cNvPr>
            <p:cNvSpPr/>
            <p:nvPr userDrawn="1"/>
          </p:nvSpPr>
          <p:spPr>
            <a:xfrm>
              <a:off x="599225" y="1921565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C3E5866-268A-1A4A-BD63-7247C0C32E7C}"/>
                </a:ext>
              </a:extLst>
            </p:cNvPr>
            <p:cNvSpPr/>
            <p:nvPr userDrawn="1"/>
          </p:nvSpPr>
          <p:spPr>
            <a:xfrm>
              <a:off x="599227" y="1921566"/>
              <a:ext cx="192900" cy="1903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B3AEDE27-05BC-DA44-AA23-81C54830A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169" y="2028083"/>
            <a:ext cx="10265664" cy="137685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l">
              <a:defRPr lang="en-US" altLang="en-US" sz="3600" b="0" kern="1200" cap="all" dirty="0">
                <a:solidFill>
                  <a:srgbClr val="5C30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8DDB4CB7-B75A-CF44-8C12-E3DE32CE3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30629"/>
            <a:ext cx="10265664" cy="13409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27" name="日期占位符 10">
            <a:extLst>
              <a:ext uri="{FF2B5EF4-FFF2-40B4-BE49-F238E27FC236}">
                <a16:creationId xmlns:a16="http://schemas.microsoft.com/office/drawing/2014/main" id="{2D4038F2-9086-4849-856C-3F44B96D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45" y="5597323"/>
            <a:ext cx="2523280" cy="365125"/>
          </a:xfrm>
        </p:spPr>
        <p:txBody>
          <a:bodyPr/>
          <a:lstStyle/>
          <a:p>
            <a:fld id="{E4551058-E5DB-324A-A8E9-6D3BEF243C3B}" type="datetimeFigureOut">
              <a:rPr kumimoji="1" lang="zh-CN" altLang="en-US" smtClean="0"/>
              <a:t>2023-08-30</a:t>
            </a:fld>
            <a:endParaRPr kumimoji="1" lang="zh-CN" altLang="en-US"/>
          </a:p>
        </p:txBody>
      </p:sp>
      <p:sp>
        <p:nvSpPr>
          <p:cNvPr id="28" name="页脚占位符 11">
            <a:extLst>
              <a:ext uri="{FF2B5EF4-FFF2-40B4-BE49-F238E27FC236}">
                <a16:creationId xmlns:a16="http://schemas.microsoft.com/office/drawing/2014/main" id="{0ED79189-463D-A34A-93FE-02DAF3CA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377" y="5592997"/>
            <a:ext cx="6585500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29" name="灯片编号占位符 12">
            <a:extLst>
              <a:ext uri="{FF2B5EF4-FFF2-40B4-BE49-F238E27FC236}">
                <a16:creationId xmlns:a16="http://schemas.microsoft.com/office/drawing/2014/main" id="{81D88334-B4F7-F340-8AA4-0865A0C0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493" y="5597323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B9F3DE6-D971-6546-AD7E-4FD54F33CDE7}"/>
              </a:ext>
            </a:extLst>
          </p:cNvPr>
          <p:cNvPicPr/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876" y="6054012"/>
            <a:ext cx="4191931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2023-08-30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90C7D26-A2BB-CE43-BB2A-2808F22C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4585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50894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7" y="2250894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2023-08-30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95155F9-0BCA-F049-9D40-4CF28F90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574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2023-08-30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C31502A-7294-9848-AFF1-6116ACE1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644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2023-08-30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D9AF46F-872C-C04A-AF83-BC1E8674B16A}"/>
              </a:ext>
            </a:extLst>
          </p:cNvPr>
          <p:cNvPicPr/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876" y="6054012"/>
            <a:ext cx="4191931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3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DD0108F8-765A-DF43-9CAF-934132882EE3}"/>
              </a:ext>
            </a:extLst>
          </p:cNvPr>
          <p:cNvSpPr>
            <a:spLocks noChangeAspect="1"/>
          </p:cNvSpPr>
          <p:nvPr userDrawn="1"/>
        </p:nvSpPr>
        <p:spPr>
          <a:xfrm>
            <a:off x="447816" y="4914808"/>
            <a:ext cx="385561" cy="10322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463" y="4928762"/>
            <a:ext cx="10333301" cy="6531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5C307D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1463" y="5581910"/>
            <a:ext cx="10333301" cy="36512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rgbClr val="5C307D"/>
                </a:solidFill>
              </a:defRPr>
            </a:lvl1pPr>
            <a:lvl2pPr marL="457189" indent="0">
              <a:buNone/>
              <a:defRPr sz="11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23545" y="6060170"/>
            <a:ext cx="252328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4551058-E5DB-324A-A8E9-6D3BEF243C3B}" type="datetimeFigureOut">
              <a:rPr kumimoji="1" lang="zh-CN" altLang="en-US" smtClean="0"/>
              <a:t>2023-08-30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377" y="6055844"/>
            <a:ext cx="65855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51493" y="6060170"/>
            <a:ext cx="120327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025F6F4-386D-EB45-974E-2539ED6C5D65}"/>
              </a:ext>
            </a:extLst>
          </p:cNvPr>
          <p:cNvPicPr/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876" y="6054012"/>
            <a:ext cx="4191931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7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02671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6">
            <a:extLst>
              <a:ext uri="{FF2B5EF4-FFF2-40B4-BE49-F238E27FC236}">
                <a16:creationId xmlns:a16="http://schemas.microsoft.com/office/drawing/2014/main" id="{386CB2C2-B0CA-6B4C-9D67-BC3A516A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376" y="2336003"/>
            <a:ext cx="10521388" cy="315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3545" y="5597323"/>
            <a:ext cx="2523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4551058-E5DB-324A-A8E9-6D3BEF243C3B}" type="datetimeFigureOut">
              <a:rPr kumimoji="1" lang="zh-CN" altLang="en-US" smtClean="0"/>
              <a:t>2023-08-30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377" y="5592997"/>
            <a:ext cx="658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kumimoji="1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1493" y="5597323"/>
            <a:ext cx="1203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281EDAD2-3671-BF43-AEFB-C5625113F562}"/>
              </a:ext>
            </a:extLst>
          </p:cNvPr>
          <p:cNvSpPr/>
          <p:nvPr userDrawn="1"/>
        </p:nvSpPr>
        <p:spPr>
          <a:xfrm>
            <a:off x="586670" y="651024"/>
            <a:ext cx="80595" cy="900000"/>
          </a:xfrm>
          <a:prstGeom prst="roundRect">
            <a:avLst>
              <a:gd name="adj" fmla="val 0"/>
            </a:avLst>
          </a:prstGeom>
          <a:solidFill>
            <a:srgbClr val="5C307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193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2800" b="0" kern="1200" cap="all">
          <a:solidFill>
            <a:srgbClr val="5C307D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59DCCF-83F2-4488-9F68-AC46A7697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Task-customized masked autoencoder via mixture of cluster-conditional experts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6DC8A7-BBB6-42FF-9FA7-1EB1595D8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zh-CN" dirty="0"/>
              <a:t>Authors: </a:t>
            </a:r>
            <a:r>
              <a:rPr lang="en-US" altLang="zh-CN" dirty="0" err="1"/>
              <a:t>Zhili</a:t>
            </a:r>
            <a:r>
              <a:rPr lang="en-US" altLang="zh-CN" dirty="0"/>
              <a:t> Liu et al. (HKUST)</a:t>
            </a:r>
          </a:p>
          <a:p>
            <a:pPr algn="ctr"/>
            <a:r>
              <a:rPr lang="en-US" altLang="zh-CN" dirty="0"/>
              <a:t>Reporter: Xuechao Chen</a:t>
            </a:r>
          </a:p>
          <a:p>
            <a:pPr algn="ctr"/>
            <a:r>
              <a:rPr lang="en-US" altLang="zh-CN" dirty="0"/>
              <a:t>8/30/2023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266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7CD453-0280-437B-8643-3B98DC49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07" y="2154026"/>
            <a:ext cx="10694901" cy="3678303"/>
          </a:xfrm>
        </p:spPr>
        <p:txBody>
          <a:bodyPr/>
          <a:lstStyle/>
          <a:p>
            <a:pPr marL="305992" marR="0" lvl="0" indent="-305992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Deployment for downstream tasks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They feed images for the downstream task through the pre-trained MAE model and collect all the image features as F.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The assignment of downstream images to the clusters is then computed as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They select the largest cluster with assigned downstream images, and use the corresponding experts (a sub-model of the whole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MoCE</a:t>
            </a: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model) for deployment. 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4F0E963-88A0-4391-96FF-4012F60B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DFF80E9-3C93-1174-0853-DF1F69D4A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73" y="2957660"/>
            <a:ext cx="1734386" cy="28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3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7CD453-0280-437B-8643-3B98DC49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06" y="2191733"/>
            <a:ext cx="10694901" cy="3678303"/>
          </a:xfrm>
        </p:spPr>
        <p:txBody>
          <a:bodyPr/>
          <a:lstStyle/>
          <a:p>
            <a:pPr marL="305992" marR="0" lvl="0" indent="-305992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Settings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They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 set K = 1 of the  Top K gating.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The number of experts is 8 and the number of clusters is 256. 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They utilize the officially released 1600-epoch pre-trained MAE model and continue to train for an extra 200 epochs.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They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 continue to train a 1600-epoch pre-trained MAE for 200 epochs with total ImageNet as our baseline, and is denoted as MAE* in Table 1.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4F0E963-88A0-4391-96FF-4012F60B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157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7CD453-0280-437B-8643-3B98DC49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07" y="1654405"/>
            <a:ext cx="10694901" cy="3678303"/>
          </a:xfrm>
        </p:spPr>
        <p:txBody>
          <a:bodyPr/>
          <a:lstStyle/>
          <a:p>
            <a:pPr marL="305992" marR="0" lvl="0" indent="-305992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Classification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华文中宋" panose="02010600040101010101" pitchFamily="2" charset="-122"/>
              <a:cs typeface="+mn-cs"/>
            </a:endParaRPr>
          </a:p>
          <a:p>
            <a:pPr marL="305992" marR="0" lvl="0" indent="-305992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Detection and Segmentation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4F0E963-88A0-4391-96FF-4012F60B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B66F599-6D66-66FD-ACBE-CBC3AF25C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119" y="1608624"/>
            <a:ext cx="7038058" cy="29496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0A19F8-CE15-0014-AC4C-23170018C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967" y="4604043"/>
            <a:ext cx="5269395" cy="21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0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7CD453-0280-437B-8643-3B98DC49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07" y="1654405"/>
            <a:ext cx="10694901" cy="3678303"/>
          </a:xfrm>
        </p:spPr>
        <p:txBody>
          <a:bodyPr>
            <a:normAutofit/>
          </a:bodyPr>
          <a:lstStyle/>
          <a:p>
            <a:pPr marL="305992" marR="0" lvl="0" indent="-305992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Expert samples</a:t>
            </a:r>
          </a:p>
          <a:p>
            <a:pPr marL="305992" marR="0" lvl="0" indent="-305992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Routing heatmap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4F0E963-88A0-4391-96FF-4012F60B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1495D6C-B55C-E7CB-9495-82379D911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914" y="1885731"/>
            <a:ext cx="3841644" cy="23736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F0A666-645A-D595-ACDC-F9204A2DD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521" y="4355760"/>
            <a:ext cx="3537124" cy="23112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286D8DE-1E9D-BCC8-BED0-D27B9C14D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93" y="2814977"/>
            <a:ext cx="57435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7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7CD453-0280-437B-8643-3B98DC49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07" y="1654405"/>
            <a:ext cx="10694901" cy="3678303"/>
          </a:xfrm>
        </p:spPr>
        <p:txBody>
          <a:bodyPr>
            <a:normAutofit/>
          </a:bodyPr>
          <a:lstStyle/>
          <a:p>
            <a:pPr marL="305992" marR="0" lvl="0" indent="-305992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Other results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4F0E963-88A0-4391-96FF-4012F60B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C3405E6-35C3-4AF4-96CF-16247BB7D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29" y="3049002"/>
            <a:ext cx="3991491" cy="26730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92547A2-7164-87A3-F311-308CB83B2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159" y="3049002"/>
            <a:ext cx="2646175" cy="24420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90BDA9C-2A13-4E66-8FCF-92B999956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573" y="3049002"/>
            <a:ext cx="2575798" cy="2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8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7CD453-0280-437B-8643-3B98DC49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07" y="1654405"/>
            <a:ext cx="10694901" cy="3678303"/>
          </a:xfrm>
        </p:spPr>
        <p:txBody>
          <a:bodyPr>
            <a:normAutofit/>
          </a:bodyPr>
          <a:lstStyle/>
          <a:p>
            <a:pPr marL="305992" marR="0" lvl="0" indent="-305992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Motivation</a:t>
            </a: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: When the various downstream tasks have data distributions different from the pre-training data, the semantically irrelevant pre-training information might result in negative transfer, impeding MAE’s scalability. 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MAE: Masked Autoencoders (He,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Kaiming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, et al. "Masked autoencoders are scalable vision learners." CVPR. 2022.)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Pre-training dataset ImageNet-1k is divided into two splits.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Split-A mainly contains inanimate objects (such as cars and airplanes).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Split-B primarily involves organisms (such as plants and animals).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4F0E963-88A0-4391-96FF-4012F60B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C5BC9AD-E464-41F5-A372-639DA8B5B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619" y="3943250"/>
            <a:ext cx="4388465" cy="28704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B0D5E9-B8B1-61E9-87C6-A5CCEBDB9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233"/>
          <a:stretch/>
        </p:blipFill>
        <p:spPr>
          <a:xfrm>
            <a:off x="6631774" y="3897469"/>
            <a:ext cx="3702784" cy="28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1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7CD453-0280-437B-8643-3B98DC49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06" y="1795807"/>
            <a:ext cx="10694901" cy="3678303"/>
          </a:xfrm>
        </p:spPr>
        <p:txBody>
          <a:bodyPr>
            <a:normAutofit/>
          </a:bodyPr>
          <a:lstStyle/>
          <a:p>
            <a:pPr marL="305992" marR="0" lvl="0" indent="-305992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Their contributions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4F0E963-88A0-4391-96FF-4012F60B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41B73CE-1432-87ED-BAE7-437B46E94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609" y="2705493"/>
            <a:ext cx="8530782" cy="30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8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7CD453-0280-437B-8643-3B98DC49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07" y="1654405"/>
            <a:ext cx="10694901" cy="3678303"/>
          </a:xfrm>
        </p:spPr>
        <p:txBody>
          <a:bodyPr/>
          <a:lstStyle/>
          <a:p>
            <a:pPr marL="305992" marR="0" lvl="0" indent="-305992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He,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Kaiming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, et al. "Masked autoencoders are scalable vision learners." CVPR. 2022.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dirty="0"/>
              <a:t>Associate discriminative tasks with generative tasks to perform human-like learning.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dirty="0"/>
              <a:t>Why Transformers?  To learn global-wise characters of an object.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zh-CN" dirty="0"/>
              <a:t>Transfer learning experiments shows the strong scalability.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华文中宋" panose="02010600040101010101" pitchFamily="2" charset="-122"/>
              <a:cs typeface="+mn-cs"/>
            </a:endParaRP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4F0E963-88A0-4391-96FF-4012F60B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DA2BB3-0D49-47E5-9EEB-8DAE62317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80" y="3519815"/>
            <a:ext cx="4818224" cy="2838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FACCD0B-9261-4828-88F0-1213A0841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530" y="3511139"/>
            <a:ext cx="2159582" cy="30470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3D23D98-7C77-41F1-B77E-E2342975F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738" y="3519815"/>
            <a:ext cx="3403287" cy="1015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A5772DC-F0E1-438C-86AC-F04DBAAD3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0738" y="4568611"/>
            <a:ext cx="3403287" cy="9816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68E6697-5230-4819-8C69-4168024AE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551" y="5583811"/>
            <a:ext cx="3495955" cy="89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2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7CD453-0280-437B-8643-3B98DC49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07" y="1654405"/>
            <a:ext cx="10694901" cy="3678303"/>
          </a:xfrm>
        </p:spPr>
        <p:txBody>
          <a:bodyPr/>
          <a:lstStyle/>
          <a:p>
            <a:pPr algn="just">
              <a:buClr>
                <a:srgbClr val="5C2F7D"/>
              </a:buClr>
              <a:defRPr/>
            </a:pPr>
            <a:r>
              <a:rPr lang="en-US" altLang="zh-CN" dirty="0" err="1"/>
              <a:t>Riquelme</a:t>
            </a:r>
            <a:r>
              <a:rPr lang="en-US" altLang="zh-CN" dirty="0"/>
              <a:t>, Carlos, et al. "Scaling vision with sparse mixture of experts." Advances in Neural Information Processing Systems. 2021.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 err="1"/>
              <a:t>TokenMoE</a:t>
            </a:r>
            <a:r>
              <a:rPr lang="en-US" altLang="zh-CN" dirty="0"/>
              <a:t> converts several transformer blocks to Mixture of Expert (</a:t>
            </a:r>
            <a:r>
              <a:rPr lang="en-US" altLang="zh-CN" dirty="0" err="1"/>
              <a:t>MoE</a:t>
            </a:r>
            <a:r>
              <a:rPr lang="en-US" altLang="zh-CN" dirty="0"/>
              <a:t>) blocks by expanding the MLP layer N times, each of them is considered as an expert </a:t>
            </a:r>
            <a:r>
              <a:rPr lang="en-US" altLang="zh-CN" i="1" dirty="0"/>
              <a:t>E</a:t>
            </a:r>
            <a:r>
              <a:rPr lang="en-US" altLang="zh-CN" dirty="0"/>
              <a:t>. 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4F0E963-88A0-4391-96FF-4012F60B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3FE6B7-3596-43DE-BBD8-1E98A45BA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317" y="3273103"/>
            <a:ext cx="5113437" cy="28805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99E9541-1EF4-4A9D-9B96-FF104C337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965" y="4082333"/>
            <a:ext cx="2630401" cy="2754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D6FFCB1-D9BA-49A1-85A1-70C6A094B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016" y="4461367"/>
            <a:ext cx="2100701" cy="7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9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7CD453-0280-437B-8643-3B98DC49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07" y="1654405"/>
            <a:ext cx="10694901" cy="3678303"/>
          </a:xfrm>
        </p:spPr>
        <p:txBody>
          <a:bodyPr/>
          <a:lstStyle/>
          <a:p>
            <a:pPr marL="305992" marR="0" lvl="0" indent="-305992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Overview</a:t>
            </a:r>
          </a:p>
          <a:p>
            <a:pPr marL="629984" marR="0" lvl="1" indent="-305992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Introduce data clustering to MAE pretraining.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4F0E963-88A0-4391-96FF-4012F60B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ADFFFB3-F88B-48F0-886F-015911625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258" y="2805055"/>
            <a:ext cx="7445484" cy="314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7CD453-0280-437B-8643-3B98DC49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06" y="1879677"/>
            <a:ext cx="10694901" cy="4134624"/>
          </a:xfrm>
        </p:spPr>
        <p:txBody>
          <a:bodyPr/>
          <a:lstStyle/>
          <a:p>
            <a:pPr marL="305992" marR="0" lvl="0" indent="-305992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Data Clustering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Take a pre-trained MAE model to produce image features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The learnable cluster centroids are represented as 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The assignment of feature to clusters is computed as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The posterior distribution of clustering is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Training objective is 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i="1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H</a:t>
            </a: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 is the entropy function.        is the m-dimensional vector of all ones.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Optimizing strategy:  </a:t>
            </a:r>
            <a:r>
              <a:rPr lang="en-US" altLang="zh-CN" dirty="0" err="1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Sinkhorn-Knopp</a:t>
            </a: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 algorithm (Marco </a:t>
            </a:r>
            <a:r>
              <a:rPr lang="en-US" altLang="zh-CN" dirty="0" err="1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Cuturi</a:t>
            </a: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. </a:t>
            </a:r>
            <a:r>
              <a:rPr lang="en-US" altLang="zh-CN" dirty="0" err="1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Sinkhorn</a:t>
            </a: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 distances: Lightspeed computation of optimal transport. </a:t>
            </a:r>
            <a:r>
              <a:rPr lang="en-US" altLang="zh-CN" dirty="0" err="1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NeurIPS</a:t>
            </a: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. 2013.)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4F0E963-88A0-4391-96FF-4012F60B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4E3F137-5338-4074-8F30-EEA3497E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223" y="2730764"/>
            <a:ext cx="3714750" cy="25241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7B8120-3FD0-4B0B-A24A-352209541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225"/>
          <a:stretch/>
        </p:blipFill>
        <p:spPr>
          <a:xfrm>
            <a:off x="6977258" y="2353698"/>
            <a:ext cx="2442316" cy="2473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6665889-7CA6-459D-81AE-329F029AA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022" y="2403802"/>
            <a:ext cx="556458" cy="2524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E239352-FD88-44D6-BF4C-4F19417DB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5591" y="2353698"/>
            <a:ext cx="809300" cy="25449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55F710D-BAF9-4E12-A6B2-D8707D477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5666" y="3112904"/>
            <a:ext cx="1108750" cy="25670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0928423-6130-4D3F-A71E-A7B676F10B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2915" y="3499337"/>
            <a:ext cx="1233097" cy="25739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2E8D690-83A0-4478-B517-0B1D301D97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3876" y="3752599"/>
            <a:ext cx="5323579" cy="4596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0B13F10-14D0-419A-B804-C2FB25B705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0460" y="4212294"/>
            <a:ext cx="308505" cy="2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1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7CD453-0280-437B-8643-3B98DC49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06" y="1788463"/>
            <a:ext cx="10694901" cy="4476113"/>
          </a:xfrm>
        </p:spPr>
        <p:txBody>
          <a:bodyPr/>
          <a:lstStyle/>
          <a:p>
            <a:pPr marL="305992" marR="0" lvl="0" indent="-305992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Architecture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华文中宋" panose="02010600040101010101" pitchFamily="2" charset="-122"/>
              <a:cs typeface="+mn-cs"/>
            </a:endParaRP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The whole network is trained on the full ImageNet data, with each expert trained by images from selected clusters decided by the </a:t>
            </a:r>
            <a:r>
              <a:rPr lang="en-US" altLang="zh-CN" dirty="0" err="1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MoCE</a:t>
            </a: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 gates’ routing results.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They further adopt a distillation loss              , which is defined as the ℓ2 distance between the features generated by the whole network and each expert.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3D3D3D"/>
                </a:solidFill>
                <a:latin typeface="Gill Sans MT" panose="020B0502020104020203"/>
                <a:ea typeface="华文中宋" panose="02010600040101010101" pitchFamily="2" charset="-122"/>
              </a:rPr>
              <a:t>Loss function: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4F0E963-88A0-4391-96FF-4012F60B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F30193A-6709-9261-89D0-83C71008C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261" y="2803663"/>
            <a:ext cx="739379" cy="3532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1BB89BF-B389-546B-6D0C-D0E93C949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148" y="4072191"/>
            <a:ext cx="8143704" cy="14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1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7CD453-0280-437B-8643-3B98DC49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07" y="1873610"/>
            <a:ext cx="10694901" cy="3923875"/>
          </a:xfrm>
        </p:spPr>
        <p:txBody>
          <a:bodyPr/>
          <a:lstStyle/>
          <a:p>
            <a:pPr marL="305992" marR="0" lvl="0" indent="-305992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C2F7D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Gate Design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As in the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TokenMoE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, they replace several MLP layers in the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ViT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 with layers equipped with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MoE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 gates.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In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MoCE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, they route tokens from images of the same cluster to the same expert. 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The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MoCE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 gate output can thus be written as </a:t>
            </a: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endParaRPr lang="en-US" altLang="zh-CN" dirty="0">
              <a:solidFill>
                <a:srgbClr val="3D3D3D"/>
              </a:solidFill>
              <a:latin typeface="Gill Sans MT" panose="020B0502020104020203"/>
              <a:ea typeface="华文中宋" panose="02010600040101010101" pitchFamily="2" charset="-122"/>
            </a:endParaRP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华文中宋" panose="02010600040101010101" pitchFamily="2" charset="-122"/>
              <a:cs typeface="+mn-cs"/>
            </a:endParaRPr>
          </a:p>
          <a:p>
            <a:pPr lvl="1" algn="just">
              <a:buClr>
                <a:srgbClr val="5C2F7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华文中宋" panose="02010600040101010101" pitchFamily="2" charset="-122"/>
                <a:cs typeface="+mn-cs"/>
              </a:rPr>
              <a:t>For practical implementation, the imbalance loss is calculated over the samples in a batch. The imbalance loss penalizes on the negative variance of the gate confidence: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4F0E963-88A0-4391-96FF-4012F60B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BCC9A7A7-61C4-497A-B631-88ED26C2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177" y="3417955"/>
            <a:ext cx="2838516" cy="3414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CFFC5A8-2591-AEDE-ABAE-F351655C4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859" y="3759392"/>
            <a:ext cx="7233641" cy="2681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7E98A5-915F-5CC6-4F06-0DF1707DA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995" y="4685064"/>
            <a:ext cx="3236879" cy="75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6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清华简约主题-扁平-16:9">
  <a:themeElements>
    <a:clrScheme name="自定义 6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5B2F7C"/>
      </a:accent1>
      <a:accent2>
        <a:srgbClr val="5C2F7D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红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红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595</Words>
  <Application>Microsoft Office PowerPoint</Application>
  <PresentationFormat>宽屏</PresentationFormat>
  <Paragraphs>64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Arial</vt:lpstr>
      <vt:lpstr>Gill Sans MT</vt:lpstr>
      <vt:lpstr>Wingdings 2</vt:lpstr>
      <vt:lpstr>Office 主题​​</vt:lpstr>
      <vt:lpstr>清华简约主题-扁平-16:9</vt:lpstr>
      <vt:lpstr>Task-customized masked autoencoder via mixture of cluster-conditional experts</vt:lpstr>
      <vt:lpstr>Introduction</vt:lpstr>
      <vt:lpstr>Introduction</vt:lpstr>
      <vt:lpstr>Related Work</vt:lpstr>
      <vt:lpstr>Related Work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Task-customized masked autoencoder via mixture of cluster-conditional experts</dc:title>
  <dc:creator>Xuechao Chen</dc:creator>
  <cp:lastModifiedBy>Xuechao Chen</cp:lastModifiedBy>
  <cp:revision>5</cp:revision>
  <dcterms:created xsi:type="dcterms:W3CDTF">2023-08-26T06:46:41Z</dcterms:created>
  <dcterms:modified xsi:type="dcterms:W3CDTF">2023-08-30T02:39:52Z</dcterms:modified>
</cp:coreProperties>
</file>