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7" r:id="rId4"/>
    <p:sldId id="256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2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3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7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0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4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1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12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7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8812-B81C-4A1B-A2B7-F65F847DD9D9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DE03-46CB-4693-B260-9D7BCE8AD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OC-Tree Data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6" y="544946"/>
            <a:ext cx="11462454" cy="65499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altLang="zh-CN" dirty="0" err="1" smtClean="0"/>
              <a:t>HeatMap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17962" y="2743200"/>
            <a:ext cx="8940801" cy="35098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17962" y="4825856"/>
            <a:ext cx="8940801" cy="35098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4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618" y="0"/>
            <a:ext cx="1286336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254"/>
          <a:stretch/>
        </p:blipFill>
        <p:spPr>
          <a:xfrm>
            <a:off x="9633526" y="3302289"/>
            <a:ext cx="231298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0" y="365125"/>
            <a:ext cx="11158463" cy="6376265"/>
          </a:xfrm>
        </p:spPr>
      </p:pic>
    </p:spTree>
    <p:extLst>
      <p:ext uri="{BB962C8B-B14F-4D97-AF65-F5344CB8AC3E}">
        <p14:creationId xmlns:p14="http://schemas.microsoft.com/office/powerpoint/2010/main" val="38551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27" y="727364"/>
            <a:ext cx="8305800" cy="6229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855" y="64582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Community Detection  -future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6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3" y="388068"/>
            <a:ext cx="7292470" cy="2647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7923"/>
            <a:ext cx="4755112" cy="4300077"/>
          </a:xfrm>
          <a:prstGeom prst="rect">
            <a:avLst/>
          </a:prstGeom>
        </p:spPr>
      </p:pic>
      <p:sp>
        <p:nvSpPr>
          <p:cNvPr id="7" name="左弧形箭头 6"/>
          <p:cNvSpPr/>
          <p:nvPr/>
        </p:nvSpPr>
        <p:spPr>
          <a:xfrm>
            <a:off x="2728452" y="3480620"/>
            <a:ext cx="1946787" cy="1902542"/>
          </a:xfrm>
          <a:prstGeom prst="curvedRightArrow">
            <a:avLst>
              <a:gd name="adj1" fmla="val 1870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OC-Node Attributes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Id </a:t>
            </a:r>
            <a:r>
              <a:rPr lang="en-US" altLang="zh-CN" dirty="0" smtClean="0"/>
              <a:t>: </a:t>
            </a:r>
            <a:r>
              <a:rPr lang="zh-CN" altLang="en-US" dirty="0" smtClean="0"/>
              <a:t>（</a:t>
            </a:r>
            <a:r>
              <a:rPr lang="en-US" altLang="zh-CN" dirty="0"/>
              <a:t> </a:t>
            </a:r>
            <a:r>
              <a:rPr lang="en-US" altLang="zh-CN" dirty="0" smtClean="0"/>
              <a:t>primary </a:t>
            </a:r>
            <a:r>
              <a:rPr lang="en-US" altLang="zh-CN" dirty="0"/>
              <a:t>key 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……</a:t>
            </a:r>
          </a:p>
          <a:p>
            <a:r>
              <a:rPr lang="en-US" altLang="zh-CN" b="1" dirty="0" smtClean="0"/>
              <a:t>Name</a:t>
            </a:r>
            <a:r>
              <a:rPr lang="en-US" altLang="zh-CN" dirty="0" smtClean="0"/>
              <a:t> : “</a:t>
            </a:r>
            <a:r>
              <a:rPr lang="zh-CN" altLang="en-US" dirty="0" smtClean="0"/>
              <a:t>深圳市</a:t>
            </a:r>
            <a:r>
              <a:rPr lang="en-US" altLang="zh-CN" dirty="0" smtClean="0"/>
              <a:t>”</a:t>
            </a:r>
            <a:r>
              <a:rPr lang="zh-CN" altLang="en-US" dirty="0" smtClean="0"/>
              <a:t>、“南山区、”南山街道“</a:t>
            </a:r>
            <a:endParaRPr lang="en-US" altLang="zh-CN" dirty="0" smtClean="0"/>
          </a:p>
          <a:p>
            <a:r>
              <a:rPr lang="en-US" altLang="zh-CN" b="1" dirty="0" smtClean="0"/>
              <a:t>Count</a:t>
            </a:r>
            <a:r>
              <a:rPr lang="zh-CN" altLang="en-US" dirty="0" smtClean="0"/>
              <a:t>：简历数量，非叶节点为</a:t>
            </a:r>
            <a:r>
              <a:rPr lang="en-US" altLang="zh-CN" dirty="0" smtClean="0"/>
              <a:t>0</a:t>
            </a:r>
          </a:p>
          <a:p>
            <a:r>
              <a:rPr lang="en-US" altLang="zh-CN" b="1" dirty="0" smtClean="0"/>
              <a:t>Score</a:t>
            </a:r>
            <a:r>
              <a:rPr lang="zh-CN" altLang="en-US" dirty="0" smtClean="0"/>
              <a:t>：节点重要程度，目前为节点下子树的</a:t>
            </a:r>
            <a:r>
              <a:rPr lang="en-US" altLang="zh-CN" dirty="0" smtClean="0"/>
              <a:t>count</a:t>
            </a:r>
            <a:r>
              <a:rPr lang="zh-CN" altLang="en-US" dirty="0" smtClean="0"/>
              <a:t>之和</a:t>
            </a:r>
            <a:endParaRPr lang="en-US" altLang="zh-CN" dirty="0" smtClean="0"/>
          </a:p>
          <a:p>
            <a:r>
              <a:rPr lang="en-US" altLang="zh-CN" b="1" dirty="0" err="1" smtClean="0"/>
              <a:t>Resume_ids</a:t>
            </a:r>
            <a:r>
              <a:rPr lang="zh-CN" altLang="en-US" dirty="0" smtClean="0"/>
              <a:t>：（</a:t>
            </a:r>
            <a:r>
              <a:rPr lang="en-US" altLang="zh-CN" dirty="0" err="1" smtClean="0"/>
              <a:t>uid,rid</a:t>
            </a:r>
            <a:r>
              <a:rPr lang="en-US" altLang="zh-CN" dirty="0" smtClean="0"/>
              <a:t>) </a:t>
            </a:r>
            <a:r>
              <a:rPr lang="zh-CN" altLang="en-US" dirty="0" smtClean="0"/>
              <a:t>的列表</a:t>
            </a:r>
            <a:endParaRPr lang="en-US" altLang="zh-CN" dirty="0" smtClean="0"/>
          </a:p>
          <a:p>
            <a:r>
              <a:rPr lang="en-US" altLang="zh-CN" b="1" dirty="0" smtClean="0"/>
              <a:t>Interval</a:t>
            </a:r>
            <a:r>
              <a:rPr lang="zh-CN" altLang="en-US" dirty="0" smtClean="0"/>
              <a:t>：（</a:t>
            </a:r>
            <a:r>
              <a:rPr lang="en-US" altLang="zh-CN" dirty="0" err="1" smtClean="0"/>
              <a:t>start,end</a:t>
            </a:r>
            <a:r>
              <a:rPr lang="en-US" altLang="zh-CN" dirty="0" smtClean="0"/>
              <a:t>) </a:t>
            </a:r>
            <a:r>
              <a:rPr lang="zh-CN" altLang="en-US" dirty="0" smtClean="0"/>
              <a:t>，表示该职位的存在时间范围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670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72981"/>
            <a:ext cx="9144000" cy="2387600"/>
          </a:xfrm>
        </p:spPr>
        <p:txBody>
          <a:bodyPr/>
          <a:lstStyle/>
          <a:p>
            <a:r>
              <a:rPr lang="en-US" altLang="zh-CN" dirty="0" err="1" smtClean="0"/>
              <a:t>XianFeng</a:t>
            </a:r>
            <a:r>
              <a:rPr lang="en-US" altLang="zh-CN" dirty="0" smtClean="0"/>
              <a:t> Project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75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825624"/>
            <a:ext cx="11813309" cy="45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3" y="1825625"/>
            <a:ext cx="11600874" cy="37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63" y="193963"/>
            <a:ext cx="9949873" cy="67564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3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3" y="-169429"/>
            <a:ext cx="7205062" cy="715884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430326" y="2410691"/>
            <a:ext cx="276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length of path between leaves:</a:t>
            </a:r>
          </a:p>
          <a:p>
            <a:r>
              <a:rPr lang="en-US" altLang="zh-CN" dirty="0" smtClean="0"/>
              <a:t>9.72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8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/>
          <a:stretch/>
        </p:blipFill>
        <p:spPr>
          <a:xfrm>
            <a:off x="1902691" y="-118610"/>
            <a:ext cx="6954982" cy="702049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430326" y="2410691"/>
            <a:ext cx="276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length of path between leaves:</a:t>
            </a:r>
          </a:p>
          <a:p>
            <a:r>
              <a:rPr lang="en-US" altLang="zh-CN" dirty="0" smtClean="0"/>
              <a:t>5.43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9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102</Words>
  <Application>Microsoft Office PowerPoint</Application>
  <PresentationFormat>宽屏</PresentationFormat>
  <Paragraphs>20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OC-Tree Data Structure</vt:lpstr>
      <vt:lpstr>PowerPoint 演示文稿</vt:lpstr>
      <vt:lpstr>OC-Node Attributes</vt:lpstr>
      <vt:lpstr>XianFeng Project</vt:lpstr>
      <vt:lpstr>Data</vt:lpstr>
      <vt:lpstr>Data</vt:lpstr>
      <vt:lpstr>Demo</vt:lpstr>
      <vt:lpstr>Tree</vt:lpstr>
      <vt:lpstr>Graph</vt:lpstr>
      <vt:lpstr>HeatMap</vt:lpstr>
      <vt:lpstr>PowerPoint 演示文稿</vt:lpstr>
      <vt:lpstr>PowerPoint 演示文稿</vt:lpstr>
      <vt:lpstr>Community Detection  -future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XianFeng Project</dc:title>
  <dc:creator>MACHENIKE</dc:creator>
  <cp:lastModifiedBy>MACHENIKE</cp:lastModifiedBy>
  <cp:revision>15</cp:revision>
  <dcterms:created xsi:type="dcterms:W3CDTF">2020-07-17T11:18:00Z</dcterms:created>
  <dcterms:modified xsi:type="dcterms:W3CDTF">2020-08-06T09:05:22Z</dcterms:modified>
</cp:coreProperties>
</file>