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" y="-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3EDEC-CE47-4F2A-B5EB-203621104D43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C72D-BC19-4A4D-B076-8819532976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4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模型参数根据训练不同，可能有</a:t>
            </a:r>
            <a:r>
              <a:rPr lang="en-US" altLang="zh-CN" dirty="0"/>
              <a:t>double</a:t>
            </a:r>
            <a:r>
              <a:rPr lang="zh-CN" altLang="en-US" dirty="0"/>
              <a:t>的情况；如何使其变得更高效。大模型的</a:t>
            </a:r>
            <a:r>
              <a:rPr lang="en-US" altLang="zh-CN" dirty="0"/>
              <a:t>light-weighted</a:t>
            </a:r>
            <a:r>
              <a:rPr lang="zh-CN" altLang="en-US" dirty="0"/>
              <a:t>版本；直接提取</a:t>
            </a:r>
            <a:r>
              <a:rPr lang="en-US" altLang="zh-CN" dirty="0"/>
              <a:t>feature</a:t>
            </a:r>
            <a:r>
              <a:rPr lang="zh-CN" altLang="en-US" dirty="0"/>
              <a:t>减少存储量；并行计算（</a:t>
            </a:r>
            <a:r>
              <a:rPr lang="en-US" altLang="zh-CN" dirty="0"/>
              <a:t>auto</a:t>
            </a:r>
            <a:r>
              <a:rPr lang="zh-CN" altLang="en-US" dirty="0"/>
              <a:t>只适用于全</a:t>
            </a:r>
            <a:r>
              <a:rPr lang="en-US" altLang="zh-CN" dirty="0" err="1"/>
              <a:t>gpu</a:t>
            </a:r>
            <a:r>
              <a:rPr lang="zh-CN" altLang="en-US" dirty="0"/>
              <a:t>计算）；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C72D-BC19-4A4D-B076-8819532976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9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物体轨迹上的</a:t>
            </a:r>
            <a:r>
              <a:rPr lang="en-US" altLang="zh-CN" dirty="0"/>
              <a:t>reasoning-short time predict  2.</a:t>
            </a:r>
            <a:r>
              <a:rPr lang="zh-CN" altLang="en-US" dirty="0"/>
              <a:t>经验层面上的</a:t>
            </a:r>
            <a:r>
              <a:rPr lang="en-US" altLang="zh-CN" dirty="0"/>
              <a:t>reasoning-</a:t>
            </a:r>
            <a:r>
              <a:rPr lang="zh-CN" altLang="en-US" dirty="0"/>
              <a:t>对</a:t>
            </a:r>
            <a:r>
              <a:rPr lang="en-US" altLang="zh-CN" dirty="0"/>
              <a:t>activity/motion</a:t>
            </a:r>
            <a:r>
              <a:rPr lang="zh-CN" altLang="en-US" dirty="0"/>
              <a:t>的理解</a:t>
            </a:r>
            <a:endParaRPr lang="en-US" altLang="zh-CN" dirty="0"/>
          </a:p>
          <a:p>
            <a:r>
              <a:rPr lang="zh-CN" altLang="en-US" dirty="0"/>
              <a:t>论文学习中要看计算层面的论文，需要明白其本质在做什么。</a:t>
            </a:r>
            <a:endParaRPr lang="en-US" altLang="zh-CN" dirty="0"/>
          </a:p>
          <a:p>
            <a:r>
              <a:rPr lang="zh-CN" altLang="en-US" dirty="0"/>
              <a:t>可以从</a:t>
            </a:r>
            <a:r>
              <a:rPr lang="en-US" altLang="zh-CN" dirty="0"/>
              <a:t>GNN</a:t>
            </a:r>
            <a:r>
              <a:rPr lang="zh-CN" altLang="en-US" dirty="0"/>
              <a:t>与</a:t>
            </a:r>
            <a:r>
              <a:rPr lang="en-US" altLang="zh-CN" dirty="0" err="1"/>
              <a:t>VisualQA</a:t>
            </a:r>
            <a:r>
              <a:rPr lang="zh-CN" altLang="en-US" dirty="0"/>
              <a:t>的论文开始，解答自己在前沿论文中的某些疑惑。</a:t>
            </a:r>
            <a:endParaRPr lang="en-US" altLang="zh-CN" dirty="0"/>
          </a:p>
          <a:p>
            <a:r>
              <a:rPr lang="en-US" altLang="zh-CN" dirty="0" err="1"/>
              <a:t>Eg</a:t>
            </a:r>
            <a:r>
              <a:rPr lang="en-US" altLang="zh-CN" dirty="0"/>
              <a:t>:</a:t>
            </a:r>
            <a:r>
              <a:rPr lang="zh-CN" altLang="en-US" dirty="0"/>
              <a:t>对于</a:t>
            </a:r>
            <a:r>
              <a:rPr lang="en-US" altLang="zh-CN" dirty="0"/>
              <a:t>GNN</a:t>
            </a:r>
            <a:r>
              <a:rPr lang="zh-CN" altLang="en-US" dirty="0"/>
              <a:t>而言，是怎么定义“图”的，而不是图中的细节。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C72D-BC19-4A4D-B076-8819532976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7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可能需要担心的前提：人为设计的</a:t>
            </a:r>
            <a:r>
              <a:rPr lang="en-US" altLang="zh-CN" dirty="0"/>
              <a:t>feature</a:t>
            </a:r>
            <a:r>
              <a:rPr lang="zh-CN" altLang="en-US" dirty="0"/>
              <a:t>可能无法</a:t>
            </a:r>
            <a:r>
              <a:rPr lang="en-US" altLang="zh-CN" dirty="0"/>
              <a:t>match problem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C72D-BC19-4A4D-B076-8819532976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24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56963-4874-C417-CC61-D5C90F94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86D9AF-54AD-AC95-E63A-B1487CB9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F18FE3-CDDE-D6F2-3D46-CFE62D74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49A65-28FD-14C8-F253-5FA249BD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781B9C-6C47-02A8-B07A-47639065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05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DBE7D-CB84-86E5-5230-61C80742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B9122E-6C88-F979-D791-D46C6057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AD32E9-B94A-7C29-6C07-C235FD55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B466C-0857-5D54-513E-9AEECD69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F8E76A-6A7D-754E-C469-FD2532DA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78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99B870-FF55-DC40-36FC-FEE65891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CF322B-ECEC-9E68-77B6-AFD2D932F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88B3C-EC6F-1AD8-24FD-32923E1C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F82026-5C9B-43B4-6865-1D93C57F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D71034-A6A0-D61C-5F2F-E49C9E30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42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D1614-7DD2-4EA9-7631-4A716E95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C76C5-D617-EC69-8FA1-5723D8FDF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2C5FED-894F-968C-24C5-254C887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5B73C9-D62C-6919-378F-7D727007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086366-32A3-54B3-490F-0E3E8C9B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7F06DA-2783-48B9-3E5B-97EEE9C8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A446ED-F582-A9A7-93D6-F77FFAB7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F9DF2A-B82D-2495-D4D6-E8753BFC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103D9E-3812-10F8-388C-850DB5F1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FC004C-F634-9ADD-C42E-C77488BC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3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8778E-9E63-D185-0A81-4E4FF519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0584E1-D4FF-E836-7881-ED008151A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893135-2444-512B-8D60-F2D462C4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46E1AB-9903-0044-2673-CADA38BD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0870DF-B427-DBA2-EE3A-FB3A3D99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79D04C-5470-14CE-9208-DB4BA0ED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24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B068C-CA57-B91B-E754-ECA51100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CA185C-3C8B-4E8D-001E-8C01F85B3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330C4-051A-C556-84AA-6159ADE88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41374F7-DE87-C7F4-56E3-96CA53ACC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86DE39-E7D7-6216-90AE-4295E261A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E5E799-BEBB-28BE-1973-D41F660A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4FADE2-0ABE-A6DE-AC19-1CEB02F0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360D7F-440C-E1F8-0503-4F8CD3CB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62F5D-4815-F1B2-0ED4-54BA5BBA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FBDB0C-CCCE-E602-9584-E451C48E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B7EBDB-A290-0A0C-2155-30CF6610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558166-D9C9-83F5-418B-29E28084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26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5C7443-3868-8411-60E0-59E4C8BF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4B513A-4697-2E59-D7F1-69FB1491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9322E4-1681-2216-1234-2783BF7C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A6EAA-AE1F-77D9-300D-86EEC870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6B762A-57F7-52F0-8319-31458E5A8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D91255-14C4-ECDB-58B4-459D02D94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FC98BC-D9D1-3FB7-3F8C-E14A29AF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95745-3B4A-A425-D0F4-C801B184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9A723A-613F-4BCF-F94E-31E38453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5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247EF-7425-378B-8037-D8B799BE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D2E4EC-3207-2AEA-CA84-9E1936DB4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E9D150-216A-0A5C-3C5E-73F9162F0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FE9192-675A-647F-C25E-C876FBD9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A9FA3E-93B0-2E76-7E47-F17EC0AA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67405A-494D-4097-6A80-9F9132F1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96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5E977CB-9C9C-FA4B-B891-99B211DD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C11A4-ED3D-588F-B6F6-20EC0DBB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B25F95-C30F-8334-8DE4-2769132B9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147A-80A7-4675-9A54-8DD6C01D629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DBEF46-D5C9-A03E-632B-075E41C81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EF738C-0857-A164-8410-FFE44E33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307-9921-4647-948A-450090ADC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5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D1552-3503-242E-1B80-416E592C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 for reasoning:</a:t>
            </a:r>
            <a:b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 Neuro Networks &amp; Neuro Symbolic Reasoning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0463D1-BFE3-072F-F8C9-F8C2640EE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554"/>
            <a:ext cx="9144000" cy="1187245"/>
          </a:xfrm>
        </p:spPr>
        <p:txBody>
          <a:bodyPr/>
          <a:lstStyle/>
          <a:p>
            <a:r>
              <a:rPr lang="en-US" altLang="zh-CN" dirty="0"/>
              <a:t>Pre——8/18/2023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605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arrangement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6F652-B18A-CC26-2533-8A8B4E3C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515600" cy="4351338"/>
          </a:xfrm>
        </p:spPr>
        <p:txBody>
          <a:bodyPr/>
          <a:lstStyle/>
          <a:p>
            <a:r>
              <a:rPr lang="en-US" altLang="zh-CN" dirty="0"/>
              <a:t>8/21: accommodation in THUSZ become due, back to Beijing</a:t>
            </a:r>
          </a:p>
          <a:p>
            <a:r>
              <a:rPr lang="en-US" altLang="zh-CN" dirty="0"/>
              <a:t>From 8/28 to 9/16: THU Summer semester</a:t>
            </a:r>
          </a:p>
          <a:p>
            <a:r>
              <a:rPr lang="en-US" altLang="zh-CN" dirty="0"/>
              <a:t>From 9/18: THU Autumn semester</a:t>
            </a:r>
          </a:p>
          <a:p>
            <a:r>
              <a:rPr lang="en-US" altLang="zh-CN" dirty="0"/>
              <a:t>Autumn semester weekly schedule: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427807-AF3A-D378-9386-BE429710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91873"/>
            <a:ext cx="10795000" cy="30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arrangement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6F652-B18A-CC26-2533-8A8B4E3C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515600" cy="4351338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D1AC83-5943-B2F2-D6E8-BF3FD8FF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7473"/>
            <a:ext cx="10795000" cy="3086991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81CFE50-C15D-FABA-84FA-B42DFE578F08}"/>
              </a:ext>
            </a:extLst>
          </p:cNvPr>
          <p:cNvSpPr txBox="1">
            <a:spLocks/>
          </p:cNvSpPr>
          <p:nvPr/>
        </p:nvSpPr>
        <p:spPr>
          <a:xfrm>
            <a:off x="990600" y="4644483"/>
            <a:ext cx="10515600" cy="210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Available on Thursday afternoon, once meeting in two weeks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en-US" altLang="zh-CN" dirty="0"/>
              <a:t>If necessary, seek someone to work on this program together</a:t>
            </a:r>
          </a:p>
          <a:p>
            <a:r>
              <a:rPr lang="en-US" altLang="zh-CN" dirty="0"/>
              <a:t>Other questions &amp; suggestions?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982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over the past week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11"/>
            <a:ext cx="10515600" cy="4351338"/>
          </a:xfrm>
        </p:spPr>
        <p:txBody>
          <a:bodyPr/>
          <a:lstStyle/>
          <a:p>
            <a:r>
              <a:rPr lang="en-US" altLang="zh-CN" dirty="0"/>
              <a:t>1.Build a Transformer input-head for data loading</a:t>
            </a:r>
          </a:p>
          <a:p>
            <a:r>
              <a:rPr lang="en-US" altLang="zh-CN" dirty="0"/>
              <a:t>2.Survey of some Neuro Structure which can better do VQA reasoning part.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1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 input-head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11"/>
            <a:ext cx="10515600" cy="4351338"/>
          </a:xfrm>
        </p:spPr>
        <p:txBody>
          <a:bodyPr/>
          <a:lstStyle/>
          <a:p>
            <a:r>
              <a:rPr lang="en-US" altLang="zh-CN" dirty="0"/>
              <a:t>In VIOLET(</a:t>
            </a:r>
            <a:r>
              <a:rPr lang="en-US" altLang="zh-CN" dirty="0" err="1"/>
              <a:t>bert-videoswin</a:t>
            </a:r>
            <a:r>
              <a:rPr lang="en-US" altLang="zh-CN" dirty="0"/>
              <a:t> transformer), </a:t>
            </a:r>
            <a:r>
              <a:rPr lang="en-US" altLang="zh-CN" dirty="0" err="1"/>
              <a:t>img</a:t>
            </a:r>
            <a:r>
              <a:rPr lang="en-US" altLang="zh-CN" dirty="0"/>
              <a:t> input is a tensor with [B, T, C, H, W] dimension, while txt input is another tensor with [B, M, L] dimension. Fit the dimension to build </a:t>
            </a:r>
            <a:r>
              <a:rPr lang="en-US" altLang="zh-CN" dirty="0" err="1"/>
              <a:t>dataloader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internal storage problem, define fixed length for extracting video frame to reduce video-frame input.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E63985-8680-FD5D-68D7-C945B337C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86"/>
          <a:stretch/>
        </p:blipFill>
        <p:spPr>
          <a:xfrm>
            <a:off x="2129446" y="3102989"/>
            <a:ext cx="7933107" cy="17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8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 for better reasoning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11"/>
            <a:ext cx="10515600" cy="4351338"/>
          </a:xfrm>
        </p:spPr>
        <p:txBody>
          <a:bodyPr/>
          <a:lstStyle/>
          <a:p>
            <a:r>
              <a:rPr lang="en-US" altLang="zh-CN" dirty="0"/>
              <a:t>Big picture: expecting VQA for better “question understanding”.</a:t>
            </a:r>
          </a:p>
          <a:p>
            <a:r>
              <a:rPr lang="en-US" altLang="zh-CN" dirty="0" err="1"/>
              <a:t>Eg</a:t>
            </a:r>
            <a:r>
              <a:rPr lang="en-US" altLang="zh-CN" dirty="0"/>
              <a:t>: giving question “How many workers are there wearing helmets?” </a:t>
            </a:r>
            <a:r>
              <a:rPr lang="zh-CN" altLang="en-US" dirty="0"/>
              <a:t>→ “</a:t>
            </a:r>
            <a:r>
              <a:rPr lang="en-US" altLang="zh-CN" dirty="0"/>
              <a:t>Workers</a:t>
            </a:r>
            <a:r>
              <a:rPr lang="zh-CN" altLang="en-US" dirty="0"/>
              <a:t>” </a:t>
            </a:r>
            <a:r>
              <a:rPr lang="en-US" altLang="zh-CN" dirty="0"/>
              <a:t>— </a:t>
            </a:r>
            <a:r>
              <a:rPr lang="zh-CN" altLang="en-US" dirty="0"/>
              <a:t>“</a:t>
            </a:r>
            <a:r>
              <a:rPr lang="en-US" altLang="zh-CN" dirty="0"/>
              <a:t>Helmet</a:t>
            </a:r>
            <a:r>
              <a:rPr lang="zh-CN" altLang="en-US" dirty="0"/>
              <a:t>” → </a:t>
            </a:r>
            <a:r>
              <a:rPr lang="en-US" altLang="zh-CN" dirty="0" err="1"/>
              <a:t>Count_num</a:t>
            </a:r>
            <a:endParaRPr lang="en-US" altLang="zh-CN" dirty="0"/>
          </a:p>
          <a:p>
            <a:r>
              <a:rPr lang="en-US" altLang="zh-CN" dirty="0"/>
              <a:t>As Transformer model is a fully end-to-end model, although there performance well on most dataset, they “</a:t>
            </a:r>
            <a:r>
              <a:rPr lang="en-US" altLang="zh-CN" dirty="0">
                <a:solidFill>
                  <a:srgbClr val="FF0000"/>
                </a:solidFill>
              </a:rPr>
              <a:t>are weak in answering questions that emphasize visual relation reasoning</a:t>
            </a:r>
            <a:r>
              <a:rPr lang="en-US" altLang="zh-CN" dirty="0"/>
              <a:t>, especially the temporal and causal relations which feature video dynamics”</a:t>
            </a:r>
            <a:r>
              <a:rPr lang="fr-FR" altLang="zh-CN" dirty="0"/>
              <a:t> (Zhong, Xiao et al. 2022)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58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 for better reasoning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515600" cy="4351338"/>
          </a:xfrm>
        </p:spPr>
        <p:txBody>
          <a:bodyPr/>
          <a:lstStyle/>
          <a:p>
            <a:r>
              <a:rPr lang="en-US" altLang="zh-CN" dirty="0"/>
              <a:t>There are </a:t>
            </a:r>
            <a:r>
              <a:rPr lang="en-US" altLang="zh-CN" dirty="0">
                <a:solidFill>
                  <a:srgbClr val="FF0000"/>
                </a:solidFill>
              </a:rPr>
              <a:t>two structures </a:t>
            </a:r>
            <a:r>
              <a:rPr lang="en-US" altLang="zh-CN" dirty="0"/>
              <a:t>better fitting VQA reasoning work:</a:t>
            </a:r>
          </a:p>
          <a:p>
            <a:r>
              <a:rPr lang="en-US" altLang="zh-CN" dirty="0"/>
              <a:t>1. Graph Neuro Network:</a:t>
            </a:r>
          </a:p>
          <a:p>
            <a:r>
              <a:rPr lang="en-US" altLang="zh-CN" dirty="0"/>
              <a:t>Consider video as “graph”(our understanding is spatial and temporal relation containing in frame nodes). Use GNN for advanced reasoning head.</a:t>
            </a:r>
          </a:p>
          <a:p>
            <a:r>
              <a:rPr lang="en-US" altLang="zh-CN" dirty="0" err="1"/>
              <a:t>Eg</a:t>
            </a:r>
            <a:r>
              <a:rPr lang="en-US" altLang="zh-CN" dirty="0"/>
              <a:t>: </a:t>
            </a:r>
            <a:r>
              <a:rPr lang="en-US" altLang="zh-CN" dirty="0" err="1"/>
              <a:t>DualVGR</a:t>
            </a:r>
            <a:r>
              <a:rPr lang="en-US" altLang="zh-CN" dirty="0"/>
              <a:t>—GNN model head after Video/txt input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AB0027-A58B-AD19-3CE9-562F5E97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08" y="4362504"/>
            <a:ext cx="9991384" cy="2405674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D61E9B-D6AD-FE6B-CB3B-189409078695}"/>
              </a:ext>
            </a:extLst>
          </p:cNvPr>
          <p:cNvCxnSpPr/>
          <p:nvPr/>
        </p:nvCxnSpPr>
        <p:spPr>
          <a:xfrm>
            <a:off x="3873913" y="4473677"/>
            <a:ext cx="0" cy="220242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9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 for better reasoning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3D378F-A597-2A52-047B-49BC5C62B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-12035" y="1532296"/>
            <a:ext cx="4318759" cy="47367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4244B1-5F90-B589-8F8B-4A8BC6D5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44" y="3429000"/>
            <a:ext cx="479325" cy="4871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6F8FF0-6F0B-F0C5-2DDB-CA240CFBE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2"/>
          <a:stretch/>
        </p:blipFill>
        <p:spPr>
          <a:xfrm>
            <a:off x="4306724" y="1572027"/>
            <a:ext cx="4318759" cy="469697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22D18B-FF90-65E2-4C90-F0BD376775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"/>
          <a:stretch/>
        </p:blipFill>
        <p:spPr>
          <a:xfrm>
            <a:off x="8633949" y="3057862"/>
            <a:ext cx="3558051" cy="1810472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B3D0995-4D13-6E7F-2778-C79C8961D1C2}"/>
              </a:ext>
            </a:extLst>
          </p:cNvPr>
          <p:cNvCxnSpPr/>
          <p:nvPr/>
        </p:nvCxnSpPr>
        <p:spPr>
          <a:xfrm flipH="1">
            <a:off x="3520440" y="4868334"/>
            <a:ext cx="251460" cy="389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8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 for better reasoning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6F652-B18A-CC26-2533-8A8B4E3C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515600" cy="4351338"/>
          </a:xfrm>
        </p:spPr>
        <p:txBody>
          <a:bodyPr/>
          <a:lstStyle/>
          <a:p>
            <a:r>
              <a:rPr lang="en-US" altLang="zh-CN" dirty="0"/>
              <a:t>There are </a:t>
            </a:r>
            <a:r>
              <a:rPr lang="en-US" altLang="zh-CN" dirty="0">
                <a:solidFill>
                  <a:srgbClr val="FF0000"/>
                </a:solidFill>
              </a:rPr>
              <a:t>two structures </a:t>
            </a:r>
            <a:r>
              <a:rPr lang="en-US" altLang="zh-CN" dirty="0"/>
              <a:t>better fitting VQA reasoning work:</a:t>
            </a:r>
          </a:p>
          <a:p>
            <a:r>
              <a:rPr lang="en-US" altLang="zh-CN" dirty="0"/>
              <a:t>2. Neuro Symbolic Reasoning: generate “object-feature” pairs for advanced reasoning.(un end-to-end model!)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B94CC0-7F9E-41D8-8353-0E51D26D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68" y="2964509"/>
            <a:ext cx="9121930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 for better reasoning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6F652-B18A-CC26-2533-8A8B4E3C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515600" cy="4351338"/>
          </a:xfrm>
        </p:spPr>
        <p:txBody>
          <a:bodyPr/>
          <a:lstStyle/>
          <a:p>
            <a:r>
              <a:rPr lang="en-US" altLang="zh-CN" dirty="0"/>
              <a:t>There are </a:t>
            </a:r>
            <a:r>
              <a:rPr lang="en-US" altLang="zh-CN" dirty="0">
                <a:solidFill>
                  <a:srgbClr val="FF0000"/>
                </a:solidFill>
              </a:rPr>
              <a:t>two structures </a:t>
            </a:r>
            <a:r>
              <a:rPr lang="en-US" altLang="zh-CN" dirty="0"/>
              <a:t>better fitting VQA reasoning work:</a:t>
            </a:r>
          </a:p>
          <a:p>
            <a:r>
              <a:rPr lang="en-US" altLang="zh-CN" dirty="0"/>
              <a:t>2. Neuro Symbolic Reasoning: Dataset--CLEVR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4DB936-E463-EFBA-EDF3-A1280BE3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96" y="2633418"/>
            <a:ext cx="8634208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6F652-B18A-CC26-2533-8A8B4E3C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515600" cy="4351338"/>
          </a:xfrm>
        </p:spPr>
        <p:txBody>
          <a:bodyPr/>
          <a:lstStyle/>
          <a:p>
            <a:r>
              <a:rPr lang="en-US" altLang="zh-CN" dirty="0"/>
              <a:t>1. Dealing with calculation problems in Transformer</a:t>
            </a:r>
          </a:p>
          <a:p>
            <a:r>
              <a:rPr lang="en-US" altLang="zh-CN" dirty="0"/>
              <a:t>2. Try to build a GNN or NS module for </a:t>
            </a:r>
            <a:r>
              <a:rPr lang="en-US" altLang="zh-CN" dirty="0" err="1"/>
              <a:t>VideoQA</a:t>
            </a:r>
            <a:r>
              <a:rPr lang="en-US" altLang="zh-CN" dirty="0"/>
              <a:t>. Test its performance in the situation of constructional sites.</a:t>
            </a:r>
          </a:p>
          <a:p>
            <a:r>
              <a:rPr lang="en-US" altLang="zh-CN" dirty="0"/>
              <a:t>3. Design</a:t>
            </a:r>
            <a:r>
              <a:rPr lang="zh-CN" altLang="en-US" dirty="0"/>
              <a:t> </a:t>
            </a:r>
            <a:r>
              <a:rPr lang="en-US" altLang="zh-CN" dirty="0"/>
              <a:t>relevant validation experiment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83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555</Words>
  <Application>Microsoft Office PowerPoint</Application>
  <PresentationFormat>宽屏</PresentationFormat>
  <Paragraphs>127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Office 主题​​</vt:lpstr>
      <vt:lpstr>VQA for reasoning:  Graph Neuro Networks &amp; Neuro Symbolic Reasoning</vt:lpstr>
      <vt:lpstr>Work over the past week</vt:lpstr>
      <vt:lpstr>Transformer input-head</vt:lpstr>
      <vt:lpstr>VQA for better reasoning</vt:lpstr>
      <vt:lpstr>VQA for better reasoning</vt:lpstr>
      <vt:lpstr>VQA for better reasoning</vt:lpstr>
      <vt:lpstr>VQA for better reasoning</vt:lpstr>
      <vt:lpstr>VQA for better reasoning</vt:lpstr>
      <vt:lpstr>Further work</vt:lpstr>
      <vt:lpstr>Further arrangement</vt:lpstr>
      <vt:lpstr>Further arrangement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VQA for reasoning: Graph Neuro Networks &amp; Neuro Symbolic Reasoning</dc:title>
  <dc:creator>张 景皓</dc:creator>
  <cp:lastModifiedBy>张 景皓</cp:lastModifiedBy>
  <cp:revision>53</cp:revision>
  <dcterms:created xsi:type="dcterms:W3CDTF">2023-08-18T01:43:25Z</dcterms:created>
  <dcterms:modified xsi:type="dcterms:W3CDTF">2023-08-18T08:55:42Z</dcterms:modified>
</cp:coreProperties>
</file>