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8" r:id="rId1"/>
  </p:sldMasterIdLst>
  <p:notesMasterIdLst>
    <p:notesMasterId r:id="rId16"/>
  </p:notesMasterIdLst>
  <p:sldIdLst>
    <p:sldId id="256" r:id="rId2"/>
    <p:sldId id="259" r:id="rId3"/>
    <p:sldId id="260" r:id="rId4"/>
    <p:sldId id="264" r:id="rId5"/>
    <p:sldId id="261" r:id="rId6"/>
    <p:sldId id="262" r:id="rId7"/>
    <p:sldId id="265" r:id="rId8"/>
    <p:sldId id="266" r:id="rId9"/>
    <p:sldId id="268" r:id="rId10"/>
    <p:sldId id="269" r:id="rId11"/>
    <p:sldId id="270" r:id="rId12"/>
    <p:sldId id="271" r:id="rId13"/>
    <p:sldId id="258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C307D"/>
    <a:srgbClr val="F6F4F7"/>
    <a:srgbClr val="93549F"/>
    <a:srgbClr val="FEFDFF"/>
    <a:srgbClr val="E1D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5780" autoAdjust="0"/>
  </p:normalViewPr>
  <p:slideViewPr>
    <p:cSldViewPr snapToGrid="0" snapToObjects="1">
      <p:cViewPr varScale="1">
        <p:scale>
          <a:sx n="157" d="100"/>
          <a:sy n="157" d="100"/>
        </p:scale>
        <p:origin x="644" y="76"/>
      </p:cViewPr>
      <p:guideLst/>
    </p:cSldViewPr>
  </p:slideViewPr>
  <p:outlineViewPr>
    <p:cViewPr>
      <p:scale>
        <a:sx n="33" d="100"/>
        <a:sy n="33" d="100"/>
      </p:scale>
      <p:origin x="0" y="-114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echao Chen" userId="c40c29ccc140dcdc" providerId="LiveId" clId="{7093888B-2C2F-4DF4-A787-19EDD6AC0F61}"/>
    <pc:docChg chg="undo redo custSel addSld delSld modSld modMainMaster">
      <pc:chgData name="Xuechao Chen" userId="c40c29ccc140dcdc" providerId="LiveId" clId="{7093888B-2C2F-4DF4-A787-19EDD6AC0F61}" dt="2024-03-13T07:20:20.945" v="1768" actId="1076"/>
      <pc:docMkLst>
        <pc:docMk/>
      </pc:docMkLst>
      <pc:sldChg chg="addSp delSp modSp new mod">
        <pc:chgData name="Xuechao Chen" userId="c40c29ccc140dcdc" providerId="LiveId" clId="{7093888B-2C2F-4DF4-A787-19EDD6AC0F61}" dt="2024-03-12T08:38:43.040" v="1150" actId="207"/>
        <pc:sldMkLst>
          <pc:docMk/>
          <pc:sldMk cId="832605273" sldId="256"/>
        </pc:sldMkLst>
        <pc:spChg chg="mod">
          <ac:chgData name="Xuechao Chen" userId="c40c29ccc140dcdc" providerId="LiveId" clId="{7093888B-2C2F-4DF4-A787-19EDD6AC0F61}" dt="2024-03-12T07:40:44.507" v="527" actId="20577"/>
          <ac:spMkLst>
            <pc:docMk/>
            <pc:sldMk cId="832605273" sldId="256"/>
            <ac:spMk id="2" creationId="{15B97E13-BA43-645C-F9F4-DE24F863217C}"/>
          </ac:spMkLst>
        </pc:spChg>
        <pc:spChg chg="add del mod">
          <ac:chgData name="Xuechao Chen" userId="c40c29ccc140dcdc" providerId="LiveId" clId="{7093888B-2C2F-4DF4-A787-19EDD6AC0F61}" dt="2024-03-12T07:44:26.539" v="536" actId="20577"/>
          <ac:spMkLst>
            <pc:docMk/>
            <pc:sldMk cId="832605273" sldId="256"/>
            <ac:spMk id="3" creationId="{8F41BD97-ADDB-FFAB-F5BC-D7ABD2C937FD}"/>
          </ac:spMkLst>
        </pc:spChg>
        <pc:spChg chg="add mod">
          <ac:chgData name="Xuechao Chen" userId="c40c29ccc140dcdc" providerId="LiveId" clId="{7093888B-2C2F-4DF4-A787-19EDD6AC0F61}" dt="2024-03-12T08:38:43.040" v="1150" actId="207"/>
          <ac:spMkLst>
            <pc:docMk/>
            <pc:sldMk cId="832605273" sldId="256"/>
            <ac:spMk id="5" creationId="{76FA11E1-9176-76BA-145B-AA4F4BA62817}"/>
          </ac:spMkLst>
        </pc:spChg>
        <pc:spChg chg="add mod">
          <ac:chgData name="Xuechao Chen" userId="c40c29ccc140dcdc" providerId="LiveId" clId="{7093888B-2C2F-4DF4-A787-19EDD6AC0F61}" dt="2024-03-12T06:22:27.072" v="10"/>
          <ac:spMkLst>
            <pc:docMk/>
            <pc:sldMk cId="832605273" sldId="256"/>
            <ac:spMk id="5" creationId="{906A30D3-9F41-56A4-9E56-4E0F3EF6E33A}"/>
          </ac:spMkLst>
        </pc:spChg>
        <pc:spChg chg="add mod">
          <ac:chgData name="Xuechao Chen" userId="c40c29ccc140dcdc" providerId="LiveId" clId="{7093888B-2C2F-4DF4-A787-19EDD6AC0F61}" dt="2024-03-12T06:22:30.743" v="12"/>
          <ac:spMkLst>
            <pc:docMk/>
            <pc:sldMk cId="832605273" sldId="256"/>
            <ac:spMk id="7" creationId="{33B2CACE-1E8A-0886-F8A5-A869DAC1B7A7}"/>
          </ac:spMkLst>
        </pc:spChg>
        <pc:spChg chg="add mod">
          <ac:chgData name="Xuechao Chen" userId="c40c29ccc140dcdc" providerId="LiveId" clId="{7093888B-2C2F-4DF4-A787-19EDD6AC0F61}" dt="2024-03-12T06:22:48.519" v="26"/>
          <ac:spMkLst>
            <pc:docMk/>
            <pc:sldMk cId="832605273" sldId="256"/>
            <ac:spMk id="9" creationId="{FDC8957A-D194-2D6B-05A2-02E6D348FD76}"/>
          </ac:spMkLst>
        </pc:spChg>
        <pc:graphicFrameChg chg="add mod">
          <ac:chgData name="Xuechao Chen" userId="c40c29ccc140dcdc" providerId="LiveId" clId="{7093888B-2C2F-4DF4-A787-19EDD6AC0F61}" dt="2024-03-12T06:22:24.229" v="9"/>
          <ac:graphicFrameMkLst>
            <pc:docMk/>
            <pc:sldMk cId="832605273" sldId="256"/>
            <ac:graphicFrameMk id="4" creationId="{6C636C89-2900-5CC4-40AF-01F3D9249198}"/>
          </ac:graphicFrameMkLst>
        </pc:graphicFrameChg>
        <pc:graphicFrameChg chg="add mod">
          <ac:chgData name="Xuechao Chen" userId="c40c29ccc140dcdc" providerId="LiveId" clId="{7093888B-2C2F-4DF4-A787-19EDD6AC0F61}" dt="2024-03-12T06:22:28.526" v="11"/>
          <ac:graphicFrameMkLst>
            <pc:docMk/>
            <pc:sldMk cId="832605273" sldId="256"/>
            <ac:graphicFrameMk id="6" creationId="{F434DEBF-2E82-FE96-4926-611A9663049B}"/>
          </ac:graphicFrameMkLst>
        </pc:graphicFrameChg>
        <pc:graphicFrameChg chg="add mod">
          <ac:chgData name="Xuechao Chen" userId="c40c29ccc140dcdc" providerId="LiveId" clId="{7093888B-2C2F-4DF4-A787-19EDD6AC0F61}" dt="2024-03-12T06:22:47.165" v="25"/>
          <ac:graphicFrameMkLst>
            <pc:docMk/>
            <pc:sldMk cId="832605273" sldId="256"/>
            <ac:graphicFrameMk id="8" creationId="{8CD4FAB0-D19E-5E00-8838-8F778A4BB2ED}"/>
          </ac:graphicFrameMkLst>
        </pc:graphicFrameChg>
      </pc:sldChg>
      <pc:sldChg chg="modSp new del mod">
        <pc:chgData name="Xuechao Chen" userId="c40c29ccc140dcdc" providerId="LiveId" clId="{7093888B-2C2F-4DF4-A787-19EDD6AC0F61}" dt="2024-03-12T07:25:56.328" v="486" actId="47"/>
        <pc:sldMkLst>
          <pc:docMk/>
          <pc:sldMk cId="3604838973" sldId="257"/>
        </pc:sldMkLst>
        <pc:spChg chg="mod">
          <ac:chgData name="Xuechao Chen" userId="c40c29ccc140dcdc" providerId="LiveId" clId="{7093888B-2C2F-4DF4-A787-19EDD6AC0F61}" dt="2024-03-12T07:07:26.628" v="165" actId="20577"/>
          <ac:spMkLst>
            <pc:docMk/>
            <pc:sldMk cId="3604838973" sldId="257"/>
            <ac:spMk id="3" creationId="{502C73CC-73A0-67AC-25AE-F49E6E983651}"/>
          </ac:spMkLst>
        </pc:spChg>
      </pc:sldChg>
      <pc:sldChg chg="del">
        <pc:chgData name="Xuechao Chen" userId="c40c29ccc140dcdc" providerId="LiveId" clId="{7093888B-2C2F-4DF4-A787-19EDD6AC0F61}" dt="2024-03-12T06:21:39.933" v="0" actId="47"/>
        <pc:sldMkLst>
          <pc:docMk/>
          <pc:sldMk cId="749231378" sldId="258"/>
        </pc:sldMkLst>
      </pc:sldChg>
      <pc:sldChg chg="addSp modSp new mod">
        <pc:chgData name="Xuechao Chen" userId="c40c29ccc140dcdc" providerId="LiveId" clId="{7093888B-2C2F-4DF4-A787-19EDD6AC0F61}" dt="2024-03-12T07:12:06.485" v="250" actId="1076"/>
        <pc:sldMkLst>
          <pc:docMk/>
          <pc:sldMk cId="2063856864" sldId="258"/>
        </pc:sldMkLst>
        <pc:spChg chg="add mod">
          <ac:chgData name="Xuechao Chen" userId="c40c29ccc140dcdc" providerId="LiveId" clId="{7093888B-2C2F-4DF4-A787-19EDD6AC0F61}" dt="2024-03-12T07:12:06.485" v="250" actId="1076"/>
          <ac:spMkLst>
            <pc:docMk/>
            <pc:sldMk cId="2063856864" sldId="258"/>
            <ac:spMk id="2" creationId="{C9C5A0B8-1919-A3D7-5C25-E3BE2EC21657}"/>
          </ac:spMkLst>
        </pc:spChg>
      </pc:sldChg>
      <pc:sldChg chg="new del">
        <pc:chgData name="Xuechao Chen" userId="c40c29ccc140dcdc" providerId="LiveId" clId="{7093888B-2C2F-4DF4-A787-19EDD6AC0F61}" dt="2024-03-12T07:06:14.594" v="103" actId="680"/>
        <pc:sldMkLst>
          <pc:docMk/>
          <pc:sldMk cId="2734304216" sldId="259"/>
        </pc:sldMkLst>
      </pc:sldChg>
      <pc:sldChg chg="addSp modSp new mod">
        <pc:chgData name="Xuechao Chen" userId="c40c29ccc140dcdc" providerId="LiveId" clId="{7093888B-2C2F-4DF4-A787-19EDD6AC0F61}" dt="2024-03-12T07:43:39.082" v="528" actId="1076"/>
        <pc:sldMkLst>
          <pc:docMk/>
          <pc:sldMk cId="2788628867" sldId="259"/>
        </pc:sldMkLst>
        <pc:spChg chg="mod">
          <ac:chgData name="Xuechao Chen" userId="c40c29ccc140dcdc" providerId="LiveId" clId="{7093888B-2C2F-4DF4-A787-19EDD6AC0F61}" dt="2024-03-12T07:23:48.419" v="453" actId="1076"/>
          <ac:spMkLst>
            <pc:docMk/>
            <pc:sldMk cId="2788628867" sldId="259"/>
            <ac:spMk id="2" creationId="{AD52292A-4FDB-9A4B-548B-A31BC1ED9B4C}"/>
          </ac:spMkLst>
        </pc:spChg>
        <pc:spChg chg="mod">
          <ac:chgData name="Xuechao Chen" userId="c40c29ccc140dcdc" providerId="LiveId" clId="{7093888B-2C2F-4DF4-A787-19EDD6AC0F61}" dt="2024-03-12T07:06:23.733" v="111" actId="20577"/>
          <ac:spMkLst>
            <pc:docMk/>
            <pc:sldMk cId="2788628867" sldId="259"/>
            <ac:spMk id="3" creationId="{46EFDAE9-FFD4-835C-269B-1038CC7D5E48}"/>
          </ac:spMkLst>
        </pc:spChg>
        <pc:spChg chg="add mod">
          <ac:chgData name="Xuechao Chen" userId="c40c29ccc140dcdc" providerId="LiveId" clId="{7093888B-2C2F-4DF4-A787-19EDD6AC0F61}" dt="2024-03-12T07:16:33.490" v="350"/>
          <ac:spMkLst>
            <pc:docMk/>
            <pc:sldMk cId="2788628867" sldId="259"/>
            <ac:spMk id="4" creationId="{FF444562-69CB-24A0-B0F9-9568B8DA6D1A}"/>
          </ac:spMkLst>
        </pc:spChg>
        <pc:spChg chg="add mod">
          <ac:chgData name="Xuechao Chen" userId="c40c29ccc140dcdc" providerId="LiveId" clId="{7093888B-2C2F-4DF4-A787-19EDD6AC0F61}" dt="2024-03-12T07:43:39.082" v="528" actId="1076"/>
          <ac:spMkLst>
            <pc:docMk/>
            <pc:sldMk cId="2788628867" sldId="259"/>
            <ac:spMk id="5" creationId="{44009442-9130-C54E-6178-078871E27255}"/>
          </ac:spMkLst>
        </pc:spChg>
        <pc:spChg chg="add mod">
          <ac:chgData name="Xuechao Chen" userId="c40c29ccc140dcdc" providerId="LiveId" clId="{7093888B-2C2F-4DF4-A787-19EDD6AC0F61}" dt="2024-03-12T07:29:16.529" v="513"/>
          <ac:spMkLst>
            <pc:docMk/>
            <pc:sldMk cId="2788628867" sldId="259"/>
            <ac:spMk id="6" creationId="{F34A8D67-1C74-9A57-1545-7EEB357E5FDD}"/>
          </ac:spMkLst>
        </pc:spChg>
      </pc:sldChg>
      <pc:sldChg chg="new del">
        <pc:chgData name="Xuechao Chen" userId="c40c29ccc140dcdc" providerId="LiveId" clId="{7093888B-2C2F-4DF4-A787-19EDD6AC0F61}" dt="2024-03-12T07:09:27.789" v="172" actId="680"/>
        <pc:sldMkLst>
          <pc:docMk/>
          <pc:sldMk cId="1119323106" sldId="260"/>
        </pc:sldMkLst>
      </pc:sldChg>
      <pc:sldChg chg="addSp delSp modSp add mod">
        <pc:chgData name="Xuechao Chen" userId="c40c29ccc140dcdc" providerId="LiveId" clId="{7093888B-2C2F-4DF4-A787-19EDD6AC0F61}" dt="2024-03-12T08:38:32.849" v="1149" actId="207"/>
        <pc:sldMkLst>
          <pc:docMk/>
          <pc:sldMk cId="1397957637" sldId="260"/>
        </pc:sldMkLst>
        <pc:spChg chg="mod">
          <ac:chgData name="Xuechao Chen" userId="c40c29ccc140dcdc" providerId="LiveId" clId="{7093888B-2C2F-4DF4-A787-19EDD6AC0F61}" dt="2024-03-12T08:09:29.360" v="901" actId="1076"/>
          <ac:spMkLst>
            <pc:docMk/>
            <pc:sldMk cId="1397957637" sldId="260"/>
            <ac:spMk id="2" creationId="{0EBA26E9-EB4C-3C3C-17E6-18BCBA399A85}"/>
          </ac:spMkLst>
        </pc:spChg>
        <pc:spChg chg="mod">
          <ac:chgData name="Xuechao Chen" userId="c40c29ccc140dcdc" providerId="LiveId" clId="{7093888B-2C2F-4DF4-A787-19EDD6AC0F61}" dt="2024-03-12T07:50:03.481" v="624" actId="1076"/>
          <ac:spMkLst>
            <pc:docMk/>
            <pc:sldMk cId="1397957637" sldId="260"/>
            <ac:spMk id="3" creationId="{502C73CC-73A0-67AC-25AE-F49E6E983651}"/>
          </ac:spMkLst>
        </pc:spChg>
        <pc:spChg chg="add mod">
          <ac:chgData name="Xuechao Chen" userId="c40c29ccc140dcdc" providerId="LiveId" clId="{7093888B-2C2F-4DF4-A787-19EDD6AC0F61}" dt="2024-03-12T08:09:33.593" v="902" actId="1076"/>
          <ac:spMkLst>
            <pc:docMk/>
            <pc:sldMk cId="1397957637" sldId="260"/>
            <ac:spMk id="4" creationId="{0C074EF3-F5A6-EFBF-C1F9-3A5A69807219}"/>
          </ac:spMkLst>
        </pc:spChg>
        <pc:spChg chg="add mod">
          <ac:chgData name="Xuechao Chen" userId="c40c29ccc140dcdc" providerId="LiveId" clId="{7093888B-2C2F-4DF4-A787-19EDD6AC0F61}" dt="2024-03-12T07:29:22.636" v="514"/>
          <ac:spMkLst>
            <pc:docMk/>
            <pc:sldMk cId="1397957637" sldId="260"/>
            <ac:spMk id="4" creationId="{55292A38-76DD-775C-9CCE-C38F5E7E039B}"/>
          </ac:spMkLst>
        </pc:spChg>
        <pc:spChg chg="add del mod">
          <ac:chgData name="Xuechao Chen" userId="c40c29ccc140dcdc" providerId="LiveId" clId="{7093888B-2C2F-4DF4-A787-19EDD6AC0F61}" dt="2024-03-12T07:47:39.241" v="573" actId="478"/>
          <ac:spMkLst>
            <pc:docMk/>
            <pc:sldMk cId="1397957637" sldId="260"/>
            <ac:spMk id="5" creationId="{E0F6A229-E404-3A04-F28E-306FA0D90AD9}"/>
          </ac:spMkLst>
        </pc:spChg>
        <pc:spChg chg="add del mod">
          <ac:chgData name="Xuechao Chen" userId="c40c29ccc140dcdc" providerId="LiveId" clId="{7093888B-2C2F-4DF4-A787-19EDD6AC0F61}" dt="2024-03-12T07:51:06.458" v="635" actId="478"/>
          <ac:spMkLst>
            <pc:docMk/>
            <pc:sldMk cId="1397957637" sldId="260"/>
            <ac:spMk id="6" creationId="{0A1A5270-FC50-02ED-0DBE-8E43F0E5AE1D}"/>
          </ac:spMkLst>
        </pc:spChg>
        <pc:spChg chg="add del mod">
          <ac:chgData name="Xuechao Chen" userId="c40c29ccc140dcdc" providerId="LiveId" clId="{7093888B-2C2F-4DF4-A787-19EDD6AC0F61}" dt="2024-03-12T07:47:38.369" v="572" actId="478"/>
          <ac:spMkLst>
            <pc:docMk/>
            <pc:sldMk cId="1397957637" sldId="260"/>
            <ac:spMk id="7" creationId="{AF35FE76-EA7D-478D-16F1-DEE38CC6599D}"/>
          </ac:spMkLst>
        </pc:spChg>
        <pc:spChg chg="add del mod">
          <ac:chgData name="Xuechao Chen" userId="c40c29ccc140dcdc" providerId="LiveId" clId="{7093888B-2C2F-4DF4-A787-19EDD6AC0F61}" dt="2024-03-12T07:47:08.171" v="564" actId="478"/>
          <ac:spMkLst>
            <pc:docMk/>
            <pc:sldMk cId="1397957637" sldId="260"/>
            <ac:spMk id="8" creationId="{541B54BF-DB3A-D64B-F9E4-B4721C3C8E8F}"/>
          </ac:spMkLst>
        </pc:spChg>
        <pc:spChg chg="add del mod">
          <ac:chgData name="Xuechao Chen" userId="c40c29ccc140dcdc" providerId="LiveId" clId="{7093888B-2C2F-4DF4-A787-19EDD6AC0F61}" dt="2024-03-12T07:47:06.714" v="562" actId="478"/>
          <ac:spMkLst>
            <pc:docMk/>
            <pc:sldMk cId="1397957637" sldId="260"/>
            <ac:spMk id="9" creationId="{0C2C9AFB-A845-661E-9FF0-FE0F10B2B328}"/>
          </ac:spMkLst>
        </pc:spChg>
        <pc:spChg chg="add mod">
          <ac:chgData name="Xuechao Chen" userId="c40c29ccc140dcdc" providerId="LiveId" clId="{7093888B-2C2F-4DF4-A787-19EDD6AC0F61}" dt="2024-03-12T08:09:33.593" v="902" actId="1076"/>
          <ac:spMkLst>
            <pc:docMk/>
            <pc:sldMk cId="1397957637" sldId="260"/>
            <ac:spMk id="10" creationId="{DEDD650C-540C-2729-4D0C-23A512B7CDC6}"/>
          </ac:spMkLst>
        </pc:spChg>
        <pc:spChg chg="add del mod">
          <ac:chgData name="Xuechao Chen" userId="c40c29ccc140dcdc" providerId="LiveId" clId="{7093888B-2C2F-4DF4-A787-19EDD6AC0F61}" dt="2024-03-12T07:51:03.898" v="632" actId="478"/>
          <ac:spMkLst>
            <pc:docMk/>
            <pc:sldMk cId="1397957637" sldId="260"/>
            <ac:spMk id="11" creationId="{C7421DF3-D812-2DDD-77FB-A1742DE47A8D}"/>
          </ac:spMkLst>
        </pc:spChg>
        <pc:spChg chg="add del mod">
          <ac:chgData name="Xuechao Chen" userId="c40c29ccc140dcdc" providerId="LiveId" clId="{7093888B-2C2F-4DF4-A787-19EDD6AC0F61}" dt="2024-03-12T08:04:54.767" v="865" actId="478"/>
          <ac:spMkLst>
            <pc:docMk/>
            <pc:sldMk cId="1397957637" sldId="260"/>
            <ac:spMk id="27" creationId="{7BC73CEC-C6C0-F618-B38C-1F050C6CCADC}"/>
          </ac:spMkLst>
        </pc:spChg>
        <pc:spChg chg="add mod">
          <ac:chgData name="Xuechao Chen" userId="c40c29ccc140dcdc" providerId="LiveId" clId="{7093888B-2C2F-4DF4-A787-19EDD6AC0F61}" dt="2024-03-12T08:38:32.849" v="1149" actId="207"/>
          <ac:spMkLst>
            <pc:docMk/>
            <pc:sldMk cId="1397957637" sldId="260"/>
            <ac:spMk id="29" creationId="{6B712B42-28B7-01D2-41A7-A56542C64CCB}"/>
          </ac:spMkLst>
        </pc:spChg>
        <pc:picChg chg="add mod">
          <ac:chgData name="Xuechao Chen" userId="c40c29ccc140dcdc" providerId="LiveId" clId="{7093888B-2C2F-4DF4-A787-19EDD6AC0F61}" dt="2024-03-12T08:05:51.648" v="880" actId="1076"/>
          <ac:picMkLst>
            <pc:docMk/>
            <pc:sldMk cId="1397957637" sldId="260"/>
            <ac:picMk id="23" creationId="{1A0CDDC1-9290-DFE2-0E01-35AE79A70EFB}"/>
          </ac:picMkLst>
        </pc:picChg>
        <pc:picChg chg="add mod">
          <ac:chgData name="Xuechao Chen" userId="c40c29ccc140dcdc" providerId="LiveId" clId="{7093888B-2C2F-4DF4-A787-19EDD6AC0F61}" dt="2024-03-12T08:05:48.296" v="879" actId="1076"/>
          <ac:picMkLst>
            <pc:docMk/>
            <pc:sldMk cId="1397957637" sldId="260"/>
            <ac:picMk id="25" creationId="{0AA445D1-ED6B-14FF-B076-D560C9E737AD}"/>
          </ac:picMkLst>
        </pc:picChg>
        <pc:cxnChg chg="add mod">
          <ac:chgData name="Xuechao Chen" userId="c40c29ccc140dcdc" providerId="LiveId" clId="{7093888B-2C2F-4DF4-A787-19EDD6AC0F61}" dt="2024-03-12T08:09:33.593" v="902" actId="1076"/>
          <ac:cxnSpMkLst>
            <pc:docMk/>
            <pc:sldMk cId="1397957637" sldId="260"/>
            <ac:cxnSpMk id="13" creationId="{7C1D4D5D-501B-76F7-D76F-6DC5CAC4FBEC}"/>
          </ac:cxnSpMkLst>
        </pc:cxnChg>
        <pc:cxnChg chg="add del mod">
          <ac:chgData name="Xuechao Chen" userId="c40c29ccc140dcdc" providerId="LiveId" clId="{7093888B-2C2F-4DF4-A787-19EDD6AC0F61}" dt="2024-03-12T07:51:05.665" v="634" actId="478"/>
          <ac:cxnSpMkLst>
            <pc:docMk/>
            <pc:sldMk cId="1397957637" sldId="260"/>
            <ac:cxnSpMk id="15" creationId="{F47037FD-0010-A0D6-3443-0503EACB32D2}"/>
          </ac:cxnSpMkLst>
        </pc:cxnChg>
        <pc:cxnChg chg="add del mod">
          <ac:chgData name="Xuechao Chen" userId="c40c29ccc140dcdc" providerId="LiveId" clId="{7093888B-2C2F-4DF4-A787-19EDD6AC0F61}" dt="2024-03-12T07:51:04.743" v="633" actId="478"/>
          <ac:cxnSpMkLst>
            <pc:docMk/>
            <pc:sldMk cId="1397957637" sldId="260"/>
            <ac:cxnSpMk id="17" creationId="{0C4BBFAE-3876-14CB-1CEC-A3149D7514B5}"/>
          </ac:cxnSpMkLst>
        </pc:cxnChg>
      </pc:sldChg>
      <pc:sldChg chg="addSp delSp modSp add mod">
        <pc:chgData name="Xuechao Chen" userId="c40c29ccc140dcdc" providerId="LiveId" clId="{7093888B-2C2F-4DF4-A787-19EDD6AC0F61}" dt="2024-03-12T09:01:40.996" v="1360" actId="123"/>
        <pc:sldMkLst>
          <pc:docMk/>
          <pc:sldMk cId="1999239593" sldId="261"/>
        </pc:sldMkLst>
        <pc:spChg chg="mod">
          <ac:chgData name="Xuechao Chen" userId="c40c29ccc140dcdc" providerId="LiveId" clId="{7093888B-2C2F-4DF4-A787-19EDD6AC0F61}" dt="2024-03-12T09:01:40.996" v="1360" actId="123"/>
          <ac:spMkLst>
            <pc:docMk/>
            <pc:sldMk cId="1999239593" sldId="261"/>
            <ac:spMk id="2" creationId="{0EBA26E9-EB4C-3C3C-17E6-18BCBA399A85}"/>
          </ac:spMkLst>
        </pc:spChg>
        <pc:spChg chg="mod">
          <ac:chgData name="Xuechao Chen" userId="c40c29ccc140dcdc" providerId="LiveId" clId="{7093888B-2C2F-4DF4-A787-19EDD6AC0F61}" dt="2024-03-12T07:09:59.989" v="192" actId="20577"/>
          <ac:spMkLst>
            <pc:docMk/>
            <pc:sldMk cId="1999239593" sldId="261"/>
            <ac:spMk id="3" creationId="{502C73CC-73A0-67AC-25AE-F49E6E983651}"/>
          </ac:spMkLst>
        </pc:spChg>
        <pc:spChg chg="add del mod">
          <ac:chgData name="Xuechao Chen" userId="c40c29ccc140dcdc" providerId="LiveId" clId="{7093888B-2C2F-4DF4-A787-19EDD6AC0F61}" dt="2024-03-12T08:36:47.172" v="1132" actId="21"/>
          <ac:spMkLst>
            <pc:docMk/>
            <pc:sldMk cId="1999239593" sldId="261"/>
            <ac:spMk id="5" creationId="{9F7B29A2-CEF3-F93B-7E70-8F3319366238}"/>
          </ac:spMkLst>
        </pc:spChg>
        <pc:picChg chg="add mod">
          <ac:chgData name="Xuechao Chen" userId="c40c29ccc140dcdc" providerId="LiveId" clId="{7093888B-2C2F-4DF4-A787-19EDD6AC0F61}" dt="2024-03-12T08:52:27.283" v="1163" actId="1076"/>
          <ac:picMkLst>
            <pc:docMk/>
            <pc:sldMk cId="1999239593" sldId="261"/>
            <ac:picMk id="6" creationId="{8CE3893E-325D-941D-9728-1512E0E16DC5}"/>
          </ac:picMkLst>
        </pc:picChg>
        <pc:picChg chg="add mod">
          <ac:chgData name="Xuechao Chen" userId="c40c29ccc140dcdc" providerId="LiveId" clId="{7093888B-2C2F-4DF4-A787-19EDD6AC0F61}" dt="2024-03-12T08:54:37.110" v="1250" actId="1076"/>
          <ac:picMkLst>
            <pc:docMk/>
            <pc:sldMk cId="1999239593" sldId="261"/>
            <ac:picMk id="8" creationId="{9D49EAFC-4655-275C-4886-533645FABF08}"/>
          </ac:picMkLst>
        </pc:picChg>
        <pc:picChg chg="add mod modCrop">
          <ac:chgData name="Xuechao Chen" userId="c40c29ccc140dcdc" providerId="LiveId" clId="{7093888B-2C2F-4DF4-A787-19EDD6AC0F61}" dt="2024-03-12T08:54:03.277" v="1204" actId="1076"/>
          <ac:picMkLst>
            <pc:docMk/>
            <pc:sldMk cId="1999239593" sldId="261"/>
            <ac:picMk id="10" creationId="{DC474916-BE88-55C0-9418-6961F98A66A7}"/>
          </ac:picMkLst>
        </pc:picChg>
        <pc:picChg chg="add mod">
          <ac:chgData name="Xuechao Chen" userId="c40c29ccc140dcdc" providerId="LiveId" clId="{7093888B-2C2F-4DF4-A787-19EDD6AC0F61}" dt="2024-03-12T08:57:05.077" v="1267" actId="1076"/>
          <ac:picMkLst>
            <pc:docMk/>
            <pc:sldMk cId="1999239593" sldId="261"/>
            <ac:picMk id="12" creationId="{F97A9830-C01D-15D5-71AE-C79B1F2CA01A}"/>
          </ac:picMkLst>
        </pc:picChg>
        <pc:picChg chg="add mod modCrop">
          <ac:chgData name="Xuechao Chen" userId="c40c29ccc140dcdc" providerId="LiveId" clId="{7093888B-2C2F-4DF4-A787-19EDD6AC0F61}" dt="2024-03-12T08:57:48.276" v="1287" actId="1076"/>
          <ac:picMkLst>
            <pc:docMk/>
            <pc:sldMk cId="1999239593" sldId="261"/>
            <ac:picMk id="14" creationId="{E04A0CDD-3F87-8B04-07E8-F56EE9DA20ED}"/>
          </ac:picMkLst>
        </pc:picChg>
        <pc:picChg chg="add mod modCrop">
          <ac:chgData name="Xuechao Chen" userId="c40c29ccc140dcdc" providerId="LiveId" clId="{7093888B-2C2F-4DF4-A787-19EDD6AC0F61}" dt="2024-03-12T09:00:33.444" v="1337" actId="14100"/>
          <ac:picMkLst>
            <pc:docMk/>
            <pc:sldMk cId="1999239593" sldId="261"/>
            <ac:picMk id="16" creationId="{BADC0929-3CAC-8CDF-5328-D577BF3624D0}"/>
          </ac:picMkLst>
        </pc:picChg>
      </pc:sldChg>
      <pc:sldChg chg="addSp delSp modSp add mod">
        <pc:chgData name="Xuechao Chen" userId="c40c29ccc140dcdc" providerId="LiveId" clId="{7093888B-2C2F-4DF4-A787-19EDD6AC0F61}" dt="2024-03-12T09:09:24.907" v="1375" actId="1076"/>
        <pc:sldMkLst>
          <pc:docMk/>
          <pc:sldMk cId="1341134245" sldId="262"/>
        </pc:sldMkLst>
        <pc:spChg chg="del">
          <ac:chgData name="Xuechao Chen" userId="c40c29ccc140dcdc" providerId="LiveId" clId="{7093888B-2C2F-4DF4-A787-19EDD6AC0F61}" dt="2024-03-12T09:08:36.500" v="1366" actId="478"/>
          <ac:spMkLst>
            <pc:docMk/>
            <pc:sldMk cId="1341134245" sldId="262"/>
            <ac:spMk id="2" creationId="{0EBA26E9-EB4C-3C3C-17E6-18BCBA399A85}"/>
          </ac:spMkLst>
        </pc:spChg>
        <pc:spChg chg="mod">
          <ac:chgData name="Xuechao Chen" userId="c40c29ccc140dcdc" providerId="LiveId" clId="{7093888B-2C2F-4DF4-A787-19EDD6AC0F61}" dt="2024-03-12T07:10:08.436" v="203" actId="20577"/>
          <ac:spMkLst>
            <pc:docMk/>
            <pc:sldMk cId="1341134245" sldId="262"/>
            <ac:spMk id="3" creationId="{502C73CC-73A0-67AC-25AE-F49E6E983651}"/>
          </ac:spMkLst>
        </pc:spChg>
        <pc:picChg chg="add mod">
          <ac:chgData name="Xuechao Chen" userId="c40c29ccc140dcdc" providerId="LiveId" clId="{7093888B-2C2F-4DF4-A787-19EDD6AC0F61}" dt="2024-03-12T09:09:24.907" v="1375" actId="1076"/>
          <ac:picMkLst>
            <pc:docMk/>
            <pc:sldMk cId="1341134245" sldId="262"/>
            <ac:picMk id="5" creationId="{59417BF0-8466-453E-7FE5-D26B50DBDD9D}"/>
          </ac:picMkLst>
        </pc:picChg>
        <pc:picChg chg="add mod">
          <ac:chgData name="Xuechao Chen" userId="c40c29ccc140dcdc" providerId="LiveId" clId="{7093888B-2C2F-4DF4-A787-19EDD6AC0F61}" dt="2024-03-12T09:09:22.489" v="1374" actId="1076"/>
          <ac:picMkLst>
            <pc:docMk/>
            <pc:sldMk cId="1341134245" sldId="262"/>
            <ac:picMk id="7" creationId="{2F0ED739-B640-8671-172A-0CE49A77B471}"/>
          </ac:picMkLst>
        </pc:picChg>
      </pc:sldChg>
      <pc:sldChg chg="add">
        <pc:chgData name="Xuechao Chen" userId="c40c29ccc140dcdc" providerId="LiveId" clId="{7093888B-2C2F-4DF4-A787-19EDD6AC0F61}" dt="2024-03-12T07:12:11.471" v="251"/>
        <pc:sldMkLst>
          <pc:docMk/>
          <pc:sldMk cId="3485521905" sldId="263"/>
        </pc:sldMkLst>
      </pc:sldChg>
      <pc:sldChg chg="addSp delSp modSp add mod">
        <pc:chgData name="Xuechao Chen" userId="c40c29ccc140dcdc" providerId="LiveId" clId="{7093888B-2C2F-4DF4-A787-19EDD6AC0F61}" dt="2024-03-12T08:52:07.212" v="1160" actId="1076"/>
        <pc:sldMkLst>
          <pc:docMk/>
          <pc:sldMk cId="3329080459" sldId="264"/>
        </pc:sldMkLst>
        <pc:spChg chg="mod">
          <ac:chgData name="Xuechao Chen" userId="c40c29ccc140dcdc" providerId="LiveId" clId="{7093888B-2C2F-4DF4-A787-19EDD6AC0F61}" dt="2024-03-12T08:52:07.212" v="1160" actId="1076"/>
          <ac:spMkLst>
            <pc:docMk/>
            <pc:sldMk cId="3329080459" sldId="264"/>
            <ac:spMk id="2" creationId="{0EBA26E9-EB4C-3C3C-17E6-18BCBA399A85}"/>
          </ac:spMkLst>
        </pc:spChg>
        <pc:spChg chg="del">
          <ac:chgData name="Xuechao Chen" userId="c40c29ccc140dcdc" providerId="LiveId" clId="{7093888B-2C2F-4DF4-A787-19EDD6AC0F61}" dt="2024-03-12T08:10:31.728" v="907" actId="478"/>
          <ac:spMkLst>
            <pc:docMk/>
            <pc:sldMk cId="3329080459" sldId="264"/>
            <ac:spMk id="4" creationId="{0C074EF3-F5A6-EFBF-C1F9-3A5A69807219}"/>
          </ac:spMkLst>
        </pc:spChg>
        <pc:spChg chg="add mod">
          <ac:chgData name="Xuechao Chen" userId="c40c29ccc140dcdc" providerId="LiveId" clId="{7093888B-2C2F-4DF4-A787-19EDD6AC0F61}" dt="2024-03-12T08:38:26.352" v="1147" actId="207"/>
          <ac:spMkLst>
            <pc:docMk/>
            <pc:sldMk cId="3329080459" sldId="264"/>
            <ac:spMk id="5" creationId="{9F7B29A2-CEF3-F93B-7E70-8F3319366238}"/>
          </ac:spMkLst>
        </pc:spChg>
        <pc:spChg chg="add mod">
          <ac:chgData name="Xuechao Chen" userId="c40c29ccc140dcdc" providerId="LiveId" clId="{7093888B-2C2F-4DF4-A787-19EDD6AC0F61}" dt="2024-03-12T08:38:26.746" v="1148" actId="207"/>
          <ac:spMkLst>
            <pc:docMk/>
            <pc:sldMk cId="3329080459" sldId="264"/>
            <ac:spMk id="7" creationId="{2D1EF084-2804-9EA6-312C-69139BF1FBC9}"/>
          </ac:spMkLst>
        </pc:spChg>
        <pc:spChg chg="del">
          <ac:chgData name="Xuechao Chen" userId="c40c29ccc140dcdc" providerId="LiveId" clId="{7093888B-2C2F-4DF4-A787-19EDD6AC0F61}" dt="2024-03-12T08:10:31.728" v="907" actId="478"/>
          <ac:spMkLst>
            <pc:docMk/>
            <pc:sldMk cId="3329080459" sldId="264"/>
            <ac:spMk id="10" creationId="{DEDD650C-540C-2729-4D0C-23A512B7CDC6}"/>
          </ac:spMkLst>
        </pc:spChg>
        <pc:spChg chg="del">
          <ac:chgData name="Xuechao Chen" userId="c40c29ccc140dcdc" providerId="LiveId" clId="{7093888B-2C2F-4DF4-A787-19EDD6AC0F61}" dt="2024-03-12T08:10:30.232" v="906" actId="478"/>
          <ac:spMkLst>
            <pc:docMk/>
            <pc:sldMk cId="3329080459" sldId="264"/>
            <ac:spMk id="29" creationId="{6B712B42-28B7-01D2-41A7-A56542C64CCB}"/>
          </ac:spMkLst>
        </pc:spChg>
        <pc:picChg chg="add del mod">
          <ac:chgData name="Xuechao Chen" userId="c40c29ccc140dcdc" providerId="LiveId" clId="{7093888B-2C2F-4DF4-A787-19EDD6AC0F61}" dt="2024-03-12T08:51:44.929" v="1155" actId="21"/>
          <ac:picMkLst>
            <pc:docMk/>
            <pc:sldMk cId="3329080459" sldId="264"/>
            <ac:picMk id="6" creationId="{8CE3893E-325D-941D-9728-1512E0E16DC5}"/>
          </ac:picMkLst>
        </pc:picChg>
        <pc:picChg chg="del">
          <ac:chgData name="Xuechao Chen" userId="c40c29ccc140dcdc" providerId="LiveId" clId="{7093888B-2C2F-4DF4-A787-19EDD6AC0F61}" dt="2024-03-12T08:10:28.736" v="905" actId="478"/>
          <ac:picMkLst>
            <pc:docMk/>
            <pc:sldMk cId="3329080459" sldId="264"/>
            <ac:picMk id="23" creationId="{1A0CDDC1-9290-DFE2-0E01-35AE79A70EFB}"/>
          </ac:picMkLst>
        </pc:picChg>
        <pc:picChg chg="del">
          <ac:chgData name="Xuechao Chen" userId="c40c29ccc140dcdc" providerId="LiveId" clId="{7093888B-2C2F-4DF4-A787-19EDD6AC0F61}" dt="2024-03-12T08:10:28.177" v="904" actId="478"/>
          <ac:picMkLst>
            <pc:docMk/>
            <pc:sldMk cId="3329080459" sldId="264"/>
            <ac:picMk id="25" creationId="{0AA445D1-ED6B-14FF-B076-D560C9E737AD}"/>
          </ac:picMkLst>
        </pc:picChg>
        <pc:cxnChg chg="del">
          <ac:chgData name="Xuechao Chen" userId="c40c29ccc140dcdc" providerId="LiveId" clId="{7093888B-2C2F-4DF4-A787-19EDD6AC0F61}" dt="2024-03-12T08:10:31.728" v="907" actId="478"/>
          <ac:cxnSpMkLst>
            <pc:docMk/>
            <pc:sldMk cId="3329080459" sldId="264"/>
            <ac:cxnSpMk id="13" creationId="{7C1D4D5D-501B-76F7-D76F-6DC5CAC4FBEC}"/>
          </ac:cxnSpMkLst>
        </pc:cxnChg>
      </pc:sldChg>
      <pc:sldChg chg="addSp delSp modSp add mod">
        <pc:chgData name="Xuechao Chen" userId="c40c29ccc140dcdc" providerId="LiveId" clId="{7093888B-2C2F-4DF4-A787-19EDD6AC0F61}" dt="2024-03-12T09:11:19.683" v="1383" actId="1076"/>
        <pc:sldMkLst>
          <pc:docMk/>
          <pc:sldMk cId="3000266351" sldId="265"/>
        </pc:sldMkLst>
        <pc:spChg chg="del">
          <ac:chgData name="Xuechao Chen" userId="c40c29ccc140dcdc" providerId="LiveId" clId="{7093888B-2C2F-4DF4-A787-19EDD6AC0F61}" dt="2024-03-12T09:10:27.497" v="1376" actId="478"/>
          <ac:spMkLst>
            <pc:docMk/>
            <pc:sldMk cId="3000266351" sldId="265"/>
            <ac:spMk id="2" creationId="{0EBA26E9-EB4C-3C3C-17E6-18BCBA399A85}"/>
          </ac:spMkLst>
        </pc:spChg>
        <pc:picChg chg="add mod">
          <ac:chgData name="Xuechao Chen" userId="c40c29ccc140dcdc" providerId="LiveId" clId="{7093888B-2C2F-4DF4-A787-19EDD6AC0F61}" dt="2024-03-12T09:10:31.857" v="1379" actId="1076"/>
          <ac:picMkLst>
            <pc:docMk/>
            <pc:sldMk cId="3000266351" sldId="265"/>
            <ac:picMk id="5" creationId="{646721FB-3332-F939-A01E-0FDBD82B1D4C}"/>
          </ac:picMkLst>
        </pc:picChg>
        <pc:picChg chg="add mod">
          <ac:chgData name="Xuechao Chen" userId="c40c29ccc140dcdc" providerId="LiveId" clId="{7093888B-2C2F-4DF4-A787-19EDD6AC0F61}" dt="2024-03-12T09:11:19.683" v="1383" actId="1076"/>
          <ac:picMkLst>
            <pc:docMk/>
            <pc:sldMk cId="3000266351" sldId="265"/>
            <ac:picMk id="7" creationId="{75FA87CA-B768-0514-25A0-67198A37BD33}"/>
          </ac:picMkLst>
        </pc:picChg>
      </pc:sldChg>
      <pc:sldChg chg="addSp delSp modSp add mod">
        <pc:chgData name="Xuechao Chen" userId="c40c29ccc140dcdc" providerId="LiveId" clId="{7093888B-2C2F-4DF4-A787-19EDD6AC0F61}" dt="2024-03-13T02:49:39.749" v="1455" actId="21"/>
        <pc:sldMkLst>
          <pc:docMk/>
          <pc:sldMk cId="640678810" sldId="266"/>
        </pc:sldMkLst>
        <pc:spChg chg="mod">
          <ac:chgData name="Xuechao Chen" userId="c40c29ccc140dcdc" providerId="LiveId" clId="{7093888B-2C2F-4DF4-A787-19EDD6AC0F61}" dt="2024-03-13T02:49:39.749" v="1455" actId="21"/>
          <ac:spMkLst>
            <pc:docMk/>
            <pc:sldMk cId="640678810" sldId="266"/>
            <ac:spMk id="2" creationId="{0EBA26E9-EB4C-3C3C-17E6-18BCBA399A85}"/>
          </ac:spMkLst>
        </pc:spChg>
        <pc:picChg chg="add del">
          <ac:chgData name="Xuechao Chen" userId="c40c29ccc140dcdc" providerId="LiveId" clId="{7093888B-2C2F-4DF4-A787-19EDD6AC0F61}" dt="2024-03-13T02:41:44.071" v="1417" actId="22"/>
          <ac:picMkLst>
            <pc:docMk/>
            <pc:sldMk cId="640678810" sldId="266"/>
            <ac:picMk id="5" creationId="{1F8E5545-CF38-1FC2-0868-C9694640B2E9}"/>
          </ac:picMkLst>
        </pc:picChg>
        <pc:picChg chg="add mod">
          <ac:chgData name="Xuechao Chen" userId="c40c29ccc140dcdc" providerId="LiveId" clId="{7093888B-2C2F-4DF4-A787-19EDD6AC0F61}" dt="2024-03-13T02:49:37.692" v="1454" actId="1076"/>
          <ac:picMkLst>
            <pc:docMk/>
            <pc:sldMk cId="640678810" sldId="266"/>
            <ac:picMk id="6" creationId="{1AC1E4E2-D0CB-DB7F-8A2A-DCB038C002AE}"/>
          </ac:picMkLst>
        </pc:picChg>
      </pc:sldChg>
      <pc:sldChg chg="addSp delSp modSp add del mod">
        <pc:chgData name="Xuechao Chen" userId="c40c29ccc140dcdc" providerId="LiveId" clId="{7093888B-2C2F-4DF4-A787-19EDD6AC0F61}" dt="2024-03-13T02:49:45.359" v="1458" actId="47"/>
        <pc:sldMkLst>
          <pc:docMk/>
          <pc:sldMk cId="1050850397" sldId="267"/>
        </pc:sldMkLst>
        <pc:spChg chg="del mod">
          <ac:chgData name="Xuechao Chen" userId="c40c29ccc140dcdc" providerId="LiveId" clId="{7093888B-2C2F-4DF4-A787-19EDD6AC0F61}" dt="2024-03-13T02:42:23.487" v="1423" actId="478"/>
          <ac:spMkLst>
            <pc:docMk/>
            <pc:sldMk cId="1050850397" sldId="267"/>
            <ac:spMk id="2" creationId="{0EBA26E9-EB4C-3C3C-17E6-18BCBA399A85}"/>
          </ac:spMkLst>
        </pc:spChg>
        <pc:spChg chg="add del">
          <ac:chgData name="Xuechao Chen" userId="c40c29ccc140dcdc" providerId="LiveId" clId="{7093888B-2C2F-4DF4-A787-19EDD6AC0F61}" dt="2024-03-13T02:49:43.733" v="1457" actId="22"/>
          <ac:spMkLst>
            <pc:docMk/>
            <pc:sldMk cId="1050850397" sldId="267"/>
            <ac:spMk id="9" creationId="{16F419DB-D2A1-E596-C258-CABF578322D7}"/>
          </ac:spMkLst>
        </pc:spChg>
        <pc:picChg chg="add del mod">
          <ac:chgData name="Xuechao Chen" userId="c40c29ccc140dcdc" providerId="LiveId" clId="{7093888B-2C2F-4DF4-A787-19EDD6AC0F61}" dt="2024-03-13T02:49:34.556" v="1452" actId="21"/>
          <ac:picMkLst>
            <pc:docMk/>
            <pc:sldMk cId="1050850397" sldId="267"/>
            <ac:picMk id="5" creationId="{1AC1E4E2-D0CB-DB7F-8A2A-DCB038C002AE}"/>
          </ac:picMkLst>
        </pc:picChg>
        <pc:picChg chg="add del mod">
          <ac:chgData name="Xuechao Chen" userId="c40c29ccc140dcdc" providerId="LiveId" clId="{7093888B-2C2F-4DF4-A787-19EDD6AC0F61}" dt="2024-03-13T02:49:12.480" v="1447" actId="21"/>
          <ac:picMkLst>
            <pc:docMk/>
            <pc:sldMk cId="1050850397" sldId="267"/>
            <ac:picMk id="7" creationId="{DF46A4CE-D5DE-12D1-B384-4DBAEF8481F7}"/>
          </ac:picMkLst>
        </pc:picChg>
      </pc:sldChg>
      <pc:sldChg chg="del">
        <pc:chgData name="Xuechao Chen" userId="c40c29ccc140dcdc" providerId="LiveId" clId="{7093888B-2C2F-4DF4-A787-19EDD6AC0F61}" dt="2024-03-12T06:21:39.933" v="0" actId="47"/>
        <pc:sldMkLst>
          <pc:docMk/>
          <pc:sldMk cId="296989914" sldId="268"/>
        </pc:sldMkLst>
      </pc:sldChg>
      <pc:sldChg chg="addSp delSp modSp add mod">
        <pc:chgData name="Xuechao Chen" userId="c40c29ccc140dcdc" providerId="LiveId" clId="{7093888B-2C2F-4DF4-A787-19EDD6AC0F61}" dt="2024-03-13T07:20:20.945" v="1768" actId="1076"/>
        <pc:sldMkLst>
          <pc:docMk/>
          <pc:sldMk cId="1150206350" sldId="268"/>
        </pc:sldMkLst>
        <pc:spChg chg="mod">
          <ac:chgData name="Xuechao Chen" userId="c40c29ccc140dcdc" providerId="LiveId" clId="{7093888B-2C2F-4DF4-A787-19EDD6AC0F61}" dt="2024-03-13T03:41:22.422" v="1584" actId="27636"/>
          <ac:spMkLst>
            <pc:docMk/>
            <pc:sldMk cId="1150206350" sldId="268"/>
            <ac:spMk id="2" creationId="{0EBA26E9-EB4C-3C3C-17E6-18BCBA399A85}"/>
          </ac:spMkLst>
        </pc:spChg>
        <pc:spChg chg="add mod">
          <ac:chgData name="Xuechao Chen" userId="c40c29ccc140dcdc" providerId="LiveId" clId="{7093888B-2C2F-4DF4-A787-19EDD6AC0F61}" dt="2024-03-13T07:15:13.921" v="1757" actId="1076"/>
          <ac:spMkLst>
            <pc:docMk/>
            <pc:sldMk cId="1150206350" sldId="268"/>
            <ac:spMk id="14" creationId="{404B3899-49A3-DF3F-2886-0F08873D753E}"/>
          </ac:spMkLst>
        </pc:spChg>
        <pc:picChg chg="add mod">
          <ac:chgData name="Xuechao Chen" userId="c40c29ccc140dcdc" providerId="LiveId" clId="{7093888B-2C2F-4DF4-A787-19EDD6AC0F61}" dt="2024-03-13T07:20:20.945" v="1768" actId="1076"/>
          <ac:picMkLst>
            <pc:docMk/>
            <pc:sldMk cId="1150206350" sldId="268"/>
            <ac:picMk id="5" creationId="{FD22A3CF-5903-2A37-3492-BBE8DDE6D86C}"/>
          </ac:picMkLst>
        </pc:picChg>
        <pc:picChg chg="add del mod">
          <ac:chgData name="Xuechao Chen" userId="c40c29ccc140dcdc" providerId="LiveId" clId="{7093888B-2C2F-4DF4-A787-19EDD6AC0F61}" dt="2024-03-13T07:20:17.930" v="1767" actId="1076"/>
          <ac:picMkLst>
            <pc:docMk/>
            <pc:sldMk cId="1150206350" sldId="268"/>
            <ac:picMk id="6" creationId="{D73E9458-10BF-ED94-1C40-80AB40FB89E5}"/>
          </ac:picMkLst>
        </pc:picChg>
        <pc:picChg chg="add del mod">
          <ac:chgData name="Xuechao Chen" userId="c40c29ccc140dcdc" providerId="LiveId" clId="{7093888B-2C2F-4DF4-A787-19EDD6AC0F61}" dt="2024-03-13T03:41:10.030" v="1581" actId="21"/>
          <ac:picMkLst>
            <pc:docMk/>
            <pc:sldMk cId="1150206350" sldId="268"/>
            <ac:picMk id="7" creationId="{DF46A4CE-D5DE-12D1-B384-4DBAEF8481F7}"/>
          </ac:picMkLst>
        </pc:picChg>
        <pc:picChg chg="add mod">
          <ac:chgData name="Xuechao Chen" userId="c40c29ccc140dcdc" providerId="LiveId" clId="{7093888B-2C2F-4DF4-A787-19EDD6AC0F61}" dt="2024-03-13T03:35:07.528" v="1566" actId="1076"/>
          <ac:picMkLst>
            <pc:docMk/>
            <pc:sldMk cId="1150206350" sldId="268"/>
            <ac:picMk id="8" creationId="{0D7E18EA-6EC1-D934-DEF4-A0E4720B0388}"/>
          </ac:picMkLst>
        </pc:picChg>
        <pc:picChg chg="add del mod">
          <ac:chgData name="Xuechao Chen" userId="c40c29ccc140dcdc" providerId="LiveId" clId="{7093888B-2C2F-4DF4-A787-19EDD6AC0F61}" dt="2024-03-13T07:20:02.156" v="1762" actId="478"/>
          <ac:picMkLst>
            <pc:docMk/>
            <pc:sldMk cId="1150206350" sldId="268"/>
            <ac:picMk id="10" creationId="{04ED9BDE-CBFD-91D7-A729-836B43920B29}"/>
          </ac:picMkLst>
        </pc:picChg>
        <pc:picChg chg="add mod">
          <ac:chgData name="Xuechao Chen" userId="c40c29ccc140dcdc" providerId="LiveId" clId="{7093888B-2C2F-4DF4-A787-19EDD6AC0F61}" dt="2024-03-13T03:35:10.216" v="1567" actId="1076"/>
          <ac:picMkLst>
            <pc:docMk/>
            <pc:sldMk cId="1150206350" sldId="268"/>
            <ac:picMk id="12" creationId="{421F9B1C-B55D-E572-A966-D461405DC320}"/>
          </ac:picMkLst>
        </pc:picChg>
        <pc:picChg chg="add mod">
          <ac:chgData name="Xuechao Chen" userId="c40c29ccc140dcdc" providerId="LiveId" clId="{7093888B-2C2F-4DF4-A787-19EDD6AC0F61}" dt="2024-03-13T03:34:30.385" v="1564" actId="1076"/>
          <ac:picMkLst>
            <pc:docMk/>
            <pc:sldMk cId="1150206350" sldId="268"/>
            <ac:picMk id="16" creationId="{046F5CCF-5F13-83A3-FD2C-EC68ED8D075E}"/>
          </ac:picMkLst>
        </pc:picChg>
        <pc:picChg chg="add mod">
          <ac:chgData name="Xuechao Chen" userId="c40c29ccc140dcdc" providerId="LiveId" clId="{7093888B-2C2F-4DF4-A787-19EDD6AC0F61}" dt="2024-03-13T03:34:30.385" v="1564" actId="1076"/>
          <ac:picMkLst>
            <pc:docMk/>
            <pc:sldMk cId="1150206350" sldId="268"/>
            <ac:picMk id="18" creationId="{44FBD0D8-E995-4E45-13C2-3AA4B8863D3E}"/>
          </ac:picMkLst>
        </pc:picChg>
        <pc:picChg chg="add mod">
          <ac:chgData name="Xuechao Chen" userId="c40c29ccc140dcdc" providerId="LiveId" clId="{7093888B-2C2F-4DF4-A787-19EDD6AC0F61}" dt="2024-03-13T03:34:26.144" v="1563" actId="1076"/>
          <ac:picMkLst>
            <pc:docMk/>
            <pc:sldMk cId="1150206350" sldId="268"/>
            <ac:picMk id="20" creationId="{1BADC9F9-FF48-27DA-CB91-3091A2497E9F}"/>
          </ac:picMkLst>
        </pc:picChg>
      </pc:sldChg>
      <pc:sldChg chg="addSp delSp modSp add mod">
        <pc:chgData name="Xuechao Chen" userId="c40c29ccc140dcdc" providerId="LiveId" clId="{7093888B-2C2F-4DF4-A787-19EDD6AC0F61}" dt="2024-03-13T03:44:49.208" v="1635" actId="1076"/>
        <pc:sldMkLst>
          <pc:docMk/>
          <pc:sldMk cId="1309460126" sldId="269"/>
        </pc:sldMkLst>
        <pc:spChg chg="mod">
          <ac:chgData name="Xuechao Chen" userId="c40c29ccc140dcdc" providerId="LiveId" clId="{7093888B-2C2F-4DF4-A787-19EDD6AC0F61}" dt="2024-03-13T03:44:43.178" v="1632" actId="20577"/>
          <ac:spMkLst>
            <pc:docMk/>
            <pc:sldMk cId="1309460126" sldId="269"/>
            <ac:spMk id="2" creationId="{0EBA26E9-EB4C-3C3C-17E6-18BCBA399A85}"/>
          </ac:spMkLst>
        </pc:spChg>
        <pc:spChg chg="add del">
          <ac:chgData name="Xuechao Chen" userId="c40c29ccc140dcdc" providerId="LiveId" clId="{7093888B-2C2F-4DF4-A787-19EDD6AC0F61}" dt="2024-03-13T03:41:06.728" v="1578" actId="22"/>
          <ac:spMkLst>
            <pc:docMk/>
            <pc:sldMk cId="1309460126" sldId="269"/>
            <ac:spMk id="5" creationId="{6239A72A-5DD1-96D0-0497-CAE11C9BB89E}"/>
          </ac:spMkLst>
        </pc:spChg>
        <pc:picChg chg="add mod">
          <ac:chgData name="Xuechao Chen" userId="c40c29ccc140dcdc" providerId="LiveId" clId="{7093888B-2C2F-4DF4-A787-19EDD6AC0F61}" dt="2024-03-13T03:44:48.072" v="1634" actId="1076"/>
          <ac:picMkLst>
            <pc:docMk/>
            <pc:sldMk cId="1309460126" sldId="269"/>
            <ac:picMk id="7" creationId="{DF46A4CE-D5DE-12D1-B384-4DBAEF8481F7}"/>
          </ac:picMkLst>
        </pc:picChg>
        <pc:picChg chg="add mod modCrop">
          <ac:chgData name="Xuechao Chen" userId="c40c29ccc140dcdc" providerId="LiveId" clId="{7093888B-2C2F-4DF4-A787-19EDD6AC0F61}" dt="2024-03-13T03:44:49.208" v="1635" actId="1076"/>
          <ac:picMkLst>
            <pc:docMk/>
            <pc:sldMk cId="1309460126" sldId="269"/>
            <ac:picMk id="8" creationId="{76810038-99E7-EA89-BC4D-3EB074A219E6}"/>
          </ac:picMkLst>
        </pc:picChg>
      </pc:sldChg>
      <pc:sldChg chg="addSp modSp add mod">
        <pc:chgData name="Xuechao Chen" userId="c40c29ccc140dcdc" providerId="LiveId" clId="{7093888B-2C2F-4DF4-A787-19EDD6AC0F61}" dt="2024-03-13T04:04:24.776" v="1744" actId="14100"/>
        <pc:sldMkLst>
          <pc:docMk/>
          <pc:sldMk cId="982766685" sldId="270"/>
        </pc:sldMkLst>
        <pc:spChg chg="mod">
          <ac:chgData name="Xuechao Chen" userId="c40c29ccc140dcdc" providerId="LiveId" clId="{7093888B-2C2F-4DF4-A787-19EDD6AC0F61}" dt="2024-03-13T04:04:24.776" v="1744" actId="14100"/>
          <ac:spMkLst>
            <pc:docMk/>
            <pc:sldMk cId="982766685" sldId="270"/>
            <ac:spMk id="2" creationId="{0EBA26E9-EB4C-3C3C-17E6-18BCBA399A85}"/>
          </ac:spMkLst>
        </pc:spChg>
        <pc:picChg chg="add mod">
          <ac:chgData name="Xuechao Chen" userId="c40c29ccc140dcdc" providerId="LiveId" clId="{7093888B-2C2F-4DF4-A787-19EDD6AC0F61}" dt="2024-03-13T04:04:15.271" v="1741" actId="1076"/>
          <ac:picMkLst>
            <pc:docMk/>
            <pc:sldMk cId="982766685" sldId="270"/>
            <ac:picMk id="5" creationId="{A34887A8-BB2C-0344-367B-AD83FFC6F369}"/>
          </ac:picMkLst>
        </pc:picChg>
        <pc:picChg chg="add mod">
          <ac:chgData name="Xuechao Chen" userId="c40c29ccc140dcdc" providerId="LiveId" clId="{7093888B-2C2F-4DF4-A787-19EDD6AC0F61}" dt="2024-03-13T04:04:15.271" v="1741" actId="1076"/>
          <ac:picMkLst>
            <pc:docMk/>
            <pc:sldMk cId="982766685" sldId="270"/>
            <ac:picMk id="7" creationId="{4FB4B918-09E6-9CD4-ECF6-6988873A8301}"/>
          </ac:picMkLst>
        </pc:picChg>
      </pc:sldChg>
      <pc:sldChg chg="addSp delSp modSp add mod">
        <pc:chgData name="Xuechao Chen" userId="c40c29ccc140dcdc" providerId="LiveId" clId="{7093888B-2C2F-4DF4-A787-19EDD6AC0F61}" dt="2024-03-13T04:01:16.149" v="1696" actId="1076"/>
        <pc:sldMkLst>
          <pc:docMk/>
          <pc:sldMk cId="4160357296" sldId="271"/>
        </pc:sldMkLst>
        <pc:spChg chg="del">
          <ac:chgData name="Xuechao Chen" userId="c40c29ccc140dcdc" providerId="LiveId" clId="{7093888B-2C2F-4DF4-A787-19EDD6AC0F61}" dt="2024-03-13T03:50:51.363" v="1677" actId="478"/>
          <ac:spMkLst>
            <pc:docMk/>
            <pc:sldMk cId="4160357296" sldId="271"/>
            <ac:spMk id="2" creationId="{0EBA26E9-EB4C-3C3C-17E6-18BCBA399A85}"/>
          </ac:spMkLst>
        </pc:spChg>
        <pc:spChg chg="add del mod">
          <ac:chgData name="Xuechao Chen" userId="c40c29ccc140dcdc" providerId="LiveId" clId="{7093888B-2C2F-4DF4-A787-19EDD6AC0F61}" dt="2024-03-13T03:50:53.096" v="1678" actId="478"/>
          <ac:spMkLst>
            <pc:docMk/>
            <pc:sldMk cId="4160357296" sldId="271"/>
            <ac:spMk id="7" creationId="{3A5E3F78-04DF-65A7-871B-3A61CBD0F3AE}"/>
          </ac:spMkLst>
        </pc:spChg>
        <pc:picChg chg="add mod">
          <ac:chgData name="Xuechao Chen" userId="c40c29ccc140dcdc" providerId="LiveId" clId="{7093888B-2C2F-4DF4-A787-19EDD6AC0F61}" dt="2024-03-13T04:01:14.231" v="1695" actId="1076"/>
          <ac:picMkLst>
            <pc:docMk/>
            <pc:sldMk cId="4160357296" sldId="271"/>
            <ac:picMk id="5" creationId="{1080EFBB-F90A-542D-6ED6-42E96F8A2AE4}"/>
          </ac:picMkLst>
        </pc:picChg>
        <pc:picChg chg="add mod">
          <ac:chgData name="Xuechao Chen" userId="c40c29ccc140dcdc" providerId="LiveId" clId="{7093888B-2C2F-4DF4-A787-19EDD6AC0F61}" dt="2024-03-13T04:01:16.149" v="1696" actId="1076"/>
          <ac:picMkLst>
            <pc:docMk/>
            <pc:sldMk cId="4160357296" sldId="271"/>
            <ac:picMk id="9" creationId="{E1F76511-CC07-7AE1-6295-CF3EAF8AAC58}"/>
          </ac:picMkLst>
        </pc:picChg>
      </pc:sldChg>
      <pc:sldChg chg="del">
        <pc:chgData name="Xuechao Chen" userId="c40c29ccc140dcdc" providerId="LiveId" clId="{7093888B-2C2F-4DF4-A787-19EDD6AC0F61}" dt="2024-03-12T06:21:39.933" v="0" actId="47"/>
        <pc:sldMkLst>
          <pc:docMk/>
          <pc:sldMk cId="913530673" sldId="293"/>
        </pc:sldMkLst>
      </pc:sldChg>
      <pc:sldChg chg="del">
        <pc:chgData name="Xuechao Chen" userId="c40c29ccc140dcdc" providerId="LiveId" clId="{7093888B-2C2F-4DF4-A787-19EDD6AC0F61}" dt="2024-03-12T06:21:39.933" v="0" actId="47"/>
        <pc:sldMkLst>
          <pc:docMk/>
          <pc:sldMk cId="3383055531" sldId="295"/>
        </pc:sldMkLst>
      </pc:sldChg>
      <pc:sldChg chg="del">
        <pc:chgData name="Xuechao Chen" userId="c40c29ccc140dcdc" providerId="LiveId" clId="{7093888B-2C2F-4DF4-A787-19EDD6AC0F61}" dt="2024-03-12T06:21:39.933" v="0" actId="47"/>
        <pc:sldMkLst>
          <pc:docMk/>
          <pc:sldMk cId="2109021621" sldId="297"/>
        </pc:sldMkLst>
      </pc:sldChg>
      <pc:sldChg chg="del">
        <pc:chgData name="Xuechao Chen" userId="c40c29ccc140dcdc" providerId="LiveId" clId="{7093888B-2C2F-4DF4-A787-19EDD6AC0F61}" dt="2024-03-12T06:21:39.933" v="0" actId="47"/>
        <pc:sldMkLst>
          <pc:docMk/>
          <pc:sldMk cId="1526537653" sldId="299"/>
        </pc:sldMkLst>
      </pc:sldChg>
      <pc:sldChg chg="del">
        <pc:chgData name="Xuechao Chen" userId="c40c29ccc140dcdc" providerId="LiveId" clId="{7093888B-2C2F-4DF4-A787-19EDD6AC0F61}" dt="2024-03-12T06:21:39.933" v="0" actId="47"/>
        <pc:sldMkLst>
          <pc:docMk/>
          <pc:sldMk cId="3750642473" sldId="300"/>
        </pc:sldMkLst>
      </pc:sldChg>
      <pc:sldChg chg="del">
        <pc:chgData name="Xuechao Chen" userId="c40c29ccc140dcdc" providerId="LiveId" clId="{7093888B-2C2F-4DF4-A787-19EDD6AC0F61}" dt="2024-03-12T06:21:39.933" v="0" actId="47"/>
        <pc:sldMkLst>
          <pc:docMk/>
          <pc:sldMk cId="4115984810" sldId="301"/>
        </pc:sldMkLst>
      </pc:sldChg>
      <pc:sldChg chg="del">
        <pc:chgData name="Xuechao Chen" userId="c40c29ccc140dcdc" providerId="LiveId" clId="{7093888B-2C2F-4DF4-A787-19EDD6AC0F61}" dt="2024-03-12T06:21:39.933" v="0" actId="47"/>
        <pc:sldMkLst>
          <pc:docMk/>
          <pc:sldMk cId="3623985611" sldId="302"/>
        </pc:sldMkLst>
      </pc:sldChg>
      <pc:sldChg chg="del">
        <pc:chgData name="Xuechao Chen" userId="c40c29ccc140dcdc" providerId="LiveId" clId="{7093888B-2C2F-4DF4-A787-19EDD6AC0F61}" dt="2024-03-12T06:21:39.933" v="0" actId="47"/>
        <pc:sldMkLst>
          <pc:docMk/>
          <pc:sldMk cId="1232602121" sldId="303"/>
        </pc:sldMkLst>
      </pc:sldChg>
      <pc:sldMasterChg chg="modSldLayout">
        <pc:chgData name="Xuechao Chen" userId="c40c29ccc140dcdc" providerId="LiveId" clId="{7093888B-2C2F-4DF4-A787-19EDD6AC0F61}" dt="2024-03-12T07:11:54.116" v="249" actId="478"/>
        <pc:sldMasterMkLst>
          <pc:docMk/>
          <pc:sldMasterMk cId="144104772" sldId="2147483858"/>
        </pc:sldMasterMkLst>
        <pc:sldLayoutChg chg="delSp mod">
          <pc:chgData name="Xuechao Chen" userId="c40c29ccc140dcdc" providerId="LiveId" clId="{7093888B-2C2F-4DF4-A787-19EDD6AC0F61}" dt="2024-03-12T07:11:54.116" v="249" actId="478"/>
          <pc:sldLayoutMkLst>
            <pc:docMk/>
            <pc:sldMasterMk cId="144104772" sldId="2147483858"/>
            <pc:sldLayoutMk cId="2589483207" sldId="2147483871"/>
          </pc:sldLayoutMkLst>
          <pc:picChg chg="del">
            <ac:chgData name="Xuechao Chen" userId="c40c29ccc140dcdc" providerId="LiveId" clId="{7093888B-2C2F-4DF4-A787-19EDD6AC0F61}" dt="2024-03-12T07:11:54.116" v="249" actId="478"/>
            <ac:picMkLst>
              <pc:docMk/>
              <pc:sldMasterMk cId="144104772" sldId="2147483858"/>
              <pc:sldLayoutMk cId="2589483207" sldId="2147483871"/>
              <ac:picMk id="6" creationId="{4D9AF46F-872C-C04A-AF83-BC1E8674B16A}"/>
            </ac:picMkLst>
          </pc:picChg>
        </pc:sldLayoutChg>
      </pc:sldMasterChg>
    </pc:docChg>
  </pc:docChgLst>
  <pc:docChgLst>
    <pc:chgData name="Xuechao Chen" userId="c40c29ccc140dcdc" providerId="LiveId" clId="{A82682E5-95F1-48C1-84BF-A46FEDB8A4E8}"/>
    <pc:docChg chg="undo redo custSel addSld delSld modSld">
      <pc:chgData name="Xuechao Chen" userId="c40c29ccc140dcdc" providerId="LiveId" clId="{A82682E5-95F1-48C1-84BF-A46FEDB8A4E8}" dt="2023-09-18T10:18:40.185" v="1632"/>
      <pc:docMkLst>
        <pc:docMk/>
      </pc:docMkLst>
      <pc:sldChg chg="addSp delSp modSp mod">
        <pc:chgData name="Xuechao Chen" userId="c40c29ccc140dcdc" providerId="LiveId" clId="{A82682E5-95F1-48C1-84BF-A46FEDB8A4E8}" dt="2023-09-18T10:06:38.831" v="1354" actId="20577"/>
        <pc:sldMkLst>
          <pc:docMk/>
          <pc:sldMk cId="749231378" sldId="258"/>
        </pc:sldMkLst>
        <pc:spChg chg="del">
          <ac:chgData name="Xuechao Chen" userId="c40c29ccc140dcdc" providerId="LiveId" clId="{A82682E5-95F1-48C1-84BF-A46FEDB8A4E8}" dt="2023-09-18T09:42:18.295" v="113" actId="478"/>
          <ac:spMkLst>
            <pc:docMk/>
            <pc:sldMk cId="749231378" sldId="258"/>
            <ac:spMk id="2" creationId="{ABB6AA08-C32B-6F4E-8AB3-67AE085DA5BA}"/>
          </ac:spMkLst>
        </pc:spChg>
        <pc:spChg chg="mod">
          <ac:chgData name="Xuechao Chen" userId="c40c29ccc140dcdc" providerId="LiveId" clId="{A82682E5-95F1-48C1-84BF-A46FEDB8A4E8}" dt="2023-09-18T10:06:38.831" v="1354" actId="20577"/>
          <ac:spMkLst>
            <pc:docMk/>
            <pc:sldMk cId="749231378" sldId="258"/>
            <ac:spMk id="3" creationId="{E4B3B5DF-DAF7-B946-AB06-11AE7FF1176B}"/>
          </ac:spMkLst>
        </pc:spChg>
        <pc:spChg chg="add del mod">
          <ac:chgData name="Xuechao Chen" userId="c40c29ccc140dcdc" providerId="LiveId" clId="{A82682E5-95F1-48C1-84BF-A46FEDB8A4E8}" dt="2023-09-18T09:42:19.763" v="114" actId="478"/>
          <ac:spMkLst>
            <pc:docMk/>
            <pc:sldMk cId="749231378" sldId="258"/>
            <ac:spMk id="5" creationId="{A058C3D5-1731-4039-8C9D-04C95C34DB24}"/>
          </ac:spMkLst>
        </pc:spChg>
      </pc:sldChg>
      <pc:sldChg chg="modSp mod">
        <pc:chgData name="Xuechao Chen" userId="c40c29ccc140dcdc" providerId="LiveId" clId="{A82682E5-95F1-48C1-84BF-A46FEDB8A4E8}" dt="2023-09-18T10:13:15.735" v="1421" actId="122"/>
        <pc:sldMkLst>
          <pc:docMk/>
          <pc:sldMk cId="1433308298" sldId="264"/>
        </pc:sldMkLst>
        <pc:spChg chg="mod">
          <ac:chgData name="Xuechao Chen" userId="c40c29ccc140dcdc" providerId="LiveId" clId="{A82682E5-95F1-48C1-84BF-A46FEDB8A4E8}" dt="2023-09-18T10:13:15.735" v="1421" actId="122"/>
          <ac:spMkLst>
            <pc:docMk/>
            <pc:sldMk cId="1433308298" sldId="264"/>
            <ac:spMk id="2" creationId="{0D8A6FF1-38C6-BF40-AA54-FC2C1268CA34}"/>
          </ac:spMkLst>
        </pc:spChg>
      </pc:sldChg>
      <pc:sldChg chg="addSp delSp modSp mod">
        <pc:chgData name="Xuechao Chen" userId="c40c29ccc140dcdc" providerId="LiveId" clId="{A82682E5-95F1-48C1-84BF-A46FEDB8A4E8}" dt="2023-09-18T10:18:30.786" v="1631" actId="20577"/>
        <pc:sldMkLst>
          <pc:docMk/>
          <pc:sldMk cId="296989914" sldId="268"/>
        </pc:sldMkLst>
        <pc:spChg chg="mod">
          <ac:chgData name="Xuechao Chen" userId="c40c29ccc140dcdc" providerId="LiveId" clId="{A82682E5-95F1-48C1-84BF-A46FEDB8A4E8}" dt="2023-09-18T10:18:30.786" v="1631" actId="20577"/>
          <ac:spMkLst>
            <pc:docMk/>
            <pc:sldMk cId="296989914" sldId="268"/>
            <ac:spMk id="2" creationId="{97249299-B2E1-164B-9D28-7833904F88FD}"/>
          </ac:spMkLst>
        </pc:spChg>
        <pc:spChg chg="mod">
          <ac:chgData name="Xuechao Chen" userId="c40c29ccc140dcdc" providerId="LiveId" clId="{A82682E5-95F1-48C1-84BF-A46FEDB8A4E8}" dt="2023-09-18T10:06:52.326" v="1355"/>
          <ac:spMkLst>
            <pc:docMk/>
            <pc:sldMk cId="296989914" sldId="268"/>
            <ac:spMk id="3" creationId="{E4CCBE66-029B-1A42-8B93-5DED4C28F3FB}"/>
          </ac:spMkLst>
        </pc:spChg>
        <pc:picChg chg="del mod modCrop">
          <ac:chgData name="Xuechao Chen" userId="c40c29ccc140dcdc" providerId="LiveId" clId="{A82682E5-95F1-48C1-84BF-A46FEDB8A4E8}" dt="2023-09-18T10:16:19.360" v="1487" actId="478"/>
          <ac:picMkLst>
            <pc:docMk/>
            <pc:sldMk cId="296989914" sldId="268"/>
            <ac:picMk id="5" creationId="{F4D64A19-5EFF-4593-A7B7-90EEF77AAB07}"/>
          </ac:picMkLst>
        </pc:picChg>
        <pc:picChg chg="add del mod modCrop">
          <ac:chgData name="Xuechao Chen" userId="c40c29ccc140dcdc" providerId="LiveId" clId="{A82682E5-95F1-48C1-84BF-A46FEDB8A4E8}" dt="2023-09-18T10:16:18.787" v="1486" actId="478"/>
          <ac:picMkLst>
            <pc:docMk/>
            <pc:sldMk cId="296989914" sldId="268"/>
            <ac:picMk id="11" creationId="{A14988D0-9ADF-4CD9-B2AD-72110B95166F}"/>
          </ac:picMkLst>
        </pc:picChg>
      </pc:sldChg>
      <pc:sldChg chg="modSp del mod">
        <pc:chgData name="Xuechao Chen" userId="c40c29ccc140dcdc" providerId="LiveId" clId="{A82682E5-95F1-48C1-84BF-A46FEDB8A4E8}" dt="2023-09-18T09:41:13.198" v="85" actId="47"/>
        <pc:sldMkLst>
          <pc:docMk/>
          <pc:sldMk cId="987923896" sldId="270"/>
        </pc:sldMkLst>
        <pc:spChg chg="mod">
          <ac:chgData name="Xuechao Chen" userId="c40c29ccc140dcdc" providerId="LiveId" clId="{A82682E5-95F1-48C1-84BF-A46FEDB8A4E8}" dt="2023-09-18T09:36:52.178" v="51" actId="20577"/>
          <ac:spMkLst>
            <pc:docMk/>
            <pc:sldMk cId="987923896" sldId="270"/>
            <ac:spMk id="3" creationId="{9456EDC8-6865-C043-9F52-A5101097FB22}"/>
          </ac:spMkLst>
        </pc:spChg>
      </pc:sldChg>
      <pc:sldChg chg="delSp del mod">
        <pc:chgData name="Xuechao Chen" userId="c40c29ccc140dcdc" providerId="LiveId" clId="{A82682E5-95F1-48C1-84BF-A46FEDB8A4E8}" dt="2023-09-18T10:17:03.116" v="1499" actId="47"/>
        <pc:sldMkLst>
          <pc:docMk/>
          <pc:sldMk cId="4107501304" sldId="273"/>
        </pc:sldMkLst>
        <pc:picChg chg="del">
          <ac:chgData name="Xuechao Chen" userId="c40c29ccc140dcdc" providerId="LiveId" clId="{A82682E5-95F1-48C1-84BF-A46FEDB8A4E8}" dt="2023-09-18T10:16:21.359" v="1489" actId="478"/>
          <ac:picMkLst>
            <pc:docMk/>
            <pc:sldMk cId="4107501304" sldId="273"/>
            <ac:picMk id="7" creationId="{66F1183B-98C7-480F-809C-B26BF07A86A2}"/>
          </ac:picMkLst>
        </pc:picChg>
        <pc:picChg chg="del">
          <ac:chgData name="Xuechao Chen" userId="c40c29ccc140dcdc" providerId="LiveId" clId="{A82682E5-95F1-48C1-84BF-A46FEDB8A4E8}" dt="2023-09-18T10:16:20.806" v="1488" actId="478"/>
          <ac:picMkLst>
            <pc:docMk/>
            <pc:sldMk cId="4107501304" sldId="273"/>
            <ac:picMk id="9" creationId="{37950C05-DF3E-4B87-959D-74EBCD8D7D0D}"/>
          </ac:picMkLst>
        </pc:picChg>
      </pc:sldChg>
      <pc:sldChg chg="del">
        <pc:chgData name="Xuechao Chen" userId="c40c29ccc140dcdc" providerId="LiveId" clId="{A82682E5-95F1-48C1-84BF-A46FEDB8A4E8}" dt="2023-09-18T09:34:04.774" v="20" actId="47"/>
        <pc:sldMkLst>
          <pc:docMk/>
          <pc:sldMk cId="2114106893" sldId="274"/>
        </pc:sldMkLst>
      </pc:sldChg>
      <pc:sldChg chg="del">
        <pc:chgData name="Xuechao Chen" userId="c40c29ccc140dcdc" providerId="LiveId" clId="{A82682E5-95F1-48C1-84BF-A46FEDB8A4E8}" dt="2023-09-18T10:12:58.453" v="1405" actId="47"/>
        <pc:sldMkLst>
          <pc:docMk/>
          <pc:sldMk cId="4216925068" sldId="275"/>
        </pc:sldMkLst>
      </pc:sldChg>
      <pc:sldChg chg="del">
        <pc:chgData name="Xuechao Chen" userId="c40c29ccc140dcdc" providerId="LiveId" clId="{A82682E5-95F1-48C1-84BF-A46FEDB8A4E8}" dt="2023-09-18T10:12:59.759" v="1406" actId="47"/>
        <pc:sldMkLst>
          <pc:docMk/>
          <pc:sldMk cId="2913720633" sldId="276"/>
        </pc:sldMkLst>
      </pc:sldChg>
      <pc:sldChg chg="del">
        <pc:chgData name="Xuechao Chen" userId="c40c29ccc140dcdc" providerId="LiveId" clId="{A82682E5-95F1-48C1-84BF-A46FEDB8A4E8}" dt="2023-09-18T10:12:50.890" v="1398" actId="47"/>
        <pc:sldMkLst>
          <pc:docMk/>
          <pc:sldMk cId="861127920" sldId="278"/>
        </pc:sldMkLst>
      </pc:sldChg>
      <pc:sldChg chg="del">
        <pc:chgData name="Xuechao Chen" userId="c40c29ccc140dcdc" providerId="LiveId" clId="{A82682E5-95F1-48C1-84BF-A46FEDB8A4E8}" dt="2023-09-18T09:34:06.322" v="21" actId="47"/>
        <pc:sldMkLst>
          <pc:docMk/>
          <pc:sldMk cId="3782446198" sldId="280"/>
        </pc:sldMkLst>
      </pc:sldChg>
      <pc:sldChg chg="del">
        <pc:chgData name="Xuechao Chen" userId="c40c29ccc140dcdc" providerId="LiveId" clId="{A82682E5-95F1-48C1-84BF-A46FEDB8A4E8}" dt="2023-09-18T09:34:12.901" v="25" actId="47"/>
        <pc:sldMkLst>
          <pc:docMk/>
          <pc:sldMk cId="3369544394" sldId="281"/>
        </pc:sldMkLst>
      </pc:sldChg>
      <pc:sldChg chg="del">
        <pc:chgData name="Xuechao Chen" userId="c40c29ccc140dcdc" providerId="LiveId" clId="{A82682E5-95F1-48C1-84BF-A46FEDB8A4E8}" dt="2023-09-18T10:12:49.998" v="1397" actId="47"/>
        <pc:sldMkLst>
          <pc:docMk/>
          <pc:sldMk cId="3508647296" sldId="283"/>
        </pc:sldMkLst>
      </pc:sldChg>
      <pc:sldChg chg="del">
        <pc:chgData name="Xuechao Chen" userId="c40c29ccc140dcdc" providerId="LiveId" clId="{A82682E5-95F1-48C1-84BF-A46FEDB8A4E8}" dt="2023-09-18T09:34:07.477" v="22" actId="47"/>
        <pc:sldMkLst>
          <pc:docMk/>
          <pc:sldMk cId="132125529" sldId="284"/>
        </pc:sldMkLst>
      </pc:sldChg>
      <pc:sldChg chg="del">
        <pc:chgData name="Xuechao Chen" userId="c40c29ccc140dcdc" providerId="LiveId" clId="{A82682E5-95F1-48C1-84BF-A46FEDB8A4E8}" dt="2023-09-18T10:12:51.515" v="1399" actId="47"/>
        <pc:sldMkLst>
          <pc:docMk/>
          <pc:sldMk cId="1481832525" sldId="286"/>
        </pc:sldMkLst>
      </pc:sldChg>
      <pc:sldChg chg="del">
        <pc:chgData name="Xuechao Chen" userId="c40c29ccc140dcdc" providerId="LiveId" clId="{A82682E5-95F1-48C1-84BF-A46FEDB8A4E8}" dt="2023-09-18T09:34:08.727" v="23" actId="47"/>
        <pc:sldMkLst>
          <pc:docMk/>
          <pc:sldMk cId="992842019" sldId="288"/>
        </pc:sldMkLst>
      </pc:sldChg>
      <pc:sldChg chg="del">
        <pc:chgData name="Xuechao Chen" userId="c40c29ccc140dcdc" providerId="LiveId" clId="{A82682E5-95F1-48C1-84BF-A46FEDB8A4E8}" dt="2023-09-18T10:12:52.858" v="1401" actId="47"/>
        <pc:sldMkLst>
          <pc:docMk/>
          <pc:sldMk cId="1191112059" sldId="289"/>
        </pc:sldMkLst>
      </pc:sldChg>
      <pc:sldChg chg="del">
        <pc:chgData name="Xuechao Chen" userId="c40c29ccc140dcdc" providerId="LiveId" clId="{A82682E5-95F1-48C1-84BF-A46FEDB8A4E8}" dt="2023-09-18T10:13:00.123" v="1407" actId="47"/>
        <pc:sldMkLst>
          <pc:docMk/>
          <pc:sldMk cId="1225682717" sldId="290"/>
        </pc:sldMkLst>
      </pc:sldChg>
      <pc:sldChg chg="del">
        <pc:chgData name="Xuechao Chen" userId="c40c29ccc140dcdc" providerId="LiveId" clId="{A82682E5-95F1-48C1-84BF-A46FEDB8A4E8}" dt="2023-09-18T10:12:52.180" v="1400" actId="47"/>
        <pc:sldMkLst>
          <pc:docMk/>
          <pc:sldMk cId="1644619561" sldId="291"/>
        </pc:sldMkLst>
      </pc:sldChg>
      <pc:sldChg chg="del">
        <pc:chgData name="Xuechao Chen" userId="c40c29ccc140dcdc" providerId="LiveId" clId="{A82682E5-95F1-48C1-84BF-A46FEDB8A4E8}" dt="2023-09-18T10:12:53.454" v="1402" actId="47"/>
        <pc:sldMkLst>
          <pc:docMk/>
          <pc:sldMk cId="598549861" sldId="292"/>
        </pc:sldMkLst>
      </pc:sldChg>
      <pc:sldChg chg="del">
        <pc:chgData name="Xuechao Chen" userId="c40c29ccc140dcdc" providerId="LiveId" clId="{A82682E5-95F1-48C1-84BF-A46FEDB8A4E8}" dt="2023-09-18T09:34:09.987" v="24" actId="47"/>
        <pc:sldMkLst>
          <pc:docMk/>
          <pc:sldMk cId="4069411525" sldId="293"/>
        </pc:sldMkLst>
      </pc:sldChg>
      <pc:sldChg chg="del">
        <pc:chgData name="Xuechao Chen" userId="c40c29ccc140dcdc" providerId="LiveId" clId="{A82682E5-95F1-48C1-84BF-A46FEDB8A4E8}" dt="2023-09-18T10:12:54.200" v="1403" actId="47"/>
        <pc:sldMkLst>
          <pc:docMk/>
          <pc:sldMk cId="3160399825" sldId="294"/>
        </pc:sldMkLst>
      </pc:sldChg>
      <pc:sldChg chg="del">
        <pc:chgData name="Xuechao Chen" userId="c40c29ccc140dcdc" providerId="LiveId" clId="{A82682E5-95F1-48C1-84BF-A46FEDB8A4E8}" dt="2023-09-18T10:12:55.849" v="1404" actId="47"/>
        <pc:sldMkLst>
          <pc:docMk/>
          <pc:sldMk cId="1755200775" sldId="295"/>
        </pc:sldMkLst>
      </pc:sldChg>
      <pc:sldChg chg="del">
        <pc:chgData name="Xuechao Chen" userId="c40c29ccc140dcdc" providerId="LiveId" clId="{A82682E5-95F1-48C1-84BF-A46FEDB8A4E8}" dt="2023-09-18T10:13:00.755" v="1408" actId="47"/>
        <pc:sldMkLst>
          <pc:docMk/>
          <pc:sldMk cId="135348000" sldId="296"/>
        </pc:sldMkLst>
      </pc:sldChg>
      <pc:sldChg chg="modSp new mod">
        <pc:chgData name="Xuechao Chen" userId="c40c29ccc140dcdc" providerId="LiveId" clId="{A82682E5-95F1-48C1-84BF-A46FEDB8A4E8}" dt="2023-09-18T10:10:06.960" v="1371" actId="20577"/>
        <pc:sldMkLst>
          <pc:docMk/>
          <pc:sldMk cId="2109021621" sldId="297"/>
        </pc:sldMkLst>
        <pc:spChg chg="mod">
          <ac:chgData name="Xuechao Chen" userId="c40c29ccc140dcdc" providerId="LiveId" clId="{A82682E5-95F1-48C1-84BF-A46FEDB8A4E8}" dt="2023-09-18T10:10:06.960" v="1371" actId="20577"/>
          <ac:spMkLst>
            <pc:docMk/>
            <pc:sldMk cId="2109021621" sldId="297"/>
            <ac:spMk id="2" creationId="{744724FD-E9D9-4833-B79D-1A310FD0E8E5}"/>
          </ac:spMkLst>
        </pc:spChg>
        <pc:spChg chg="mod">
          <ac:chgData name="Xuechao Chen" userId="c40c29ccc140dcdc" providerId="LiveId" clId="{A82682E5-95F1-48C1-84BF-A46FEDB8A4E8}" dt="2023-09-18T09:45:06.439" v="262" actId="20577"/>
          <ac:spMkLst>
            <pc:docMk/>
            <pc:sldMk cId="2109021621" sldId="297"/>
            <ac:spMk id="3" creationId="{B8B37745-B50D-46E7-A4FE-5178C271E9CC}"/>
          </ac:spMkLst>
        </pc:spChg>
      </pc:sldChg>
      <pc:sldChg chg="new del">
        <pc:chgData name="Xuechao Chen" userId="c40c29ccc140dcdc" providerId="LiveId" clId="{A82682E5-95F1-48C1-84BF-A46FEDB8A4E8}" dt="2023-09-18T09:37:21.963" v="53" actId="680"/>
        <pc:sldMkLst>
          <pc:docMk/>
          <pc:sldMk cId="3965825508" sldId="297"/>
        </pc:sldMkLst>
      </pc:sldChg>
      <pc:sldChg chg="modSp new del mod">
        <pc:chgData name="Xuechao Chen" userId="c40c29ccc140dcdc" providerId="LiveId" clId="{A82682E5-95F1-48C1-84BF-A46FEDB8A4E8}" dt="2023-09-18T09:46:44.323" v="301" actId="47"/>
        <pc:sldMkLst>
          <pc:docMk/>
          <pc:sldMk cId="838801758" sldId="298"/>
        </pc:sldMkLst>
        <pc:spChg chg="mod">
          <ac:chgData name="Xuechao Chen" userId="c40c29ccc140dcdc" providerId="LiveId" clId="{A82682E5-95F1-48C1-84BF-A46FEDB8A4E8}" dt="2023-09-18T09:46:10.864" v="300" actId="20577"/>
          <ac:spMkLst>
            <pc:docMk/>
            <pc:sldMk cId="838801758" sldId="298"/>
            <ac:spMk id="2" creationId="{093C64DC-B901-4791-989F-D46A8E9253EF}"/>
          </ac:spMkLst>
        </pc:spChg>
      </pc:sldChg>
      <pc:sldChg chg="modSp add del mod">
        <pc:chgData name="Xuechao Chen" userId="c40c29ccc140dcdc" providerId="LiveId" clId="{A82682E5-95F1-48C1-84BF-A46FEDB8A4E8}" dt="2023-09-18T10:05:14.114" v="1335" actId="47"/>
        <pc:sldMkLst>
          <pc:docMk/>
          <pc:sldMk cId="3090933877" sldId="298"/>
        </pc:sldMkLst>
        <pc:spChg chg="mod">
          <ac:chgData name="Xuechao Chen" userId="c40c29ccc140dcdc" providerId="LiveId" clId="{A82682E5-95F1-48C1-84BF-A46FEDB8A4E8}" dt="2023-09-18T10:05:12.184" v="1334" actId="21"/>
          <ac:spMkLst>
            <pc:docMk/>
            <pc:sldMk cId="3090933877" sldId="298"/>
            <ac:spMk id="2" creationId="{744724FD-E9D9-4833-B79D-1A310FD0E8E5}"/>
          </ac:spMkLst>
        </pc:spChg>
      </pc:sldChg>
      <pc:sldChg chg="add">
        <pc:chgData name="Xuechao Chen" userId="c40c29ccc140dcdc" providerId="LiveId" clId="{A82682E5-95F1-48C1-84BF-A46FEDB8A4E8}" dt="2023-09-18T10:18:40.185" v="1632"/>
        <pc:sldMkLst>
          <pc:docMk/>
          <pc:sldMk cId="3407834554" sldId="298"/>
        </pc:sldMkLst>
      </pc:sldChg>
    </pc:docChg>
  </pc:docChgLst>
  <pc:docChgLst>
    <pc:chgData name="Chen Xuechao" userId="c40c29ccc140dcdc" providerId="LiveId" clId="{01EA1452-17AA-4035-BFA1-AC1D38B3CF69}"/>
    <pc:docChg chg="undo redo custSel addSld delSld modSld sldOrd">
      <pc:chgData name="Chen Xuechao" userId="c40c29ccc140dcdc" providerId="LiveId" clId="{01EA1452-17AA-4035-BFA1-AC1D38B3CF69}" dt="2021-10-28T09:30:11.401" v="10842" actId="1076"/>
      <pc:docMkLst>
        <pc:docMk/>
      </pc:docMkLst>
      <pc:sldChg chg="modSp mod">
        <pc:chgData name="Chen Xuechao" userId="c40c29ccc140dcdc" providerId="LiveId" clId="{01EA1452-17AA-4035-BFA1-AC1D38B3CF69}" dt="2021-10-19T02:07:51.236" v="134" actId="20577"/>
        <pc:sldMkLst>
          <pc:docMk/>
          <pc:sldMk cId="749231378" sldId="258"/>
        </pc:sldMkLst>
        <pc:spChg chg="mod">
          <ac:chgData name="Chen Xuechao" userId="c40c29ccc140dcdc" providerId="LiveId" clId="{01EA1452-17AA-4035-BFA1-AC1D38B3CF69}" dt="2021-10-19T02:07:07.714" v="95" actId="20577"/>
          <ac:spMkLst>
            <pc:docMk/>
            <pc:sldMk cId="749231378" sldId="258"/>
            <ac:spMk id="2" creationId="{ABB6AA08-C32B-6F4E-8AB3-67AE085DA5BA}"/>
          </ac:spMkLst>
        </pc:spChg>
        <pc:spChg chg="mod">
          <ac:chgData name="Chen Xuechao" userId="c40c29ccc140dcdc" providerId="LiveId" clId="{01EA1452-17AA-4035-BFA1-AC1D38B3CF69}" dt="2021-10-19T02:07:51.236" v="134" actId="20577"/>
          <ac:spMkLst>
            <pc:docMk/>
            <pc:sldMk cId="749231378" sldId="258"/>
            <ac:spMk id="3" creationId="{E4B3B5DF-DAF7-B946-AB06-11AE7FF1176B}"/>
          </ac:spMkLst>
        </pc:spChg>
      </pc:sldChg>
      <pc:sldChg chg="del">
        <pc:chgData name="Chen Xuechao" userId="c40c29ccc140dcdc" providerId="LiveId" clId="{01EA1452-17AA-4035-BFA1-AC1D38B3CF69}" dt="2021-10-19T03:03:40.568" v="870" actId="47"/>
        <pc:sldMkLst>
          <pc:docMk/>
          <pc:sldMk cId="2325070039" sldId="261"/>
        </pc:sldMkLst>
      </pc:sldChg>
      <pc:sldChg chg="addSp delSp modSp mod">
        <pc:chgData name="Chen Xuechao" userId="c40c29ccc140dcdc" providerId="LiveId" clId="{01EA1452-17AA-4035-BFA1-AC1D38B3CF69}" dt="2021-10-19T02:10:02.493" v="149" actId="478"/>
        <pc:sldMkLst>
          <pc:docMk/>
          <pc:sldMk cId="1433308298" sldId="264"/>
        </pc:sldMkLst>
        <pc:spChg chg="mod">
          <ac:chgData name="Chen Xuechao" userId="c40c29ccc140dcdc" providerId="LiveId" clId="{01EA1452-17AA-4035-BFA1-AC1D38B3CF69}" dt="2021-10-19T02:09:52.095" v="147" actId="1076"/>
          <ac:spMkLst>
            <pc:docMk/>
            <pc:sldMk cId="1433308298" sldId="264"/>
            <ac:spMk id="2" creationId="{0D8A6FF1-38C6-BF40-AA54-FC2C1268CA34}"/>
          </ac:spMkLst>
        </pc:spChg>
        <pc:spChg chg="del">
          <ac:chgData name="Chen Xuechao" userId="c40c29ccc140dcdc" providerId="LiveId" clId="{01EA1452-17AA-4035-BFA1-AC1D38B3CF69}" dt="2021-10-19T02:09:58.733" v="148" actId="478"/>
          <ac:spMkLst>
            <pc:docMk/>
            <pc:sldMk cId="1433308298" sldId="264"/>
            <ac:spMk id="3" creationId="{0486DF19-DC1B-514A-8C02-64E0ECCD2C31}"/>
          </ac:spMkLst>
        </pc:spChg>
        <pc:spChg chg="add del mod">
          <ac:chgData name="Chen Xuechao" userId="c40c29ccc140dcdc" providerId="LiveId" clId="{01EA1452-17AA-4035-BFA1-AC1D38B3CF69}" dt="2021-10-19T02:10:02.493" v="149" actId="478"/>
          <ac:spMkLst>
            <pc:docMk/>
            <pc:sldMk cId="1433308298" sldId="264"/>
            <ac:spMk id="5" creationId="{E8756724-34F7-44C8-8DDC-2FB363331AF1}"/>
          </ac:spMkLst>
        </pc:spChg>
      </pc:sldChg>
      <pc:sldChg chg="del">
        <pc:chgData name="Chen Xuechao" userId="c40c29ccc140dcdc" providerId="LiveId" clId="{01EA1452-17AA-4035-BFA1-AC1D38B3CF69}" dt="2021-10-19T03:03:46.392" v="872" actId="47"/>
        <pc:sldMkLst>
          <pc:docMk/>
          <pc:sldMk cId="1342211502" sldId="265"/>
        </pc:sldMkLst>
      </pc:sldChg>
      <pc:sldChg chg="del">
        <pc:chgData name="Chen Xuechao" userId="c40c29ccc140dcdc" providerId="LiveId" clId="{01EA1452-17AA-4035-BFA1-AC1D38B3CF69}" dt="2021-10-19T03:03:49.064" v="873" actId="47"/>
        <pc:sldMkLst>
          <pc:docMk/>
          <pc:sldMk cId="3232222854" sldId="267"/>
        </pc:sldMkLst>
      </pc:sldChg>
      <pc:sldChg chg="addSp delSp modSp mod">
        <pc:chgData name="Chen Xuechao" userId="c40c29ccc140dcdc" providerId="LiveId" clId="{01EA1452-17AA-4035-BFA1-AC1D38B3CF69}" dt="2021-10-21T12:20:57.984" v="7161" actId="20577"/>
        <pc:sldMkLst>
          <pc:docMk/>
          <pc:sldMk cId="296989914" sldId="268"/>
        </pc:sldMkLst>
        <pc:spChg chg="mod">
          <ac:chgData name="Chen Xuechao" userId="c40c29ccc140dcdc" providerId="LiveId" clId="{01EA1452-17AA-4035-BFA1-AC1D38B3CF69}" dt="2021-10-21T12:20:57.984" v="7161" actId="20577"/>
          <ac:spMkLst>
            <pc:docMk/>
            <pc:sldMk cId="296989914" sldId="268"/>
            <ac:spMk id="2" creationId="{97249299-B2E1-164B-9D28-7833904F88FD}"/>
          </ac:spMkLst>
        </pc:spChg>
        <pc:spChg chg="mod">
          <ac:chgData name="Chen Xuechao" userId="c40c29ccc140dcdc" providerId="LiveId" clId="{01EA1452-17AA-4035-BFA1-AC1D38B3CF69}" dt="2021-10-19T02:10:57.747" v="163" actId="20577"/>
          <ac:spMkLst>
            <pc:docMk/>
            <pc:sldMk cId="296989914" sldId="268"/>
            <ac:spMk id="3" creationId="{E4CCBE66-029B-1A42-8B93-5DED4C28F3FB}"/>
          </ac:spMkLst>
        </pc:spChg>
        <pc:picChg chg="add mod">
          <ac:chgData name="Chen Xuechao" userId="c40c29ccc140dcdc" providerId="LiveId" clId="{01EA1452-17AA-4035-BFA1-AC1D38B3CF69}" dt="2021-10-19T02:31:41.377" v="330" actId="14100"/>
          <ac:picMkLst>
            <pc:docMk/>
            <pc:sldMk cId="296989914" sldId="268"/>
            <ac:picMk id="5" creationId="{F4D64A19-5EFF-4593-A7B7-90EEF77AAB07}"/>
          </ac:picMkLst>
        </pc:picChg>
        <pc:picChg chg="add del mod">
          <ac:chgData name="Chen Xuechao" userId="c40c29ccc140dcdc" providerId="LiveId" clId="{01EA1452-17AA-4035-BFA1-AC1D38B3CF69}" dt="2021-10-19T02:26:10.486" v="249" actId="478"/>
          <ac:picMkLst>
            <pc:docMk/>
            <pc:sldMk cId="296989914" sldId="268"/>
            <ac:picMk id="7" creationId="{66F1183B-98C7-480F-809C-B26BF07A86A2}"/>
          </ac:picMkLst>
        </pc:picChg>
        <pc:picChg chg="add del mod">
          <ac:chgData name="Chen Xuechao" userId="c40c29ccc140dcdc" providerId="LiveId" clId="{01EA1452-17AA-4035-BFA1-AC1D38B3CF69}" dt="2021-10-19T02:26:09.333" v="247" actId="478"/>
          <ac:picMkLst>
            <pc:docMk/>
            <pc:sldMk cId="296989914" sldId="268"/>
            <ac:picMk id="9" creationId="{37950C05-DF3E-4B87-959D-74EBCD8D7D0D}"/>
          </ac:picMkLst>
        </pc:picChg>
        <pc:picChg chg="add mod">
          <ac:chgData name="Chen Xuechao" userId="c40c29ccc140dcdc" providerId="LiveId" clId="{01EA1452-17AA-4035-BFA1-AC1D38B3CF69}" dt="2021-10-19T02:31:43.963" v="331" actId="14100"/>
          <ac:picMkLst>
            <pc:docMk/>
            <pc:sldMk cId="296989914" sldId="268"/>
            <ac:picMk id="11" creationId="{A14988D0-9ADF-4CD9-B2AD-72110B95166F}"/>
          </ac:picMkLst>
        </pc:picChg>
      </pc:sldChg>
      <pc:sldChg chg="modSp mod">
        <pc:chgData name="Chen Xuechao" userId="c40c29ccc140dcdc" providerId="LiveId" clId="{01EA1452-17AA-4035-BFA1-AC1D38B3CF69}" dt="2021-10-19T02:06:42.574" v="86" actId="122"/>
        <pc:sldMkLst>
          <pc:docMk/>
          <pc:sldMk cId="987923896" sldId="270"/>
        </pc:sldMkLst>
        <pc:spChg chg="mod">
          <ac:chgData name="Chen Xuechao" userId="c40c29ccc140dcdc" providerId="LiveId" clId="{01EA1452-17AA-4035-BFA1-AC1D38B3CF69}" dt="2021-10-19T02:06:42.574" v="86" actId="122"/>
          <ac:spMkLst>
            <pc:docMk/>
            <pc:sldMk cId="987923896" sldId="270"/>
            <ac:spMk id="2" creationId="{19F005E0-9377-9044-8967-57A41606517F}"/>
          </ac:spMkLst>
        </pc:spChg>
        <pc:spChg chg="mod">
          <ac:chgData name="Chen Xuechao" userId="c40c29ccc140dcdc" providerId="LiveId" clId="{01EA1452-17AA-4035-BFA1-AC1D38B3CF69}" dt="2021-10-19T02:06:19.863" v="83" actId="122"/>
          <ac:spMkLst>
            <pc:docMk/>
            <pc:sldMk cId="987923896" sldId="270"/>
            <ac:spMk id="3" creationId="{9456EDC8-6865-C043-9F52-A5101097FB22}"/>
          </ac:spMkLst>
        </pc:spChg>
      </pc:sldChg>
      <pc:sldChg chg="del">
        <pc:chgData name="Chen Xuechao" userId="c40c29ccc140dcdc" providerId="LiveId" clId="{01EA1452-17AA-4035-BFA1-AC1D38B3CF69}" dt="2021-10-19T03:03:33.454" v="869" actId="47"/>
        <pc:sldMkLst>
          <pc:docMk/>
          <pc:sldMk cId="1319397983" sldId="271"/>
        </pc:sldMkLst>
      </pc:sldChg>
      <pc:sldChg chg="del">
        <pc:chgData name="Chen Xuechao" userId="c40c29ccc140dcdc" providerId="LiveId" clId="{01EA1452-17AA-4035-BFA1-AC1D38B3CF69}" dt="2021-10-19T03:03:42.575" v="871" actId="47"/>
        <pc:sldMkLst>
          <pc:docMk/>
          <pc:sldMk cId="2894931453" sldId="272"/>
        </pc:sldMkLst>
      </pc:sldChg>
      <pc:sldChg chg="addSp delSp modSp add mod">
        <pc:chgData name="Chen Xuechao" userId="c40c29ccc140dcdc" providerId="LiveId" clId="{01EA1452-17AA-4035-BFA1-AC1D38B3CF69}" dt="2021-10-26T08:54:04.162" v="9826" actId="1076"/>
        <pc:sldMkLst>
          <pc:docMk/>
          <pc:sldMk cId="4107501304" sldId="273"/>
        </pc:sldMkLst>
        <pc:spChg chg="mod">
          <ac:chgData name="Chen Xuechao" userId="c40c29ccc140dcdc" providerId="LiveId" clId="{01EA1452-17AA-4035-BFA1-AC1D38B3CF69}" dt="2021-10-21T02:38:16.345" v="4094" actId="123"/>
          <ac:spMkLst>
            <pc:docMk/>
            <pc:sldMk cId="4107501304" sldId="273"/>
            <ac:spMk id="2" creationId="{97249299-B2E1-164B-9D28-7833904F88FD}"/>
          </ac:spMkLst>
        </pc:spChg>
        <pc:spChg chg="add del">
          <ac:chgData name="Chen Xuechao" userId="c40c29ccc140dcdc" providerId="LiveId" clId="{01EA1452-17AA-4035-BFA1-AC1D38B3CF69}" dt="2021-10-19T03:00:09.280" v="817" actId="22"/>
          <ac:spMkLst>
            <pc:docMk/>
            <pc:sldMk cId="4107501304" sldId="273"/>
            <ac:spMk id="10" creationId="{165DA933-7BA7-4543-8424-7D5AEC757455}"/>
          </ac:spMkLst>
        </pc:spChg>
        <pc:picChg chg="del">
          <ac:chgData name="Chen Xuechao" userId="c40c29ccc140dcdc" providerId="LiveId" clId="{01EA1452-17AA-4035-BFA1-AC1D38B3CF69}" dt="2021-10-19T02:25:39.029" v="238" actId="478"/>
          <ac:picMkLst>
            <pc:docMk/>
            <pc:sldMk cId="4107501304" sldId="273"/>
            <ac:picMk id="5" creationId="{F4D64A19-5EFF-4593-A7B7-90EEF77AAB07}"/>
          </ac:picMkLst>
        </pc:picChg>
        <pc:picChg chg="mod">
          <ac:chgData name="Chen Xuechao" userId="c40c29ccc140dcdc" providerId="LiveId" clId="{01EA1452-17AA-4035-BFA1-AC1D38B3CF69}" dt="2021-10-26T08:54:04.162" v="9826" actId="1076"/>
          <ac:picMkLst>
            <pc:docMk/>
            <pc:sldMk cId="4107501304" sldId="273"/>
            <ac:picMk id="7" creationId="{66F1183B-98C7-480F-809C-B26BF07A86A2}"/>
          </ac:picMkLst>
        </pc:picChg>
        <pc:picChg chg="mod">
          <ac:chgData name="Chen Xuechao" userId="c40c29ccc140dcdc" providerId="LiveId" clId="{01EA1452-17AA-4035-BFA1-AC1D38B3CF69}" dt="2021-10-19T02:32:14.391" v="337" actId="14100"/>
          <ac:picMkLst>
            <pc:docMk/>
            <pc:sldMk cId="4107501304" sldId="273"/>
            <ac:picMk id="9" creationId="{37950C05-DF3E-4B87-959D-74EBCD8D7D0D}"/>
          </ac:picMkLst>
        </pc:picChg>
        <pc:picChg chg="del">
          <ac:chgData name="Chen Xuechao" userId="c40c29ccc140dcdc" providerId="LiveId" clId="{01EA1452-17AA-4035-BFA1-AC1D38B3CF69}" dt="2021-10-19T02:25:39.925" v="239" actId="478"/>
          <ac:picMkLst>
            <pc:docMk/>
            <pc:sldMk cId="4107501304" sldId="273"/>
            <ac:picMk id="11" creationId="{A14988D0-9ADF-4CD9-B2AD-72110B95166F}"/>
          </ac:picMkLst>
        </pc:picChg>
      </pc:sldChg>
      <pc:sldChg chg="addSp delSp modSp add mod">
        <pc:chgData name="Chen Xuechao" userId="c40c29ccc140dcdc" providerId="LiveId" clId="{01EA1452-17AA-4035-BFA1-AC1D38B3CF69}" dt="2021-10-21T09:12:42.214" v="6794" actId="1076"/>
        <pc:sldMkLst>
          <pc:docMk/>
          <pc:sldMk cId="2114106893" sldId="274"/>
        </pc:sldMkLst>
        <pc:spChg chg="mod">
          <ac:chgData name="Chen Xuechao" userId="c40c29ccc140dcdc" providerId="LiveId" clId="{01EA1452-17AA-4035-BFA1-AC1D38B3CF69}" dt="2021-10-19T11:17:59.533" v="2921" actId="20577"/>
          <ac:spMkLst>
            <pc:docMk/>
            <pc:sldMk cId="2114106893" sldId="274"/>
            <ac:spMk id="2" creationId="{97249299-B2E1-164B-9D28-7833904F88FD}"/>
          </ac:spMkLst>
        </pc:spChg>
        <pc:spChg chg="mod">
          <ac:chgData name="Chen Xuechao" userId="c40c29ccc140dcdc" providerId="LiveId" clId="{01EA1452-17AA-4035-BFA1-AC1D38B3CF69}" dt="2021-10-19T03:06:24.466" v="885" actId="20577"/>
          <ac:spMkLst>
            <pc:docMk/>
            <pc:sldMk cId="2114106893" sldId="274"/>
            <ac:spMk id="3" creationId="{E4CCBE66-029B-1A42-8B93-5DED4C28F3FB}"/>
          </ac:spMkLst>
        </pc:spChg>
        <pc:spChg chg="add mod">
          <ac:chgData name="Chen Xuechao" userId="c40c29ccc140dcdc" providerId="LiveId" clId="{01EA1452-17AA-4035-BFA1-AC1D38B3CF69}" dt="2021-10-21T09:12:42.214" v="6794" actId="1076"/>
          <ac:spMkLst>
            <pc:docMk/>
            <pc:sldMk cId="2114106893" sldId="274"/>
            <ac:spMk id="10" creationId="{696E5227-E8ED-4E71-8E1A-3E8100664C84}"/>
          </ac:spMkLst>
        </pc:spChg>
        <pc:picChg chg="add mod">
          <ac:chgData name="Chen Xuechao" userId="c40c29ccc140dcdc" providerId="LiveId" clId="{01EA1452-17AA-4035-BFA1-AC1D38B3CF69}" dt="2021-10-19T08:33:15.838" v="1153" actId="14100"/>
          <ac:picMkLst>
            <pc:docMk/>
            <pc:sldMk cId="2114106893" sldId="274"/>
            <ac:picMk id="5" creationId="{CFBBDC02-A603-4D31-ACDD-9421E481A4E7}"/>
          </ac:picMkLst>
        </pc:picChg>
        <pc:picChg chg="add del mod">
          <ac:chgData name="Chen Xuechao" userId="c40c29ccc140dcdc" providerId="LiveId" clId="{01EA1452-17AA-4035-BFA1-AC1D38B3CF69}" dt="2021-10-19T11:11:55.365" v="2877" actId="478"/>
          <ac:picMkLst>
            <pc:docMk/>
            <pc:sldMk cId="2114106893" sldId="274"/>
            <ac:picMk id="6" creationId="{9E180A80-ABA7-48ED-AC8C-488CDC725DB9}"/>
          </ac:picMkLst>
        </pc:picChg>
        <pc:picChg chg="del">
          <ac:chgData name="Chen Xuechao" userId="c40c29ccc140dcdc" providerId="LiveId" clId="{01EA1452-17AA-4035-BFA1-AC1D38B3CF69}" dt="2021-10-19T03:03:03.032" v="861" actId="478"/>
          <ac:picMkLst>
            <pc:docMk/>
            <pc:sldMk cId="2114106893" sldId="274"/>
            <ac:picMk id="7" creationId="{66F1183B-98C7-480F-809C-B26BF07A86A2}"/>
          </ac:picMkLst>
        </pc:picChg>
        <pc:picChg chg="add mod">
          <ac:chgData name="Chen Xuechao" userId="c40c29ccc140dcdc" providerId="LiveId" clId="{01EA1452-17AA-4035-BFA1-AC1D38B3CF69}" dt="2021-10-19T11:07:16.186" v="2857" actId="1076"/>
          <ac:picMkLst>
            <pc:docMk/>
            <pc:sldMk cId="2114106893" sldId="274"/>
            <ac:picMk id="8" creationId="{4139F903-1006-43B8-949D-315698C8EA8A}"/>
          </ac:picMkLst>
        </pc:picChg>
        <pc:picChg chg="add mod">
          <ac:chgData name="Chen Xuechao" userId="c40c29ccc140dcdc" providerId="LiveId" clId="{01EA1452-17AA-4035-BFA1-AC1D38B3CF69}" dt="2021-10-19T11:19:12.734" v="2924" actId="1076"/>
          <ac:picMkLst>
            <pc:docMk/>
            <pc:sldMk cId="2114106893" sldId="274"/>
            <ac:picMk id="9" creationId="{04AB3FA4-584E-46FA-877B-91D7010FF045}"/>
          </ac:picMkLst>
        </pc:picChg>
        <pc:picChg chg="del">
          <ac:chgData name="Chen Xuechao" userId="c40c29ccc140dcdc" providerId="LiveId" clId="{01EA1452-17AA-4035-BFA1-AC1D38B3CF69}" dt="2021-10-19T03:03:02.385" v="860" actId="478"/>
          <ac:picMkLst>
            <pc:docMk/>
            <pc:sldMk cId="2114106893" sldId="274"/>
            <ac:picMk id="9" creationId="{37950C05-DF3E-4B87-959D-74EBCD8D7D0D}"/>
          </ac:picMkLst>
        </pc:picChg>
        <pc:picChg chg="add mod">
          <ac:chgData name="Chen Xuechao" userId="c40c29ccc140dcdc" providerId="LiveId" clId="{01EA1452-17AA-4035-BFA1-AC1D38B3CF69}" dt="2021-10-19T08:34:58.439" v="1160" actId="14100"/>
          <ac:picMkLst>
            <pc:docMk/>
            <pc:sldMk cId="2114106893" sldId="274"/>
            <ac:picMk id="11" creationId="{5F6B16E5-5083-49B8-8B91-A6A13743CFD4}"/>
          </ac:picMkLst>
        </pc:picChg>
        <pc:picChg chg="add mod">
          <ac:chgData name="Chen Xuechao" userId="c40c29ccc140dcdc" providerId="LiveId" clId="{01EA1452-17AA-4035-BFA1-AC1D38B3CF69}" dt="2021-10-19T11:19:19.938" v="2925" actId="1076"/>
          <ac:picMkLst>
            <pc:docMk/>
            <pc:sldMk cId="2114106893" sldId="274"/>
            <ac:picMk id="12" creationId="{16C982CE-79ED-4DAA-B7CC-DA65B86127D6}"/>
          </ac:picMkLst>
        </pc:picChg>
        <pc:picChg chg="add mod">
          <ac:chgData name="Chen Xuechao" userId="c40c29ccc140dcdc" providerId="LiveId" clId="{01EA1452-17AA-4035-BFA1-AC1D38B3CF69}" dt="2021-10-19T11:11:17.169" v="2875" actId="1076"/>
          <ac:picMkLst>
            <pc:docMk/>
            <pc:sldMk cId="2114106893" sldId="274"/>
            <ac:picMk id="13" creationId="{79DA4301-D636-4E3E-9434-83D6BB498E83}"/>
          </ac:picMkLst>
        </pc:picChg>
      </pc:sldChg>
      <pc:sldChg chg="addSp delSp modSp add mod">
        <pc:chgData name="Chen Xuechao" userId="c40c29ccc140dcdc" providerId="LiveId" clId="{01EA1452-17AA-4035-BFA1-AC1D38B3CF69}" dt="2021-10-28T09:30:11.401" v="10842" actId="1076"/>
        <pc:sldMkLst>
          <pc:docMk/>
          <pc:sldMk cId="4216925068" sldId="275"/>
        </pc:sldMkLst>
        <pc:spChg chg="mod">
          <ac:chgData name="Chen Xuechao" userId="c40c29ccc140dcdc" providerId="LiveId" clId="{01EA1452-17AA-4035-BFA1-AC1D38B3CF69}" dt="2021-10-28T09:30:11.401" v="10842" actId="1076"/>
          <ac:spMkLst>
            <pc:docMk/>
            <pc:sldMk cId="4216925068" sldId="275"/>
            <ac:spMk id="2" creationId="{97249299-B2E1-164B-9D28-7833904F88FD}"/>
          </ac:spMkLst>
        </pc:spChg>
        <pc:spChg chg="mod">
          <ac:chgData name="Chen Xuechao" userId="c40c29ccc140dcdc" providerId="LiveId" clId="{01EA1452-17AA-4035-BFA1-AC1D38B3CF69}" dt="2021-10-22T06:13:59.541" v="8032" actId="14100"/>
          <ac:spMkLst>
            <pc:docMk/>
            <pc:sldMk cId="4216925068" sldId="275"/>
            <ac:spMk id="3" creationId="{E4CCBE66-029B-1A42-8B93-5DED4C28F3FB}"/>
          </ac:spMkLst>
        </pc:spChg>
        <pc:spChg chg="add del">
          <ac:chgData name="Chen Xuechao" userId="c40c29ccc140dcdc" providerId="LiveId" clId="{01EA1452-17AA-4035-BFA1-AC1D38B3CF69}" dt="2021-10-22T06:20:42.858" v="8197" actId="22"/>
          <ac:spMkLst>
            <pc:docMk/>
            <pc:sldMk cId="4216925068" sldId="275"/>
            <ac:spMk id="5" creationId="{F65F1CDB-60EF-46F6-991C-4A1CBFBF55B8}"/>
          </ac:spMkLst>
        </pc:spChg>
      </pc:sldChg>
      <pc:sldChg chg="addSp delSp modSp add mod">
        <pc:chgData name="Chen Xuechao" userId="c40c29ccc140dcdc" providerId="LiveId" clId="{01EA1452-17AA-4035-BFA1-AC1D38B3CF69}" dt="2021-10-28T08:56:05.374" v="10778" actId="1076"/>
        <pc:sldMkLst>
          <pc:docMk/>
          <pc:sldMk cId="2913720633" sldId="276"/>
        </pc:sldMkLst>
        <pc:spChg chg="mod">
          <ac:chgData name="Chen Xuechao" userId="c40c29ccc140dcdc" providerId="LiveId" clId="{01EA1452-17AA-4035-BFA1-AC1D38B3CF69}" dt="2021-10-28T08:55:20.176" v="10770" actId="20577"/>
          <ac:spMkLst>
            <pc:docMk/>
            <pc:sldMk cId="2913720633" sldId="276"/>
            <ac:spMk id="2" creationId="{97249299-B2E1-164B-9D28-7833904F88FD}"/>
          </ac:spMkLst>
        </pc:spChg>
        <pc:spChg chg="mod">
          <ac:chgData name="Chen Xuechao" userId="c40c29ccc140dcdc" providerId="LiveId" clId="{01EA1452-17AA-4035-BFA1-AC1D38B3CF69}" dt="2021-10-19T03:08:41.635" v="982" actId="20577"/>
          <ac:spMkLst>
            <pc:docMk/>
            <pc:sldMk cId="2913720633" sldId="276"/>
            <ac:spMk id="3" creationId="{E4CCBE66-029B-1A42-8B93-5DED4C28F3FB}"/>
          </ac:spMkLst>
        </pc:spChg>
        <pc:spChg chg="add del mod">
          <ac:chgData name="Chen Xuechao" userId="c40c29ccc140dcdc" providerId="LiveId" clId="{01EA1452-17AA-4035-BFA1-AC1D38B3CF69}" dt="2021-10-21T09:12:25.433" v="6792" actId="1076"/>
          <ac:spMkLst>
            <pc:docMk/>
            <pc:sldMk cId="2913720633" sldId="276"/>
            <ac:spMk id="4" creationId="{9146D163-A7F9-4867-8AD4-BAFFD8EB650C}"/>
          </ac:spMkLst>
        </pc:spChg>
        <pc:spChg chg="add mod">
          <ac:chgData name="Chen Xuechao" userId="c40c29ccc140dcdc" providerId="LiveId" clId="{01EA1452-17AA-4035-BFA1-AC1D38B3CF69}" dt="2021-10-21T09:13:22.889" v="6797" actId="1076"/>
          <ac:spMkLst>
            <pc:docMk/>
            <pc:sldMk cId="2913720633" sldId="276"/>
            <ac:spMk id="5" creationId="{00761F41-45DF-48D6-AAC7-F452452E09E3}"/>
          </ac:spMkLst>
        </pc:spChg>
        <pc:spChg chg="add mod">
          <ac:chgData name="Chen Xuechao" userId="c40c29ccc140dcdc" providerId="LiveId" clId="{01EA1452-17AA-4035-BFA1-AC1D38B3CF69}" dt="2021-10-21T10:31:18.949" v="7049" actId="1076"/>
          <ac:spMkLst>
            <pc:docMk/>
            <pc:sldMk cId="2913720633" sldId="276"/>
            <ac:spMk id="6" creationId="{33D99326-34FC-43EE-BA43-4D456F38CF5C}"/>
          </ac:spMkLst>
        </pc:spChg>
        <pc:spChg chg="add mod">
          <ac:chgData name="Chen Xuechao" userId="c40c29ccc140dcdc" providerId="LiveId" clId="{01EA1452-17AA-4035-BFA1-AC1D38B3CF69}" dt="2021-10-21T09:13:36.109" v="6799" actId="571"/>
          <ac:spMkLst>
            <pc:docMk/>
            <pc:sldMk cId="2913720633" sldId="276"/>
            <ac:spMk id="7" creationId="{B8F84977-B9EA-4E19-A449-30954C6CF782}"/>
          </ac:spMkLst>
        </pc:spChg>
        <pc:spChg chg="add mod">
          <ac:chgData name="Chen Xuechao" userId="c40c29ccc140dcdc" providerId="LiveId" clId="{01EA1452-17AA-4035-BFA1-AC1D38B3CF69}" dt="2021-10-21T09:13:45.617" v="6801" actId="1076"/>
          <ac:spMkLst>
            <pc:docMk/>
            <pc:sldMk cId="2913720633" sldId="276"/>
            <ac:spMk id="8" creationId="{6B8309FF-B661-4C67-83DA-B84240A1DA06}"/>
          </ac:spMkLst>
        </pc:spChg>
        <pc:spChg chg="add mod">
          <ac:chgData name="Chen Xuechao" userId="c40c29ccc140dcdc" providerId="LiveId" clId="{01EA1452-17AA-4035-BFA1-AC1D38B3CF69}" dt="2021-10-21T09:13:59.424" v="6803" actId="1076"/>
          <ac:spMkLst>
            <pc:docMk/>
            <pc:sldMk cId="2913720633" sldId="276"/>
            <ac:spMk id="9" creationId="{1F091FCC-E146-4EA6-B583-48DC73FB8A6F}"/>
          </ac:spMkLst>
        </pc:spChg>
        <pc:spChg chg="add mod">
          <ac:chgData name="Chen Xuechao" userId="c40c29ccc140dcdc" providerId="LiveId" clId="{01EA1452-17AA-4035-BFA1-AC1D38B3CF69}" dt="2021-10-21T12:55:11.197" v="7253" actId="1076"/>
          <ac:spMkLst>
            <pc:docMk/>
            <pc:sldMk cId="2913720633" sldId="276"/>
            <ac:spMk id="10" creationId="{2B9D68DF-E67C-43B6-9DF7-5F5547C29351}"/>
          </ac:spMkLst>
        </pc:spChg>
        <pc:spChg chg="add mod">
          <ac:chgData name="Chen Xuechao" userId="c40c29ccc140dcdc" providerId="LiveId" clId="{01EA1452-17AA-4035-BFA1-AC1D38B3CF69}" dt="2021-10-26T08:52:15.339" v="9822" actId="1076"/>
          <ac:spMkLst>
            <pc:docMk/>
            <pc:sldMk cId="2913720633" sldId="276"/>
            <ac:spMk id="11" creationId="{E6613F63-9C4A-4B49-A5DC-CD193B0B15F3}"/>
          </ac:spMkLst>
        </pc:spChg>
        <pc:spChg chg="add mod">
          <ac:chgData name="Chen Xuechao" userId="c40c29ccc140dcdc" providerId="LiveId" clId="{01EA1452-17AA-4035-BFA1-AC1D38B3CF69}" dt="2021-10-26T08:52:26.869" v="9824" actId="1076"/>
          <ac:spMkLst>
            <pc:docMk/>
            <pc:sldMk cId="2913720633" sldId="276"/>
            <ac:spMk id="12" creationId="{7F19C7BF-E139-4B6D-9154-8E9B7EF28A16}"/>
          </ac:spMkLst>
        </pc:spChg>
        <pc:spChg chg="add mod">
          <ac:chgData name="Chen Xuechao" userId="c40c29ccc140dcdc" providerId="LiveId" clId="{01EA1452-17AA-4035-BFA1-AC1D38B3CF69}" dt="2021-10-26T08:52:23.137" v="9823" actId="1076"/>
          <ac:spMkLst>
            <pc:docMk/>
            <pc:sldMk cId="2913720633" sldId="276"/>
            <ac:spMk id="13" creationId="{84A71E2A-59AF-4C66-91B9-21151DF64E6F}"/>
          </ac:spMkLst>
        </pc:spChg>
        <pc:spChg chg="add mod">
          <ac:chgData name="Chen Xuechao" userId="c40c29ccc140dcdc" providerId="LiveId" clId="{01EA1452-17AA-4035-BFA1-AC1D38B3CF69}" dt="2021-10-28T08:56:05.374" v="10778" actId="1076"/>
          <ac:spMkLst>
            <pc:docMk/>
            <pc:sldMk cId="2913720633" sldId="276"/>
            <ac:spMk id="14" creationId="{92154EF5-11B1-405D-85D1-DA98482C90D6}"/>
          </ac:spMkLst>
        </pc:spChg>
      </pc:sldChg>
      <pc:sldChg chg="modSp add del mod">
        <pc:chgData name="Chen Xuechao" userId="c40c29ccc140dcdc" providerId="LiveId" clId="{01EA1452-17AA-4035-BFA1-AC1D38B3CF69}" dt="2021-10-19T08:58:11.408" v="1892" actId="47"/>
        <pc:sldMkLst>
          <pc:docMk/>
          <pc:sldMk cId="2690042449" sldId="277"/>
        </pc:sldMkLst>
        <pc:spChg chg="mod">
          <ac:chgData name="Chen Xuechao" userId="c40c29ccc140dcdc" providerId="LiveId" clId="{01EA1452-17AA-4035-BFA1-AC1D38B3CF69}" dt="2021-10-19T08:54:05.711" v="1768" actId="21"/>
          <ac:spMkLst>
            <pc:docMk/>
            <pc:sldMk cId="2690042449" sldId="277"/>
            <ac:spMk id="2" creationId="{97249299-B2E1-164B-9D28-7833904F88FD}"/>
          </ac:spMkLst>
        </pc:spChg>
      </pc:sldChg>
      <pc:sldChg chg="addSp delSp modSp add mod">
        <pc:chgData name="Chen Xuechao" userId="c40c29ccc140dcdc" providerId="LiveId" clId="{01EA1452-17AA-4035-BFA1-AC1D38B3CF69}" dt="2021-10-26T09:09:24.673" v="9838" actId="1076"/>
        <pc:sldMkLst>
          <pc:docMk/>
          <pc:sldMk cId="861127920" sldId="278"/>
        </pc:sldMkLst>
        <pc:spChg chg="mod ord">
          <ac:chgData name="Chen Xuechao" userId="c40c29ccc140dcdc" providerId="LiveId" clId="{01EA1452-17AA-4035-BFA1-AC1D38B3CF69}" dt="2021-10-26T09:09:24.673" v="9838" actId="1076"/>
          <ac:spMkLst>
            <pc:docMk/>
            <pc:sldMk cId="861127920" sldId="278"/>
            <ac:spMk id="2" creationId="{97249299-B2E1-164B-9D28-7833904F88FD}"/>
          </ac:spMkLst>
        </pc:spChg>
        <pc:picChg chg="add mod">
          <ac:chgData name="Chen Xuechao" userId="c40c29ccc140dcdc" providerId="LiveId" clId="{01EA1452-17AA-4035-BFA1-AC1D38B3CF69}" dt="2021-10-26T09:08:51.485" v="9831" actId="1076"/>
          <ac:picMkLst>
            <pc:docMk/>
            <pc:sldMk cId="861127920" sldId="278"/>
            <ac:picMk id="5" creationId="{4F14FC87-1B59-4721-AF51-B30360C98909}"/>
          </ac:picMkLst>
        </pc:picChg>
        <pc:picChg chg="add mod">
          <ac:chgData name="Chen Xuechao" userId="c40c29ccc140dcdc" providerId="LiveId" clId="{01EA1452-17AA-4035-BFA1-AC1D38B3CF69}" dt="2021-10-26T09:09:14.840" v="9837" actId="1076"/>
          <ac:picMkLst>
            <pc:docMk/>
            <pc:sldMk cId="861127920" sldId="278"/>
            <ac:picMk id="6" creationId="{9889864D-90B2-45F6-B6F8-113213B386BC}"/>
          </ac:picMkLst>
        </pc:picChg>
        <pc:picChg chg="add del mod">
          <ac:chgData name="Chen Xuechao" userId="c40c29ccc140dcdc" providerId="LiveId" clId="{01EA1452-17AA-4035-BFA1-AC1D38B3CF69}" dt="2021-10-26T06:47:50.709" v="8801" actId="22"/>
          <ac:picMkLst>
            <pc:docMk/>
            <pc:sldMk cId="861127920" sldId="278"/>
            <ac:picMk id="7" creationId="{71237D0F-043E-4B1D-A4B3-B6C9FF6A2189}"/>
          </ac:picMkLst>
        </pc:picChg>
        <pc:picChg chg="add del mod">
          <ac:chgData name="Chen Xuechao" userId="c40c29ccc140dcdc" providerId="LiveId" clId="{01EA1452-17AA-4035-BFA1-AC1D38B3CF69}" dt="2021-10-21T08:25:53.077" v="6696" actId="478"/>
          <ac:picMkLst>
            <pc:docMk/>
            <pc:sldMk cId="861127920" sldId="278"/>
            <ac:picMk id="8" creationId="{9FE1FFA8-FE2B-41E4-B254-005023BDF0B1}"/>
          </ac:picMkLst>
        </pc:picChg>
      </pc:sldChg>
      <pc:sldChg chg="modSp add del mod">
        <pc:chgData name="Chen Xuechao" userId="c40c29ccc140dcdc" providerId="LiveId" clId="{01EA1452-17AA-4035-BFA1-AC1D38B3CF69}" dt="2021-10-19T08:56:15.103" v="1834" actId="47"/>
        <pc:sldMkLst>
          <pc:docMk/>
          <pc:sldMk cId="2990582570" sldId="279"/>
        </pc:sldMkLst>
        <pc:spChg chg="mod">
          <ac:chgData name="Chen Xuechao" userId="c40c29ccc140dcdc" providerId="LiveId" clId="{01EA1452-17AA-4035-BFA1-AC1D38B3CF69}" dt="2021-10-19T08:53:44.728" v="1765" actId="20577"/>
          <ac:spMkLst>
            <pc:docMk/>
            <pc:sldMk cId="2990582570" sldId="279"/>
            <ac:spMk id="2" creationId="{97249299-B2E1-164B-9D28-7833904F88FD}"/>
          </ac:spMkLst>
        </pc:spChg>
      </pc:sldChg>
      <pc:sldChg chg="addSp modSp add mod modNotesTx">
        <pc:chgData name="Chen Xuechao" userId="c40c29ccc140dcdc" providerId="LiveId" clId="{01EA1452-17AA-4035-BFA1-AC1D38B3CF69}" dt="2021-10-21T09:08:35.980" v="6777" actId="20577"/>
        <pc:sldMkLst>
          <pc:docMk/>
          <pc:sldMk cId="3782446198" sldId="280"/>
        </pc:sldMkLst>
        <pc:spChg chg="mod">
          <ac:chgData name="Chen Xuechao" userId="c40c29ccc140dcdc" providerId="LiveId" clId="{01EA1452-17AA-4035-BFA1-AC1D38B3CF69}" dt="2021-10-21T07:50:52.638" v="6345" actId="20577"/>
          <ac:spMkLst>
            <pc:docMk/>
            <pc:sldMk cId="3782446198" sldId="280"/>
            <ac:spMk id="2" creationId="{97249299-B2E1-164B-9D28-7833904F88FD}"/>
          </ac:spMkLst>
        </pc:spChg>
        <pc:spChg chg="add mod">
          <ac:chgData name="Chen Xuechao" userId="c40c29ccc140dcdc" providerId="LiveId" clId="{01EA1452-17AA-4035-BFA1-AC1D38B3CF69}" dt="2021-10-21T09:08:35.980" v="6777" actId="20577"/>
          <ac:spMkLst>
            <pc:docMk/>
            <pc:sldMk cId="3782446198" sldId="280"/>
            <ac:spMk id="8" creationId="{13D8E93B-0A89-4BC4-BBFA-AF9F74C53561}"/>
          </ac:spMkLst>
        </pc:spChg>
        <pc:picChg chg="add mod ord">
          <ac:chgData name="Chen Xuechao" userId="c40c29ccc140dcdc" providerId="LiveId" clId="{01EA1452-17AA-4035-BFA1-AC1D38B3CF69}" dt="2021-10-21T03:35:37.136" v="4679" actId="1076"/>
          <ac:picMkLst>
            <pc:docMk/>
            <pc:sldMk cId="3782446198" sldId="280"/>
            <ac:picMk id="5" creationId="{B1D00328-1786-437A-9CDD-87BCAA7B7963}"/>
          </ac:picMkLst>
        </pc:picChg>
        <pc:picChg chg="add mod modCrop">
          <ac:chgData name="Chen Xuechao" userId="c40c29ccc140dcdc" providerId="LiveId" clId="{01EA1452-17AA-4035-BFA1-AC1D38B3CF69}" dt="2021-10-21T06:35:51.883" v="5100" actId="1076"/>
          <ac:picMkLst>
            <pc:docMk/>
            <pc:sldMk cId="3782446198" sldId="280"/>
            <ac:picMk id="6" creationId="{C2E0FA77-A36C-46E7-A9BE-05CC72A6F2CE}"/>
          </ac:picMkLst>
        </pc:picChg>
        <pc:picChg chg="add mod">
          <ac:chgData name="Chen Xuechao" userId="c40c29ccc140dcdc" providerId="LiveId" clId="{01EA1452-17AA-4035-BFA1-AC1D38B3CF69}" dt="2021-10-21T03:29:22.656" v="4427" actId="14100"/>
          <ac:picMkLst>
            <pc:docMk/>
            <pc:sldMk cId="3782446198" sldId="280"/>
            <ac:picMk id="7" creationId="{4BF77742-FB1A-40E0-9E93-D3100DF2A5A0}"/>
          </ac:picMkLst>
        </pc:picChg>
        <pc:picChg chg="add mod">
          <ac:chgData name="Chen Xuechao" userId="c40c29ccc140dcdc" providerId="LiveId" clId="{01EA1452-17AA-4035-BFA1-AC1D38B3CF69}" dt="2021-10-21T03:32:00.870" v="4624" actId="1076"/>
          <ac:picMkLst>
            <pc:docMk/>
            <pc:sldMk cId="3782446198" sldId="280"/>
            <ac:picMk id="9" creationId="{CDAD1428-3BF1-4BFE-87AE-9B51007C8ED9}"/>
          </ac:picMkLst>
        </pc:picChg>
        <pc:picChg chg="add mod ord">
          <ac:chgData name="Chen Xuechao" userId="c40c29ccc140dcdc" providerId="LiveId" clId="{01EA1452-17AA-4035-BFA1-AC1D38B3CF69}" dt="2021-10-19T12:28:26.494" v="3118" actId="1076"/>
          <ac:picMkLst>
            <pc:docMk/>
            <pc:sldMk cId="3782446198" sldId="280"/>
            <ac:picMk id="11" creationId="{D4F18346-DC1F-4421-8A16-B55040A53006}"/>
          </ac:picMkLst>
        </pc:picChg>
        <pc:picChg chg="add mod">
          <ac:chgData name="Chen Xuechao" userId="c40c29ccc140dcdc" providerId="LiveId" clId="{01EA1452-17AA-4035-BFA1-AC1D38B3CF69}" dt="2021-10-21T06:35:26.320" v="5097" actId="1076"/>
          <ac:picMkLst>
            <pc:docMk/>
            <pc:sldMk cId="3782446198" sldId="280"/>
            <ac:picMk id="13" creationId="{725239F2-08C6-4D97-B853-0FC35B1DB640}"/>
          </ac:picMkLst>
        </pc:picChg>
        <pc:picChg chg="add mod">
          <ac:chgData name="Chen Xuechao" userId="c40c29ccc140dcdc" providerId="LiveId" clId="{01EA1452-17AA-4035-BFA1-AC1D38B3CF69}" dt="2021-10-21T06:35:26.320" v="5097" actId="1076"/>
          <ac:picMkLst>
            <pc:docMk/>
            <pc:sldMk cId="3782446198" sldId="280"/>
            <ac:picMk id="15" creationId="{C589E4B0-CA73-4BD5-9B8A-8958D2DD387B}"/>
          </ac:picMkLst>
        </pc:picChg>
        <pc:picChg chg="add mod">
          <ac:chgData name="Chen Xuechao" userId="c40c29ccc140dcdc" providerId="LiveId" clId="{01EA1452-17AA-4035-BFA1-AC1D38B3CF69}" dt="2021-10-21T06:35:41.133" v="5099" actId="1076"/>
          <ac:picMkLst>
            <pc:docMk/>
            <pc:sldMk cId="3782446198" sldId="280"/>
            <ac:picMk id="17" creationId="{64D9B474-76B6-4F8E-A6EB-D4BF4828D76E}"/>
          </ac:picMkLst>
        </pc:picChg>
      </pc:sldChg>
      <pc:sldChg chg="addSp delSp modSp add mod ord modNotesTx">
        <pc:chgData name="Chen Xuechao" userId="c40c29ccc140dcdc" providerId="LiveId" clId="{01EA1452-17AA-4035-BFA1-AC1D38B3CF69}" dt="2021-10-26T06:41:42.644" v="8789" actId="20577"/>
        <pc:sldMkLst>
          <pc:docMk/>
          <pc:sldMk cId="3369544394" sldId="281"/>
        </pc:sldMkLst>
        <pc:spChg chg="mod ord">
          <ac:chgData name="Chen Xuechao" userId="c40c29ccc140dcdc" providerId="LiveId" clId="{01EA1452-17AA-4035-BFA1-AC1D38B3CF69}" dt="2021-10-26T06:41:42.644" v="8789" actId="20577"/>
          <ac:spMkLst>
            <pc:docMk/>
            <pc:sldMk cId="3369544394" sldId="281"/>
            <ac:spMk id="2" creationId="{97249299-B2E1-164B-9D28-7833904F88FD}"/>
          </ac:spMkLst>
        </pc:spChg>
        <pc:spChg chg="mod">
          <ac:chgData name="Chen Xuechao" userId="c40c29ccc140dcdc" providerId="LiveId" clId="{01EA1452-17AA-4035-BFA1-AC1D38B3CF69}" dt="2021-10-20T09:03:19.363" v="3811" actId="20577"/>
          <ac:spMkLst>
            <pc:docMk/>
            <pc:sldMk cId="3369544394" sldId="281"/>
            <ac:spMk id="3" creationId="{E4CCBE66-029B-1A42-8B93-5DED4C28F3FB}"/>
          </ac:spMkLst>
        </pc:spChg>
        <pc:spChg chg="add del mod">
          <ac:chgData name="Chen Xuechao" userId="c40c29ccc140dcdc" providerId="LiveId" clId="{01EA1452-17AA-4035-BFA1-AC1D38B3CF69}" dt="2021-10-22T06:29:02.178" v="8266" actId="478"/>
          <ac:spMkLst>
            <pc:docMk/>
            <pc:sldMk cId="3369544394" sldId="281"/>
            <ac:spMk id="4" creationId="{3BF651FC-F37F-4334-BE4F-673B15428B93}"/>
          </ac:spMkLst>
        </pc:spChg>
        <pc:picChg chg="add del mod">
          <ac:chgData name="Chen Xuechao" userId="c40c29ccc140dcdc" providerId="LiveId" clId="{01EA1452-17AA-4035-BFA1-AC1D38B3CF69}" dt="2021-10-19T09:02:06.545" v="1937" actId="478"/>
          <ac:picMkLst>
            <pc:docMk/>
            <pc:sldMk cId="3369544394" sldId="281"/>
            <ac:picMk id="5" creationId="{448F4B5D-0509-4A01-B238-1336AE73869F}"/>
          </ac:picMkLst>
        </pc:picChg>
        <pc:picChg chg="add mod">
          <ac:chgData name="Chen Xuechao" userId="c40c29ccc140dcdc" providerId="LiveId" clId="{01EA1452-17AA-4035-BFA1-AC1D38B3CF69}" dt="2021-10-19T09:02:09.821" v="1939" actId="1076"/>
          <ac:picMkLst>
            <pc:docMk/>
            <pc:sldMk cId="3369544394" sldId="281"/>
            <ac:picMk id="7" creationId="{918CB42F-2C55-4E03-9D82-6623CEFFA1B5}"/>
          </ac:picMkLst>
        </pc:picChg>
        <pc:picChg chg="add mod">
          <ac:chgData name="Chen Xuechao" userId="c40c29ccc140dcdc" providerId="LiveId" clId="{01EA1452-17AA-4035-BFA1-AC1D38B3CF69}" dt="2021-10-21T07:31:03.698" v="6116" actId="14100"/>
          <ac:picMkLst>
            <pc:docMk/>
            <pc:sldMk cId="3369544394" sldId="281"/>
            <ac:picMk id="9" creationId="{B4A9F260-B681-411C-AB0E-AAD90B7E15D6}"/>
          </ac:picMkLst>
        </pc:picChg>
        <pc:picChg chg="add mod">
          <ac:chgData name="Chen Xuechao" userId="c40c29ccc140dcdc" providerId="LiveId" clId="{01EA1452-17AA-4035-BFA1-AC1D38B3CF69}" dt="2021-10-21T08:00:36.741" v="6359" actId="1076"/>
          <ac:picMkLst>
            <pc:docMk/>
            <pc:sldMk cId="3369544394" sldId="281"/>
            <ac:picMk id="11" creationId="{4A82798D-E1EF-43A2-901D-ACB02832BF92}"/>
          </ac:picMkLst>
        </pc:picChg>
        <pc:picChg chg="add mod">
          <ac:chgData name="Chen Xuechao" userId="c40c29ccc140dcdc" providerId="LiveId" clId="{01EA1452-17AA-4035-BFA1-AC1D38B3CF69}" dt="2021-10-21T08:00:39.309" v="6360" actId="1076"/>
          <ac:picMkLst>
            <pc:docMk/>
            <pc:sldMk cId="3369544394" sldId="281"/>
            <ac:picMk id="13" creationId="{041F6B93-F410-4595-BE3F-CA9CAF31A195}"/>
          </ac:picMkLst>
        </pc:picChg>
        <pc:picChg chg="add del">
          <ac:chgData name="Chen Xuechao" userId="c40c29ccc140dcdc" providerId="LiveId" clId="{01EA1452-17AA-4035-BFA1-AC1D38B3CF69}" dt="2021-10-19T09:42:27.997" v="2543" actId="478"/>
          <ac:picMkLst>
            <pc:docMk/>
            <pc:sldMk cId="3369544394" sldId="281"/>
            <ac:picMk id="15" creationId="{DCD8ECCC-5E3E-4509-B926-71178BC42DFE}"/>
          </ac:picMkLst>
        </pc:picChg>
      </pc:sldChg>
      <pc:sldChg chg="addSp delSp modSp add del mod">
        <pc:chgData name="Chen Xuechao" userId="c40c29ccc140dcdc" providerId="LiveId" clId="{01EA1452-17AA-4035-BFA1-AC1D38B3CF69}" dt="2021-10-21T06:51:16.562" v="5177" actId="47"/>
        <pc:sldMkLst>
          <pc:docMk/>
          <pc:sldMk cId="2053418521" sldId="282"/>
        </pc:sldMkLst>
        <pc:spChg chg="del">
          <ac:chgData name="Chen Xuechao" userId="c40c29ccc140dcdc" providerId="LiveId" clId="{01EA1452-17AA-4035-BFA1-AC1D38B3CF69}" dt="2021-10-19T09:42:41.320" v="2547" actId="478"/>
          <ac:spMkLst>
            <pc:docMk/>
            <pc:sldMk cId="2053418521" sldId="282"/>
            <ac:spMk id="2" creationId="{97249299-B2E1-164B-9D28-7833904F88FD}"/>
          </ac:spMkLst>
        </pc:spChg>
        <pc:spChg chg="add del mod">
          <ac:chgData name="Chen Xuechao" userId="c40c29ccc140dcdc" providerId="LiveId" clId="{01EA1452-17AA-4035-BFA1-AC1D38B3CF69}" dt="2021-10-19T09:42:43.469" v="2548" actId="478"/>
          <ac:spMkLst>
            <pc:docMk/>
            <pc:sldMk cId="2053418521" sldId="282"/>
            <ac:spMk id="5" creationId="{FBF08578-349E-4FC3-8C87-E230429E2DDF}"/>
          </ac:spMkLst>
        </pc:spChg>
        <pc:picChg chg="del">
          <ac:chgData name="Chen Xuechao" userId="c40c29ccc140dcdc" providerId="LiveId" clId="{01EA1452-17AA-4035-BFA1-AC1D38B3CF69}" dt="2021-10-19T09:42:34.547" v="2544" actId="478"/>
          <ac:picMkLst>
            <pc:docMk/>
            <pc:sldMk cId="2053418521" sldId="282"/>
            <ac:picMk id="7" creationId="{918CB42F-2C55-4E03-9D82-6623CEFFA1B5}"/>
          </ac:picMkLst>
        </pc:picChg>
        <pc:picChg chg="del">
          <ac:chgData name="Chen Xuechao" userId="c40c29ccc140dcdc" providerId="LiveId" clId="{01EA1452-17AA-4035-BFA1-AC1D38B3CF69}" dt="2021-10-19T09:42:45.748" v="2551" actId="478"/>
          <ac:picMkLst>
            <pc:docMk/>
            <pc:sldMk cId="2053418521" sldId="282"/>
            <ac:picMk id="9" creationId="{B4A9F260-B681-411C-AB0E-AAD90B7E15D6}"/>
          </ac:picMkLst>
        </pc:picChg>
        <pc:picChg chg="del">
          <ac:chgData name="Chen Xuechao" userId="c40c29ccc140dcdc" providerId="LiveId" clId="{01EA1452-17AA-4035-BFA1-AC1D38B3CF69}" dt="2021-10-19T09:42:44.669" v="2549" actId="478"/>
          <ac:picMkLst>
            <pc:docMk/>
            <pc:sldMk cId="2053418521" sldId="282"/>
            <ac:picMk id="11" creationId="{4A82798D-E1EF-43A2-901D-ACB02832BF92}"/>
          </ac:picMkLst>
        </pc:picChg>
        <pc:picChg chg="del">
          <ac:chgData name="Chen Xuechao" userId="c40c29ccc140dcdc" providerId="LiveId" clId="{01EA1452-17AA-4035-BFA1-AC1D38B3CF69}" dt="2021-10-19T09:42:45.266" v="2550" actId="478"/>
          <ac:picMkLst>
            <pc:docMk/>
            <pc:sldMk cId="2053418521" sldId="282"/>
            <ac:picMk id="13" creationId="{041F6B93-F410-4595-BE3F-CA9CAF31A195}"/>
          </ac:picMkLst>
        </pc:picChg>
        <pc:picChg chg="mod">
          <ac:chgData name="Chen Xuechao" userId="c40c29ccc140dcdc" providerId="LiveId" clId="{01EA1452-17AA-4035-BFA1-AC1D38B3CF69}" dt="2021-10-19T09:42:56.031" v="2555" actId="14100"/>
          <ac:picMkLst>
            <pc:docMk/>
            <pc:sldMk cId="2053418521" sldId="282"/>
            <ac:picMk id="15" creationId="{DCD8ECCC-5E3E-4509-B926-71178BC42DFE}"/>
          </ac:picMkLst>
        </pc:picChg>
      </pc:sldChg>
      <pc:sldChg chg="addSp delSp modSp add mod ord">
        <pc:chgData name="Chen Xuechao" userId="c40c29ccc140dcdc" providerId="LiveId" clId="{01EA1452-17AA-4035-BFA1-AC1D38B3CF69}" dt="2021-10-21T12:06:33.113" v="7110" actId="1076"/>
        <pc:sldMkLst>
          <pc:docMk/>
          <pc:sldMk cId="3508647296" sldId="283"/>
        </pc:sldMkLst>
        <pc:spChg chg="mod">
          <ac:chgData name="Chen Xuechao" userId="c40c29ccc140dcdc" providerId="LiveId" clId="{01EA1452-17AA-4035-BFA1-AC1D38B3CF69}" dt="2021-10-21T12:06:14.598" v="7109" actId="20577"/>
          <ac:spMkLst>
            <pc:docMk/>
            <pc:sldMk cId="3508647296" sldId="283"/>
            <ac:spMk id="2" creationId="{97249299-B2E1-164B-9D28-7833904F88FD}"/>
          </ac:spMkLst>
        </pc:spChg>
        <pc:spChg chg="add mod">
          <ac:chgData name="Chen Xuechao" userId="c40c29ccc140dcdc" providerId="LiveId" clId="{01EA1452-17AA-4035-BFA1-AC1D38B3CF69}" dt="2021-10-21T12:06:33.113" v="7110" actId="1076"/>
          <ac:spMkLst>
            <pc:docMk/>
            <pc:sldMk cId="3508647296" sldId="283"/>
            <ac:spMk id="7" creationId="{E1DBF203-953E-4A69-8204-C6607CE72835}"/>
          </ac:spMkLst>
        </pc:spChg>
        <pc:picChg chg="del">
          <ac:chgData name="Chen Xuechao" userId="c40c29ccc140dcdc" providerId="LiveId" clId="{01EA1452-17AA-4035-BFA1-AC1D38B3CF69}" dt="2021-10-20T09:02:09.650" v="3803" actId="478"/>
          <ac:picMkLst>
            <pc:docMk/>
            <pc:sldMk cId="3508647296" sldId="283"/>
            <ac:picMk id="5" creationId="{4F14FC87-1B59-4721-AF51-B30360C98909}"/>
          </ac:picMkLst>
        </pc:picChg>
        <pc:picChg chg="add mod">
          <ac:chgData name="Chen Xuechao" userId="c40c29ccc140dcdc" providerId="LiveId" clId="{01EA1452-17AA-4035-BFA1-AC1D38B3CF69}" dt="2021-10-21T07:37:45.159" v="6148" actId="1076"/>
          <ac:picMkLst>
            <pc:docMk/>
            <pc:sldMk cId="3508647296" sldId="283"/>
            <ac:picMk id="5" creationId="{C7B6A954-BA72-4166-82D6-44CAEE4EEF4D}"/>
          </ac:picMkLst>
        </pc:picChg>
        <pc:picChg chg="add mod">
          <ac:chgData name="Chen Xuechao" userId="c40c29ccc140dcdc" providerId="LiveId" clId="{01EA1452-17AA-4035-BFA1-AC1D38B3CF69}" dt="2021-10-20T09:05:13.538" v="3824" actId="1076"/>
          <ac:picMkLst>
            <pc:docMk/>
            <pc:sldMk cId="3508647296" sldId="283"/>
            <ac:picMk id="6" creationId="{D21FE53A-2889-4836-8CC2-3A1C31888E29}"/>
          </ac:picMkLst>
        </pc:picChg>
      </pc:sldChg>
      <pc:sldChg chg="addSp delSp modSp add mod">
        <pc:chgData name="Chen Xuechao" userId="c40c29ccc140dcdc" providerId="LiveId" clId="{01EA1452-17AA-4035-BFA1-AC1D38B3CF69}" dt="2021-10-21T09:02:36.923" v="6774" actId="14100"/>
        <pc:sldMkLst>
          <pc:docMk/>
          <pc:sldMk cId="132125529" sldId="284"/>
        </pc:sldMkLst>
        <pc:spChg chg="mod">
          <ac:chgData name="Chen Xuechao" userId="c40c29ccc140dcdc" providerId="LiveId" clId="{01EA1452-17AA-4035-BFA1-AC1D38B3CF69}" dt="2021-10-21T09:02:36.923" v="6774" actId="14100"/>
          <ac:spMkLst>
            <pc:docMk/>
            <pc:sldMk cId="132125529" sldId="284"/>
            <ac:spMk id="2" creationId="{97249299-B2E1-164B-9D28-7833904F88FD}"/>
          </ac:spMkLst>
        </pc:spChg>
        <pc:picChg chg="del">
          <ac:chgData name="Chen Xuechao" userId="c40c29ccc140dcdc" providerId="LiveId" clId="{01EA1452-17AA-4035-BFA1-AC1D38B3CF69}" dt="2021-10-21T06:37:20.347" v="5104" actId="478"/>
          <ac:picMkLst>
            <pc:docMk/>
            <pc:sldMk cId="132125529" sldId="284"/>
            <ac:picMk id="5" creationId="{B1D00328-1786-437A-9CDD-87BCAA7B7963}"/>
          </ac:picMkLst>
        </pc:picChg>
        <pc:picChg chg="del">
          <ac:chgData name="Chen Xuechao" userId="c40c29ccc140dcdc" providerId="LiveId" clId="{01EA1452-17AA-4035-BFA1-AC1D38B3CF69}" dt="2021-10-21T06:37:20.347" v="5104" actId="478"/>
          <ac:picMkLst>
            <pc:docMk/>
            <pc:sldMk cId="132125529" sldId="284"/>
            <ac:picMk id="6" creationId="{C2E0FA77-A36C-46E7-A9BE-05CC72A6F2CE}"/>
          </ac:picMkLst>
        </pc:picChg>
        <pc:picChg chg="del">
          <ac:chgData name="Chen Xuechao" userId="c40c29ccc140dcdc" providerId="LiveId" clId="{01EA1452-17AA-4035-BFA1-AC1D38B3CF69}" dt="2021-10-21T06:37:20.347" v="5104" actId="478"/>
          <ac:picMkLst>
            <pc:docMk/>
            <pc:sldMk cId="132125529" sldId="284"/>
            <ac:picMk id="7" creationId="{4BF77742-FB1A-40E0-9E93-D3100DF2A5A0}"/>
          </ac:picMkLst>
        </pc:picChg>
        <pc:picChg chg="add mod">
          <ac:chgData name="Chen Xuechao" userId="c40c29ccc140dcdc" providerId="LiveId" clId="{01EA1452-17AA-4035-BFA1-AC1D38B3CF69}" dt="2021-10-21T08:08:15.468" v="6367" actId="1076"/>
          <ac:picMkLst>
            <pc:docMk/>
            <pc:sldMk cId="132125529" sldId="284"/>
            <ac:picMk id="8" creationId="{F378E0CD-0FB7-46E8-B24E-5F93BD699061}"/>
          </ac:picMkLst>
        </pc:picChg>
        <pc:picChg chg="del">
          <ac:chgData name="Chen Xuechao" userId="c40c29ccc140dcdc" providerId="LiveId" clId="{01EA1452-17AA-4035-BFA1-AC1D38B3CF69}" dt="2021-10-21T06:37:20.347" v="5104" actId="478"/>
          <ac:picMkLst>
            <pc:docMk/>
            <pc:sldMk cId="132125529" sldId="284"/>
            <ac:picMk id="9" creationId="{CDAD1428-3BF1-4BFE-87AE-9B51007C8ED9}"/>
          </ac:picMkLst>
        </pc:picChg>
        <pc:picChg chg="del">
          <ac:chgData name="Chen Xuechao" userId="c40c29ccc140dcdc" providerId="LiveId" clId="{01EA1452-17AA-4035-BFA1-AC1D38B3CF69}" dt="2021-10-21T06:37:20.347" v="5104" actId="478"/>
          <ac:picMkLst>
            <pc:docMk/>
            <pc:sldMk cId="132125529" sldId="284"/>
            <ac:picMk id="11" creationId="{D4F18346-DC1F-4421-8A16-B55040A53006}"/>
          </ac:picMkLst>
        </pc:picChg>
        <pc:picChg chg="add mod">
          <ac:chgData name="Chen Xuechao" userId="c40c29ccc140dcdc" providerId="LiveId" clId="{01EA1452-17AA-4035-BFA1-AC1D38B3CF69}" dt="2021-10-21T08:08:40.982" v="6372" actId="1076"/>
          <ac:picMkLst>
            <pc:docMk/>
            <pc:sldMk cId="132125529" sldId="284"/>
            <ac:picMk id="12" creationId="{621516E9-BC46-43D1-A050-DDCD64556B14}"/>
          </ac:picMkLst>
        </pc:picChg>
        <pc:picChg chg="del">
          <ac:chgData name="Chen Xuechao" userId="c40c29ccc140dcdc" providerId="LiveId" clId="{01EA1452-17AA-4035-BFA1-AC1D38B3CF69}" dt="2021-10-21T06:37:20.347" v="5104" actId="478"/>
          <ac:picMkLst>
            <pc:docMk/>
            <pc:sldMk cId="132125529" sldId="284"/>
            <ac:picMk id="13" creationId="{725239F2-08C6-4D97-B853-0FC35B1DB640}"/>
          </ac:picMkLst>
        </pc:picChg>
        <pc:picChg chg="del">
          <ac:chgData name="Chen Xuechao" userId="c40c29ccc140dcdc" providerId="LiveId" clId="{01EA1452-17AA-4035-BFA1-AC1D38B3CF69}" dt="2021-10-21T06:37:20.347" v="5104" actId="478"/>
          <ac:picMkLst>
            <pc:docMk/>
            <pc:sldMk cId="132125529" sldId="284"/>
            <ac:picMk id="15" creationId="{C589E4B0-CA73-4BD5-9B8A-8958D2DD387B}"/>
          </ac:picMkLst>
        </pc:picChg>
        <pc:picChg chg="add mod">
          <ac:chgData name="Chen Xuechao" userId="c40c29ccc140dcdc" providerId="LiveId" clId="{01EA1452-17AA-4035-BFA1-AC1D38B3CF69}" dt="2021-10-21T09:02:33.278" v="6773" actId="1076"/>
          <ac:picMkLst>
            <pc:docMk/>
            <pc:sldMk cId="132125529" sldId="284"/>
            <ac:picMk id="16" creationId="{0A03D1D8-E941-4775-B721-D968E5D0226D}"/>
          </ac:picMkLst>
        </pc:picChg>
        <pc:picChg chg="del">
          <ac:chgData name="Chen Xuechao" userId="c40c29ccc140dcdc" providerId="LiveId" clId="{01EA1452-17AA-4035-BFA1-AC1D38B3CF69}" dt="2021-10-21T06:37:20.347" v="5104" actId="478"/>
          <ac:picMkLst>
            <pc:docMk/>
            <pc:sldMk cId="132125529" sldId="284"/>
            <ac:picMk id="17" creationId="{64D9B474-76B6-4F8E-A6EB-D4BF4828D76E}"/>
          </ac:picMkLst>
        </pc:picChg>
        <pc:picChg chg="add mod">
          <ac:chgData name="Chen Xuechao" userId="c40c29ccc140dcdc" providerId="LiveId" clId="{01EA1452-17AA-4035-BFA1-AC1D38B3CF69}" dt="2021-10-21T09:02:33.278" v="6773" actId="1076"/>
          <ac:picMkLst>
            <pc:docMk/>
            <pc:sldMk cId="132125529" sldId="284"/>
            <ac:picMk id="19" creationId="{F330CD36-CCEA-4E29-AD53-140072D0B9FA}"/>
          </ac:picMkLst>
        </pc:picChg>
      </pc:sldChg>
      <pc:sldChg chg="new del">
        <pc:chgData name="Chen Xuechao" userId="c40c29ccc140dcdc" providerId="LiveId" clId="{01EA1452-17AA-4035-BFA1-AC1D38B3CF69}" dt="2021-10-21T06:37:07.033" v="5102" actId="47"/>
        <pc:sldMkLst>
          <pc:docMk/>
          <pc:sldMk cId="1162390317" sldId="284"/>
        </pc:sldMkLst>
      </pc:sldChg>
      <pc:sldChg chg="modSp new del mod">
        <pc:chgData name="Chen Xuechao" userId="c40c29ccc140dcdc" providerId="LiveId" clId="{01EA1452-17AA-4035-BFA1-AC1D38B3CF69}" dt="2021-10-21T06:25:42.320" v="4942" actId="47"/>
        <pc:sldMkLst>
          <pc:docMk/>
          <pc:sldMk cId="2076497688" sldId="284"/>
        </pc:sldMkLst>
        <pc:spChg chg="mod">
          <ac:chgData name="Chen Xuechao" userId="c40c29ccc140dcdc" providerId="LiveId" clId="{01EA1452-17AA-4035-BFA1-AC1D38B3CF69}" dt="2021-10-21T06:21:57.343" v="4941" actId="20577"/>
          <ac:spMkLst>
            <pc:docMk/>
            <pc:sldMk cId="2076497688" sldId="284"/>
            <ac:spMk id="2" creationId="{945FAC6F-4027-42D3-B80F-44AFAEB98111}"/>
          </ac:spMkLst>
        </pc:spChg>
        <pc:spChg chg="mod">
          <ac:chgData name="Chen Xuechao" userId="c40c29ccc140dcdc" providerId="LiveId" clId="{01EA1452-17AA-4035-BFA1-AC1D38B3CF69}" dt="2021-10-21T06:21:44.946" v="4927" actId="20577"/>
          <ac:spMkLst>
            <pc:docMk/>
            <pc:sldMk cId="2076497688" sldId="284"/>
            <ac:spMk id="3" creationId="{78E40A3B-F408-4139-8913-9E1BB39FAA09}"/>
          </ac:spMkLst>
        </pc:spChg>
      </pc:sldChg>
      <pc:sldChg chg="modSp add del mod">
        <pc:chgData name="Chen Xuechao" userId="c40c29ccc140dcdc" providerId="LiveId" clId="{01EA1452-17AA-4035-BFA1-AC1D38B3CF69}" dt="2021-10-21T07:04:15.741" v="5524" actId="47"/>
        <pc:sldMkLst>
          <pc:docMk/>
          <pc:sldMk cId="2063361676" sldId="285"/>
        </pc:sldMkLst>
        <pc:spChg chg="mod">
          <ac:chgData name="Chen Xuechao" userId="c40c29ccc140dcdc" providerId="LiveId" clId="{01EA1452-17AA-4035-BFA1-AC1D38B3CF69}" dt="2021-10-21T07:04:07.366" v="5523" actId="20577"/>
          <ac:spMkLst>
            <pc:docMk/>
            <pc:sldMk cId="2063361676" sldId="285"/>
            <ac:spMk id="2" creationId="{97249299-B2E1-164B-9D28-7833904F88FD}"/>
          </ac:spMkLst>
        </pc:spChg>
      </pc:sldChg>
      <pc:sldChg chg="addSp delSp modSp add mod ord">
        <pc:chgData name="Chen Xuechao" userId="c40c29ccc140dcdc" providerId="LiveId" clId="{01EA1452-17AA-4035-BFA1-AC1D38B3CF69}" dt="2021-10-26T09:31:16.433" v="10005" actId="20577"/>
        <pc:sldMkLst>
          <pc:docMk/>
          <pc:sldMk cId="1481832525" sldId="286"/>
        </pc:sldMkLst>
        <pc:spChg chg="mod">
          <ac:chgData name="Chen Xuechao" userId="c40c29ccc140dcdc" providerId="LiveId" clId="{01EA1452-17AA-4035-BFA1-AC1D38B3CF69}" dt="2021-10-26T09:31:16.433" v="10005" actId="20577"/>
          <ac:spMkLst>
            <pc:docMk/>
            <pc:sldMk cId="1481832525" sldId="286"/>
            <ac:spMk id="2" creationId="{97249299-B2E1-164B-9D28-7833904F88FD}"/>
          </ac:spMkLst>
        </pc:spChg>
        <pc:picChg chg="del">
          <ac:chgData name="Chen Xuechao" userId="c40c29ccc140dcdc" providerId="LiveId" clId="{01EA1452-17AA-4035-BFA1-AC1D38B3CF69}" dt="2021-10-21T06:59:52.316" v="5337" actId="478"/>
          <ac:picMkLst>
            <pc:docMk/>
            <pc:sldMk cId="1481832525" sldId="286"/>
            <ac:picMk id="5" creationId="{4F14FC87-1B59-4721-AF51-B30360C98909}"/>
          </ac:picMkLst>
        </pc:picChg>
        <pc:picChg chg="add mod">
          <ac:chgData name="Chen Xuechao" userId="c40c29ccc140dcdc" providerId="LiveId" clId="{01EA1452-17AA-4035-BFA1-AC1D38B3CF69}" dt="2021-10-21T07:28:25.215" v="6093" actId="14100"/>
          <ac:picMkLst>
            <pc:docMk/>
            <pc:sldMk cId="1481832525" sldId="286"/>
            <ac:picMk id="6" creationId="{CFE094AB-A034-4AAC-94F2-BE53E6395060}"/>
          </ac:picMkLst>
        </pc:picChg>
        <pc:picChg chg="add mod modCrop">
          <ac:chgData name="Chen Xuechao" userId="c40c29ccc140dcdc" providerId="LiveId" clId="{01EA1452-17AA-4035-BFA1-AC1D38B3CF69}" dt="2021-10-21T07:22:32.352" v="6092" actId="1076"/>
          <ac:picMkLst>
            <pc:docMk/>
            <pc:sldMk cId="1481832525" sldId="286"/>
            <ac:picMk id="8" creationId="{15380198-9DB7-4E5E-AE1F-B2AAB62437BB}"/>
          </ac:picMkLst>
        </pc:picChg>
      </pc:sldChg>
      <pc:sldChg chg="new del">
        <pc:chgData name="Chen Xuechao" userId="c40c29ccc140dcdc" providerId="LiveId" clId="{01EA1452-17AA-4035-BFA1-AC1D38B3CF69}" dt="2021-10-21T12:55:23.295" v="7255" actId="47"/>
        <pc:sldMkLst>
          <pc:docMk/>
          <pc:sldMk cId="1472520280" sldId="287"/>
        </pc:sldMkLst>
      </pc:sldChg>
      <pc:sldChg chg="addSp delSp modSp add mod">
        <pc:chgData name="Chen Xuechao" userId="c40c29ccc140dcdc" providerId="LiveId" clId="{01EA1452-17AA-4035-BFA1-AC1D38B3CF69}" dt="2021-10-26T08:49:28.097" v="9743" actId="1076"/>
        <pc:sldMkLst>
          <pc:docMk/>
          <pc:sldMk cId="992842019" sldId="288"/>
        </pc:sldMkLst>
        <pc:spChg chg="mod">
          <ac:chgData name="Chen Xuechao" userId="c40c29ccc140dcdc" providerId="LiveId" clId="{01EA1452-17AA-4035-BFA1-AC1D38B3CF69}" dt="2021-10-21T13:02:57.090" v="7562" actId="20577"/>
          <ac:spMkLst>
            <pc:docMk/>
            <pc:sldMk cId="992842019" sldId="288"/>
            <ac:spMk id="2" creationId="{97249299-B2E1-164B-9D28-7833904F88FD}"/>
          </ac:spMkLst>
        </pc:spChg>
        <pc:picChg chg="add mod">
          <ac:chgData name="Chen Xuechao" userId="c40c29ccc140dcdc" providerId="LiveId" clId="{01EA1452-17AA-4035-BFA1-AC1D38B3CF69}" dt="2021-10-21T13:00:31.260" v="7497" actId="1076"/>
          <ac:picMkLst>
            <pc:docMk/>
            <pc:sldMk cId="992842019" sldId="288"/>
            <ac:picMk id="5" creationId="{A8C87228-028B-44C5-8F67-C5B040E13A16}"/>
          </ac:picMkLst>
        </pc:picChg>
        <pc:picChg chg="add mod">
          <ac:chgData name="Chen Xuechao" userId="c40c29ccc140dcdc" providerId="LiveId" clId="{01EA1452-17AA-4035-BFA1-AC1D38B3CF69}" dt="2021-10-26T08:49:28.097" v="9743" actId="1076"/>
          <ac:picMkLst>
            <pc:docMk/>
            <pc:sldMk cId="992842019" sldId="288"/>
            <ac:picMk id="6" creationId="{3A40C56F-861E-4BED-822C-EA11DE9B1680}"/>
          </ac:picMkLst>
        </pc:picChg>
        <pc:picChg chg="add mod">
          <ac:chgData name="Chen Xuechao" userId="c40c29ccc140dcdc" providerId="LiveId" clId="{01EA1452-17AA-4035-BFA1-AC1D38B3CF69}" dt="2021-10-21T13:01:13.123" v="7502" actId="1076"/>
          <ac:picMkLst>
            <pc:docMk/>
            <pc:sldMk cId="992842019" sldId="288"/>
            <ac:picMk id="7" creationId="{86A8B4C5-DB3F-4106-BBE2-FC2B6FA67FA9}"/>
          </ac:picMkLst>
        </pc:picChg>
        <pc:picChg chg="del">
          <ac:chgData name="Chen Xuechao" userId="c40c29ccc140dcdc" providerId="LiveId" clId="{01EA1452-17AA-4035-BFA1-AC1D38B3CF69}" dt="2021-10-21T12:55:44.306" v="7275" actId="478"/>
          <ac:picMkLst>
            <pc:docMk/>
            <pc:sldMk cId="992842019" sldId="288"/>
            <ac:picMk id="8" creationId="{F378E0CD-0FB7-46E8-B24E-5F93BD699061}"/>
          </ac:picMkLst>
        </pc:picChg>
        <pc:picChg chg="del">
          <ac:chgData name="Chen Xuechao" userId="c40c29ccc140dcdc" providerId="LiveId" clId="{01EA1452-17AA-4035-BFA1-AC1D38B3CF69}" dt="2021-10-21T12:55:45.137" v="7276" actId="478"/>
          <ac:picMkLst>
            <pc:docMk/>
            <pc:sldMk cId="992842019" sldId="288"/>
            <ac:picMk id="12" creationId="{621516E9-BC46-43D1-A050-DDCD64556B14}"/>
          </ac:picMkLst>
        </pc:picChg>
        <pc:picChg chg="del">
          <ac:chgData name="Chen Xuechao" userId="c40c29ccc140dcdc" providerId="LiveId" clId="{01EA1452-17AA-4035-BFA1-AC1D38B3CF69}" dt="2021-10-21T12:55:46.986" v="7278" actId="478"/>
          <ac:picMkLst>
            <pc:docMk/>
            <pc:sldMk cId="992842019" sldId="288"/>
            <ac:picMk id="16" creationId="{0A03D1D8-E941-4775-B721-D968E5D0226D}"/>
          </ac:picMkLst>
        </pc:picChg>
        <pc:picChg chg="del">
          <ac:chgData name="Chen Xuechao" userId="c40c29ccc140dcdc" providerId="LiveId" clId="{01EA1452-17AA-4035-BFA1-AC1D38B3CF69}" dt="2021-10-21T12:55:45.745" v="7277" actId="478"/>
          <ac:picMkLst>
            <pc:docMk/>
            <pc:sldMk cId="992842019" sldId="288"/>
            <ac:picMk id="19" creationId="{F330CD36-CCEA-4E29-AD53-140072D0B9FA}"/>
          </ac:picMkLst>
        </pc:picChg>
      </pc:sldChg>
      <pc:sldChg chg="addSp delSp modSp add mod ord">
        <pc:chgData name="Chen Xuechao" userId="c40c29ccc140dcdc" providerId="LiveId" clId="{01EA1452-17AA-4035-BFA1-AC1D38B3CF69}" dt="2021-10-28T08:07:55.711" v="10354" actId="14100"/>
        <pc:sldMkLst>
          <pc:docMk/>
          <pc:sldMk cId="1191112059" sldId="289"/>
        </pc:sldMkLst>
        <pc:spChg chg="mod">
          <ac:chgData name="Chen Xuechao" userId="c40c29ccc140dcdc" providerId="LiveId" clId="{01EA1452-17AA-4035-BFA1-AC1D38B3CF69}" dt="2021-10-28T08:07:55.711" v="10354" actId="14100"/>
          <ac:spMkLst>
            <pc:docMk/>
            <pc:sldMk cId="1191112059" sldId="289"/>
            <ac:spMk id="2" creationId="{97249299-B2E1-164B-9D28-7833904F88FD}"/>
          </ac:spMkLst>
        </pc:spChg>
        <pc:spChg chg="mod">
          <ac:chgData name="Chen Xuechao" userId="c40c29ccc140dcdc" providerId="LiveId" clId="{01EA1452-17AA-4035-BFA1-AC1D38B3CF69}" dt="2021-10-26T09:09:44.668" v="9841" actId="1076"/>
          <ac:spMkLst>
            <pc:docMk/>
            <pc:sldMk cId="1191112059" sldId="289"/>
            <ac:spMk id="3" creationId="{E4CCBE66-029B-1A42-8B93-5DED4C28F3FB}"/>
          </ac:spMkLst>
        </pc:spChg>
        <pc:picChg chg="add mod">
          <ac:chgData name="Chen Xuechao" userId="c40c29ccc140dcdc" providerId="LiveId" clId="{01EA1452-17AA-4035-BFA1-AC1D38B3CF69}" dt="2021-10-26T08:29:18.800" v="9618" actId="1076"/>
          <ac:picMkLst>
            <pc:docMk/>
            <pc:sldMk cId="1191112059" sldId="289"/>
            <ac:picMk id="5" creationId="{6340981F-31B6-4D8D-B5DA-6D2FDA8AA0D5}"/>
          </ac:picMkLst>
        </pc:picChg>
        <pc:picChg chg="add del mod">
          <ac:chgData name="Chen Xuechao" userId="c40c29ccc140dcdc" providerId="LiveId" clId="{01EA1452-17AA-4035-BFA1-AC1D38B3CF69}" dt="2021-10-26T08:07:57.542" v="9343" actId="22"/>
          <ac:picMkLst>
            <pc:docMk/>
            <pc:sldMk cId="1191112059" sldId="289"/>
            <ac:picMk id="6" creationId="{1E1FD634-7920-4BB2-A62A-1083806ABA5F}"/>
          </ac:picMkLst>
        </pc:picChg>
        <pc:picChg chg="del">
          <ac:chgData name="Chen Xuechao" userId="c40c29ccc140dcdc" providerId="LiveId" clId="{01EA1452-17AA-4035-BFA1-AC1D38B3CF69}" dt="2021-10-22T03:00:14.927" v="7659" actId="478"/>
          <ac:picMkLst>
            <pc:docMk/>
            <pc:sldMk cId="1191112059" sldId="289"/>
            <ac:picMk id="6" creationId="{CFE094AB-A034-4AAC-94F2-BE53E6395060}"/>
          </ac:picMkLst>
        </pc:picChg>
        <pc:picChg chg="del">
          <ac:chgData name="Chen Xuechao" userId="c40c29ccc140dcdc" providerId="LiveId" clId="{01EA1452-17AA-4035-BFA1-AC1D38B3CF69}" dt="2021-10-22T03:00:15.416" v="7660" actId="478"/>
          <ac:picMkLst>
            <pc:docMk/>
            <pc:sldMk cId="1191112059" sldId="289"/>
            <ac:picMk id="8" creationId="{15380198-9DB7-4E5E-AE1F-B2AAB62437BB}"/>
          </ac:picMkLst>
        </pc:picChg>
        <pc:picChg chg="add mod">
          <ac:chgData name="Chen Xuechao" userId="c40c29ccc140dcdc" providerId="LiveId" clId="{01EA1452-17AA-4035-BFA1-AC1D38B3CF69}" dt="2021-10-26T08:29:16.913" v="9617" actId="1076"/>
          <ac:picMkLst>
            <pc:docMk/>
            <pc:sldMk cId="1191112059" sldId="289"/>
            <ac:picMk id="8" creationId="{996E3F20-2664-43EA-AC84-13AC5BA1C028}"/>
          </ac:picMkLst>
        </pc:picChg>
      </pc:sldChg>
      <pc:sldChg chg="delSp modSp add mod">
        <pc:chgData name="Chen Xuechao" userId="c40c29ccc140dcdc" providerId="LiveId" clId="{01EA1452-17AA-4035-BFA1-AC1D38B3CF69}" dt="2021-10-28T09:10:54.281" v="10815" actId="1076"/>
        <pc:sldMkLst>
          <pc:docMk/>
          <pc:sldMk cId="1225682717" sldId="290"/>
        </pc:sldMkLst>
        <pc:spChg chg="mod">
          <ac:chgData name="Chen Xuechao" userId="c40c29ccc140dcdc" providerId="LiveId" clId="{01EA1452-17AA-4035-BFA1-AC1D38B3CF69}" dt="2021-10-28T08:55:23.718" v="10773" actId="20577"/>
          <ac:spMkLst>
            <pc:docMk/>
            <pc:sldMk cId="1225682717" sldId="290"/>
            <ac:spMk id="2" creationId="{97249299-B2E1-164B-9D28-7833904F88FD}"/>
          </ac:spMkLst>
        </pc:spChg>
        <pc:spChg chg="mod">
          <ac:chgData name="Chen Xuechao" userId="c40c29ccc140dcdc" providerId="LiveId" clId="{01EA1452-17AA-4035-BFA1-AC1D38B3CF69}" dt="2021-10-28T08:56:10.569" v="10779" actId="1076"/>
          <ac:spMkLst>
            <pc:docMk/>
            <pc:sldMk cId="1225682717" sldId="290"/>
            <ac:spMk id="4" creationId="{9146D163-A7F9-4867-8AD4-BAFFD8EB650C}"/>
          </ac:spMkLst>
        </pc:spChg>
        <pc:spChg chg="mod">
          <ac:chgData name="Chen Xuechao" userId="c40c29ccc140dcdc" providerId="LiveId" clId="{01EA1452-17AA-4035-BFA1-AC1D38B3CF69}" dt="2021-10-28T08:56:12.779" v="10780" actId="1076"/>
          <ac:spMkLst>
            <pc:docMk/>
            <pc:sldMk cId="1225682717" sldId="290"/>
            <ac:spMk id="5" creationId="{00761F41-45DF-48D6-AAC7-F452452E09E3}"/>
          </ac:spMkLst>
        </pc:spChg>
        <pc:spChg chg="mod">
          <ac:chgData name="Chen Xuechao" userId="c40c29ccc140dcdc" providerId="LiveId" clId="{01EA1452-17AA-4035-BFA1-AC1D38B3CF69}" dt="2021-10-28T08:56:15.977" v="10781" actId="1076"/>
          <ac:spMkLst>
            <pc:docMk/>
            <pc:sldMk cId="1225682717" sldId="290"/>
            <ac:spMk id="6" creationId="{33D99326-34FC-43EE-BA43-4D456F38CF5C}"/>
          </ac:spMkLst>
        </pc:spChg>
        <pc:spChg chg="del mod">
          <ac:chgData name="Chen Xuechao" userId="c40c29ccc140dcdc" providerId="LiveId" clId="{01EA1452-17AA-4035-BFA1-AC1D38B3CF69}" dt="2021-10-26T09:20:33.701" v="9899" actId="478"/>
          <ac:spMkLst>
            <pc:docMk/>
            <pc:sldMk cId="1225682717" sldId="290"/>
            <ac:spMk id="7" creationId="{B8F84977-B9EA-4E19-A449-30954C6CF782}"/>
          </ac:spMkLst>
        </pc:spChg>
        <pc:spChg chg="mod">
          <ac:chgData name="Chen Xuechao" userId="c40c29ccc140dcdc" providerId="LiveId" clId="{01EA1452-17AA-4035-BFA1-AC1D38B3CF69}" dt="2021-10-28T08:56:18.116" v="10782" actId="1076"/>
          <ac:spMkLst>
            <pc:docMk/>
            <pc:sldMk cId="1225682717" sldId="290"/>
            <ac:spMk id="8" creationId="{6B8309FF-B661-4C67-83DA-B84240A1DA06}"/>
          </ac:spMkLst>
        </pc:spChg>
        <pc:spChg chg="mod">
          <ac:chgData name="Chen Xuechao" userId="c40c29ccc140dcdc" providerId="LiveId" clId="{01EA1452-17AA-4035-BFA1-AC1D38B3CF69}" dt="2021-10-28T08:56:21.725" v="10783" actId="1076"/>
          <ac:spMkLst>
            <pc:docMk/>
            <pc:sldMk cId="1225682717" sldId="290"/>
            <ac:spMk id="9" creationId="{1F091FCC-E146-4EA6-B583-48DC73FB8A6F}"/>
          </ac:spMkLst>
        </pc:spChg>
        <pc:spChg chg="mod">
          <ac:chgData name="Chen Xuechao" userId="c40c29ccc140dcdc" providerId="LiveId" clId="{01EA1452-17AA-4035-BFA1-AC1D38B3CF69}" dt="2021-10-28T08:56:28.537" v="10784" actId="1076"/>
          <ac:spMkLst>
            <pc:docMk/>
            <pc:sldMk cId="1225682717" sldId="290"/>
            <ac:spMk id="10" creationId="{2B9D68DF-E67C-43B6-9DF7-5F5547C29351}"/>
          </ac:spMkLst>
        </pc:spChg>
        <pc:spChg chg="mod">
          <ac:chgData name="Chen Xuechao" userId="c40c29ccc140dcdc" providerId="LiveId" clId="{01EA1452-17AA-4035-BFA1-AC1D38B3CF69}" dt="2021-10-28T08:56:32.724" v="10785" actId="1076"/>
          <ac:spMkLst>
            <pc:docMk/>
            <pc:sldMk cId="1225682717" sldId="290"/>
            <ac:spMk id="11" creationId="{E6613F63-9C4A-4B49-A5DC-CD193B0B15F3}"/>
          </ac:spMkLst>
        </pc:spChg>
        <pc:spChg chg="del mod">
          <ac:chgData name="Chen Xuechao" userId="c40c29ccc140dcdc" providerId="LiveId" clId="{01EA1452-17AA-4035-BFA1-AC1D38B3CF69}" dt="2021-10-28T08:56:36.593" v="10787" actId="478"/>
          <ac:spMkLst>
            <pc:docMk/>
            <pc:sldMk cId="1225682717" sldId="290"/>
            <ac:spMk id="12" creationId="{7F19C7BF-E139-4B6D-9154-8E9B7EF28A16}"/>
          </ac:spMkLst>
        </pc:spChg>
        <pc:spChg chg="mod">
          <ac:chgData name="Chen Xuechao" userId="c40c29ccc140dcdc" providerId="LiveId" clId="{01EA1452-17AA-4035-BFA1-AC1D38B3CF69}" dt="2021-10-28T09:10:53.401" v="10814" actId="1076"/>
          <ac:spMkLst>
            <pc:docMk/>
            <pc:sldMk cId="1225682717" sldId="290"/>
            <ac:spMk id="13" creationId="{84A71E2A-59AF-4C66-91B9-21151DF64E6F}"/>
          </ac:spMkLst>
        </pc:spChg>
        <pc:spChg chg="mod">
          <ac:chgData name="Chen Xuechao" userId="c40c29ccc140dcdc" providerId="LiveId" clId="{01EA1452-17AA-4035-BFA1-AC1D38B3CF69}" dt="2021-10-28T09:10:54.281" v="10815" actId="1076"/>
          <ac:spMkLst>
            <pc:docMk/>
            <pc:sldMk cId="1225682717" sldId="290"/>
            <ac:spMk id="14" creationId="{92154EF5-11B1-405D-85D1-DA98482C90D6}"/>
          </ac:spMkLst>
        </pc:spChg>
      </pc:sldChg>
      <pc:sldChg chg="addSp delSp modSp add mod">
        <pc:chgData name="Chen Xuechao" userId="c40c29ccc140dcdc" providerId="LiveId" clId="{01EA1452-17AA-4035-BFA1-AC1D38B3CF69}" dt="2021-10-28T07:58:38.798" v="10126" actId="20577"/>
        <pc:sldMkLst>
          <pc:docMk/>
          <pc:sldMk cId="1644619561" sldId="291"/>
        </pc:sldMkLst>
        <pc:spChg chg="mod">
          <ac:chgData name="Chen Xuechao" userId="c40c29ccc140dcdc" providerId="LiveId" clId="{01EA1452-17AA-4035-BFA1-AC1D38B3CF69}" dt="2021-10-28T07:58:38.798" v="10126" actId="20577"/>
          <ac:spMkLst>
            <pc:docMk/>
            <pc:sldMk cId="1644619561" sldId="291"/>
            <ac:spMk id="2" creationId="{97249299-B2E1-164B-9D28-7833904F88FD}"/>
          </ac:spMkLst>
        </pc:spChg>
        <pc:picChg chg="add mod">
          <ac:chgData name="Chen Xuechao" userId="c40c29ccc140dcdc" providerId="LiveId" clId="{01EA1452-17AA-4035-BFA1-AC1D38B3CF69}" dt="2021-10-26T02:01:38.446" v="8282" actId="14100"/>
          <ac:picMkLst>
            <pc:docMk/>
            <pc:sldMk cId="1644619561" sldId="291"/>
            <ac:picMk id="5" creationId="{7B422ADE-4C43-4D37-AEB1-D258B5408860}"/>
          </ac:picMkLst>
        </pc:picChg>
        <pc:picChg chg="del">
          <ac:chgData name="Chen Xuechao" userId="c40c29ccc140dcdc" providerId="LiveId" clId="{01EA1452-17AA-4035-BFA1-AC1D38B3CF69}" dt="2021-10-26T02:01:03.240" v="8278" actId="478"/>
          <ac:picMkLst>
            <pc:docMk/>
            <pc:sldMk cId="1644619561" sldId="291"/>
            <ac:picMk id="6" creationId="{CFE094AB-A034-4AAC-94F2-BE53E6395060}"/>
          </ac:picMkLst>
        </pc:picChg>
        <pc:picChg chg="del">
          <ac:chgData name="Chen Xuechao" userId="c40c29ccc140dcdc" providerId="LiveId" clId="{01EA1452-17AA-4035-BFA1-AC1D38B3CF69}" dt="2021-10-26T02:01:03.951" v="8279" actId="478"/>
          <ac:picMkLst>
            <pc:docMk/>
            <pc:sldMk cId="1644619561" sldId="291"/>
            <ac:picMk id="8" creationId="{15380198-9DB7-4E5E-AE1F-B2AAB62437BB}"/>
          </ac:picMkLst>
        </pc:picChg>
        <pc:picChg chg="add mod">
          <ac:chgData name="Chen Xuechao" userId="c40c29ccc140dcdc" providerId="LiveId" clId="{01EA1452-17AA-4035-BFA1-AC1D38B3CF69}" dt="2021-10-26T02:03:41.996" v="8293" actId="14100"/>
          <ac:picMkLst>
            <pc:docMk/>
            <pc:sldMk cId="1644619561" sldId="291"/>
            <ac:picMk id="9" creationId="{8804420E-B06D-4022-8C71-39FD0FFD7F3E}"/>
          </ac:picMkLst>
        </pc:picChg>
        <pc:picChg chg="add mod">
          <ac:chgData name="Chen Xuechao" userId="c40c29ccc140dcdc" providerId="LiveId" clId="{01EA1452-17AA-4035-BFA1-AC1D38B3CF69}" dt="2021-10-26T02:10:51.403" v="8316" actId="14100"/>
          <ac:picMkLst>
            <pc:docMk/>
            <pc:sldMk cId="1644619561" sldId="291"/>
            <ac:picMk id="11" creationId="{A49943A1-031E-4B49-82BA-5689CFB00D43}"/>
          </ac:picMkLst>
        </pc:picChg>
        <pc:picChg chg="add mod">
          <ac:chgData name="Chen Xuechao" userId="c40c29ccc140dcdc" providerId="LiveId" clId="{01EA1452-17AA-4035-BFA1-AC1D38B3CF69}" dt="2021-10-26T02:18:04.065" v="8646" actId="1076"/>
          <ac:picMkLst>
            <pc:docMk/>
            <pc:sldMk cId="1644619561" sldId="291"/>
            <ac:picMk id="13" creationId="{4331D083-F54A-47C8-9323-38794ACBD3CF}"/>
          </ac:picMkLst>
        </pc:picChg>
        <pc:picChg chg="add mod">
          <ac:chgData name="Chen Xuechao" userId="c40c29ccc140dcdc" providerId="LiveId" clId="{01EA1452-17AA-4035-BFA1-AC1D38B3CF69}" dt="2021-10-28T07:58:10.423" v="10112" actId="1076"/>
          <ac:picMkLst>
            <pc:docMk/>
            <pc:sldMk cId="1644619561" sldId="291"/>
            <ac:picMk id="15" creationId="{AE5637FC-C240-41C4-BF9A-646A9E0FCFCD}"/>
          </ac:picMkLst>
        </pc:picChg>
      </pc:sldChg>
      <pc:sldChg chg="modSp add del mod">
        <pc:chgData name="Chen Xuechao" userId="c40c29ccc140dcdc" providerId="LiveId" clId="{01EA1452-17AA-4035-BFA1-AC1D38B3CF69}" dt="2021-10-26T01:54:21.320" v="8272" actId="47"/>
        <pc:sldMkLst>
          <pc:docMk/>
          <pc:sldMk cId="2336299058" sldId="291"/>
        </pc:sldMkLst>
        <pc:spChg chg="mod">
          <ac:chgData name="Chen Xuechao" userId="c40c29ccc140dcdc" providerId="LiveId" clId="{01EA1452-17AA-4035-BFA1-AC1D38B3CF69}" dt="2021-10-22T06:23:34.105" v="8211" actId="20577"/>
          <ac:spMkLst>
            <pc:docMk/>
            <pc:sldMk cId="2336299058" sldId="291"/>
            <ac:spMk id="2" creationId="{97249299-B2E1-164B-9D28-7833904F88FD}"/>
          </ac:spMkLst>
        </pc:spChg>
      </pc:sldChg>
      <pc:sldChg chg="addSp delSp modSp add mod">
        <pc:chgData name="Chen Xuechao" userId="c40c29ccc140dcdc" providerId="LiveId" clId="{01EA1452-17AA-4035-BFA1-AC1D38B3CF69}" dt="2021-10-26T09:33:30.994" v="10044" actId="20577"/>
        <pc:sldMkLst>
          <pc:docMk/>
          <pc:sldMk cId="598549861" sldId="292"/>
        </pc:sldMkLst>
        <pc:spChg chg="mod">
          <ac:chgData name="Chen Xuechao" userId="c40c29ccc140dcdc" providerId="LiveId" clId="{01EA1452-17AA-4035-BFA1-AC1D38B3CF69}" dt="2021-10-26T09:33:30.994" v="10044" actId="20577"/>
          <ac:spMkLst>
            <pc:docMk/>
            <pc:sldMk cId="598549861" sldId="292"/>
            <ac:spMk id="2" creationId="{97249299-B2E1-164B-9D28-7833904F88FD}"/>
          </ac:spMkLst>
        </pc:spChg>
        <pc:picChg chg="del">
          <ac:chgData name="Chen Xuechao" userId="c40c29ccc140dcdc" providerId="LiveId" clId="{01EA1452-17AA-4035-BFA1-AC1D38B3CF69}" dt="2021-10-26T08:17:24.294" v="9589" actId="478"/>
          <ac:picMkLst>
            <pc:docMk/>
            <pc:sldMk cId="598549861" sldId="292"/>
            <ac:picMk id="5" creationId="{6340981F-31B6-4D8D-B5DA-6D2FDA8AA0D5}"/>
          </ac:picMkLst>
        </pc:picChg>
        <pc:picChg chg="add mod">
          <ac:chgData name="Chen Xuechao" userId="c40c29ccc140dcdc" providerId="LiveId" clId="{01EA1452-17AA-4035-BFA1-AC1D38B3CF69}" dt="2021-10-26T08:18:08.660" v="9595" actId="14100"/>
          <ac:picMkLst>
            <pc:docMk/>
            <pc:sldMk cId="598549861" sldId="292"/>
            <ac:picMk id="6" creationId="{119C21D7-3BA6-4CD7-86B9-FE4E2ADBF5BC}"/>
          </ac:picMkLst>
        </pc:picChg>
        <pc:picChg chg="del">
          <ac:chgData name="Chen Xuechao" userId="c40c29ccc140dcdc" providerId="LiveId" clId="{01EA1452-17AA-4035-BFA1-AC1D38B3CF69}" dt="2021-10-26T08:17:24.830" v="9590" actId="478"/>
          <ac:picMkLst>
            <pc:docMk/>
            <pc:sldMk cId="598549861" sldId="292"/>
            <ac:picMk id="8" creationId="{996E3F20-2664-43EA-AC84-13AC5BA1C028}"/>
          </ac:picMkLst>
        </pc:picChg>
        <pc:picChg chg="add mod">
          <ac:chgData name="Chen Xuechao" userId="c40c29ccc140dcdc" providerId="LiveId" clId="{01EA1452-17AA-4035-BFA1-AC1D38B3CF69}" dt="2021-10-26T08:24:48.503" v="9602" actId="14100"/>
          <ac:picMkLst>
            <pc:docMk/>
            <pc:sldMk cId="598549861" sldId="292"/>
            <ac:picMk id="9" creationId="{7FD01BB5-16DE-41AB-B398-77F0165CEFFC}"/>
          </ac:picMkLst>
        </pc:picChg>
        <pc:picChg chg="add mod">
          <ac:chgData name="Chen Xuechao" userId="c40c29ccc140dcdc" providerId="LiveId" clId="{01EA1452-17AA-4035-BFA1-AC1D38B3CF69}" dt="2021-10-26T08:25:40.773" v="9607" actId="1076"/>
          <ac:picMkLst>
            <pc:docMk/>
            <pc:sldMk cId="598549861" sldId="292"/>
            <ac:picMk id="11" creationId="{C8A006FD-361A-41B0-9DD0-E85B5E39E7D0}"/>
          </ac:picMkLst>
        </pc:picChg>
        <pc:picChg chg="add mod">
          <ac:chgData name="Chen Xuechao" userId="c40c29ccc140dcdc" providerId="LiveId" clId="{01EA1452-17AA-4035-BFA1-AC1D38B3CF69}" dt="2021-10-26T08:29:06.455" v="9616" actId="1076"/>
          <ac:picMkLst>
            <pc:docMk/>
            <pc:sldMk cId="598549861" sldId="292"/>
            <ac:picMk id="13" creationId="{87637C5A-EDF2-4C81-8042-10551799FEB2}"/>
          </ac:picMkLst>
        </pc:picChg>
      </pc:sldChg>
      <pc:sldChg chg="delSp modSp add del mod">
        <pc:chgData name="Chen Xuechao" userId="c40c29ccc140dcdc" providerId="LiveId" clId="{01EA1452-17AA-4035-BFA1-AC1D38B3CF69}" dt="2021-10-26T08:31:38.757" v="9628" actId="47"/>
        <pc:sldMkLst>
          <pc:docMk/>
          <pc:sldMk cId="1792003685" sldId="293"/>
        </pc:sldMkLst>
        <pc:spChg chg="mod">
          <ac:chgData name="Chen Xuechao" userId="c40c29ccc140dcdc" providerId="LiveId" clId="{01EA1452-17AA-4035-BFA1-AC1D38B3CF69}" dt="2021-10-26T08:31:25.636" v="9627" actId="20577"/>
          <ac:spMkLst>
            <pc:docMk/>
            <pc:sldMk cId="1792003685" sldId="293"/>
            <ac:spMk id="2" creationId="{97249299-B2E1-164B-9D28-7833904F88FD}"/>
          </ac:spMkLst>
        </pc:spChg>
        <pc:picChg chg="del">
          <ac:chgData name="Chen Xuechao" userId="c40c29ccc140dcdc" providerId="LiveId" clId="{01EA1452-17AA-4035-BFA1-AC1D38B3CF69}" dt="2021-10-26T08:31:20.513" v="9620" actId="478"/>
          <ac:picMkLst>
            <pc:docMk/>
            <pc:sldMk cId="1792003685" sldId="293"/>
            <ac:picMk id="5" creationId="{A8C87228-028B-44C5-8F67-C5B040E13A16}"/>
          </ac:picMkLst>
        </pc:picChg>
        <pc:picChg chg="del mod">
          <ac:chgData name="Chen Xuechao" userId="c40c29ccc140dcdc" providerId="LiveId" clId="{01EA1452-17AA-4035-BFA1-AC1D38B3CF69}" dt="2021-10-26T08:31:21.160" v="9622" actId="478"/>
          <ac:picMkLst>
            <pc:docMk/>
            <pc:sldMk cId="1792003685" sldId="293"/>
            <ac:picMk id="7" creationId="{86A8B4C5-DB3F-4106-BBE2-FC2B6FA67FA9}"/>
          </ac:picMkLst>
        </pc:picChg>
      </pc:sldChg>
      <pc:sldChg chg="addSp delSp modSp add mod">
        <pc:chgData name="Chen Xuechao" userId="c40c29ccc140dcdc" providerId="LiveId" clId="{01EA1452-17AA-4035-BFA1-AC1D38B3CF69}" dt="2021-10-26T09:08:29.267" v="9828" actId="404"/>
        <pc:sldMkLst>
          <pc:docMk/>
          <pc:sldMk cId="4069411525" sldId="293"/>
        </pc:sldMkLst>
        <pc:spChg chg="mod">
          <ac:chgData name="Chen Xuechao" userId="c40c29ccc140dcdc" providerId="LiveId" clId="{01EA1452-17AA-4035-BFA1-AC1D38B3CF69}" dt="2021-10-26T09:08:29.267" v="9828" actId="404"/>
          <ac:spMkLst>
            <pc:docMk/>
            <pc:sldMk cId="4069411525" sldId="293"/>
            <ac:spMk id="2" creationId="{97249299-B2E1-164B-9D28-7833904F88FD}"/>
          </ac:spMkLst>
        </pc:spChg>
        <pc:picChg chg="del">
          <ac:chgData name="Chen Xuechao" userId="c40c29ccc140dcdc" providerId="LiveId" clId="{01EA1452-17AA-4035-BFA1-AC1D38B3CF69}" dt="2021-10-26T08:38:35.097" v="9630" actId="478"/>
          <ac:picMkLst>
            <pc:docMk/>
            <pc:sldMk cId="4069411525" sldId="293"/>
            <ac:picMk id="5" creationId="{A8C87228-028B-44C5-8F67-C5B040E13A16}"/>
          </ac:picMkLst>
        </pc:picChg>
        <pc:picChg chg="add mod">
          <ac:chgData name="Chen Xuechao" userId="c40c29ccc140dcdc" providerId="LiveId" clId="{01EA1452-17AA-4035-BFA1-AC1D38B3CF69}" dt="2021-10-26T08:41:30.724" v="9660" actId="1076"/>
          <ac:picMkLst>
            <pc:docMk/>
            <pc:sldMk cId="4069411525" sldId="293"/>
            <ac:picMk id="6" creationId="{CE938484-1646-47D6-8223-45C4444C4B0A}"/>
          </ac:picMkLst>
        </pc:picChg>
        <pc:picChg chg="del">
          <ac:chgData name="Chen Xuechao" userId="c40c29ccc140dcdc" providerId="LiveId" clId="{01EA1452-17AA-4035-BFA1-AC1D38B3CF69}" dt="2021-10-26T08:38:36.071" v="9631" actId="478"/>
          <ac:picMkLst>
            <pc:docMk/>
            <pc:sldMk cId="4069411525" sldId="293"/>
            <ac:picMk id="7" creationId="{86A8B4C5-DB3F-4106-BBE2-FC2B6FA67FA9}"/>
          </ac:picMkLst>
        </pc:picChg>
        <pc:picChg chg="add mod">
          <ac:chgData name="Chen Xuechao" userId="c40c29ccc140dcdc" providerId="LiveId" clId="{01EA1452-17AA-4035-BFA1-AC1D38B3CF69}" dt="2021-10-26T08:41:29.407" v="9659" actId="1076"/>
          <ac:picMkLst>
            <pc:docMk/>
            <pc:sldMk cId="4069411525" sldId="293"/>
            <ac:picMk id="9" creationId="{A0B553BF-04F5-4975-9D8D-7D64DB442E53}"/>
          </ac:picMkLst>
        </pc:picChg>
        <pc:picChg chg="add mod">
          <ac:chgData name="Chen Xuechao" userId="c40c29ccc140dcdc" providerId="LiveId" clId="{01EA1452-17AA-4035-BFA1-AC1D38B3CF69}" dt="2021-10-26T08:41:27.379" v="9658" actId="1076"/>
          <ac:picMkLst>
            <pc:docMk/>
            <pc:sldMk cId="4069411525" sldId="293"/>
            <ac:picMk id="11" creationId="{E8DB77B8-343D-4961-AF75-93C7D2BC05B7}"/>
          </ac:picMkLst>
        </pc:picChg>
      </pc:sldChg>
      <pc:sldChg chg="addSp delSp modSp add mod">
        <pc:chgData name="Chen Xuechao" userId="c40c29ccc140dcdc" providerId="LiveId" clId="{01EA1452-17AA-4035-BFA1-AC1D38B3CF69}" dt="2021-10-28T08:28:37.813" v="10591" actId="478"/>
        <pc:sldMkLst>
          <pc:docMk/>
          <pc:sldMk cId="3160399825" sldId="294"/>
        </pc:sldMkLst>
        <pc:spChg chg="mod">
          <ac:chgData name="Chen Xuechao" userId="c40c29ccc140dcdc" providerId="LiveId" clId="{01EA1452-17AA-4035-BFA1-AC1D38B3CF69}" dt="2021-10-28T08:27:29.495" v="10587" actId="20577"/>
          <ac:spMkLst>
            <pc:docMk/>
            <pc:sldMk cId="3160399825" sldId="294"/>
            <ac:spMk id="2" creationId="{97249299-B2E1-164B-9D28-7833904F88FD}"/>
          </ac:spMkLst>
        </pc:spChg>
        <pc:spChg chg="add del mod">
          <ac:chgData name="Chen Xuechao" userId="c40c29ccc140dcdc" providerId="LiveId" clId="{01EA1452-17AA-4035-BFA1-AC1D38B3CF69}" dt="2021-10-28T08:27:24.371" v="10583" actId="22"/>
          <ac:spMkLst>
            <pc:docMk/>
            <pc:sldMk cId="3160399825" sldId="294"/>
            <ac:spMk id="10" creationId="{48079CB2-A9C4-42AB-B408-A874CBC2E2FB}"/>
          </ac:spMkLst>
        </pc:spChg>
        <pc:picChg chg="del">
          <ac:chgData name="Chen Xuechao" userId="c40c29ccc140dcdc" providerId="LiveId" clId="{01EA1452-17AA-4035-BFA1-AC1D38B3CF69}" dt="2021-10-26T09:17:22.320" v="9847" actId="478"/>
          <ac:picMkLst>
            <pc:docMk/>
            <pc:sldMk cId="3160399825" sldId="294"/>
            <ac:picMk id="5" creationId="{6340981F-31B6-4D8D-B5DA-6D2FDA8AA0D5}"/>
          </ac:picMkLst>
        </pc:picChg>
        <pc:picChg chg="add mod ord">
          <ac:chgData name="Chen Xuechao" userId="c40c29ccc140dcdc" providerId="LiveId" clId="{01EA1452-17AA-4035-BFA1-AC1D38B3CF69}" dt="2021-10-28T08:24:47.681" v="10518" actId="14100"/>
          <ac:picMkLst>
            <pc:docMk/>
            <pc:sldMk cId="3160399825" sldId="294"/>
            <ac:picMk id="5" creationId="{984394F2-E104-451A-82A2-14F10E8EF172}"/>
          </ac:picMkLst>
        </pc:picChg>
        <pc:picChg chg="add mod">
          <ac:chgData name="Chen Xuechao" userId="c40c29ccc140dcdc" providerId="LiveId" clId="{01EA1452-17AA-4035-BFA1-AC1D38B3CF69}" dt="2021-10-28T08:25:02.376" v="10521" actId="14100"/>
          <ac:picMkLst>
            <pc:docMk/>
            <pc:sldMk cId="3160399825" sldId="294"/>
            <ac:picMk id="6" creationId="{2EA47C26-7E86-4A01-A9BE-F68939A8D03C}"/>
          </ac:picMkLst>
        </pc:picChg>
        <pc:picChg chg="del">
          <ac:chgData name="Chen Xuechao" userId="c40c29ccc140dcdc" providerId="LiveId" clId="{01EA1452-17AA-4035-BFA1-AC1D38B3CF69}" dt="2021-10-26T09:17:21.876" v="9846" actId="478"/>
          <ac:picMkLst>
            <pc:docMk/>
            <pc:sldMk cId="3160399825" sldId="294"/>
            <ac:picMk id="8" creationId="{996E3F20-2664-43EA-AC84-13AC5BA1C028}"/>
          </ac:picMkLst>
        </pc:picChg>
        <pc:picChg chg="add mod">
          <ac:chgData name="Chen Xuechao" userId="c40c29ccc140dcdc" providerId="LiveId" clId="{01EA1452-17AA-4035-BFA1-AC1D38B3CF69}" dt="2021-10-28T08:24:39.762" v="10516" actId="14100"/>
          <ac:picMkLst>
            <pc:docMk/>
            <pc:sldMk cId="3160399825" sldId="294"/>
            <ac:picMk id="8" creationId="{9F6F6685-3CEC-4C9C-B3A2-132C7F4724B2}"/>
          </ac:picMkLst>
        </pc:picChg>
        <pc:picChg chg="add del">
          <ac:chgData name="Chen Xuechao" userId="c40c29ccc140dcdc" providerId="LiveId" clId="{01EA1452-17AA-4035-BFA1-AC1D38B3CF69}" dt="2021-10-28T08:28:37.813" v="10591" actId="478"/>
          <ac:picMkLst>
            <pc:docMk/>
            <pc:sldMk cId="3160399825" sldId="294"/>
            <ac:picMk id="12" creationId="{B990BA63-5467-430B-968A-316E7B7B0B32}"/>
          </ac:picMkLst>
        </pc:picChg>
      </pc:sldChg>
      <pc:sldChg chg="delSp modSp add mod">
        <pc:chgData name="Chen Xuechao" userId="c40c29ccc140dcdc" providerId="LiveId" clId="{01EA1452-17AA-4035-BFA1-AC1D38B3CF69}" dt="2021-10-28T09:10:55.640" v="10817" actId="1076"/>
        <pc:sldMkLst>
          <pc:docMk/>
          <pc:sldMk cId="1755200775" sldId="295"/>
        </pc:sldMkLst>
        <pc:spChg chg="mod">
          <ac:chgData name="Chen Xuechao" userId="c40c29ccc140dcdc" providerId="LiveId" clId="{01EA1452-17AA-4035-BFA1-AC1D38B3CF69}" dt="2021-10-28T09:10:49.762" v="10809" actId="1076"/>
          <ac:spMkLst>
            <pc:docMk/>
            <pc:sldMk cId="1755200775" sldId="295"/>
            <ac:spMk id="2" creationId="{97249299-B2E1-164B-9D28-7833904F88FD}"/>
          </ac:spMkLst>
        </pc:spChg>
        <pc:picChg chg="del">
          <ac:chgData name="Chen Xuechao" userId="c40c29ccc140dcdc" providerId="LiveId" clId="{01EA1452-17AA-4035-BFA1-AC1D38B3CF69}" dt="2021-10-28T08:28:40.877" v="10593" actId="478"/>
          <ac:picMkLst>
            <pc:docMk/>
            <pc:sldMk cId="1755200775" sldId="295"/>
            <ac:picMk id="5" creationId="{984394F2-E104-451A-82A2-14F10E8EF172}"/>
          </ac:picMkLst>
        </pc:picChg>
        <pc:picChg chg="del">
          <ac:chgData name="Chen Xuechao" userId="c40c29ccc140dcdc" providerId="LiveId" clId="{01EA1452-17AA-4035-BFA1-AC1D38B3CF69}" dt="2021-10-28T08:28:41.398" v="10594" actId="478"/>
          <ac:picMkLst>
            <pc:docMk/>
            <pc:sldMk cId="1755200775" sldId="295"/>
            <ac:picMk id="6" creationId="{2EA47C26-7E86-4A01-A9BE-F68939A8D03C}"/>
          </ac:picMkLst>
        </pc:picChg>
        <pc:picChg chg="del">
          <ac:chgData name="Chen Xuechao" userId="c40c29ccc140dcdc" providerId="LiveId" clId="{01EA1452-17AA-4035-BFA1-AC1D38B3CF69}" dt="2021-10-28T08:28:40.335" v="10592" actId="478"/>
          <ac:picMkLst>
            <pc:docMk/>
            <pc:sldMk cId="1755200775" sldId="295"/>
            <ac:picMk id="8" creationId="{9F6F6685-3CEC-4C9C-B3A2-132C7F4724B2}"/>
          </ac:picMkLst>
        </pc:picChg>
        <pc:picChg chg="mod">
          <ac:chgData name="Chen Xuechao" userId="c40c29ccc140dcdc" providerId="LiveId" clId="{01EA1452-17AA-4035-BFA1-AC1D38B3CF69}" dt="2021-10-28T09:10:55.640" v="10817" actId="1076"/>
          <ac:picMkLst>
            <pc:docMk/>
            <pc:sldMk cId="1755200775" sldId="295"/>
            <ac:picMk id="12" creationId="{B990BA63-5467-430B-968A-316E7B7B0B32}"/>
          </ac:picMkLst>
        </pc:picChg>
      </pc:sldChg>
      <pc:sldChg chg="delSp modSp add mod">
        <pc:chgData name="Chen Xuechao" userId="c40c29ccc140dcdc" providerId="LiveId" clId="{01EA1452-17AA-4035-BFA1-AC1D38B3CF69}" dt="2021-10-28T08:55:54.495" v="10777" actId="1076"/>
        <pc:sldMkLst>
          <pc:docMk/>
          <pc:sldMk cId="135348000" sldId="296"/>
        </pc:sldMkLst>
        <pc:spChg chg="mod">
          <ac:chgData name="Chen Xuechao" userId="c40c29ccc140dcdc" providerId="LiveId" clId="{01EA1452-17AA-4035-BFA1-AC1D38B3CF69}" dt="2021-10-28T08:29:50.191" v="10668" actId="27636"/>
          <ac:spMkLst>
            <pc:docMk/>
            <pc:sldMk cId="135348000" sldId="296"/>
            <ac:spMk id="2" creationId="{97249299-B2E1-164B-9D28-7833904F88FD}"/>
          </ac:spMkLst>
        </pc:spChg>
        <pc:spChg chg="mod">
          <ac:chgData name="Chen Xuechao" userId="c40c29ccc140dcdc" providerId="LiveId" clId="{01EA1452-17AA-4035-BFA1-AC1D38B3CF69}" dt="2021-10-28T08:55:51.134" v="10776" actId="1076"/>
          <ac:spMkLst>
            <pc:docMk/>
            <pc:sldMk cId="135348000" sldId="296"/>
            <ac:spMk id="4" creationId="{9146D163-A7F9-4867-8AD4-BAFFD8EB650C}"/>
          </ac:spMkLst>
        </pc:spChg>
        <pc:spChg chg="mod">
          <ac:chgData name="Chen Xuechao" userId="c40c29ccc140dcdc" providerId="LiveId" clId="{01EA1452-17AA-4035-BFA1-AC1D38B3CF69}" dt="2021-10-28T08:55:54.495" v="10777" actId="1076"/>
          <ac:spMkLst>
            <pc:docMk/>
            <pc:sldMk cId="135348000" sldId="296"/>
            <ac:spMk id="5" creationId="{00761F41-45DF-48D6-AAC7-F452452E09E3}"/>
          </ac:spMkLst>
        </pc:spChg>
        <pc:spChg chg="del">
          <ac:chgData name="Chen Xuechao" userId="c40c29ccc140dcdc" providerId="LiveId" clId="{01EA1452-17AA-4035-BFA1-AC1D38B3CF69}" dt="2021-10-28T08:55:45.025" v="10775" actId="478"/>
          <ac:spMkLst>
            <pc:docMk/>
            <pc:sldMk cId="135348000" sldId="296"/>
            <ac:spMk id="6" creationId="{33D99326-34FC-43EE-BA43-4D456F38CF5C}"/>
          </ac:spMkLst>
        </pc:spChg>
        <pc:spChg chg="del">
          <ac:chgData name="Chen Xuechao" userId="c40c29ccc140dcdc" providerId="LiveId" clId="{01EA1452-17AA-4035-BFA1-AC1D38B3CF69}" dt="2021-10-28T08:55:39.648" v="10774" actId="478"/>
          <ac:spMkLst>
            <pc:docMk/>
            <pc:sldMk cId="135348000" sldId="296"/>
            <ac:spMk id="8" creationId="{6B8309FF-B661-4C67-83DA-B84240A1DA06}"/>
          </ac:spMkLst>
        </pc:spChg>
        <pc:spChg chg="del">
          <ac:chgData name="Chen Xuechao" userId="c40c29ccc140dcdc" providerId="LiveId" clId="{01EA1452-17AA-4035-BFA1-AC1D38B3CF69}" dt="2021-10-28T08:55:39.648" v="10774" actId="478"/>
          <ac:spMkLst>
            <pc:docMk/>
            <pc:sldMk cId="135348000" sldId="296"/>
            <ac:spMk id="9" creationId="{1F091FCC-E146-4EA6-B583-48DC73FB8A6F}"/>
          </ac:spMkLst>
        </pc:spChg>
        <pc:spChg chg="del">
          <ac:chgData name="Chen Xuechao" userId="c40c29ccc140dcdc" providerId="LiveId" clId="{01EA1452-17AA-4035-BFA1-AC1D38B3CF69}" dt="2021-10-28T08:55:39.648" v="10774" actId="478"/>
          <ac:spMkLst>
            <pc:docMk/>
            <pc:sldMk cId="135348000" sldId="296"/>
            <ac:spMk id="10" creationId="{2B9D68DF-E67C-43B6-9DF7-5F5547C29351}"/>
          </ac:spMkLst>
        </pc:spChg>
        <pc:spChg chg="del">
          <ac:chgData name="Chen Xuechao" userId="c40c29ccc140dcdc" providerId="LiveId" clId="{01EA1452-17AA-4035-BFA1-AC1D38B3CF69}" dt="2021-10-28T08:55:39.648" v="10774" actId="478"/>
          <ac:spMkLst>
            <pc:docMk/>
            <pc:sldMk cId="135348000" sldId="296"/>
            <ac:spMk id="11" creationId="{E6613F63-9C4A-4B49-A5DC-CD193B0B15F3}"/>
          </ac:spMkLst>
        </pc:spChg>
        <pc:spChg chg="del">
          <ac:chgData name="Chen Xuechao" userId="c40c29ccc140dcdc" providerId="LiveId" clId="{01EA1452-17AA-4035-BFA1-AC1D38B3CF69}" dt="2021-10-28T08:55:39.648" v="10774" actId="478"/>
          <ac:spMkLst>
            <pc:docMk/>
            <pc:sldMk cId="135348000" sldId="296"/>
            <ac:spMk id="12" creationId="{7F19C7BF-E139-4B6D-9154-8E9B7EF28A16}"/>
          </ac:spMkLst>
        </pc:spChg>
        <pc:spChg chg="del">
          <ac:chgData name="Chen Xuechao" userId="c40c29ccc140dcdc" providerId="LiveId" clId="{01EA1452-17AA-4035-BFA1-AC1D38B3CF69}" dt="2021-10-28T08:55:39.648" v="10774" actId="478"/>
          <ac:spMkLst>
            <pc:docMk/>
            <pc:sldMk cId="135348000" sldId="296"/>
            <ac:spMk id="13" creationId="{84A71E2A-59AF-4C66-91B9-21151DF64E6F}"/>
          </ac:spMkLst>
        </pc:spChg>
        <pc:spChg chg="del">
          <ac:chgData name="Chen Xuechao" userId="c40c29ccc140dcdc" providerId="LiveId" clId="{01EA1452-17AA-4035-BFA1-AC1D38B3CF69}" dt="2021-10-28T08:55:39.648" v="10774" actId="478"/>
          <ac:spMkLst>
            <pc:docMk/>
            <pc:sldMk cId="135348000" sldId="296"/>
            <ac:spMk id="14" creationId="{92154EF5-11B1-405D-85D1-DA98482C90D6}"/>
          </ac:spMkLst>
        </pc:spChg>
      </pc:sldChg>
    </pc:docChg>
  </pc:docChgLst>
  <pc:docChgLst>
    <pc:chgData name="Xuechao Chen" userId="c40c29ccc140dcdc" providerId="LiveId" clId="{3F341049-44D4-475C-9453-0F493F323A69}"/>
    <pc:docChg chg="delSld modSld">
      <pc:chgData name="Xuechao Chen" userId="c40c29ccc140dcdc" providerId="LiveId" clId="{3F341049-44D4-475C-9453-0F493F323A69}" dt="2023-12-07T07:46:05.622" v="6" actId="47"/>
      <pc:docMkLst>
        <pc:docMk/>
      </pc:docMkLst>
      <pc:sldChg chg="modSp mod">
        <pc:chgData name="Xuechao Chen" userId="c40c29ccc140dcdc" providerId="LiveId" clId="{3F341049-44D4-475C-9453-0F493F323A69}" dt="2023-12-07T07:46:01.629" v="5" actId="20577"/>
        <pc:sldMkLst>
          <pc:docMk/>
          <pc:sldMk cId="749231378" sldId="258"/>
        </pc:sldMkLst>
        <pc:spChg chg="mod">
          <ac:chgData name="Xuechao Chen" userId="c40c29ccc140dcdc" providerId="LiveId" clId="{3F341049-44D4-475C-9453-0F493F323A69}" dt="2023-12-07T07:46:01.629" v="5" actId="20577"/>
          <ac:spMkLst>
            <pc:docMk/>
            <pc:sldMk cId="749231378" sldId="258"/>
            <ac:spMk id="3" creationId="{E4B3B5DF-DAF7-B946-AB06-11AE7FF1176B}"/>
          </ac:spMkLst>
        </pc:spChg>
      </pc:sldChg>
      <pc:sldChg chg="del">
        <pc:chgData name="Xuechao Chen" userId="c40c29ccc140dcdc" providerId="LiveId" clId="{3F341049-44D4-475C-9453-0F493F323A69}" dt="2023-12-07T07:46:05.622" v="6" actId="47"/>
        <pc:sldMkLst>
          <pc:docMk/>
          <pc:sldMk cId="2977072157" sldId="298"/>
        </pc:sldMkLst>
      </pc:sldChg>
    </pc:docChg>
  </pc:docChgLst>
  <pc:docChgLst>
    <pc:chgData name="Xuechao Chen" userId="c40c29ccc140dcdc" providerId="LiveId" clId="{3C357352-0C34-439A-8505-23A62977E811}"/>
    <pc:docChg chg="undo custSel addSld delSld modSld modMainMaster">
      <pc:chgData name="Xuechao Chen" userId="c40c29ccc140dcdc" providerId="LiveId" clId="{3C357352-0C34-439A-8505-23A62977E811}" dt="2023-09-18T13:34:23.154" v="593" actId="47"/>
      <pc:docMkLst>
        <pc:docMk/>
      </pc:docMkLst>
      <pc:sldChg chg="modSp mod">
        <pc:chgData name="Xuechao Chen" userId="c40c29ccc140dcdc" providerId="LiveId" clId="{3C357352-0C34-439A-8505-23A62977E811}" dt="2023-09-18T12:16:50.754" v="590" actId="1076"/>
        <pc:sldMkLst>
          <pc:docMk/>
          <pc:sldMk cId="749231378" sldId="258"/>
        </pc:sldMkLst>
        <pc:spChg chg="mod">
          <ac:chgData name="Xuechao Chen" userId="c40c29ccc140dcdc" providerId="LiveId" clId="{3C357352-0C34-439A-8505-23A62977E811}" dt="2023-09-18T12:16:50.754" v="590" actId="1076"/>
          <ac:spMkLst>
            <pc:docMk/>
            <pc:sldMk cId="749231378" sldId="258"/>
            <ac:spMk id="3" creationId="{E4B3B5DF-DAF7-B946-AB06-11AE7FF1176B}"/>
          </ac:spMkLst>
        </pc:spChg>
      </pc:sldChg>
      <pc:sldChg chg="modSp del mod">
        <pc:chgData name="Xuechao Chen" userId="c40c29ccc140dcdc" providerId="LiveId" clId="{3C357352-0C34-439A-8505-23A62977E811}" dt="2023-09-18T11:34:21.614" v="11" actId="47"/>
        <pc:sldMkLst>
          <pc:docMk/>
          <pc:sldMk cId="1433308298" sldId="264"/>
        </pc:sldMkLst>
        <pc:spChg chg="mod">
          <ac:chgData name="Xuechao Chen" userId="c40c29ccc140dcdc" providerId="LiveId" clId="{3C357352-0C34-439A-8505-23A62977E811}" dt="2023-09-18T11:34:19.714" v="10" actId="21"/>
          <ac:spMkLst>
            <pc:docMk/>
            <pc:sldMk cId="1433308298" sldId="264"/>
            <ac:spMk id="2" creationId="{0D8A6FF1-38C6-BF40-AA54-FC2C1268CA34}"/>
          </ac:spMkLst>
        </pc:spChg>
      </pc:sldChg>
      <pc:sldChg chg="addSp delSp modSp mod">
        <pc:chgData name="Xuechao Chen" userId="c40c29ccc140dcdc" providerId="LiveId" clId="{3C357352-0C34-439A-8505-23A62977E811}" dt="2023-09-18T11:58:46.324" v="388" actId="1076"/>
        <pc:sldMkLst>
          <pc:docMk/>
          <pc:sldMk cId="296989914" sldId="268"/>
        </pc:sldMkLst>
        <pc:spChg chg="mod">
          <ac:chgData name="Xuechao Chen" userId="c40c29ccc140dcdc" providerId="LiveId" clId="{3C357352-0C34-439A-8505-23A62977E811}" dt="2023-09-18T11:58:38.316" v="387" actId="1076"/>
          <ac:spMkLst>
            <pc:docMk/>
            <pc:sldMk cId="296989914" sldId="268"/>
            <ac:spMk id="2" creationId="{97249299-B2E1-164B-9D28-7833904F88FD}"/>
          </ac:spMkLst>
        </pc:spChg>
        <pc:spChg chg="mod">
          <ac:chgData name="Xuechao Chen" userId="c40c29ccc140dcdc" providerId="LiveId" clId="{3C357352-0C34-439A-8505-23A62977E811}" dt="2023-09-18T11:33:42.854" v="7"/>
          <ac:spMkLst>
            <pc:docMk/>
            <pc:sldMk cId="296989914" sldId="268"/>
            <ac:spMk id="3" creationId="{E4CCBE66-029B-1A42-8B93-5DED4C28F3FB}"/>
          </ac:spMkLst>
        </pc:spChg>
        <pc:picChg chg="add del mod">
          <ac:chgData name="Xuechao Chen" userId="c40c29ccc140dcdc" providerId="LiveId" clId="{3C357352-0C34-439A-8505-23A62977E811}" dt="2023-09-18T11:55:07.571" v="369" actId="478"/>
          <ac:picMkLst>
            <pc:docMk/>
            <pc:sldMk cId="296989914" sldId="268"/>
            <ac:picMk id="4" creationId="{C20C5C68-7564-799C-E55E-A667BF88B9F7}"/>
          </ac:picMkLst>
        </pc:picChg>
        <pc:picChg chg="add mod">
          <ac:chgData name="Xuechao Chen" userId="c40c29ccc140dcdc" providerId="LiveId" clId="{3C357352-0C34-439A-8505-23A62977E811}" dt="2023-09-18T11:58:46.324" v="388" actId="1076"/>
          <ac:picMkLst>
            <pc:docMk/>
            <pc:sldMk cId="296989914" sldId="268"/>
            <ac:picMk id="5" creationId="{7E00BFFE-5D54-D140-10C5-7AE92A26E995}"/>
          </ac:picMkLst>
        </pc:picChg>
        <pc:picChg chg="add mod">
          <ac:chgData name="Xuechao Chen" userId="c40c29ccc140dcdc" providerId="LiveId" clId="{3C357352-0C34-439A-8505-23A62977E811}" dt="2023-09-18T11:58:32.004" v="386" actId="1076"/>
          <ac:picMkLst>
            <pc:docMk/>
            <pc:sldMk cId="296989914" sldId="268"/>
            <ac:picMk id="6" creationId="{F33FB73B-1803-18BF-77F6-FE27764553C4}"/>
          </ac:picMkLst>
        </pc:picChg>
      </pc:sldChg>
      <pc:sldChg chg="modSp add mod">
        <pc:chgData name="Xuechao Chen" userId="c40c29ccc140dcdc" providerId="LiveId" clId="{3C357352-0C34-439A-8505-23A62977E811}" dt="2023-09-18T12:13:04.208" v="560" actId="20577"/>
        <pc:sldMkLst>
          <pc:docMk/>
          <pc:sldMk cId="913530673" sldId="293"/>
        </pc:sldMkLst>
        <pc:spChg chg="mod">
          <ac:chgData name="Xuechao Chen" userId="c40c29ccc140dcdc" providerId="LiveId" clId="{3C357352-0C34-439A-8505-23A62977E811}" dt="2023-09-18T12:13:04.208" v="560" actId="20577"/>
          <ac:spMkLst>
            <pc:docMk/>
            <pc:sldMk cId="913530673" sldId="293"/>
            <ac:spMk id="2" creationId="{4A90DF27-5EAF-4FA1-B9BB-11CA424F4416}"/>
          </ac:spMkLst>
        </pc:spChg>
        <pc:spChg chg="mod">
          <ac:chgData name="Xuechao Chen" userId="c40c29ccc140dcdc" providerId="LiveId" clId="{3C357352-0C34-439A-8505-23A62977E811}" dt="2023-09-18T12:12:55.785" v="558"/>
          <ac:spMkLst>
            <pc:docMk/>
            <pc:sldMk cId="913530673" sldId="293"/>
            <ac:spMk id="3" creationId="{3251A5C0-8C64-1A8C-3466-CBFE4C3EA951}"/>
          </ac:spMkLst>
        </pc:spChg>
      </pc:sldChg>
      <pc:sldChg chg="modSp add mod">
        <pc:chgData name="Xuechao Chen" userId="c40c29ccc140dcdc" providerId="LiveId" clId="{3C357352-0C34-439A-8505-23A62977E811}" dt="2023-09-18T12:13:39.746" v="568" actId="1076"/>
        <pc:sldMkLst>
          <pc:docMk/>
          <pc:sldMk cId="3383055531" sldId="295"/>
        </pc:sldMkLst>
        <pc:spChg chg="mod">
          <ac:chgData name="Xuechao Chen" userId="c40c29ccc140dcdc" providerId="LiveId" clId="{3C357352-0C34-439A-8505-23A62977E811}" dt="2023-09-18T12:13:08.491" v="561" actId="20577"/>
          <ac:spMkLst>
            <pc:docMk/>
            <pc:sldMk cId="3383055531" sldId="295"/>
            <ac:spMk id="2" creationId="{4A90DF27-5EAF-4FA1-B9BB-11CA424F4416}"/>
          </ac:spMkLst>
        </pc:spChg>
        <pc:spChg chg="mod">
          <ac:chgData name="Xuechao Chen" userId="c40c29ccc140dcdc" providerId="LiveId" clId="{3C357352-0C34-439A-8505-23A62977E811}" dt="2023-09-18T12:12:58.547" v="559"/>
          <ac:spMkLst>
            <pc:docMk/>
            <pc:sldMk cId="3383055531" sldId="295"/>
            <ac:spMk id="3" creationId="{3251A5C0-8C64-1A8C-3466-CBFE4C3EA951}"/>
          </ac:spMkLst>
        </pc:spChg>
        <pc:picChg chg="mod">
          <ac:chgData name="Xuechao Chen" userId="c40c29ccc140dcdc" providerId="LiveId" clId="{3C357352-0C34-439A-8505-23A62977E811}" dt="2023-09-18T12:13:36.634" v="567" actId="1076"/>
          <ac:picMkLst>
            <pc:docMk/>
            <pc:sldMk cId="3383055531" sldId="295"/>
            <ac:picMk id="5" creationId="{3407B9BA-85F0-2144-B116-8491CFAEEFC3}"/>
          </ac:picMkLst>
        </pc:picChg>
        <pc:picChg chg="mod">
          <ac:chgData name="Xuechao Chen" userId="c40c29ccc140dcdc" providerId="LiveId" clId="{3C357352-0C34-439A-8505-23A62977E811}" dt="2023-09-18T12:13:39.746" v="568" actId="1076"/>
          <ac:picMkLst>
            <pc:docMk/>
            <pc:sldMk cId="3383055531" sldId="295"/>
            <ac:picMk id="7" creationId="{377498EE-0CB7-661C-81F0-C919B5CAAE0B}"/>
          </ac:picMkLst>
        </pc:picChg>
      </pc:sldChg>
      <pc:sldChg chg="modSp mod">
        <pc:chgData name="Xuechao Chen" userId="c40c29ccc140dcdc" providerId="LiveId" clId="{3C357352-0C34-439A-8505-23A62977E811}" dt="2023-09-18T11:56:36.603" v="378" actId="1076"/>
        <pc:sldMkLst>
          <pc:docMk/>
          <pc:sldMk cId="2109021621" sldId="297"/>
        </pc:sldMkLst>
        <pc:spChg chg="mod">
          <ac:chgData name="Xuechao Chen" userId="c40c29ccc140dcdc" providerId="LiveId" clId="{3C357352-0C34-439A-8505-23A62977E811}" dt="2023-09-18T11:56:36.603" v="378" actId="1076"/>
          <ac:spMkLst>
            <pc:docMk/>
            <pc:sldMk cId="2109021621" sldId="297"/>
            <ac:spMk id="2" creationId="{744724FD-E9D9-4833-B79D-1A310FD0E8E5}"/>
          </ac:spMkLst>
        </pc:spChg>
      </pc:sldChg>
      <pc:sldChg chg="delSp modSp new mod">
        <pc:chgData name="Xuechao Chen" userId="c40c29ccc140dcdc" providerId="LiveId" clId="{3C357352-0C34-439A-8505-23A62977E811}" dt="2023-09-18T11:34:27.717" v="14" actId="478"/>
        <pc:sldMkLst>
          <pc:docMk/>
          <pc:sldMk cId="2977072157" sldId="298"/>
        </pc:sldMkLst>
        <pc:spChg chg="mod">
          <ac:chgData name="Xuechao Chen" userId="c40c29ccc140dcdc" providerId="LiveId" clId="{3C357352-0C34-439A-8505-23A62977E811}" dt="2023-09-18T11:34:25.021" v="13" actId="122"/>
          <ac:spMkLst>
            <pc:docMk/>
            <pc:sldMk cId="2977072157" sldId="298"/>
            <ac:spMk id="2" creationId="{D2DDDE67-3D64-89A7-71DB-26045F122648}"/>
          </ac:spMkLst>
        </pc:spChg>
        <pc:spChg chg="del">
          <ac:chgData name="Xuechao Chen" userId="c40c29ccc140dcdc" providerId="LiveId" clId="{3C357352-0C34-439A-8505-23A62977E811}" dt="2023-09-18T11:34:27.717" v="14" actId="478"/>
          <ac:spMkLst>
            <pc:docMk/>
            <pc:sldMk cId="2977072157" sldId="298"/>
            <ac:spMk id="3" creationId="{7B811A32-8DDA-52CF-F1E4-7EE6FD1B144B}"/>
          </ac:spMkLst>
        </pc:spChg>
      </pc:sldChg>
      <pc:sldChg chg="del">
        <pc:chgData name="Xuechao Chen" userId="c40c29ccc140dcdc" providerId="LiveId" clId="{3C357352-0C34-439A-8505-23A62977E811}" dt="2023-09-18T11:33:47.837" v="8" actId="47"/>
        <pc:sldMkLst>
          <pc:docMk/>
          <pc:sldMk cId="3407834554" sldId="298"/>
        </pc:sldMkLst>
      </pc:sldChg>
      <pc:sldChg chg="addSp delSp modSp add mod">
        <pc:chgData name="Xuechao Chen" userId="c40c29ccc140dcdc" providerId="LiveId" clId="{3C357352-0C34-439A-8505-23A62977E811}" dt="2023-09-18T12:09:16.195" v="511" actId="14100"/>
        <pc:sldMkLst>
          <pc:docMk/>
          <pc:sldMk cId="1526537653" sldId="299"/>
        </pc:sldMkLst>
        <pc:spChg chg="mod">
          <ac:chgData name="Xuechao Chen" userId="c40c29ccc140dcdc" providerId="LiveId" clId="{3C357352-0C34-439A-8505-23A62977E811}" dt="2023-09-18T12:09:16.195" v="511" actId="14100"/>
          <ac:spMkLst>
            <pc:docMk/>
            <pc:sldMk cId="1526537653" sldId="299"/>
            <ac:spMk id="2" creationId="{97249299-B2E1-164B-9D28-7833904F88FD}"/>
          </ac:spMkLst>
        </pc:spChg>
        <pc:graphicFrameChg chg="del mod">
          <ac:chgData name="Xuechao Chen" userId="c40c29ccc140dcdc" providerId="LiveId" clId="{3C357352-0C34-439A-8505-23A62977E811}" dt="2023-09-18T12:04:04.991" v="428" actId="478"/>
          <ac:graphicFrameMkLst>
            <pc:docMk/>
            <pc:sldMk cId="1526537653" sldId="299"/>
            <ac:graphicFrameMk id="8" creationId="{A3E8A20B-D29F-115B-D8E8-36CDF166DA4C}"/>
          </ac:graphicFrameMkLst>
        </pc:graphicFrameChg>
        <pc:picChg chg="add del mod">
          <ac:chgData name="Xuechao Chen" userId="c40c29ccc140dcdc" providerId="LiveId" clId="{3C357352-0C34-439A-8505-23A62977E811}" dt="2023-09-18T11:54:29.326" v="356" actId="21"/>
          <ac:picMkLst>
            <pc:docMk/>
            <pc:sldMk cId="1526537653" sldId="299"/>
            <ac:picMk id="5" creationId="{35FE64D0-2B8F-9AB1-75AA-40C59EB96E25}"/>
          </ac:picMkLst>
        </pc:picChg>
        <pc:picChg chg="add mod modCrop">
          <ac:chgData name="Xuechao Chen" userId="c40c29ccc140dcdc" providerId="LiveId" clId="{3C357352-0C34-439A-8505-23A62977E811}" dt="2023-09-18T12:07:11.572" v="484" actId="1076"/>
          <ac:picMkLst>
            <pc:docMk/>
            <pc:sldMk cId="1526537653" sldId="299"/>
            <ac:picMk id="6" creationId="{03E31D0E-8BA8-E094-2BA7-ABA044BB291B}"/>
          </ac:picMkLst>
        </pc:picChg>
        <pc:picChg chg="add del mod modCrop">
          <ac:chgData name="Xuechao Chen" userId="c40c29ccc140dcdc" providerId="LiveId" clId="{3C357352-0C34-439A-8505-23A62977E811}" dt="2023-09-18T12:02:16.813" v="419" actId="478"/>
          <ac:picMkLst>
            <pc:docMk/>
            <pc:sldMk cId="1526537653" sldId="299"/>
            <ac:picMk id="7" creationId="{A5AB0AD6-85F7-88D3-67BC-D61D6F6A96DB}"/>
          </ac:picMkLst>
        </pc:picChg>
        <pc:picChg chg="add mod">
          <ac:chgData name="Xuechao Chen" userId="c40c29ccc140dcdc" providerId="LiveId" clId="{3C357352-0C34-439A-8505-23A62977E811}" dt="2023-09-18T12:07:13.203" v="485" actId="1076"/>
          <ac:picMkLst>
            <pc:docMk/>
            <pc:sldMk cId="1526537653" sldId="299"/>
            <ac:picMk id="10" creationId="{4A0EF9FC-47C2-055F-0071-F229CC8CD4F3}"/>
          </ac:picMkLst>
        </pc:picChg>
        <pc:picChg chg="add mod">
          <ac:chgData name="Xuechao Chen" userId="c40c29ccc140dcdc" providerId="LiveId" clId="{3C357352-0C34-439A-8505-23A62977E811}" dt="2023-09-18T12:08:00.251" v="493" actId="1076"/>
          <ac:picMkLst>
            <pc:docMk/>
            <pc:sldMk cId="1526537653" sldId="299"/>
            <ac:picMk id="11" creationId="{FFE007E3-61EA-B872-81C2-52355D3424EB}"/>
          </ac:picMkLst>
        </pc:picChg>
      </pc:sldChg>
      <pc:sldChg chg="modSp add mod">
        <pc:chgData name="Xuechao Chen" userId="c40c29ccc140dcdc" providerId="LiveId" clId="{3C357352-0C34-439A-8505-23A62977E811}" dt="2023-09-18T12:09:22.380" v="512" actId="14100"/>
        <pc:sldMkLst>
          <pc:docMk/>
          <pc:sldMk cId="3750642473" sldId="300"/>
        </pc:sldMkLst>
        <pc:spChg chg="mod">
          <ac:chgData name="Xuechao Chen" userId="c40c29ccc140dcdc" providerId="LiveId" clId="{3C357352-0C34-439A-8505-23A62977E811}" dt="2023-09-18T12:09:22.380" v="512" actId="14100"/>
          <ac:spMkLst>
            <pc:docMk/>
            <pc:sldMk cId="3750642473" sldId="300"/>
            <ac:spMk id="2" creationId="{97249299-B2E1-164B-9D28-7833904F88FD}"/>
          </ac:spMkLst>
        </pc:spChg>
        <pc:picChg chg="mod">
          <ac:chgData name="Xuechao Chen" userId="c40c29ccc140dcdc" providerId="LiveId" clId="{3C357352-0C34-439A-8505-23A62977E811}" dt="2023-09-18T11:55:23.435" v="372" actId="1076"/>
          <ac:picMkLst>
            <pc:docMk/>
            <pc:sldMk cId="3750642473" sldId="300"/>
            <ac:picMk id="4" creationId="{C20C5C68-7564-799C-E55E-A667BF88B9F7}"/>
          </ac:picMkLst>
        </pc:picChg>
      </pc:sldChg>
      <pc:sldChg chg="addSp delSp modSp add mod">
        <pc:chgData name="Xuechao Chen" userId="c40c29ccc140dcdc" providerId="LiveId" clId="{3C357352-0C34-439A-8505-23A62977E811}" dt="2023-09-18T12:09:10.580" v="510" actId="14100"/>
        <pc:sldMkLst>
          <pc:docMk/>
          <pc:sldMk cId="4115984810" sldId="301"/>
        </pc:sldMkLst>
        <pc:spChg chg="mod">
          <ac:chgData name="Xuechao Chen" userId="c40c29ccc140dcdc" providerId="LiveId" clId="{3C357352-0C34-439A-8505-23A62977E811}" dt="2023-09-18T12:09:10.580" v="510" actId="14100"/>
          <ac:spMkLst>
            <pc:docMk/>
            <pc:sldMk cId="4115984810" sldId="301"/>
            <ac:spMk id="2" creationId="{97249299-B2E1-164B-9D28-7833904F88FD}"/>
          </ac:spMkLst>
        </pc:spChg>
        <pc:picChg chg="add mod">
          <ac:chgData name="Xuechao Chen" userId="c40c29ccc140dcdc" providerId="LiveId" clId="{3C357352-0C34-439A-8505-23A62977E811}" dt="2023-09-18T12:08:18.443" v="499" actId="1076"/>
          <ac:picMkLst>
            <pc:docMk/>
            <pc:sldMk cId="4115984810" sldId="301"/>
            <ac:picMk id="4" creationId="{3905D03A-DA40-916C-9DE8-06286FFEA6AB}"/>
          </ac:picMkLst>
        </pc:picChg>
        <pc:picChg chg="add mod">
          <ac:chgData name="Xuechao Chen" userId="c40c29ccc140dcdc" providerId="LiveId" clId="{3C357352-0C34-439A-8505-23A62977E811}" dt="2023-09-18T12:08:12.859" v="496" actId="1076"/>
          <ac:picMkLst>
            <pc:docMk/>
            <pc:sldMk cId="4115984810" sldId="301"/>
            <ac:picMk id="5" creationId="{D9132FE0-428F-7242-C4FC-6781344EB667}"/>
          </ac:picMkLst>
        </pc:picChg>
        <pc:picChg chg="del">
          <ac:chgData name="Xuechao Chen" userId="c40c29ccc140dcdc" providerId="LiveId" clId="{3C357352-0C34-439A-8505-23A62977E811}" dt="2023-09-18T12:05:29.207" v="444" actId="478"/>
          <ac:picMkLst>
            <pc:docMk/>
            <pc:sldMk cId="4115984810" sldId="301"/>
            <ac:picMk id="6" creationId="{03E31D0E-8BA8-E094-2BA7-ABA044BB291B}"/>
          </ac:picMkLst>
        </pc:picChg>
        <pc:picChg chg="del">
          <ac:chgData name="Xuechao Chen" userId="c40c29ccc140dcdc" providerId="LiveId" clId="{3C357352-0C34-439A-8505-23A62977E811}" dt="2023-09-18T12:05:29.702" v="445" actId="478"/>
          <ac:picMkLst>
            <pc:docMk/>
            <pc:sldMk cId="4115984810" sldId="301"/>
            <ac:picMk id="10" creationId="{4A0EF9FC-47C2-055F-0071-F229CC8CD4F3}"/>
          </ac:picMkLst>
        </pc:picChg>
      </pc:sldChg>
      <pc:sldChg chg="addSp modSp add mod">
        <pc:chgData name="Xuechao Chen" userId="c40c29ccc140dcdc" providerId="LiveId" clId="{3C357352-0C34-439A-8505-23A62977E811}" dt="2023-09-18T12:12:38.546" v="556" actId="1076"/>
        <pc:sldMkLst>
          <pc:docMk/>
          <pc:sldMk cId="3623985611" sldId="302"/>
        </pc:sldMkLst>
        <pc:spChg chg="mod">
          <ac:chgData name="Xuechao Chen" userId="c40c29ccc140dcdc" providerId="LiveId" clId="{3C357352-0C34-439A-8505-23A62977E811}" dt="2023-09-18T12:12:22.715" v="552" actId="1076"/>
          <ac:spMkLst>
            <pc:docMk/>
            <pc:sldMk cId="3623985611" sldId="302"/>
            <ac:spMk id="2" creationId="{97249299-B2E1-164B-9D28-7833904F88FD}"/>
          </ac:spMkLst>
        </pc:spChg>
        <pc:picChg chg="add mod">
          <ac:chgData name="Xuechao Chen" userId="c40c29ccc140dcdc" providerId="LiveId" clId="{3C357352-0C34-439A-8505-23A62977E811}" dt="2023-09-18T12:12:24.499" v="553" actId="1076"/>
          <ac:picMkLst>
            <pc:docMk/>
            <pc:sldMk cId="3623985611" sldId="302"/>
            <ac:picMk id="4" creationId="{A8542209-5AA9-8B93-884C-EB2720B0CF5E}"/>
          </ac:picMkLst>
        </pc:picChg>
        <pc:picChg chg="add mod">
          <ac:chgData name="Xuechao Chen" userId="c40c29ccc140dcdc" providerId="LiveId" clId="{3C357352-0C34-439A-8505-23A62977E811}" dt="2023-09-18T12:12:38.546" v="556" actId="1076"/>
          <ac:picMkLst>
            <pc:docMk/>
            <pc:sldMk cId="3623985611" sldId="302"/>
            <ac:picMk id="5" creationId="{361079B7-30F3-6B76-0812-D50D76A24BC7}"/>
          </ac:picMkLst>
        </pc:picChg>
        <pc:picChg chg="add mod">
          <ac:chgData name="Xuechao Chen" userId="c40c29ccc140dcdc" providerId="LiveId" clId="{3C357352-0C34-439A-8505-23A62977E811}" dt="2023-09-18T12:12:37.498" v="555" actId="1076"/>
          <ac:picMkLst>
            <pc:docMk/>
            <pc:sldMk cId="3623985611" sldId="302"/>
            <ac:picMk id="6" creationId="{1411F4B2-5879-89C3-EDD7-B5B41E8BDB28}"/>
          </ac:picMkLst>
        </pc:picChg>
        <pc:picChg chg="add mod">
          <ac:chgData name="Xuechao Chen" userId="c40c29ccc140dcdc" providerId="LiveId" clId="{3C357352-0C34-439A-8505-23A62977E811}" dt="2023-09-18T12:11:55.644" v="542" actId="1076"/>
          <ac:picMkLst>
            <pc:docMk/>
            <pc:sldMk cId="3623985611" sldId="302"/>
            <ac:picMk id="7" creationId="{1ED9FF80-1541-E2CE-557C-F4ED35B99955}"/>
          </ac:picMkLst>
        </pc:picChg>
        <pc:picChg chg="add mod">
          <ac:chgData name="Xuechao Chen" userId="c40c29ccc140dcdc" providerId="LiveId" clId="{3C357352-0C34-439A-8505-23A62977E811}" dt="2023-09-18T12:12:30.251" v="554" actId="1076"/>
          <ac:picMkLst>
            <pc:docMk/>
            <pc:sldMk cId="3623985611" sldId="302"/>
            <ac:picMk id="8" creationId="{2D70C669-7017-2455-6CB2-2D9FC52AF09D}"/>
          </ac:picMkLst>
        </pc:picChg>
      </pc:sldChg>
      <pc:sldChg chg="addSp delSp modSp add mod">
        <pc:chgData name="Xuechao Chen" userId="c40c29ccc140dcdc" providerId="LiveId" clId="{3C357352-0C34-439A-8505-23A62977E811}" dt="2023-09-18T12:10:52.032" v="531"/>
        <pc:sldMkLst>
          <pc:docMk/>
          <pc:sldMk cId="1232602121" sldId="303"/>
        </pc:sldMkLst>
        <pc:spChg chg="mod">
          <ac:chgData name="Xuechao Chen" userId="c40c29ccc140dcdc" providerId="LiveId" clId="{3C357352-0C34-439A-8505-23A62977E811}" dt="2023-09-18T12:10:43.080" v="527" actId="20577"/>
          <ac:spMkLst>
            <pc:docMk/>
            <pc:sldMk cId="1232602121" sldId="303"/>
            <ac:spMk id="2" creationId="{97249299-B2E1-164B-9D28-7833904F88FD}"/>
          </ac:spMkLst>
        </pc:spChg>
        <pc:picChg chg="del">
          <ac:chgData name="Xuechao Chen" userId="c40c29ccc140dcdc" providerId="LiveId" clId="{3C357352-0C34-439A-8505-23A62977E811}" dt="2023-09-18T12:10:45.558" v="528" actId="478"/>
          <ac:picMkLst>
            <pc:docMk/>
            <pc:sldMk cId="1232602121" sldId="303"/>
            <ac:picMk id="4" creationId="{A8542209-5AA9-8B93-884C-EB2720B0CF5E}"/>
          </ac:picMkLst>
        </pc:picChg>
        <pc:picChg chg="add mod">
          <ac:chgData name="Xuechao Chen" userId="c40c29ccc140dcdc" providerId="LiveId" clId="{3C357352-0C34-439A-8505-23A62977E811}" dt="2023-09-18T12:10:52.032" v="531"/>
          <ac:picMkLst>
            <pc:docMk/>
            <pc:sldMk cId="1232602121" sldId="303"/>
            <ac:picMk id="5" creationId="{3779A3D4-AD56-11F5-4FD9-18B811F31303}"/>
          </ac:picMkLst>
        </pc:picChg>
      </pc:sldChg>
      <pc:sldChg chg="modSp add del mod">
        <pc:chgData name="Xuechao Chen" userId="c40c29ccc140dcdc" providerId="LiveId" clId="{3C357352-0C34-439A-8505-23A62977E811}" dt="2023-09-18T12:14:39.277" v="571" actId="47"/>
        <pc:sldMkLst>
          <pc:docMk/>
          <pc:sldMk cId="1068733753" sldId="304"/>
        </pc:sldMkLst>
        <pc:spChg chg="mod">
          <ac:chgData name="Xuechao Chen" userId="c40c29ccc140dcdc" providerId="LiveId" clId="{3C357352-0C34-439A-8505-23A62977E811}" dt="2023-09-18T12:14:27.291" v="570"/>
          <ac:spMkLst>
            <pc:docMk/>
            <pc:sldMk cId="1068733753" sldId="304"/>
            <ac:spMk id="3" creationId="{3251A5C0-8C64-1A8C-3466-CBFE4C3EA951}"/>
          </ac:spMkLst>
        </pc:spChg>
      </pc:sldChg>
      <pc:sldChg chg="add del">
        <pc:chgData name="Xuechao Chen" userId="c40c29ccc140dcdc" providerId="LiveId" clId="{3C357352-0C34-439A-8505-23A62977E811}" dt="2023-09-18T12:10:47.528" v="530"/>
        <pc:sldMkLst>
          <pc:docMk/>
          <pc:sldMk cId="2934276678" sldId="304"/>
        </pc:sldMkLst>
      </pc:sldChg>
      <pc:sldChg chg="addSp delSp modSp new del mod">
        <pc:chgData name="Xuechao Chen" userId="c40c29ccc140dcdc" providerId="LiveId" clId="{3C357352-0C34-439A-8505-23A62977E811}" dt="2023-09-18T13:34:23.154" v="593" actId="47"/>
        <pc:sldMkLst>
          <pc:docMk/>
          <pc:sldMk cId="4115126535" sldId="304"/>
        </pc:sldMkLst>
        <pc:spChg chg="mod">
          <ac:chgData name="Xuechao Chen" userId="c40c29ccc140dcdc" providerId="LiveId" clId="{3C357352-0C34-439A-8505-23A62977E811}" dt="2023-09-18T13:34:00.312" v="592"/>
          <ac:spMkLst>
            <pc:docMk/>
            <pc:sldMk cId="4115126535" sldId="304"/>
            <ac:spMk id="2" creationId="{3CD7A4A9-519F-F192-3B8A-916B68F98520}"/>
          </ac:spMkLst>
        </pc:spChg>
        <pc:spChg chg="add del mod">
          <ac:chgData name="Xuechao Chen" userId="c40c29ccc140dcdc" providerId="LiveId" clId="{3C357352-0C34-439A-8505-23A62977E811}" dt="2023-09-18T12:16:32.429" v="588" actId="478"/>
          <ac:spMkLst>
            <pc:docMk/>
            <pc:sldMk cId="4115126535" sldId="304"/>
            <ac:spMk id="3" creationId="{D18E2D17-30E2-8406-C672-EBA312521CC7}"/>
          </ac:spMkLst>
        </pc:spChg>
        <pc:spChg chg="add del mod">
          <ac:chgData name="Xuechao Chen" userId="c40c29ccc140dcdc" providerId="LiveId" clId="{3C357352-0C34-439A-8505-23A62977E811}" dt="2023-09-18T12:16:34.911" v="589" actId="478"/>
          <ac:spMkLst>
            <pc:docMk/>
            <pc:sldMk cId="4115126535" sldId="304"/>
            <ac:spMk id="5" creationId="{82CEE5CF-C1A0-8474-43B1-3F7F5643B5E3}"/>
          </ac:spMkLst>
        </pc:spChg>
      </pc:sldChg>
      <pc:sldMasterChg chg="addSp delSp mod">
        <pc:chgData name="Xuechao Chen" userId="c40c29ccc140dcdc" providerId="LiveId" clId="{3C357352-0C34-439A-8505-23A62977E811}" dt="2023-09-18T11:56:18.182" v="375" actId="478"/>
        <pc:sldMasterMkLst>
          <pc:docMk/>
          <pc:sldMasterMk cId="144104772" sldId="2147483858"/>
        </pc:sldMasterMkLst>
        <pc:picChg chg="add del">
          <ac:chgData name="Xuechao Chen" userId="c40c29ccc140dcdc" providerId="LiveId" clId="{3C357352-0C34-439A-8505-23A62977E811}" dt="2023-09-18T11:56:18.182" v="375" actId="478"/>
          <ac:picMkLst>
            <pc:docMk/>
            <pc:sldMasterMk cId="144104772" sldId="2147483858"/>
            <ac:picMk id="11" creationId="{5305D68B-2B7C-394A-9C3F-F982EDB21D95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51940-DB52-3B48-AABB-9C7938529E4E}" type="datetimeFigureOut">
              <a:rPr kumimoji="1" lang="zh-CN" altLang="en-US" smtClean="0"/>
              <a:t>2024/3/13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8717E-F74C-4246-A795-6577BEDC83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529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7801A0AD-A4D9-2B48-AB5E-2388481E37AE}"/>
              </a:ext>
            </a:extLst>
          </p:cNvPr>
          <p:cNvGrpSpPr/>
          <p:nvPr userDrawn="1"/>
        </p:nvGrpSpPr>
        <p:grpSpPr>
          <a:xfrm>
            <a:off x="599225" y="1736370"/>
            <a:ext cx="10993549" cy="1903301"/>
            <a:chOff x="599225" y="1921565"/>
            <a:chExt cx="10993549" cy="190330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7A9D506-C91D-DF44-8641-48F37CD3C15A}"/>
                </a:ext>
              </a:extLst>
            </p:cNvPr>
            <p:cNvSpPr/>
            <p:nvPr userDrawn="1"/>
          </p:nvSpPr>
          <p:spPr>
            <a:xfrm>
              <a:off x="599225" y="1921565"/>
              <a:ext cx="10993549" cy="1903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半闭框 17">
              <a:extLst>
                <a:ext uri="{FF2B5EF4-FFF2-40B4-BE49-F238E27FC236}">
                  <a16:creationId xmlns:a16="http://schemas.microsoft.com/office/drawing/2014/main" id="{A1E2328B-A4C4-764E-ACC8-998B2E63C537}"/>
                </a:ext>
              </a:extLst>
            </p:cNvPr>
            <p:cNvSpPr/>
            <p:nvPr userDrawn="1"/>
          </p:nvSpPr>
          <p:spPr>
            <a:xfrm>
              <a:off x="599225" y="1921565"/>
              <a:ext cx="821803" cy="867934"/>
            </a:xfrm>
            <a:prstGeom prst="halfFrame">
              <a:avLst>
                <a:gd name="adj1" fmla="val 23474"/>
                <a:gd name="adj2" fmla="val 2347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533506A-6FCC-464D-8406-9673E74408CF}"/>
                </a:ext>
              </a:extLst>
            </p:cNvPr>
            <p:cNvSpPr/>
            <p:nvPr userDrawn="1"/>
          </p:nvSpPr>
          <p:spPr>
            <a:xfrm>
              <a:off x="10161778" y="3614195"/>
              <a:ext cx="1430996" cy="2106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194A483F-9AA2-A24C-BA23-AD5256267A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351" y="399605"/>
            <a:ext cx="2538904" cy="107441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3FE9298-60C2-9548-BC1E-E8694904B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169" y="2028084"/>
            <a:ext cx="10265664" cy="1356406"/>
          </a:xfrm>
          <a:prstGeom prst="rect">
            <a:avLst/>
          </a:prstGeom>
          <a:effectLst/>
        </p:spPr>
        <p:txBody>
          <a:bodyPr anchor="b">
            <a:normAutofit/>
          </a:bodyPr>
          <a:lstStyle>
            <a:lvl1pPr algn="l">
              <a:defRPr lang="en-US" altLang="en-US" sz="3600" b="0" kern="1200" cap="all" dirty="0">
                <a:solidFill>
                  <a:srgbClr val="5C30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3A73B5-4CCB-264A-803E-B46FEDFF9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169" y="3819054"/>
            <a:ext cx="10265664" cy="134099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FB8BDD-FC0A-384D-B32A-D2CC0933A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2024/3/13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4A11234-2E12-B147-A4FF-3B4989798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FFF194-7BE9-7440-90F5-0BA3D1B4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49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395677"/>
            <a:ext cx="11029616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496241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2024/3/13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C31443F-5E2C-E54C-9450-204B550B7026}"/>
              </a:ext>
            </a:extLst>
          </p:cNvPr>
          <p:cNvPicPr/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876" y="6054012"/>
            <a:ext cx="4191931" cy="4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9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2024/3/13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D92ADC6-CE60-BE46-B46D-E72C08A6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2769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BC0A53C-150C-A541-93A8-A5B4C7EFDD96}"/>
              </a:ext>
            </a:extLst>
          </p:cNvPr>
          <p:cNvSpPr>
            <a:spLocks noChangeAspect="1"/>
          </p:cNvSpPr>
          <p:nvPr userDrawn="1"/>
        </p:nvSpPr>
        <p:spPr>
          <a:xfrm>
            <a:off x="8884030" y="675726"/>
            <a:ext cx="88976" cy="7918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Vertical Title 1">
            <a:extLst>
              <a:ext uri="{FF2B5EF4-FFF2-40B4-BE49-F238E27FC236}">
                <a16:creationId xmlns:a16="http://schemas.microsoft.com/office/drawing/2014/main" id="{9D3F700B-2D07-A448-9622-360F28D96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9649" y="675726"/>
            <a:ext cx="1899496" cy="5183073"/>
          </a:xfrm>
          <a:prstGeom prst="rect">
            <a:avLst/>
          </a:prstGeom>
        </p:spPr>
        <p:txBody>
          <a:bodyPr vert="eaVert" anchor="b"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2" name="Vertical Text Placeholder 2">
            <a:extLst>
              <a:ext uri="{FF2B5EF4-FFF2-40B4-BE49-F238E27FC236}">
                <a16:creationId xmlns:a16="http://schemas.microsoft.com/office/drawing/2014/main" id="{5F0B6C42-B8E7-1C45-A053-18F7FE5B2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791611" cy="5183073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C89D33-28DC-B746-AE7D-E6085CC3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2024/3/13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EE1EF53-0E9B-E243-B4F1-B1C7F0BD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3DA247-823F-034B-AEC0-494674B6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564E91E-AD25-E84D-B251-2B169689F71C}"/>
              </a:ext>
            </a:extLst>
          </p:cNvPr>
          <p:cNvPicPr/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876" y="6054012"/>
            <a:ext cx="4191931" cy="4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4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77" y="2180498"/>
            <a:ext cx="10521387" cy="367830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B3414000-0475-7845-9508-337FFFC1B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11" name="日期占位符 10">
            <a:extLst>
              <a:ext uri="{FF2B5EF4-FFF2-40B4-BE49-F238E27FC236}">
                <a16:creationId xmlns:a16="http://schemas.microsoft.com/office/drawing/2014/main" id="{2265DA69-D9B6-384B-91FC-5C225D983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2024/3/13</a:t>
            </a:fld>
            <a:endParaRPr kumimoji="1" lang="zh-CN" altLang="en-US"/>
          </a:p>
        </p:txBody>
      </p:sp>
      <p:sp>
        <p:nvSpPr>
          <p:cNvPr id="12" name="页脚占位符 11">
            <a:extLst>
              <a:ext uri="{FF2B5EF4-FFF2-40B4-BE49-F238E27FC236}">
                <a16:creationId xmlns:a16="http://schemas.microsoft.com/office/drawing/2014/main" id="{198CD9FF-6143-0B4F-B35B-FC5B48F3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B99E00C6-785E-8740-9B07-6D282AB5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990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727754-C851-C341-8EC8-C90F9BC75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883" y="2118167"/>
            <a:ext cx="10178926" cy="3602477"/>
          </a:xfrm>
        </p:spPr>
        <p:txBody>
          <a:bodyPr anchor="ctr">
            <a:normAutofit/>
          </a:bodyPr>
          <a:lstStyle>
            <a:lvl1pPr algn="l">
              <a:defRPr sz="32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F81271-2815-9B4A-9DE1-54434A60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5597317"/>
            <a:ext cx="2844799" cy="365125"/>
          </a:xfrm>
        </p:spPr>
        <p:txBody>
          <a:bodyPr/>
          <a:lstStyle/>
          <a:p>
            <a:fld id="{E4551058-E5DB-324A-A8E9-6D3BEF243C3B}" type="datetimeFigureOut">
              <a:rPr kumimoji="1" lang="zh-CN" altLang="en-US" smtClean="0"/>
              <a:t>2024/3/13</a:t>
            </a:fld>
            <a:endParaRPr kumimoji="1" lang="zh-CN" alt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57A6457-265E-454A-8DEA-AC0A1AAC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1882" y="5592991"/>
            <a:ext cx="6066519" cy="365125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7055F7E-60B7-6A43-A3E4-C6F9DC89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597317"/>
            <a:ext cx="1052508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D989D6D-F1B5-F54E-813A-CCB6A463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882" y="490438"/>
            <a:ext cx="10178925" cy="13514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23D49990-DD79-AF4A-809C-C7A68D94B066}"/>
              </a:ext>
            </a:extLst>
          </p:cNvPr>
          <p:cNvSpPr/>
          <p:nvPr userDrawn="1"/>
        </p:nvSpPr>
        <p:spPr>
          <a:xfrm rot="5400000">
            <a:off x="-2692137" y="3263038"/>
            <a:ext cx="6858000" cy="3319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486C05D-29C6-DD43-A707-AAD5F66C1615}"/>
              </a:ext>
            </a:extLst>
          </p:cNvPr>
          <p:cNvPicPr/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876" y="6054012"/>
            <a:ext cx="4191931" cy="4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5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A6CC6FD-0536-1042-94FB-7B29BCD323E4}"/>
              </a:ext>
            </a:extLst>
          </p:cNvPr>
          <p:cNvGrpSpPr/>
          <p:nvPr userDrawn="1"/>
        </p:nvGrpSpPr>
        <p:grpSpPr>
          <a:xfrm>
            <a:off x="599225" y="1736370"/>
            <a:ext cx="10993549" cy="1903301"/>
            <a:chOff x="599225" y="1921565"/>
            <a:chExt cx="10993549" cy="190330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B59113-F03A-6147-A467-92DB82160BCD}"/>
                </a:ext>
              </a:extLst>
            </p:cNvPr>
            <p:cNvSpPr/>
            <p:nvPr userDrawn="1"/>
          </p:nvSpPr>
          <p:spPr>
            <a:xfrm>
              <a:off x="599225" y="1921565"/>
              <a:ext cx="10993549" cy="1903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C3E5866-268A-1A4A-BD63-7247C0C32E7C}"/>
                </a:ext>
              </a:extLst>
            </p:cNvPr>
            <p:cNvSpPr/>
            <p:nvPr userDrawn="1"/>
          </p:nvSpPr>
          <p:spPr>
            <a:xfrm>
              <a:off x="599227" y="1921566"/>
              <a:ext cx="192900" cy="1903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B3AEDE27-05BC-DA44-AA23-81C54830A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169" y="2028083"/>
            <a:ext cx="10265664" cy="137685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l">
              <a:defRPr lang="en-US" altLang="en-US" sz="3600" b="0" kern="1200" cap="all" dirty="0">
                <a:solidFill>
                  <a:srgbClr val="5C30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8DDB4CB7-B75A-CF44-8C12-E3DE32CE3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169" y="3830629"/>
            <a:ext cx="10265664" cy="134099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27" name="日期占位符 10">
            <a:extLst>
              <a:ext uri="{FF2B5EF4-FFF2-40B4-BE49-F238E27FC236}">
                <a16:creationId xmlns:a16="http://schemas.microsoft.com/office/drawing/2014/main" id="{2D4038F2-9086-4849-856C-3F44B96D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3545" y="5597323"/>
            <a:ext cx="2523280" cy="365125"/>
          </a:xfrm>
        </p:spPr>
        <p:txBody>
          <a:bodyPr/>
          <a:lstStyle/>
          <a:p>
            <a:fld id="{E4551058-E5DB-324A-A8E9-6D3BEF243C3B}" type="datetimeFigureOut">
              <a:rPr kumimoji="1" lang="zh-CN" altLang="en-US" smtClean="0"/>
              <a:t>2024/3/13</a:t>
            </a:fld>
            <a:endParaRPr kumimoji="1" lang="zh-CN" altLang="en-US"/>
          </a:p>
        </p:txBody>
      </p:sp>
      <p:sp>
        <p:nvSpPr>
          <p:cNvPr id="28" name="页脚占位符 11">
            <a:extLst>
              <a:ext uri="{FF2B5EF4-FFF2-40B4-BE49-F238E27FC236}">
                <a16:creationId xmlns:a16="http://schemas.microsoft.com/office/drawing/2014/main" id="{0ED79189-463D-A34A-93FE-02DAF3CA4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377" y="5592997"/>
            <a:ext cx="6585500" cy="365125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29" name="灯片编号占位符 12">
            <a:extLst>
              <a:ext uri="{FF2B5EF4-FFF2-40B4-BE49-F238E27FC236}">
                <a16:creationId xmlns:a16="http://schemas.microsoft.com/office/drawing/2014/main" id="{81D88334-B4F7-F340-8AA4-0865A0C0C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493" y="5597323"/>
            <a:ext cx="1203271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B9F3DE6-D971-6546-AD7E-4FD54F33CDE7}"/>
              </a:ext>
            </a:extLst>
          </p:cNvPr>
          <p:cNvPicPr/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876" y="6054012"/>
            <a:ext cx="4191931" cy="4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6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2024/3/13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90C7D26-A2BB-CE43-BB2A-2808F22C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1461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2250894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7" y="2250894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0" y="292605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2024/3/13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95155F9-0BCA-F049-9D40-4CF28F90A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0600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2024/3/13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C31502A-7294-9848-AFF1-6116ACE14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5752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2024/3/13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948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DD0108F8-765A-DF43-9CAF-934132882EE3}"/>
              </a:ext>
            </a:extLst>
          </p:cNvPr>
          <p:cNvSpPr>
            <a:spLocks noChangeAspect="1"/>
          </p:cNvSpPr>
          <p:nvPr userDrawn="1"/>
        </p:nvSpPr>
        <p:spPr>
          <a:xfrm>
            <a:off x="447816" y="4914808"/>
            <a:ext cx="385561" cy="10322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463" y="4928762"/>
            <a:ext cx="10333301" cy="65314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0">
                <a:solidFill>
                  <a:srgbClr val="5C307D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1463" y="5581910"/>
            <a:ext cx="10333301" cy="365126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rgbClr val="5C307D"/>
                </a:solidFill>
              </a:defRPr>
            </a:lvl1pPr>
            <a:lvl2pPr marL="457189" indent="0">
              <a:buNone/>
              <a:defRPr sz="11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23545" y="6060170"/>
            <a:ext cx="252328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4551058-E5DB-324A-A8E9-6D3BEF243C3B}" type="datetimeFigureOut">
              <a:rPr kumimoji="1" lang="zh-CN" altLang="en-US" smtClean="0"/>
              <a:t>2024/3/13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377" y="6055844"/>
            <a:ext cx="65855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51493" y="6060170"/>
            <a:ext cx="120327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025F6F4-386D-EB45-974E-2539ED6C5D65}"/>
              </a:ext>
            </a:extLst>
          </p:cNvPr>
          <p:cNvPicPr/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876" y="6054012"/>
            <a:ext cx="4191931" cy="4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7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6">
            <a:extLst>
              <a:ext uri="{FF2B5EF4-FFF2-40B4-BE49-F238E27FC236}">
                <a16:creationId xmlns:a16="http://schemas.microsoft.com/office/drawing/2014/main" id="{386CB2C2-B0CA-6B4C-9D67-BC3A516A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6" y="593424"/>
            <a:ext cx="10521388" cy="101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376" y="2336003"/>
            <a:ext cx="10521388" cy="3154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3545" y="5597323"/>
            <a:ext cx="2523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4551058-E5DB-324A-A8E9-6D3BEF243C3B}" type="datetimeFigureOut">
              <a:rPr kumimoji="1" lang="zh-CN" altLang="en-US" smtClean="0"/>
              <a:t>2024/3/13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377" y="5592997"/>
            <a:ext cx="6585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kumimoji="1"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51493" y="5597323"/>
            <a:ext cx="1203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圆角矩形 1">
            <a:extLst>
              <a:ext uri="{FF2B5EF4-FFF2-40B4-BE49-F238E27FC236}">
                <a16:creationId xmlns:a16="http://schemas.microsoft.com/office/drawing/2014/main" id="{281EDAD2-3671-BF43-AEFB-C5625113F562}"/>
              </a:ext>
            </a:extLst>
          </p:cNvPr>
          <p:cNvSpPr/>
          <p:nvPr userDrawn="1"/>
        </p:nvSpPr>
        <p:spPr>
          <a:xfrm>
            <a:off x="586670" y="651024"/>
            <a:ext cx="80595" cy="900000"/>
          </a:xfrm>
          <a:prstGeom prst="roundRect">
            <a:avLst>
              <a:gd name="adj" fmla="val 0"/>
            </a:avLst>
          </a:prstGeom>
          <a:solidFill>
            <a:srgbClr val="5C307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10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4" r:id="rId3"/>
    <p:sldLayoutId id="2147483865" r:id="rId4"/>
    <p:sldLayoutId id="2147483866" r:id="rId5"/>
    <p:sldLayoutId id="2147483868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2800" b="0" kern="1200" cap="all">
          <a:solidFill>
            <a:srgbClr val="5C307D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92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29984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978" indent="-269993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969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960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95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945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38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B97E13-BA43-645C-F9F4-DE24F86321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CN" dirty="0"/>
              <a:t>LORA: LOW-RANK ADAPTATION OF </a:t>
            </a:r>
            <a:br>
              <a:rPr lang="en-US" altLang="zh-CN" dirty="0"/>
            </a:br>
            <a:r>
              <a:rPr lang="en-US" altLang="zh-CN" dirty="0"/>
              <a:t>LARGE LANGUAGE MODELS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F41BD97-ADDB-FFAB-F5BC-D7ABD2C93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169" y="3819054"/>
            <a:ext cx="10265664" cy="2577700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dirty="0"/>
              <a:t>&lt;  Paper Reading  &gt;</a:t>
            </a:r>
          </a:p>
          <a:p>
            <a:pPr algn="ctr"/>
            <a:r>
              <a:rPr lang="en-US" altLang="zh-CN" dirty="0"/>
              <a:t>Group: Meta Transfer Learning</a:t>
            </a:r>
          </a:p>
          <a:p>
            <a:pPr algn="ctr"/>
            <a:r>
              <a:rPr lang="en-US" altLang="zh-CN" dirty="0"/>
              <a:t>Lead: Xuechao Chen</a:t>
            </a:r>
          </a:p>
          <a:p>
            <a:pPr algn="ctr"/>
            <a:r>
              <a:rPr lang="en-US" altLang="zh-CN" dirty="0"/>
              <a:t>Supervisor: Yang Li</a:t>
            </a:r>
          </a:p>
          <a:p>
            <a:pPr algn="ctr"/>
            <a:r>
              <a:rPr lang="en-US" altLang="zh-CN" dirty="0"/>
              <a:t>March 13, 2024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6FA11E1-9176-76BA-145B-AA4F4BA62817}"/>
              </a:ext>
            </a:extLst>
          </p:cNvPr>
          <p:cNvSpPr txBox="1"/>
          <p:nvPr/>
        </p:nvSpPr>
        <p:spPr>
          <a:xfrm>
            <a:off x="1195598" y="6554319"/>
            <a:ext cx="98008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Hu, Edward J., et al. "LoRA: Low-Rank Adaptation of Large Language Models."</a:t>
            </a:r>
            <a:r>
              <a:rPr lang="zh-CN" alt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 International Conference on Learning Representations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2022.</a:t>
            </a:r>
          </a:p>
        </p:txBody>
      </p:sp>
    </p:spTree>
    <p:extLst>
      <p:ext uri="{BB962C8B-B14F-4D97-AF65-F5344CB8AC3E}">
        <p14:creationId xmlns:p14="http://schemas.microsoft.com/office/powerpoint/2010/main" val="832605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EBA26E9-EB4C-3C3C-17E6-18BCBA399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Is the “optimal” adaptation matrix ∆W really rank deficient? If so, what is a good rank to use in practice?</a:t>
            </a:r>
          </a:p>
          <a:p>
            <a:r>
              <a:rPr lang="en-US" altLang="zh-CN" dirty="0"/>
              <a:t>Table shows that, </a:t>
            </a:r>
            <a:r>
              <a:rPr lang="en-US" altLang="zh-CN" dirty="0" err="1"/>
              <a:t>LoRA</a:t>
            </a:r>
            <a:r>
              <a:rPr lang="en-US" altLang="zh-CN" dirty="0"/>
              <a:t> already performs competitively with a very small r.  This suggests the update matrix ∆W could have a very small “intrinsic rank”.</a:t>
            </a:r>
          </a:p>
          <a:p>
            <a:r>
              <a:rPr lang="en-US" altLang="zh-CN" dirty="0"/>
              <a:t>∆</a:t>
            </a:r>
            <a:r>
              <a:rPr lang="en-US" altLang="zh-CN" dirty="0" err="1"/>
              <a:t>Wq</a:t>
            </a:r>
            <a:r>
              <a:rPr lang="en-US" altLang="zh-CN" dirty="0"/>
              <a:t> appears to have a higher “intrinsic rank” than ∆Wv.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02C73CC-73A0-67AC-25AE-F49E6E98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F46A4CE-D5DE-12D1-B384-4DBAEF848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77" y="4456830"/>
            <a:ext cx="5186579" cy="14019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6810038-99E7-EA89-BC4D-3EB074A219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9"/>
          <a:stretch/>
        </p:blipFill>
        <p:spPr>
          <a:xfrm>
            <a:off x="6094070" y="3895919"/>
            <a:ext cx="5723292" cy="253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60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EBA26E9-EB4C-3C3C-17E6-18BCBA399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78" y="1986291"/>
            <a:ext cx="10333632" cy="1493898"/>
          </a:xfrm>
        </p:spPr>
        <p:txBody>
          <a:bodyPr/>
          <a:lstStyle/>
          <a:p>
            <a:pPr algn="just"/>
            <a:r>
              <a:rPr lang="en-US" altLang="zh-CN" dirty="0"/>
              <a:t>What is the connection between ∆W and W ? Does ∆W highly correlate with W ? How large is ∆W comparing to W ?</a:t>
            </a:r>
          </a:p>
          <a:p>
            <a:pPr algn="just"/>
            <a:r>
              <a:rPr lang="en-US" altLang="zh-CN" dirty="0" err="1"/>
              <a:t>Frobenius</a:t>
            </a:r>
            <a:r>
              <a:rPr lang="en-US" altLang="zh-CN" dirty="0"/>
              <a:t> norm measures the “size” of matrix by calculating the square root of the sum of the squares of all the matrix entries.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02C73CC-73A0-67AC-25AE-F49E6E98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34887A8-BB2C-0344-367B-AD83FFC6F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874" y="3480188"/>
            <a:ext cx="6704252" cy="19099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FB4B918-09E6-9CD4-ECF6-6988873A8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208" y="5545844"/>
            <a:ext cx="6554549" cy="113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66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02C73CC-73A0-67AC-25AE-F49E6E98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80EFBB-F90A-542D-6ED6-42E96F8A2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000" y="1031735"/>
            <a:ext cx="5694401" cy="56874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1F76511-CC07-7AE1-6295-CF3EAF8AA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12" y="2646095"/>
            <a:ext cx="5482856" cy="30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57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2">
            <a:extLst>
              <a:ext uri="{FF2B5EF4-FFF2-40B4-BE49-F238E27FC236}">
                <a16:creationId xmlns:a16="http://schemas.microsoft.com/office/drawing/2014/main" id="{C9C5A0B8-1919-A3D7-5C25-E3BE2EC21657}"/>
              </a:ext>
            </a:extLst>
          </p:cNvPr>
          <p:cNvSpPr txBox="1">
            <a:spLocks/>
          </p:cNvSpPr>
          <p:nvPr/>
        </p:nvSpPr>
        <p:spPr>
          <a:xfrm>
            <a:off x="835306" y="37272"/>
            <a:ext cx="10521388" cy="654597"/>
          </a:xfrm>
          <a:prstGeom prst="rect">
            <a:avLst/>
          </a:prstGeom>
        </p:spPr>
        <p:txBody>
          <a:bodyPr/>
          <a:lstStyle>
            <a:lvl1pPr algn="l" defTabSz="457189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rgbClr val="5C307D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zh-CN" dirty="0"/>
              <a:t>Discussion White Board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3856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2">
            <a:extLst>
              <a:ext uri="{FF2B5EF4-FFF2-40B4-BE49-F238E27FC236}">
                <a16:creationId xmlns:a16="http://schemas.microsoft.com/office/drawing/2014/main" id="{C9C5A0B8-1919-A3D7-5C25-E3BE2EC21657}"/>
              </a:ext>
            </a:extLst>
          </p:cNvPr>
          <p:cNvSpPr txBox="1">
            <a:spLocks/>
          </p:cNvSpPr>
          <p:nvPr/>
        </p:nvSpPr>
        <p:spPr>
          <a:xfrm>
            <a:off x="835306" y="37272"/>
            <a:ext cx="10521388" cy="654597"/>
          </a:xfrm>
          <a:prstGeom prst="rect">
            <a:avLst/>
          </a:prstGeom>
        </p:spPr>
        <p:txBody>
          <a:bodyPr/>
          <a:lstStyle>
            <a:lvl1pPr algn="l" defTabSz="457189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rgbClr val="5C307D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zh-CN" dirty="0"/>
              <a:t>Discussion White Board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5521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D52292A-4FDB-9A4B-548B-A31BC1ED9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310" y="1758072"/>
            <a:ext cx="4664117" cy="4266448"/>
          </a:xfrm>
        </p:spPr>
        <p:txBody>
          <a:bodyPr/>
          <a:lstStyle/>
          <a:p>
            <a:r>
              <a:rPr lang="en-US" altLang="zh-CN" dirty="0"/>
              <a:t>Introduction</a:t>
            </a:r>
          </a:p>
          <a:p>
            <a:r>
              <a:rPr lang="en-US" altLang="zh-CN" dirty="0"/>
              <a:t>Approach</a:t>
            </a:r>
          </a:p>
          <a:p>
            <a:r>
              <a:rPr lang="en-US" altLang="zh-CN" dirty="0"/>
              <a:t>Experiment</a:t>
            </a:r>
          </a:p>
          <a:p>
            <a:r>
              <a:rPr lang="en-US" altLang="zh-CN" dirty="0"/>
              <a:t>Conclusion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6EFDAE9-FFD4-835C-269B-1038CC7D5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5" name="内容占位符 1">
            <a:extLst>
              <a:ext uri="{FF2B5EF4-FFF2-40B4-BE49-F238E27FC236}">
                <a16:creationId xmlns:a16="http://schemas.microsoft.com/office/drawing/2014/main" id="{44009442-9130-C54E-6178-078871E27255}"/>
              </a:ext>
            </a:extLst>
          </p:cNvPr>
          <p:cNvSpPr txBox="1">
            <a:spLocks/>
          </p:cNvSpPr>
          <p:nvPr/>
        </p:nvSpPr>
        <p:spPr>
          <a:xfrm>
            <a:off x="6894008" y="1758072"/>
            <a:ext cx="4212312" cy="4266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5992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984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978" indent="-269993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969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960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95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945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38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930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Research Background</a:t>
            </a:r>
          </a:p>
          <a:p>
            <a:r>
              <a:rPr lang="en-US" altLang="zh-CN" dirty="0"/>
              <a:t>Review Comments</a:t>
            </a:r>
          </a:p>
          <a:p>
            <a:r>
              <a:rPr lang="en-US" altLang="zh-CN" dirty="0"/>
              <a:t>Future Research</a:t>
            </a:r>
          </a:p>
          <a:p>
            <a:r>
              <a:rPr lang="en-US" altLang="zh-CN" dirty="0"/>
              <a:t>Industrial Meaning</a:t>
            </a:r>
          </a:p>
          <a:p>
            <a:r>
              <a:rPr lang="en-US" altLang="zh-CN" dirty="0"/>
              <a:t>Private Investigation</a:t>
            </a:r>
          </a:p>
        </p:txBody>
      </p:sp>
    </p:spTree>
    <p:extLst>
      <p:ext uri="{BB962C8B-B14F-4D97-AF65-F5344CB8AC3E}">
        <p14:creationId xmlns:p14="http://schemas.microsoft.com/office/powerpoint/2010/main" val="2788628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EBA26E9-EB4C-3C3C-17E6-18BCBA399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38" y="2065471"/>
            <a:ext cx="7306533" cy="1889999"/>
          </a:xfrm>
        </p:spPr>
        <p:txBody>
          <a:bodyPr>
            <a:normAutofit/>
          </a:bodyPr>
          <a:lstStyle/>
          <a:p>
            <a:pPr algn="just"/>
            <a:r>
              <a:rPr lang="en-US" altLang="zh-CN" dirty="0"/>
              <a:t>Generally, transfer learning has two steps: pre-train and finetune.</a:t>
            </a:r>
          </a:p>
          <a:p>
            <a:pPr algn="just"/>
            <a:r>
              <a:rPr lang="en-US" altLang="zh-CN" dirty="0"/>
              <a:t>As the pre-trained models becomes larger and larger, full fine-tuning, which retrains all model parameters, becomes less feasible.</a:t>
            </a:r>
          </a:p>
          <a:p>
            <a:pPr algn="just"/>
            <a:r>
              <a:rPr lang="en-US" altLang="zh-CN" dirty="0"/>
              <a:t>Some solutions try to solve this by adapting only some parameters or learning external modules for new tasks but introduce inference latency.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02C73CC-73A0-67AC-25AE-F49E6E98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0C074EF3-F5A6-EFBF-C1F9-3A5A69807219}"/>
              </a:ext>
            </a:extLst>
          </p:cNvPr>
          <p:cNvSpPr/>
          <p:nvPr/>
        </p:nvSpPr>
        <p:spPr>
          <a:xfrm>
            <a:off x="8395012" y="2632110"/>
            <a:ext cx="1136931" cy="659501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Pre-train</a:t>
            </a:r>
            <a:endParaRPr lang="zh-CN" altLang="en-US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DEDD650C-540C-2729-4D0C-23A512B7CDC6}"/>
              </a:ext>
            </a:extLst>
          </p:cNvPr>
          <p:cNvSpPr/>
          <p:nvPr/>
        </p:nvSpPr>
        <p:spPr>
          <a:xfrm>
            <a:off x="9989141" y="2632110"/>
            <a:ext cx="1136931" cy="659501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Task</a:t>
            </a:r>
          </a:p>
          <a:p>
            <a:pPr algn="ctr"/>
            <a:r>
              <a:rPr lang="en-US" altLang="zh-CN" dirty="0"/>
              <a:t>Finetune</a:t>
            </a:r>
            <a:endParaRPr lang="zh-CN" altLang="en-US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C1D4D5D-501B-76F7-D76F-6DC5CAC4FBEC}"/>
              </a:ext>
            </a:extLst>
          </p:cNvPr>
          <p:cNvCxnSpPr>
            <a:cxnSpLocks/>
          </p:cNvCxnSpPr>
          <p:nvPr/>
        </p:nvCxnSpPr>
        <p:spPr>
          <a:xfrm>
            <a:off x="9639162" y="2955792"/>
            <a:ext cx="2488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图片 22">
            <a:extLst>
              <a:ext uri="{FF2B5EF4-FFF2-40B4-BE49-F238E27FC236}">
                <a16:creationId xmlns:a16="http://schemas.microsoft.com/office/drawing/2014/main" id="{1A0CDDC1-9290-DFE2-0E01-35AE79A70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282" y="4619330"/>
            <a:ext cx="5377158" cy="137043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AA445D1-ED6B-14FF-B076-D560C9E73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733" y="3998591"/>
            <a:ext cx="3272290" cy="2399842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6B712B42-28B7-01D2-41A7-A56542C64CCB}"/>
              </a:ext>
            </a:extLst>
          </p:cNvPr>
          <p:cNvSpPr txBox="1"/>
          <p:nvPr/>
        </p:nvSpPr>
        <p:spPr>
          <a:xfrm>
            <a:off x="1734899" y="6562260"/>
            <a:ext cx="87222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i="0" dirty="0" err="1">
                <a:effectLst/>
                <a:latin typeface="Arial" panose="020B0604020202020204" pitchFamily="34" charset="0"/>
              </a:rPr>
              <a:t>Houlsby</a:t>
            </a:r>
            <a:r>
              <a:rPr lang="en-US" altLang="zh-CN" sz="1200" b="0" i="0" dirty="0">
                <a:effectLst/>
                <a:latin typeface="Arial" panose="020B0604020202020204" pitchFamily="34" charset="0"/>
              </a:rPr>
              <a:t>, Neil, et al. "Parameter-efficient transfer learning for NLP." </a:t>
            </a:r>
            <a:r>
              <a:rPr lang="en-US" altLang="zh-CN" sz="1200" b="0" i="1" dirty="0">
                <a:effectLst/>
                <a:latin typeface="Arial" panose="020B0604020202020204" pitchFamily="34" charset="0"/>
              </a:rPr>
              <a:t>International conference on machine learning</a:t>
            </a:r>
            <a:r>
              <a:rPr lang="en-US" altLang="zh-CN" sz="1200" b="0" i="0" dirty="0">
                <a:effectLst/>
                <a:latin typeface="Arial" panose="020B0604020202020204" pitchFamily="34" charset="0"/>
              </a:rPr>
              <a:t>. 2019.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97957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EBA26E9-EB4C-3C3C-17E6-18BCBA399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472" y="2063468"/>
            <a:ext cx="9923055" cy="3884178"/>
          </a:xfrm>
        </p:spPr>
        <p:txBody>
          <a:bodyPr>
            <a:normAutofit/>
          </a:bodyPr>
          <a:lstStyle/>
          <a:p>
            <a:pPr algn="just"/>
            <a:r>
              <a:rPr lang="en-US" altLang="zh-CN" dirty="0"/>
              <a:t>They </a:t>
            </a:r>
            <a:r>
              <a:rPr lang="en-US" altLang="zh-CN" dirty="0">
                <a:solidFill>
                  <a:srgbClr val="FF0000"/>
                </a:solidFill>
              </a:rPr>
              <a:t>hypothesize</a:t>
            </a:r>
            <a:r>
              <a:rPr lang="en-US" altLang="zh-CN" dirty="0"/>
              <a:t> that the change in weights during model adaptation has a low “intrinsic rank”, leading to their proposed Low-Rank Adaptation (</a:t>
            </a:r>
            <a:r>
              <a:rPr lang="en-US" altLang="zh-CN" dirty="0" err="1"/>
              <a:t>LoRA</a:t>
            </a:r>
            <a:r>
              <a:rPr lang="en-US" altLang="zh-CN" dirty="0"/>
              <a:t>) approach. </a:t>
            </a:r>
          </a:p>
          <a:p>
            <a:pPr algn="just"/>
            <a:r>
              <a:rPr lang="en-US" altLang="zh-CN" dirty="0" err="1"/>
              <a:t>LoRA</a:t>
            </a:r>
            <a:r>
              <a:rPr lang="en-US" altLang="zh-CN" dirty="0"/>
              <a:t> allows to train some dense layers in a neural network indirectly by optimizing rank decomposition matrices of the dense layers’ change during adaptation, while keeping the pre-trained weights frozen.</a:t>
            </a:r>
          </a:p>
          <a:p>
            <a:pPr algn="just"/>
            <a:r>
              <a:rPr lang="en-US" altLang="zh-CN" dirty="0"/>
              <a:t>They summarize their contributions as: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zh-CN" dirty="0"/>
              <a:t>A pre-trained model can be </a:t>
            </a:r>
            <a:r>
              <a:rPr lang="en-US" altLang="zh-CN" dirty="0">
                <a:solidFill>
                  <a:srgbClr val="FF0000"/>
                </a:solidFill>
              </a:rPr>
              <a:t>shared</a:t>
            </a:r>
            <a:r>
              <a:rPr lang="en-US" altLang="zh-CN" dirty="0"/>
              <a:t> and used to build many different small </a:t>
            </a:r>
            <a:r>
              <a:rPr lang="en-US" altLang="zh-CN" dirty="0" err="1"/>
              <a:t>LoRA</a:t>
            </a:r>
            <a:r>
              <a:rPr lang="en-US" altLang="zh-CN" dirty="0"/>
              <a:t> modules for different tasks.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zh-CN" dirty="0" err="1"/>
              <a:t>LoRA</a:t>
            </a:r>
            <a:r>
              <a:rPr lang="en-US" altLang="zh-CN" dirty="0"/>
              <a:t> makes training more </a:t>
            </a:r>
            <a:r>
              <a:rPr lang="en-US" altLang="zh-CN" dirty="0">
                <a:solidFill>
                  <a:srgbClr val="FF0000"/>
                </a:solidFill>
              </a:rPr>
              <a:t>efficient</a:t>
            </a:r>
            <a:r>
              <a:rPr lang="en-US" altLang="zh-CN" dirty="0"/>
              <a:t> and lowers the hardware barrier.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zh-CN" dirty="0"/>
              <a:t>Simple linear design allows to merge the trainable matrices with the frozen weights when deployed, </a:t>
            </a:r>
            <a:r>
              <a:rPr lang="en-US" altLang="zh-CN" dirty="0">
                <a:solidFill>
                  <a:srgbClr val="FF0000"/>
                </a:solidFill>
              </a:rPr>
              <a:t>introducing no inference latency</a:t>
            </a:r>
            <a:r>
              <a:rPr lang="en-US" altLang="zh-CN" dirty="0"/>
              <a:t>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zh-CN" dirty="0" err="1"/>
              <a:t>LoRA</a:t>
            </a:r>
            <a:r>
              <a:rPr lang="en-US" altLang="zh-CN" dirty="0"/>
              <a:t> is </a:t>
            </a:r>
            <a:r>
              <a:rPr lang="en-US" altLang="zh-CN" dirty="0">
                <a:solidFill>
                  <a:srgbClr val="FF0000"/>
                </a:solidFill>
              </a:rPr>
              <a:t>compatible</a:t>
            </a:r>
            <a:r>
              <a:rPr lang="en-US" altLang="zh-CN" dirty="0"/>
              <a:t> with many prior methods.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02C73CC-73A0-67AC-25AE-F49E6E98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F7B29A2-CEF3-F93B-7E70-8F3319366238}"/>
              </a:ext>
            </a:extLst>
          </p:cNvPr>
          <p:cNvSpPr txBox="1"/>
          <p:nvPr/>
        </p:nvSpPr>
        <p:spPr>
          <a:xfrm>
            <a:off x="-29578" y="6609370"/>
            <a:ext cx="122472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Aghajanyan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Armen, Luke </a:t>
            </a:r>
            <a:r>
              <a:rPr lang="en-US" altLang="zh-CN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Zettlemoyer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and Sonal Gupta. “Intrinsic dimensionality explains the effectiveness of language model fine-tuning.” </a:t>
            </a:r>
            <a:r>
              <a:rPr lang="en-US" altLang="zh-CN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arXiv:2012.13255</a:t>
            </a:r>
            <a:r>
              <a:rPr lang="en-US" altLang="zh-CN" sz="1200" i="1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2020.</a:t>
            </a:r>
            <a:endParaRPr lang="zh-CN" altLang="en-US" sz="12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D1EF084-2804-9EA6-312C-69139BF1FBC9}"/>
              </a:ext>
            </a:extLst>
          </p:cNvPr>
          <p:cNvSpPr txBox="1"/>
          <p:nvPr/>
        </p:nvSpPr>
        <p:spPr>
          <a:xfrm>
            <a:off x="1898731" y="6383440"/>
            <a:ext cx="839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Li, </a:t>
            </a:r>
            <a:r>
              <a:rPr lang="en-US" altLang="zh-CN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Chunyuan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"Measuring the intrinsic dimension of objective landscapes." </a:t>
            </a:r>
            <a:r>
              <a:rPr lang="en-US" altLang="zh-CN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arXiv:1804.08838.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2018.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29080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EBA26E9-EB4C-3C3C-17E6-18BCBA399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78" y="2180498"/>
            <a:ext cx="7946480" cy="4115106"/>
          </a:xfrm>
        </p:spPr>
        <p:txBody>
          <a:bodyPr/>
          <a:lstStyle/>
          <a:p>
            <a:pPr algn="just"/>
            <a:r>
              <a:rPr lang="en-US" altLang="zh-CN" dirty="0"/>
              <a:t>Weight updates change to</a:t>
            </a:r>
          </a:p>
          <a:p>
            <a:pPr algn="just"/>
            <a:endParaRPr lang="en-US" altLang="zh-CN" dirty="0"/>
          </a:p>
          <a:p>
            <a:pPr algn="just"/>
            <a:endParaRPr lang="en-US" altLang="zh-CN" dirty="0"/>
          </a:p>
          <a:p>
            <a:pPr algn="just"/>
            <a:r>
              <a:rPr lang="en-US" altLang="zh-CN" dirty="0"/>
              <a:t>Forward pass changes to:</a:t>
            </a:r>
          </a:p>
          <a:p>
            <a:pPr algn="just"/>
            <a:endParaRPr lang="en-US" altLang="zh-CN" dirty="0"/>
          </a:p>
          <a:p>
            <a:pPr algn="just"/>
            <a:endParaRPr lang="en-US" altLang="zh-CN" dirty="0"/>
          </a:p>
          <a:p>
            <a:pPr algn="just"/>
            <a:r>
              <a:rPr lang="en-US" altLang="zh-CN" dirty="0"/>
              <a:t>Scale             by      . They simply set α to the first r they try and do not tune it. </a:t>
            </a:r>
          </a:p>
          <a:p>
            <a:pPr algn="just"/>
            <a:r>
              <a:rPr lang="en-US" altLang="zh-CN" dirty="0"/>
              <a:t>Inference: </a:t>
            </a:r>
          </a:p>
          <a:p>
            <a:pPr algn="just"/>
            <a:r>
              <a:rPr lang="en-US" altLang="zh-CN" dirty="0"/>
              <a:t>They limit the study to only adapting the attention weights for downstream tasks and freeze the MLP modules.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02C73CC-73A0-67AC-25AE-F49E6E98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Approach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CE3893E-325D-941D-9728-1512E0E1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166" y="2765973"/>
            <a:ext cx="2735103" cy="24204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D49EAFC-4655-275C-4886-533645FAB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917" y="3994641"/>
            <a:ext cx="3079401" cy="3415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C474916-BE88-55C0-9418-6961F98A66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30"/>
          <a:stretch/>
        </p:blipFill>
        <p:spPr>
          <a:xfrm>
            <a:off x="1528103" y="2818051"/>
            <a:ext cx="7069684" cy="2351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97A9830-C01D-15D5-71AE-C79B1F2CA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137" y="4707639"/>
            <a:ext cx="591382" cy="2239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04A0CDD-3F87-8B04-07E8-F56EE9DA20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731" t="16096" r="-1"/>
          <a:stretch/>
        </p:blipFill>
        <p:spPr>
          <a:xfrm>
            <a:off x="2876719" y="4665705"/>
            <a:ext cx="132061" cy="27706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ADC0929-3CAC-8CDF-5328-D577BF3624D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683"/>
          <a:stretch/>
        </p:blipFill>
        <p:spPr>
          <a:xfrm>
            <a:off x="2420978" y="5103752"/>
            <a:ext cx="1540074" cy="2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3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02C73CC-73A0-67AC-25AE-F49E6E98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417BF0-8466-453E-7FE5-D26B50DB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97" y="2354782"/>
            <a:ext cx="5756508" cy="37743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F0ED739-B640-8671-172A-0CE49A77B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705" y="2661836"/>
            <a:ext cx="5274643" cy="31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3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02C73CC-73A0-67AC-25AE-F49E6E98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46721FB-3332-F939-A01E-0FDBD82B1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27" y="2704529"/>
            <a:ext cx="5813266" cy="287648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FA87CA-B768-0514-25A0-67198A37B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90" y="2767476"/>
            <a:ext cx="5682401" cy="25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66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EBA26E9-EB4C-3C3C-17E6-18BCBA399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Given a parameter budget constraint, which subset of weight matrices in a pre-trained Transformer should be adapted to maximize downstream performance?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02C73CC-73A0-67AC-25AE-F49E6E98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AC1E4E2-D0CB-DB7F-8A2A-DCB038C00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209" y="3953314"/>
            <a:ext cx="6323926" cy="125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78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EBA26E9-EB4C-3C3C-17E6-18BCBA399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07" y="1798781"/>
            <a:ext cx="10970973" cy="1005110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Is the “optimal” adaptation matrix ∆W really rank deficient? If so, what is a good rank to use in practice?</a:t>
            </a:r>
          </a:p>
          <a:p>
            <a:r>
              <a:rPr lang="en-US" altLang="zh-CN" dirty="0" err="1"/>
              <a:t>Grassmann</a:t>
            </a:r>
            <a:r>
              <a:rPr lang="en-US" altLang="zh-CN" dirty="0"/>
              <a:t> distance (standard Projection Metric) (1 represents a complete overlap of subspaces and 0 a complete separation.) : 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02C73CC-73A0-67AC-25AE-F49E6E98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D22A3CF-5903-2A37-3492-BBE8DDE6D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886" y="2877190"/>
            <a:ext cx="3664962" cy="55181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D7E18EA-6EC1-D934-DEF4-A0E4720B0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64" y="4176620"/>
            <a:ext cx="6315696" cy="23693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21F9B1C-B55D-E572-A966-D461405DC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627" y="4748649"/>
            <a:ext cx="4535194" cy="73477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04B3899-49A3-DF3F-2886-0F08873D753E}"/>
              </a:ext>
            </a:extLst>
          </p:cNvPr>
          <p:cNvSpPr txBox="1"/>
          <p:nvPr/>
        </p:nvSpPr>
        <p:spPr>
          <a:xfrm>
            <a:off x="1522360" y="6575085"/>
            <a:ext cx="91472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Jihun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Ham and Daniel D. Lee. </a:t>
            </a: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altLang="zh-CN" sz="1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Grassmann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discriminant analysis: a unifying view on subspace-based learning." In </a:t>
            </a:r>
            <a:r>
              <a:rPr lang="en-US" altLang="zh-CN" sz="12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ICML</a:t>
            </a: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2008.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46F5CCF-5F13-83A3-FD2C-EC68ED8D0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34" y="3688092"/>
            <a:ext cx="4017728" cy="42596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4FBD0D8-E995-4E45-13C2-3AA4B8863D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1912" y="3635157"/>
            <a:ext cx="1987015" cy="50645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BADC9F9-FF48-27DA-CB91-3091A2497E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7564" y="3764808"/>
            <a:ext cx="5207199" cy="33964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73E9458-10BF-ED94-1C40-80AB40FB89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7811" y="2713308"/>
            <a:ext cx="5095728" cy="73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06350"/>
      </p:ext>
    </p:extLst>
  </p:cSld>
  <p:clrMapOvr>
    <a:masterClrMapping/>
  </p:clrMapOvr>
</p:sld>
</file>

<file path=ppt/theme/theme1.xml><?xml version="1.0" encoding="utf-8"?>
<a:theme xmlns:a="http://schemas.openxmlformats.org/drawingml/2006/main" name="清华简约主题-扁平-16:9">
  <a:themeElements>
    <a:clrScheme name="自定义 6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5B2F7C"/>
      </a:accent1>
      <a:accent2>
        <a:srgbClr val="5C2F7D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红利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红利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8208</TotalTime>
  <Words>622</Words>
  <Application>Microsoft Office PowerPoint</Application>
  <PresentationFormat>宽屏</PresentationFormat>
  <Paragraphs>63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等线</vt:lpstr>
      <vt:lpstr>Arial</vt:lpstr>
      <vt:lpstr>Gill Sans MT</vt:lpstr>
      <vt:lpstr>Wingdings 2</vt:lpstr>
      <vt:lpstr>清华简约主题-扁平-16:9</vt:lpstr>
      <vt:lpstr>LORA: LOW-RANK ADAPTATION OF  LARGE LANGUAGE MODELS</vt:lpstr>
      <vt:lpstr>Content</vt:lpstr>
      <vt:lpstr>Introduction</vt:lpstr>
      <vt:lpstr>Introduction</vt:lpstr>
      <vt:lpstr>Approach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 伟浩</dc:creator>
  <cp:lastModifiedBy>Xuechao Chen</cp:lastModifiedBy>
  <cp:revision>1328</cp:revision>
  <cp:lastPrinted>2020-04-04T02:50:47Z</cp:lastPrinted>
  <dcterms:created xsi:type="dcterms:W3CDTF">2020-01-04T07:43:38Z</dcterms:created>
  <dcterms:modified xsi:type="dcterms:W3CDTF">2024-03-13T07:20:23Z</dcterms:modified>
</cp:coreProperties>
</file>