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70" autoAdjust="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256A8A-D7B4-441C-8CD6-F1514398381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912EFDC-09EC-4420-8A12-4ECD3FE48A0E}">
      <dgm:prSet phldrT="[文本]"/>
      <dgm:spPr/>
      <dgm:t>
        <a:bodyPr/>
        <a:lstStyle/>
        <a:p>
          <a:r>
            <a:rPr lang="en-US" altLang="zh-CN" dirty="0" smtClean="0"/>
            <a:t>isexist</a:t>
          </a:r>
          <a:endParaRPr lang="zh-CN" altLang="en-US" dirty="0"/>
        </a:p>
      </dgm:t>
    </dgm:pt>
    <dgm:pt modelId="{193C0687-0BE7-4624-B263-FC3EE8958A71}" type="parTrans" cxnId="{D08C06D5-69E5-4512-B1F0-440132548389}">
      <dgm:prSet/>
      <dgm:spPr/>
      <dgm:t>
        <a:bodyPr/>
        <a:lstStyle/>
        <a:p>
          <a:endParaRPr lang="zh-CN" altLang="en-US"/>
        </a:p>
      </dgm:t>
    </dgm:pt>
    <dgm:pt modelId="{2751B8E0-D95A-49AA-8256-DF3E15D07901}" type="sibTrans" cxnId="{D08C06D5-69E5-4512-B1F0-440132548389}">
      <dgm:prSet/>
      <dgm:spPr/>
      <dgm:t>
        <a:bodyPr/>
        <a:lstStyle/>
        <a:p>
          <a:endParaRPr lang="zh-CN" altLang="en-US"/>
        </a:p>
      </dgm:t>
    </dgm:pt>
    <dgm:pt modelId="{109B5A30-AFA2-440D-BEE6-80E7AB95BC8A}">
      <dgm:prSet phldrT="[文本]"/>
      <dgm:spPr/>
      <dgm:t>
        <a:bodyPr/>
        <a:lstStyle/>
        <a:p>
          <a:r>
            <a:rPr lang="zh-CN" altLang="en-US" dirty="0" smtClean="0"/>
            <a:t>选择此标签组</a:t>
          </a:r>
          <a:endParaRPr lang="zh-CN" altLang="en-US" dirty="0"/>
        </a:p>
      </dgm:t>
    </dgm:pt>
    <dgm:pt modelId="{7A43000E-BAA2-44A6-874C-247DC5F4CF75}" type="parTrans" cxnId="{E5B61A25-ECE8-4031-877A-38226F9232E4}">
      <dgm:prSet/>
      <dgm:spPr/>
      <dgm:t>
        <a:bodyPr/>
        <a:lstStyle/>
        <a:p>
          <a:endParaRPr lang="zh-CN" altLang="en-US"/>
        </a:p>
      </dgm:t>
    </dgm:pt>
    <dgm:pt modelId="{2A538135-D737-409B-BC37-5BA51F3F945C}" type="sibTrans" cxnId="{E5B61A25-ECE8-4031-877A-38226F9232E4}">
      <dgm:prSet/>
      <dgm:spPr/>
      <dgm:t>
        <a:bodyPr/>
        <a:lstStyle/>
        <a:p>
          <a:endParaRPr lang="zh-CN" altLang="en-US"/>
        </a:p>
      </dgm:t>
    </dgm:pt>
    <dgm:pt modelId="{0DAFB3B2-D7F6-4CF2-A2A5-AD90408C7E05}">
      <dgm:prSet phldrT="[文本]"/>
      <dgm:spPr/>
      <dgm:t>
        <a:bodyPr/>
        <a:lstStyle/>
        <a:p>
          <a:r>
            <a:rPr lang="en-US" altLang="zh-CN" dirty="0" smtClean="0"/>
            <a:t>remove</a:t>
          </a:r>
          <a:endParaRPr lang="zh-CN" altLang="en-US" dirty="0"/>
        </a:p>
      </dgm:t>
    </dgm:pt>
    <dgm:pt modelId="{8494F592-D603-4E15-865B-A5AA136AE4B8}" type="parTrans" cxnId="{6D14F4B3-213F-47FE-AC86-FF3FA3CDD3E1}">
      <dgm:prSet/>
      <dgm:spPr/>
      <dgm:t>
        <a:bodyPr/>
        <a:lstStyle/>
        <a:p>
          <a:endParaRPr lang="zh-CN" altLang="en-US"/>
        </a:p>
      </dgm:t>
    </dgm:pt>
    <dgm:pt modelId="{699BC520-0158-4E98-BBE2-356289E2970B}" type="sibTrans" cxnId="{6D14F4B3-213F-47FE-AC86-FF3FA3CDD3E1}">
      <dgm:prSet/>
      <dgm:spPr/>
      <dgm:t>
        <a:bodyPr/>
        <a:lstStyle/>
        <a:p>
          <a:endParaRPr lang="zh-CN" altLang="en-US"/>
        </a:p>
      </dgm:t>
    </dgm:pt>
    <dgm:pt modelId="{CDEEBF7E-3A61-4348-AF04-5ACF7853297A}">
      <dgm:prSet phldrT="[文本]"/>
      <dgm:spPr/>
      <dgm:t>
        <a:bodyPr/>
        <a:lstStyle/>
        <a:p>
          <a:r>
            <a:rPr lang="zh-CN" altLang="en-US" dirty="0" smtClean="0"/>
            <a:t>取消选择</a:t>
          </a:r>
          <a:endParaRPr lang="zh-CN" altLang="en-US" dirty="0"/>
        </a:p>
      </dgm:t>
    </dgm:pt>
    <dgm:pt modelId="{91AF5375-726B-4F7F-A17E-39CD0409A5A1}" type="parTrans" cxnId="{44881C78-8378-4D66-9068-682526DEA3E5}">
      <dgm:prSet/>
      <dgm:spPr/>
      <dgm:t>
        <a:bodyPr/>
        <a:lstStyle/>
        <a:p>
          <a:endParaRPr lang="zh-CN" altLang="en-US"/>
        </a:p>
      </dgm:t>
    </dgm:pt>
    <dgm:pt modelId="{06211ED9-3192-4195-A3B7-C2A875567D91}" type="sibTrans" cxnId="{44881C78-8378-4D66-9068-682526DEA3E5}">
      <dgm:prSet/>
      <dgm:spPr/>
      <dgm:t>
        <a:bodyPr/>
        <a:lstStyle/>
        <a:p>
          <a:endParaRPr lang="zh-CN" altLang="en-US"/>
        </a:p>
      </dgm:t>
    </dgm:pt>
    <dgm:pt modelId="{88D1E203-B256-4DD6-9B2E-C5BC0136A442}">
      <dgm:prSet phldrT="[文本]"/>
      <dgm:spPr/>
      <dgm:t>
        <a:bodyPr/>
        <a:lstStyle/>
        <a:p>
          <a:r>
            <a:rPr lang="en-US" altLang="zh-CN" dirty="0" smtClean="0"/>
            <a:t>addition key</a:t>
          </a:r>
          <a:endParaRPr lang="zh-CN" altLang="en-US" dirty="0"/>
        </a:p>
      </dgm:t>
    </dgm:pt>
    <dgm:pt modelId="{B8EFDAED-2F15-44C9-B32F-3F98C65D1B99}" type="parTrans" cxnId="{00BA36CF-B841-44A9-A9A5-0BF449D0F5EE}">
      <dgm:prSet/>
      <dgm:spPr/>
      <dgm:t>
        <a:bodyPr/>
        <a:lstStyle/>
        <a:p>
          <a:endParaRPr lang="zh-CN" altLang="en-US"/>
        </a:p>
      </dgm:t>
    </dgm:pt>
    <dgm:pt modelId="{64442742-404C-4533-A80F-99D8DF48685D}" type="sibTrans" cxnId="{00BA36CF-B841-44A9-A9A5-0BF449D0F5EE}">
      <dgm:prSet/>
      <dgm:spPr/>
      <dgm:t>
        <a:bodyPr/>
        <a:lstStyle/>
        <a:p>
          <a:endParaRPr lang="zh-CN" altLang="en-US"/>
        </a:p>
      </dgm:t>
    </dgm:pt>
    <dgm:pt modelId="{6BE653F0-77C5-4093-A79C-DFD215CB479A}">
      <dgm:prSet phldrT="[文本]"/>
      <dgm:spPr/>
      <dgm:t>
        <a:bodyPr/>
        <a:lstStyle/>
        <a:p>
          <a:r>
            <a:rPr lang="zh-CN" altLang="en-US" dirty="0" smtClean="0"/>
            <a:t>标签顺序判断</a:t>
          </a:r>
          <a:endParaRPr lang="zh-CN" altLang="en-US" dirty="0"/>
        </a:p>
      </dgm:t>
    </dgm:pt>
    <dgm:pt modelId="{461796DC-B454-46CD-A8CC-A69DBE64DC1F}" type="parTrans" cxnId="{8E00A999-9A32-4A41-8F4E-BAB825C942D3}">
      <dgm:prSet/>
      <dgm:spPr/>
      <dgm:t>
        <a:bodyPr/>
        <a:lstStyle/>
        <a:p>
          <a:endParaRPr lang="zh-CN" altLang="en-US"/>
        </a:p>
      </dgm:t>
    </dgm:pt>
    <dgm:pt modelId="{43A47D27-7FAC-4068-88A4-C205FE900A32}" type="sibTrans" cxnId="{8E00A999-9A32-4A41-8F4E-BAB825C942D3}">
      <dgm:prSet/>
      <dgm:spPr/>
      <dgm:t>
        <a:bodyPr/>
        <a:lstStyle/>
        <a:p>
          <a:endParaRPr lang="zh-CN" altLang="en-US"/>
        </a:p>
      </dgm:t>
    </dgm:pt>
    <dgm:pt modelId="{D1DFFA68-47F9-46BF-819C-2E963E225C6C}" type="pres">
      <dgm:prSet presAssocID="{D2256A8A-D7B4-441C-8CD6-F1514398381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28AE19A9-2DCE-4422-A7C5-4FBF5A58D251}" type="pres">
      <dgm:prSet presAssocID="{8912EFDC-09EC-4420-8A12-4ECD3FE48A0E}" presName="composite" presStyleCnt="0"/>
      <dgm:spPr/>
    </dgm:pt>
    <dgm:pt modelId="{9FB9E1C5-D7C1-4232-A6C9-4124BD14C61C}" type="pres">
      <dgm:prSet presAssocID="{8912EFDC-09EC-4420-8A12-4ECD3FE48A0E}" presName="bentUpArrow1" presStyleLbl="alignImgPlace1" presStyleIdx="0" presStyleCnt="2"/>
      <dgm:spPr/>
    </dgm:pt>
    <dgm:pt modelId="{A719A73C-BCF5-4E2A-8126-0BACAC2A3CA3}" type="pres">
      <dgm:prSet presAssocID="{8912EFDC-09EC-4420-8A12-4ECD3FE48A0E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07850ED-FD05-4B25-979F-2E832A10C396}" type="pres">
      <dgm:prSet presAssocID="{8912EFDC-09EC-4420-8A12-4ECD3FE48A0E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21A5F33-C829-450D-94FA-C4B4724076A5}" type="pres">
      <dgm:prSet presAssocID="{2751B8E0-D95A-49AA-8256-DF3E15D07901}" presName="sibTrans" presStyleCnt="0"/>
      <dgm:spPr/>
    </dgm:pt>
    <dgm:pt modelId="{CA625013-6FCF-41DA-828B-28452637AB78}" type="pres">
      <dgm:prSet presAssocID="{0DAFB3B2-D7F6-4CF2-A2A5-AD90408C7E05}" presName="composite" presStyleCnt="0"/>
      <dgm:spPr/>
    </dgm:pt>
    <dgm:pt modelId="{3944C693-F018-422C-A6E3-44035E5B5407}" type="pres">
      <dgm:prSet presAssocID="{0DAFB3B2-D7F6-4CF2-A2A5-AD90408C7E05}" presName="bentUpArrow1" presStyleLbl="alignImgPlace1" presStyleIdx="1" presStyleCnt="2"/>
      <dgm:spPr/>
    </dgm:pt>
    <dgm:pt modelId="{FCEA4EDC-38E5-44D5-B72B-B03FC0B4D162}" type="pres">
      <dgm:prSet presAssocID="{0DAFB3B2-D7F6-4CF2-A2A5-AD90408C7E05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B79C8FF-6CD8-4090-878A-4FC6001C8E4E}" type="pres">
      <dgm:prSet presAssocID="{0DAFB3B2-D7F6-4CF2-A2A5-AD90408C7E05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8D54466-411C-438D-9D41-42EEA72AFCC6}" type="pres">
      <dgm:prSet presAssocID="{699BC520-0158-4E98-BBE2-356289E2970B}" presName="sibTrans" presStyleCnt="0"/>
      <dgm:spPr/>
    </dgm:pt>
    <dgm:pt modelId="{40F2CB15-FA2C-4DE1-A4BA-3F12190C2DF4}" type="pres">
      <dgm:prSet presAssocID="{88D1E203-B256-4DD6-9B2E-C5BC0136A442}" presName="composite" presStyleCnt="0"/>
      <dgm:spPr/>
    </dgm:pt>
    <dgm:pt modelId="{6293EFD8-2CB3-44B2-87C4-F35519458E5E}" type="pres">
      <dgm:prSet presAssocID="{88D1E203-B256-4DD6-9B2E-C5BC0136A442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1CD7A88-2D8E-45FF-9A71-C07F1843A27B}" type="pres">
      <dgm:prSet presAssocID="{88D1E203-B256-4DD6-9B2E-C5BC0136A442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08C06D5-69E5-4512-B1F0-440132548389}" srcId="{D2256A8A-D7B4-441C-8CD6-F15143983814}" destId="{8912EFDC-09EC-4420-8A12-4ECD3FE48A0E}" srcOrd="0" destOrd="0" parTransId="{193C0687-0BE7-4624-B263-FC3EE8958A71}" sibTransId="{2751B8E0-D95A-49AA-8256-DF3E15D07901}"/>
    <dgm:cxn modelId="{CDA1C396-92E1-4FAA-8A84-2274D9254811}" type="presOf" srcId="{8912EFDC-09EC-4420-8A12-4ECD3FE48A0E}" destId="{A719A73C-BCF5-4E2A-8126-0BACAC2A3CA3}" srcOrd="0" destOrd="0" presId="urn:microsoft.com/office/officeart/2005/8/layout/StepDownProcess"/>
    <dgm:cxn modelId="{8E00A999-9A32-4A41-8F4E-BAB825C942D3}" srcId="{88D1E203-B256-4DD6-9B2E-C5BC0136A442}" destId="{6BE653F0-77C5-4093-A79C-DFD215CB479A}" srcOrd="0" destOrd="0" parTransId="{461796DC-B454-46CD-A8CC-A69DBE64DC1F}" sibTransId="{43A47D27-7FAC-4068-88A4-C205FE900A32}"/>
    <dgm:cxn modelId="{6D14F4B3-213F-47FE-AC86-FF3FA3CDD3E1}" srcId="{D2256A8A-D7B4-441C-8CD6-F15143983814}" destId="{0DAFB3B2-D7F6-4CF2-A2A5-AD90408C7E05}" srcOrd="1" destOrd="0" parTransId="{8494F592-D603-4E15-865B-A5AA136AE4B8}" sibTransId="{699BC520-0158-4E98-BBE2-356289E2970B}"/>
    <dgm:cxn modelId="{E154EA64-85BC-486E-AAA6-5B3AF9AFE496}" type="presOf" srcId="{88D1E203-B256-4DD6-9B2E-C5BC0136A442}" destId="{6293EFD8-2CB3-44B2-87C4-F35519458E5E}" srcOrd="0" destOrd="0" presId="urn:microsoft.com/office/officeart/2005/8/layout/StepDownProcess"/>
    <dgm:cxn modelId="{9C8C91B5-C2F8-4835-8902-BFA92502F879}" type="presOf" srcId="{CDEEBF7E-3A61-4348-AF04-5ACF7853297A}" destId="{FB79C8FF-6CD8-4090-878A-4FC6001C8E4E}" srcOrd="0" destOrd="0" presId="urn:microsoft.com/office/officeart/2005/8/layout/StepDownProcess"/>
    <dgm:cxn modelId="{44881C78-8378-4D66-9068-682526DEA3E5}" srcId="{0DAFB3B2-D7F6-4CF2-A2A5-AD90408C7E05}" destId="{CDEEBF7E-3A61-4348-AF04-5ACF7853297A}" srcOrd="0" destOrd="0" parTransId="{91AF5375-726B-4F7F-A17E-39CD0409A5A1}" sibTransId="{06211ED9-3192-4195-A3B7-C2A875567D91}"/>
    <dgm:cxn modelId="{00BA36CF-B841-44A9-A9A5-0BF449D0F5EE}" srcId="{D2256A8A-D7B4-441C-8CD6-F15143983814}" destId="{88D1E203-B256-4DD6-9B2E-C5BC0136A442}" srcOrd="2" destOrd="0" parTransId="{B8EFDAED-2F15-44C9-B32F-3F98C65D1B99}" sibTransId="{64442742-404C-4533-A80F-99D8DF48685D}"/>
    <dgm:cxn modelId="{921D90CD-E9E8-4163-AB43-BEF7AD46FB41}" type="presOf" srcId="{0DAFB3B2-D7F6-4CF2-A2A5-AD90408C7E05}" destId="{FCEA4EDC-38E5-44D5-B72B-B03FC0B4D162}" srcOrd="0" destOrd="0" presId="urn:microsoft.com/office/officeart/2005/8/layout/StepDownProcess"/>
    <dgm:cxn modelId="{CBFB20F2-A307-4766-855B-1BE4A842CA68}" type="presOf" srcId="{6BE653F0-77C5-4093-A79C-DFD215CB479A}" destId="{31CD7A88-2D8E-45FF-9A71-C07F1843A27B}" srcOrd="0" destOrd="0" presId="urn:microsoft.com/office/officeart/2005/8/layout/StepDownProcess"/>
    <dgm:cxn modelId="{275ED0D9-9553-425A-8A7A-C3F78F5070B0}" type="presOf" srcId="{109B5A30-AFA2-440D-BEE6-80E7AB95BC8A}" destId="{207850ED-FD05-4B25-979F-2E832A10C396}" srcOrd="0" destOrd="0" presId="urn:microsoft.com/office/officeart/2005/8/layout/StepDownProcess"/>
    <dgm:cxn modelId="{E5B61A25-ECE8-4031-877A-38226F9232E4}" srcId="{8912EFDC-09EC-4420-8A12-4ECD3FE48A0E}" destId="{109B5A30-AFA2-440D-BEE6-80E7AB95BC8A}" srcOrd="0" destOrd="0" parTransId="{7A43000E-BAA2-44A6-874C-247DC5F4CF75}" sibTransId="{2A538135-D737-409B-BC37-5BA51F3F945C}"/>
    <dgm:cxn modelId="{BED5CF31-F412-48B1-86A9-F680290F573F}" type="presOf" srcId="{D2256A8A-D7B4-441C-8CD6-F15143983814}" destId="{D1DFFA68-47F9-46BF-819C-2E963E225C6C}" srcOrd="0" destOrd="0" presId="urn:microsoft.com/office/officeart/2005/8/layout/StepDownProcess"/>
    <dgm:cxn modelId="{5DAE2501-9516-4C10-BA82-7D10BA3C4E5A}" type="presParOf" srcId="{D1DFFA68-47F9-46BF-819C-2E963E225C6C}" destId="{28AE19A9-2DCE-4422-A7C5-4FBF5A58D251}" srcOrd="0" destOrd="0" presId="urn:microsoft.com/office/officeart/2005/8/layout/StepDownProcess"/>
    <dgm:cxn modelId="{E458C8F5-D8E1-4D9D-9BB6-44A33823A0E8}" type="presParOf" srcId="{28AE19A9-2DCE-4422-A7C5-4FBF5A58D251}" destId="{9FB9E1C5-D7C1-4232-A6C9-4124BD14C61C}" srcOrd="0" destOrd="0" presId="urn:microsoft.com/office/officeart/2005/8/layout/StepDownProcess"/>
    <dgm:cxn modelId="{20D714CA-2FBB-4631-B47D-7EC1358530EE}" type="presParOf" srcId="{28AE19A9-2DCE-4422-A7C5-4FBF5A58D251}" destId="{A719A73C-BCF5-4E2A-8126-0BACAC2A3CA3}" srcOrd="1" destOrd="0" presId="urn:microsoft.com/office/officeart/2005/8/layout/StepDownProcess"/>
    <dgm:cxn modelId="{83DAE03B-C640-4A42-BF89-907F2DC938BF}" type="presParOf" srcId="{28AE19A9-2DCE-4422-A7C5-4FBF5A58D251}" destId="{207850ED-FD05-4B25-979F-2E832A10C396}" srcOrd="2" destOrd="0" presId="urn:microsoft.com/office/officeart/2005/8/layout/StepDownProcess"/>
    <dgm:cxn modelId="{D20A3B1D-CC65-4624-BE28-F639621FBFA2}" type="presParOf" srcId="{D1DFFA68-47F9-46BF-819C-2E963E225C6C}" destId="{221A5F33-C829-450D-94FA-C4B4724076A5}" srcOrd="1" destOrd="0" presId="urn:microsoft.com/office/officeart/2005/8/layout/StepDownProcess"/>
    <dgm:cxn modelId="{C0D85762-8259-467A-A853-BC0E83A2CD2C}" type="presParOf" srcId="{D1DFFA68-47F9-46BF-819C-2E963E225C6C}" destId="{CA625013-6FCF-41DA-828B-28452637AB78}" srcOrd="2" destOrd="0" presId="urn:microsoft.com/office/officeart/2005/8/layout/StepDownProcess"/>
    <dgm:cxn modelId="{E2AD9FCB-093C-4ACC-BA58-2C238A3DA4CD}" type="presParOf" srcId="{CA625013-6FCF-41DA-828B-28452637AB78}" destId="{3944C693-F018-422C-A6E3-44035E5B5407}" srcOrd="0" destOrd="0" presId="urn:microsoft.com/office/officeart/2005/8/layout/StepDownProcess"/>
    <dgm:cxn modelId="{359534BD-01AE-45D0-BBCA-12A1198D730A}" type="presParOf" srcId="{CA625013-6FCF-41DA-828B-28452637AB78}" destId="{FCEA4EDC-38E5-44D5-B72B-B03FC0B4D162}" srcOrd="1" destOrd="0" presId="urn:microsoft.com/office/officeart/2005/8/layout/StepDownProcess"/>
    <dgm:cxn modelId="{BDEF1909-8940-45A8-B9B5-BB7A3FF52D5C}" type="presParOf" srcId="{CA625013-6FCF-41DA-828B-28452637AB78}" destId="{FB79C8FF-6CD8-4090-878A-4FC6001C8E4E}" srcOrd="2" destOrd="0" presId="urn:microsoft.com/office/officeart/2005/8/layout/StepDownProcess"/>
    <dgm:cxn modelId="{3263CE65-E1D6-4542-8BB2-E05D2DA9BAB8}" type="presParOf" srcId="{D1DFFA68-47F9-46BF-819C-2E963E225C6C}" destId="{D8D54466-411C-438D-9D41-42EEA72AFCC6}" srcOrd="3" destOrd="0" presId="urn:microsoft.com/office/officeart/2005/8/layout/StepDownProcess"/>
    <dgm:cxn modelId="{66B4AABF-765B-4ACA-8BE4-1B0AE6116B3B}" type="presParOf" srcId="{D1DFFA68-47F9-46BF-819C-2E963E225C6C}" destId="{40F2CB15-FA2C-4DE1-A4BA-3F12190C2DF4}" srcOrd="4" destOrd="0" presId="urn:microsoft.com/office/officeart/2005/8/layout/StepDownProcess"/>
    <dgm:cxn modelId="{56BF0755-3577-4E2A-9B28-705EDD501E0F}" type="presParOf" srcId="{40F2CB15-FA2C-4DE1-A4BA-3F12190C2DF4}" destId="{6293EFD8-2CB3-44B2-87C4-F35519458E5E}" srcOrd="0" destOrd="0" presId="urn:microsoft.com/office/officeart/2005/8/layout/StepDownProcess"/>
    <dgm:cxn modelId="{20995361-8D6C-439A-A6F6-3B9D7D5A9F59}" type="presParOf" srcId="{40F2CB15-FA2C-4DE1-A4BA-3F12190C2DF4}" destId="{31CD7A88-2D8E-45FF-9A71-C07F1843A27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9E1C5-D7C1-4232-A6C9-4124BD14C61C}">
      <dsp:nvSpPr>
        <dsp:cNvPr id="0" name=""/>
        <dsp:cNvSpPr/>
      </dsp:nvSpPr>
      <dsp:spPr>
        <a:xfrm rot="5400000">
          <a:off x="245561" y="1414198"/>
          <a:ext cx="924358" cy="10523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19A73C-BCF5-4E2A-8126-0BACAC2A3CA3}">
      <dsp:nvSpPr>
        <dsp:cNvPr id="0" name=""/>
        <dsp:cNvSpPr/>
      </dsp:nvSpPr>
      <dsp:spPr>
        <a:xfrm>
          <a:off x="662" y="389528"/>
          <a:ext cx="1556075" cy="10892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isexist</a:t>
          </a:r>
          <a:endParaRPr lang="zh-CN" altLang="en-US" sz="2500" kern="1200" dirty="0"/>
        </a:p>
      </dsp:txBody>
      <dsp:txXfrm>
        <a:off x="53842" y="442708"/>
        <a:ext cx="1449715" cy="982842"/>
      </dsp:txXfrm>
    </dsp:sp>
    <dsp:sp modelId="{207850ED-FD05-4B25-979F-2E832A10C396}">
      <dsp:nvSpPr>
        <dsp:cNvPr id="0" name=""/>
        <dsp:cNvSpPr/>
      </dsp:nvSpPr>
      <dsp:spPr>
        <a:xfrm>
          <a:off x="1556738" y="493408"/>
          <a:ext cx="1131741" cy="880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900" kern="1200" dirty="0" smtClean="0"/>
            <a:t>选择此标签组</a:t>
          </a:r>
          <a:endParaRPr lang="zh-CN" altLang="en-US" sz="1900" kern="1200" dirty="0"/>
        </a:p>
      </dsp:txBody>
      <dsp:txXfrm>
        <a:off x="1556738" y="493408"/>
        <a:ext cx="1131741" cy="880341"/>
      </dsp:txXfrm>
    </dsp:sp>
    <dsp:sp modelId="{3944C693-F018-422C-A6E3-44035E5B5407}">
      <dsp:nvSpPr>
        <dsp:cNvPr id="0" name=""/>
        <dsp:cNvSpPr/>
      </dsp:nvSpPr>
      <dsp:spPr>
        <a:xfrm rot="5400000">
          <a:off x="1535713" y="2637732"/>
          <a:ext cx="924358" cy="10523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A4EDC-38E5-44D5-B72B-B03FC0B4D162}">
      <dsp:nvSpPr>
        <dsp:cNvPr id="0" name=""/>
        <dsp:cNvSpPr/>
      </dsp:nvSpPr>
      <dsp:spPr>
        <a:xfrm>
          <a:off x="1290814" y="1613062"/>
          <a:ext cx="1556075" cy="10892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remove</a:t>
          </a:r>
          <a:endParaRPr lang="zh-CN" altLang="en-US" sz="2500" kern="1200" dirty="0"/>
        </a:p>
      </dsp:txBody>
      <dsp:txXfrm>
        <a:off x="1343994" y="1666242"/>
        <a:ext cx="1449715" cy="982842"/>
      </dsp:txXfrm>
    </dsp:sp>
    <dsp:sp modelId="{FB79C8FF-6CD8-4090-878A-4FC6001C8E4E}">
      <dsp:nvSpPr>
        <dsp:cNvPr id="0" name=""/>
        <dsp:cNvSpPr/>
      </dsp:nvSpPr>
      <dsp:spPr>
        <a:xfrm>
          <a:off x="2846890" y="1716942"/>
          <a:ext cx="1131741" cy="880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900" kern="1200" dirty="0" smtClean="0"/>
            <a:t>取消选择</a:t>
          </a:r>
          <a:endParaRPr lang="zh-CN" altLang="en-US" sz="1900" kern="1200" dirty="0"/>
        </a:p>
      </dsp:txBody>
      <dsp:txXfrm>
        <a:off x="2846890" y="1716942"/>
        <a:ext cx="1131741" cy="880341"/>
      </dsp:txXfrm>
    </dsp:sp>
    <dsp:sp modelId="{6293EFD8-2CB3-44B2-87C4-F35519458E5E}">
      <dsp:nvSpPr>
        <dsp:cNvPr id="0" name=""/>
        <dsp:cNvSpPr/>
      </dsp:nvSpPr>
      <dsp:spPr>
        <a:xfrm>
          <a:off x="2580967" y="2836596"/>
          <a:ext cx="1556075" cy="10892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addition key</a:t>
          </a:r>
          <a:endParaRPr lang="zh-CN" altLang="en-US" sz="2500" kern="1200" dirty="0"/>
        </a:p>
      </dsp:txBody>
      <dsp:txXfrm>
        <a:off x="2634147" y="2889776"/>
        <a:ext cx="1449715" cy="982842"/>
      </dsp:txXfrm>
    </dsp:sp>
    <dsp:sp modelId="{31CD7A88-2D8E-45FF-9A71-C07F1843A27B}">
      <dsp:nvSpPr>
        <dsp:cNvPr id="0" name=""/>
        <dsp:cNvSpPr/>
      </dsp:nvSpPr>
      <dsp:spPr>
        <a:xfrm>
          <a:off x="4137043" y="2940476"/>
          <a:ext cx="1131741" cy="880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900" kern="1200" dirty="0" smtClean="0"/>
            <a:t>标签顺序判断</a:t>
          </a:r>
          <a:endParaRPr lang="zh-CN" altLang="en-US" sz="1900" kern="1200" dirty="0"/>
        </a:p>
      </dsp:txBody>
      <dsp:txXfrm>
        <a:off x="4137043" y="2940476"/>
        <a:ext cx="1131741" cy="880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224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766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859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15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295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10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02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00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011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705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85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6CAA-4369-4386-A0CB-9D5003C31A91}" type="datetimeFigureOut">
              <a:rPr lang="zh-CN" altLang="en-US" smtClean="0"/>
              <a:t>2020/8/6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0F98D-D692-4F2B-A3FD-2EE9746C8E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172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1366079" y="1411705"/>
            <a:ext cx="24705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/>
              <a:t>☛</a:t>
            </a:r>
            <a:r>
              <a:rPr lang="en-US" altLang="zh-CN" sz="3600" dirty="0"/>
              <a:t> </a:t>
            </a:r>
            <a:r>
              <a:rPr lang="zh-CN" altLang="en-US" sz="3200" dirty="0" smtClean="0"/>
              <a:t>组</a:t>
            </a:r>
            <a:r>
              <a:rPr lang="en-US" altLang="zh-CN" sz="3200" dirty="0" smtClean="0"/>
              <a:t>(group)</a:t>
            </a:r>
            <a:endParaRPr lang="zh-CN" altLang="en-US" sz="3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1366079" y="3956049"/>
            <a:ext cx="26436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/>
              <a:t>☛</a:t>
            </a:r>
            <a:r>
              <a:rPr lang="en-US" altLang="zh-CN" sz="3600" dirty="0"/>
              <a:t> </a:t>
            </a:r>
            <a:r>
              <a:rPr lang="zh-CN" altLang="en-US" sz="3200" dirty="0" smtClean="0"/>
              <a:t>标签</a:t>
            </a:r>
            <a:r>
              <a:rPr lang="en-US" altLang="zh-CN" sz="3200" dirty="0" smtClean="0"/>
              <a:t>(label)</a:t>
            </a:r>
            <a:endParaRPr lang="zh-CN" altLang="en-US" sz="3200" dirty="0"/>
          </a:p>
        </p:txBody>
      </p:sp>
      <p:sp>
        <p:nvSpPr>
          <p:cNvPr id="14" name="文本框 13"/>
          <p:cNvSpPr txBox="1"/>
          <p:nvPr/>
        </p:nvSpPr>
        <p:spPr>
          <a:xfrm>
            <a:off x="2039848" y="2109389"/>
            <a:ext cx="307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◮  </a:t>
            </a:r>
            <a:r>
              <a:rPr lang="zh-CN" altLang="en-US" sz="2000" dirty="0" smtClean="0"/>
              <a:t>一个或多个标签的集合</a:t>
            </a:r>
            <a:endParaRPr lang="zh-CN" altLang="en-US" sz="2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2039848" y="2571054"/>
            <a:ext cx="3586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◮  </a:t>
            </a:r>
            <a:r>
              <a:rPr lang="zh-CN" altLang="en-US" sz="2000" dirty="0" smtClean="0"/>
              <a:t>同组内的标签存在互斥关系</a:t>
            </a:r>
            <a:endParaRPr lang="zh-CN" altLang="en-US" sz="2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2039848" y="4663935"/>
            <a:ext cx="3586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◮  </a:t>
            </a:r>
            <a:r>
              <a:rPr lang="zh-CN" altLang="en-US" sz="2000" dirty="0" smtClean="0"/>
              <a:t>履历主题的最细粒度的划分</a:t>
            </a:r>
            <a:endParaRPr lang="zh-CN" altLang="en-US" sz="2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2039848" y="3032719"/>
            <a:ext cx="2816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◮  </a:t>
            </a:r>
            <a:r>
              <a:rPr lang="zh-CN" altLang="en-US" sz="2000" dirty="0" smtClean="0"/>
              <a:t>履历主题的初级划分</a:t>
            </a:r>
            <a:endParaRPr lang="zh-CN" altLang="en-US" sz="2000" dirty="0"/>
          </a:p>
        </p:txBody>
      </p:sp>
      <p:sp>
        <p:nvSpPr>
          <p:cNvPr id="19" name="文本框 18"/>
          <p:cNvSpPr txBox="1"/>
          <p:nvPr/>
        </p:nvSpPr>
        <p:spPr>
          <a:xfrm>
            <a:off x="377374" y="266655"/>
            <a:ext cx="3324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ExpRuleClassifier</a:t>
            </a:r>
            <a:endParaRPr lang="zh-CN" altLang="en-US" sz="3200" b="1" dirty="0"/>
          </a:p>
        </p:txBody>
      </p:sp>
      <p:graphicFrame>
        <p:nvGraphicFramePr>
          <p:cNvPr id="21" name="图示 20"/>
          <p:cNvGraphicFramePr/>
          <p:nvPr>
            <p:extLst>
              <p:ext uri="{D42A27DB-BD31-4B8C-83A1-F6EECF244321}">
                <p14:modId xmlns:p14="http://schemas.microsoft.com/office/powerpoint/2010/main" val="3208770108"/>
              </p:ext>
            </p:extLst>
          </p:nvPr>
        </p:nvGraphicFramePr>
        <p:xfrm>
          <a:off x="6116318" y="1324601"/>
          <a:ext cx="5269447" cy="4315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677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1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377374" y="266655"/>
            <a:ext cx="3324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ExpRuleClassifier</a:t>
            </a:r>
            <a:endParaRPr lang="zh-CN" altLang="en-US" sz="3200" b="1" dirty="0"/>
          </a:p>
        </p:txBody>
      </p:sp>
      <p:sp>
        <p:nvSpPr>
          <p:cNvPr id="21" name="文本框 20"/>
          <p:cNvSpPr txBox="1"/>
          <p:nvPr/>
        </p:nvSpPr>
        <p:spPr>
          <a:xfrm>
            <a:off x="932942" y="1315451"/>
            <a:ext cx="2388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/>
              <a:t>☛</a:t>
            </a:r>
            <a:r>
              <a:rPr lang="en-US" altLang="zh-CN" sz="3600" dirty="0"/>
              <a:t> </a:t>
            </a:r>
            <a:r>
              <a:rPr lang="zh-CN" altLang="en-US" sz="3200" dirty="0" smtClean="0"/>
              <a:t>组内键值</a:t>
            </a:r>
            <a:endParaRPr lang="zh-CN" altLang="en-US" sz="3200" dirty="0"/>
          </a:p>
        </p:txBody>
      </p:sp>
      <p:sp>
        <p:nvSpPr>
          <p:cNvPr id="22" name="文本框 21"/>
          <p:cNvSpPr txBox="1"/>
          <p:nvPr/>
        </p:nvSpPr>
        <p:spPr>
          <a:xfrm>
            <a:off x="1651178" y="2059755"/>
            <a:ext cx="2183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◮  </a:t>
            </a:r>
            <a:r>
              <a:rPr lang="en-US" altLang="zh-CN" sz="2000" dirty="0" smtClean="0"/>
              <a:t>isexist</a:t>
            </a:r>
            <a:r>
              <a:rPr lang="zh-CN" altLang="en-US" sz="2000" dirty="0" smtClean="0"/>
              <a:t>：选择组</a:t>
            </a:r>
            <a:endParaRPr lang="zh-CN" altLang="en-US" sz="2000" dirty="0"/>
          </a:p>
        </p:txBody>
      </p:sp>
      <p:sp>
        <p:nvSpPr>
          <p:cNvPr id="23" name="文本框 22"/>
          <p:cNvSpPr txBox="1"/>
          <p:nvPr/>
        </p:nvSpPr>
        <p:spPr>
          <a:xfrm>
            <a:off x="1651178" y="2601261"/>
            <a:ext cx="2624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◮  </a:t>
            </a:r>
            <a:r>
              <a:rPr lang="en-US" altLang="zh-CN" sz="2000" dirty="0" smtClean="0"/>
              <a:t>remove</a:t>
            </a:r>
            <a:r>
              <a:rPr lang="zh-CN" altLang="en-US" sz="2000" dirty="0" smtClean="0"/>
              <a:t>：取消选择</a:t>
            </a:r>
            <a:endParaRPr lang="zh-CN" altLang="en-US" sz="2000" dirty="0"/>
          </a:p>
        </p:txBody>
      </p:sp>
      <p:sp>
        <p:nvSpPr>
          <p:cNvPr id="24" name="文本框 23"/>
          <p:cNvSpPr txBox="1"/>
          <p:nvPr/>
        </p:nvSpPr>
        <p:spPr>
          <a:xfrm>
            <a:off x="1651177" y="3684273"/>
            <a:ext cx="2755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◮  </a:t>
            </a:r>
            <a:r>
              <a:rPr lang="en-US" altLang="zh-CN" sz="2400" dirty="0" smtClean="0"/>
              <a:t>*</a:t>
            </a:r>
            <a:r>
              <a:rPr lang="en-US" altLang="zh-CN" sz="2000" dirty="0" smtClean="0"/>
              <a:t>addition key</a:t>
            </a:r>
            <a:r>
              <a:rPr lang="zh-CN" altLang="en-US" sz="2000" dirty="0" smtClean="0"/>
              <a:t>：标签</a:t>
            </a:r>
            <a:endParaRPr lang="zh-CN" altLang="en-US" sz="2000" dirty="0"/>
          </a:p>
        </p:txBody>
      </p:sp>
      <p:sp>
        <p:nvSpPr>
          <p:cNvPr id="25" name="文本框 24"/>
          <p:cNvSpPr txBox="1"/>
          <p:nvPr/>
        </p:nvSpPr>
        <p:spPr>
          <a:xfrm>
            <a:off x="1651177" y="3142767"/>
            <a:ext cx="3066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◮  </a:t>
            </a:r>
            <a:r>
              <a:rPr lang="en-US" altLang="zh-CN" sz="2000" dirty="0" smtClean="0"/>
              <a:t>default</a:t>
            </a:r>
            <a:r>
              <a:rPr lang="zh-CN" altLang="en-US" sz="2000" dirty="0" smtClean="0"/>
              <a:t>：组内默认标签</a:t>
            </a:r>
            <a:endParaRPr lang="zh-CN" altLang="en-US" sz="2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932941" y="4314674"/>
            <a:ext cx="2403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/>
              <a:t>☛ </a:t>
            </a:r>
            <a:r>
              <a:rPr lang="zh-CN" altLang="en-US" sz="3200" dirty="0" smtClean="0">
                <a:solidFill>
                  <a:prstClr val="black"/>
                </a:solidFill>
              </a:rPr>
              <a:t>判断</a:t>
            </a:r>
            <a:r>
              <a:rPr lang="zh-CN" altLang="en-US" sz="3200" dirty="0" smtClean="0"/>
              <a:t>规则</a:t>
            </a:r>
            <a:endParaRPr lang="zh-CN" altLang="en-US" sz="3200" dirty="0"/>
          </a:p>
        </p:txBody>
      </p:sp>
      <p:sp>
        <p:nvSpPr>
          <p:cNvPr id="27" name="文本框 26"/>
          <p:cNvSpPr txBox="1"/>
          <p:nvPr/>
        </p:nvSpPr>
        <p:spPr>
          <a:xfrm>
            <a:off x="1651178" y="5178263"/>
            <a:ext cx="2454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◮  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暂定</a:t>
            </a:r>
            <a:r>
              <a:rPr lang="en-US" altLang="zh-CN" sz="2000" dirty="0" smtClean="0"/>
              <a:t>)</a:t>
            </a:r>
            <a:r>
              <a:rPr lang="zh-CN" altLang="en-US" sz="2000" dirty="0" smtClean="0"/>
              <a:t>关键字匹配</a:t>
            </a:r>
            <a:endParaRPr lang="zh-CN" altLang="en-US" sz="20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6980" y="1058403"/>
            <a:ext cx="4048125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7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377374" y="266655"/>
            <a:ext cx="3324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ExpRuleClassifier</a:t>
            </a:r>
            <a:endParaRPr lang="zh-CN" altLang="en-US" sz="3200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903" y="1332527"/>
            <a:ext cx="8461408" cy="4672915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4058817" y="2174032"/>
            <a:ext cx="120364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4922627" y="2391746"/>
            <a:ext cx="92766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8382001" y="2615681"/>
            <a:ext cx="56605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8285586" y="3455435"/>
            <a:ext cx="95172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940213" y="4304522"/>
            <a:ext cx="42609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6518989" y="4708849"/>
            <a:ext cx="92684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8391332" y="4708849"/>
            <a:ext cx="55672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4177006" y="4923453"/>
            <a:ext cx="51162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85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2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95</Words>
  <Application>Microsoft Office PowerPoint</Application>
  <PresentationFormat>宽屏</PresentationFormat>
  <Paragraphs>22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 zw</dc:creator>
  <cp:lastModifiedBy>Liu zw</cp:lastModifiedBy>
  <cp:revision>26</cp:revision>
  <dcterms:created xsi:type="dcterms:W3CDTF">2020-08-03T12:14:49Z</dcterms:created>
  <dcterms:modified xsi:type="dcterms:W3CDTF">2020-08-06T02:50:44Z</dcterms:modified>
</cp:coreProperties>
</file>