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91" r:id="rId2"/>
    <p:sldId id="292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91385E-88A3-48D4-9069-91DD5365B04C}" type="datetimeFigureOut">
              <a:rPr lang="zh-CN" altLang="en-US" smtClean="0"/>
              <a:t>2023/9/4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77E038-93B6-43F3-9AB9-2CD81AA2C1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1814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先单个</a:t>
            </a:r>
            <a:r>
              <a:rPr lang="en-US" altLang="zh-CN" dirty="0"/>
              <a:t>transfer</a:t>
            </a:r>
            <a:r>
              <a:rPr lang="zh-CN" altLang="en-US" dirty="0"/>
              <a:t>然后选择整合</a:t>
            </a:r>
            <a:r>
              <a:rPr lang="en-US" altLang="zh-CN" dirty="0"/>
              <a:t>+</a:t>
            </a:r>
            <a:r>
              <a:rPr lang="zh-CN" altLang="en-US" dirty="0"/>
              <a:t>蒸馏</a:t>
            </a:r>
            <a:endParaRPr lang="en-US" altLang="zh-CN" dirty="0"/>
          </a:p>
          <a:p>
            <a:r>
              <a:rPr lang="en-US" altLang="zh-CN" dirty="0"/>
              <a:t>Baseline: multi-task learning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6F5A06-30B7-465F-8B1A-1C81AB396F6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10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先单个</a:t>
            </a:r>
            <a:r>
              <a:rPr lang="en-US" altLang="zh-CN" dirty="0"/>
              <a:t>transfer</a:t>
            </a:r>
            <a:r>
              <a:rPr lang="zh-CN" altLang="en-US" dirty="0"/>
              <a:t>然后选择整合</a:t>
            </a:r>
            <a:r>
              <a:rPr lang="en-US" altLang="zh-CN" dirty="0"/>
              <a:t>+</a:t>
            </a:r>
            <a:r>
              <a:rPr lang="zh-CN" altLang="en-US" dirty="0"/>
              <a:t>蒸馏</a:t>
            </a:r>
            <a:endParaRPr lang="en-US" altLang="zh-CN" dirty="0"/>
          </a:p>
          <a:p>
            <a:r>
              <a:rPr lang="en-US" altLang="zh-CN" dirty="0"/>
              <a:t>Baseline: multi-task learning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6F5A06-30B7-465F-8B1A-1C81AB396F6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3452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87502D-0DFC-4B00-9D46-60E0E7E38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DCBF843-6F54-4F77-98A3-C8A31BB1E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8246956-8F2C-4FCB-BFE1-EA14EF8C8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9411-F5DA-4489-9748-CF9F5E5423AB}" type="datetimeFigureOut">
              <a:rPr lang="zh-CN" altLang="en-US" smtClean="0"/>
              <a:t>2023/9/4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7E93ED5-23C8-44C8-9994-32BC0D123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FC8CE7B-C448-458A-BED5-FAA4C47AF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6F4C-416D-4222-8E10-C185C23CC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685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EE32CA-8D03-433E-9BB1-59B81F3C3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E68683D-391D-4C3B-8E2A-1884B15419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E1BBADC-7319-4739-AF8D-C6DD650C4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9411-F5DA-4489-9748-CF9F5E5423AB}" type="datetimeFigureOut">
              <a:rPr lang="zh-CN" altLang="en-US" smtClean="0"/>
              <a:t>2023/9/4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324ACA7-452C-4A6A-9A59-3948733AF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AE519C5-D04C-4363-9367-D22E8F102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6F4C-416D-4222-8E10-C185C23CC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4992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D9A8EE3-69C4-4F25-BBDD-09DBCEC7C6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00D9282-4AD2-40CF-B4F6-E24785C17B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260561F-2DB6-477D-9591-1DB347A81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9411-F5DA-4489-9748-CF9F5E5423AB}" type="datetimeFigureOut">
              <a:rPr lang="zh-CN" altLang="en-US" smtClean="0"/>
              <a:t>2023/9/4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CDAFE14-8658-44D2-BEDE-2DBFD8581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42A08E5-520F-4A5D-AEE0-849707EA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6F4C-416D-4222-8E10-C185C23CC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6715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AD9E12F-871C-4479-8D47-67F912672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B53859-C540-495B-BFDA-B9752D072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C87BAB6-3BA0-49A4-810B-A5837AB5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9411-F5DA-4489-9748-CF9F5E5423AB}" type="datetimeFigureOut">
              <a:rPr lang="zh-CN" altLang="en-US" smtClean="0"/>
              <a:t>2023/9/4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14845A9-778F-4017-81A9-984AE98A5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1DA6CD1-60ED-4E5A-845B-959D4A37B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6F4C-416D-4222-8E10-C185C23CC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074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23E2DA-AFA6-4BD8-92D5-EFB9C48AD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0755363-BDFD-4EEA-893D-43F18AB0D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499DF9A-7339-4DA1-8412-428921BED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9411-F5DA-4489-9748-CF9F5E5423AB}" type="datetimeFigureOut">
              <a:rPr lang="zh-CN" altLang="en-US" smtClean="0"/>
              <a:t>2023/9/4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8FA57FA-0A00-4913-96B3-74775E4BF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68A2F77-FAF2-4E09-A7B7-3B63DAF53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6F4C-416D-4222-8E10-C185C23CC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097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FA06FD-11EC-4110-A03F-349980583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241D15-A42B-4704-BDC1-7440AA9B4D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B8D954E-0909-4C96-A212-CED469C65C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B8D5A86-FCB8-4C64-9702-863A0331F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9411-F5DA-4489-9748-CF9F5E5423AB}" type="datetimeFigureOut">
              <a:rPr lang="zh-CN" altLang="en-US" smtClean="0"/>
              <a:t>2023/9/4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736C4A9-F4B7-4B28-9195-0341FADF5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392A45A-687D-47D4-8FF5-0D842F187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6F4C-416D-4222-8E10-C185C23CC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0023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EF34DD-3216-4523-AAA6-504EE0D7B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800C3E4-A926-4385-87F0-3D235609E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759B1A4-50A0-425D-90CC-1ADF5D8302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5CC03AB-AF61-4F3E-9958-0A23FB46F0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F332A11-688B-4E90-A1D6-A407B59FCE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BF60F7C-B24B-41CC-AC24-CE638CF82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9411-F5DA-4489-9748-CF9F5E5423AB}" type="datetimeFigureOut">
              <a:rPr lang="zh-CN" altLang="en-US" smtClean="0"/>
              <a:t>2023/9/4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47C6A91-3580-4161-B8A4-8A50F2EE1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1C546A2-458E-4738-AD47-8E5E409BC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6F4C-416D-4222-8E10-C185C23CC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846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B77233-BD71-4D02-974C-7A2391DC3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FE8A2AB-5165-482A-8726-3F8BF4FCB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9411-F5DA-4489-9748-CF9F5E5423AB}" type="datetimeFigureOut">
              <a:rPr lang="zh-CN" altLang="en-US" smtClean="0"/>
              <a:t>2023/9/4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CCC88BD-8B52-4A2C-8304-26FEBF301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7580949-B3A3-4C74-8007-C1E403462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6F4C-416D-4222-8E10-C185C23CC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7760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8061891-CCA3-4868-95F3-12B2C31B2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9411-F5DA-4489-9748-CF9F5E5423AB}" type="datetimeFigureOut">
              <a:rPr lang="zh-CN" altLang="en-US" smtClean="0"/>
              <a:t>2023/9/4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24ED10B-A1C7-4816-91F2-C58EA716B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A667928-801D-4FB5-92F2-93E620496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6F4C-416D-4222-8E10-C185C23CC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0698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7D4F33-6B87-4640-B8B8-E8FD49E50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2FE409-DA53-4F85-9F1E-46DF73224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91FEF65-5483-49E5-B769-8158C195E2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FCDB6D1-5D02-4D38-B062-88E3B1611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9411-F5DA-4489-9748-CF9F5E5423AB}" type="datetimeFigureOut">
              <a:rPr lang="zh-CN" altLang="en-US" smtClean="0"/>
              <a:t>2023/9/4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A5599D5-6C82-446D-9FC7-F69EDBCD5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2ED2E97-C429-4A89-8AE3-C560E1DDE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6F4C-416D-4222-8E10-C185C23CC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478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39581A-4E1E-4D4B-97AA-5EE15F4CC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E184BCB-9D30-404E-8BBE-4CE1C8229B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D33F360-339A-4EF5-92D5-D5908CCA56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8DBC2F6-023C-4743-A463-4ED93C89A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9411-F5DA-4489-9748-CF9F5E5423AB}" type="datetimeFigureOut">
              <a:rPr lang="zh-CN" altLang="en-US" smtClean="0"/>
              <a:t>2023/9/4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8B7D0C9-CB1E-49D3-B347-DF3576336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0311BA5-34D0-47FA-BBE6-058B7E46A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6F4C-416D-4222-8E10-C185C23CC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091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4A54620-7924-4D0E-B30C-E68ADF3A9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0C0CD81-DB5B-4A3C-9021-50CFB2351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3BEAAA6-2894-427F-8DAA-E37C4A7BD4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E9411-F5DA-4489-9748-CF9F5E5423AB}" type="datetimeFigureOut">
              <a:rPr lang="zh-CN" altLang="en-US" smtClean="0"/>
              <a:t>2023/9/4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DEA90B3-3461-4A6C-A730-538553DAAD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647095B-5143-42FE-B504-BC545B6C38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D6F4C-416D-4222-8E10-C185C23CC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9089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B68DDF-8F60-4ED1-A1B3-A49350C7A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468" y="0"/>
            <a:ext cx="11680391" cy="1325563"/>
          </a:xfrm>
        </p:spPr>
        <p:txBody>
          <a:bodyPr>
            <a:noAutofit/>
          </a:bodyPr>
          <a:lstStyle/>
          <a:p>
            <a:r>
              <a:rPr lang="en-US" altLang="zh-CN" sz="3600" i="1" dirty="0"/>
              <a:t>Paper:</a:t>
            </a:r>
            <a:r>
              <a:rPr lang="zh-CN" altLang="en-US" sz="3600" i="1" dirty="0"/>
              <a:t> </a:t>
            </a:r>
            <a:r>
              <a:rPr lang="en-US" altLang="zh-CN" sz="3600" dirty="0"/>
              <a:t>Auxiliary Task Reweighting for Minimum-data Learning</a:t>
            </a:r>
            <a:endParaRPr lang="zh-CN" altLang="en-US" sz="36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9ADCA6D-7411-9426-9521-60B36248A5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712" y="1571624"/>
            <a:ext cx="10054492" cy="441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731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B68DDF-8F60-4ED1-A1B3-A49350C7A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468" y="0"/>
            <a:ext cx="11680391" cy="1325563"/>
          </a:xfrm>
        </p:spPr>
        <p:txBody>
          <a:bodyPr>
            <a:noAutofit/>
          </a:bodyPr>
          <a:lstStyle/>
          <a:p>
            <a:r>
              <a:rPr lang="en-US" altLang="zh-CN" sz="3600" i="1" dirty="0"/>
              <a:t>Paper:</a:t>
            </a:r>
            <a:r>
              <a:rPr lang="zh-CN" altLang="en-US" sz="3600" i="1" dirty="0"/>
              <a:t> </a:t>
            </a:r>
            <a:r>
              <a:rPr lang="en-US" altLang="zh-CN" sz="3600" dirty="0"/>
              <a:t>Auxiliary Task Reweighting for Minimum-data Learning</a:t>
            </a:r>
            <a:endParaRPr lang="zh-CN" altLang="en-US" sz="3600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2931E558-02C7-EF6B-C8FC-D33D393A3B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075" y="1576387"/>
            <a:ext cx="2352678" cy="452438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7F04308D-CF6D-846B-3FD8-FFF45B9D10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1462" y="1619250"/>
            <a:ext cx="1476375" cy="409575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2F96C292-528A-3B26-7FC0-1ACFFE9939B7}"/>
              </a:ext>
            </a:extLst>
          </p:cNvPr>
          <p:cNvSpPr txBox="1"/>
          <p:nvPr/>
        </p:nvSpPr>
        <p:spPr>
          <a:xfrm>
            <a:off x="3517107" y="1639371"/>
            <a:ext cx="381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ym typeface="Wingdings" panose="05000000000000000000" pitchFamily="2" charset="2"/>
              </a:rPr>
              <a:t></a:t>
            </a:r>
            <a:endParaRPr lang="zh-CN" altLang="en-US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7BAEB435-9B8A-5D1E-3817-0BF1485D4B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00785" y="1472682"/>
            <a:ext cx="3143250" cy="638175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CB4EA78F-E996-5AB1-69F2-15E5C6444193}"/>
              </a:ext>
            </a:extLst>
          </p:cNvPr>
          <p:cNvSpPr txBox="1"/>
          <p:nvPr/>
        </p:nvSpPr>
        <p:spPr>
          <a:xfrm>
            <a:off x="5738811" y="1607104"/>
            <a:ext cx="381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ym typeface="Wingdings" panose="05000000000000000000" pitchFamily="2" charset="2"/>
              </a:rPr>
              <a:t></a:t>
            </a:r>
            <a:endParaRPr lang="zh-CN" altLang="en-US" dirty="0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B9E94FA7-7059-8B3B-2948-279AF9CA1EB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7222" b="1"/>
          <a:stretch/>
        </p:blipFill>
        <p:spPr>
          <a:xfrm>
            <a:off x="4867275" y="1280579"/>
            <a:ext cx="2457450" cy="265112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F5C0C3CC-FE3A-0ADB-69B4-6C0DC046B7B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04903" y="2611409"/>
            <a:ext cx="4438650" cy="371475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D5E82D2B-CBEC-D9E2-1498-41C6B3C8BFC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02109" y="2497108"/>
            <a:ext cx="6000750" cy="676275"/>
          </a:xfrm>
          <a:prstGeom prst="rect">
            <a:avLst/>
          </a:prstGeom>
        </p:spPr>
      </p:pic>
      <p:sp>
        <p:nvSpPr>
          <p:cNvPr id="19" name="文本框 18">
            <a:extLst>
              <a:ext uri="{FF2B5EF4-FFF2-40B4-BE49-F238E27FC236}">
                <a16:creationId xmlns:a16="http://schemas.microsoft.com/office/drawing/2014/main" id="{065B2769-5020-A384-714D-E6BCAB8FCB9C}"/>
              </a:ext>
            </a:extLst>
          </p:cNvPr>
          <p:cNvSpPr txBox="1"/>
          <p:nvPr/>
        </p:nvSpPr>
        <p:spPr>
          <a:xfrm>
            <a:off x="5587093" y="2615667"/>
            <a:ext cx="381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ym typeface="Wingdings" panose="05000000000000000000" pitchFamily="2" charset="2"/>
              </a:rPr>
              <a:t></a:t>
            </a:r>
            <a:endParaRPr lang="zh-CN" altLang="en-US" dirty="0"/>
          </a:p>
        </p:txBody>
      </p:sp>
      <p:pic>
        <p:nvPicPr>
          <p:cNvPr id="21" name="图片 20">
            <a:extLst>
              <a:ext uri="{FF2B5EF4-FFF2-40B4-BE49-F238E27FC236}">
                <a16:creationId xmlns:a16="http://schemas.microsoft.com/office/drawing/2014/main" id="{961C2EAF-4295-1382-72A6-9BA7FFA2853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38250" y="3294549"/>
            <a:ext cx="7829550" cy="3249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734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宽屏</PresentationFormat>
  <Paragraphs>11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Paper: Auxiliary Task Reweighting for Minimum-data Learning</vt:lpstr>
      <vt:lpstr>Paper: Auxiliary Task Reweighting for Minimum-data Learning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Paper: Auxiliary Task Reweighting for Minimum-data Learning</dc:title>
  <dc:creator>Yanru WU</dc:creator>
  <cp:lastModifiedBy>Yanru WU</cp:lastModifiedBy>
  <cp:revision>1</cp:revision>
  <dcterms:created xsi:type="dcterms:W3CDTF">2023-09-04T08:49:36Z</dcterms:created>
  <dcterms:modified xsi:type="dcterms:W3CDTF">2023-09-04T08:50:08Z</dcterms:modified>
</cp:coreProperties>
</file>