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37669f7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37669f7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37669f72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37669f72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237669f72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237669f72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37669f725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37669f72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5422"/>
              <a:t>Progress Report</a:t>
            </a:r>
            <a:endParaRPr sz="5422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3533"/>
              <a:t>Experimental Results p1</a:t>
            </a:r>
            <a:endParaRPr sz="3533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545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/>
              <a:t>Shutong Chen, 2022/4/7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Experimental Setups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290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zh-CN" sz="1400">
                <a:solidFill>
                  <a:schemeClr val="dk1"/>
                </a:solidFill>
              </a:rPr>
              <a:t>Dataset: old data (2020/02~2020/10) + new data (2021/02~2022/02); take </a:t>
            </a:r>
            <a:r>
              <a:rPr b="1" lang="zh-CN" sz="1400">
                <a:solidFill>
                  <a:schemeClr val="dk1"/>
                </a:solidFill>
              </a:rPr>
              <a:t>Nanshan</a:t>
            </a:r>
            <a:r>
              <a:rPr lang="zh-CN" sz="1400">
                <a:solidFill>
                  <a:schemeClr val="dk1"/>
                </a:solidFill>
              </a:rPr>
              <a:t> for example in this report; Preprocessing: filter out those volunteers only participate once.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zh-CN" sz="1400">
                <a:solidFill>
                  <a:schemeClr val="dk1"/>
                </a:solidFill>
              </a:rPr>
              <a:t>Graph Construction: Aggregate co-participation relationship within </a:t>
            </a:r>
            <a:r>
              <a:rPr b="1" lang="zh-CN" sz="1400">
                <a:solidFill>
                  <a:schemeClr val="dk1"/>
                </a:solidFill>
              </a:rPr>
              <a:t>14d</a:t>
            </a:r>
            <a:r>
              <a:rPr lang="zh-CN" sz="1400">
                <a:solidFill>
                  <a:schemeClr val="dk1"/>
                </a:solidFill>
              </a:rPr>
              <a:t> in a snapshot graph (although the average frequency of participation is 23d/p, 14d is for the balance of the number of snapshots and the scale of each snapshots), </a:t>
            </a:r>
            <a:r>
              <a:rPr lang="zh-CN" sz="1400">
                <a:solidFill>
                  <a:schemeClr val="dk1"/>
                </a:solidFill>
              </a:rPr>
              <a:t>length of sliding time window is </a:t>
            </a:r>
            <a:r>
              <a:rPr b="1" lang="zh-CN" sz="1400">
                <a:solidFill>
                  <a:schemeClr val="dk1"/>
                </a:solidFill>
              </a:rPr>
              <a:t>7d.</a:t>
            </a:r>
            <a:r>
              <a:rPr lang="zh-CN" sz="1400">
                <a:solidFill>
                  <a:schemeClr val="dk1"/>
                </a:solidFill>
              </a:rPr>
              <a:t> Result in total </a:t>
            </a:r>
            <a:r>
              <a:rPr b="1" lang="zh-CN" sz="1400">
                <a:solidFill>
                  <a:schemeClr val="dk1"/>
                </a:solidFill>
              </a:rPr>
              <a:t>84 </a:t>
            </a:r>
            <a:r>
              <a:rPr lang="zh-CN" sz="1400">
                <a:solidFill>
                  <a:schemeClr val="dk1"/>
                </a:solidFill>
              </a:rPr>
              <a:t>snapshots. 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zh-CN" sz="1400">
                <a:solidFill>
                  <a:schemeClr val="dk1"/>
                </a:solidFill>
              </a:rPr>
              <a:t>SHS detection: AP_Greedy algorithm, running once on each snapshots for </a:t>
            </a:r>
            <a:r>
              <a:rPr b="1" lang="zh-CN" sz="1400">
                <a:solidFill>
                  <a:schemeClr val="dk1"/>
                </a:solidFill>
              </a:rPr>
              <a:t>top-50 </a:t>
            </a:r>
            <a:r>
              <a:rPr lang="zh-CN" sz="1400">
                <a:solidFill>
                  <a:schemeClr val="dk1"/>
                </a:solidFill>
              </a:rPr>
              <a:t>spanners. Reserve those appears in the results of at least </a:t>
            </a:r>
            <a:r>
              <a:rPr b="1" lang="zh-CN" sz="1400">
                <a:solidFill>
                  <a:schemeClr val="dk1"/>
                </a:solidFill>
              </a:rPr>
              <a:t>2 snapshots.</a:t>
            </a:r>
            <a:endParaRPr b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Experimental Results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0698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zh-CN" sz="1400">
                <a:solidFill>
                  <a:schemeClr val="dk1"/>
                </a:solidFill>
              </a:rPr>
              <a:t>For the first 67 snapshots (at this time the algorithm haven’t finish running), in total 1477 SHS are detected, 733 reserved.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zh-CN" sz="1400">
                <a:solidFill>
                  <a:schemeClr val="dk1"/>
                </a:solidFill>
              </a:rPr>
              <a:t>Profile Features:</a:t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975" y="2095788"/>
            <a:ext cx="3547076" cy="263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7675" y="2095800"/>
            <a:ext cx="3629539" cy="263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200" y="973600"/>
            <a:ext cx="4386801" cy="292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36276" y="965800"/>
            <a:ext cx="4410199" cy="2940133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1735700" y="3967850"/>
            <a:ext cx="128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all users</a:t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6198475" y="3967850"/>
            <a:ext cx="128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SHS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Experimental Results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0698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zh-CN" sz="1400">
                <a:solidFill>
                  <a:schemeClr val="dk1"/>
                </a:solidFill>
              </a:rPr>
              <a:t>Participation</a:t>
            </a:r>
            <a:r>
              <a:rPr lang="zh-CN" sz="1400">
                <a:solidFill>
                  <a:schemeClr val="dk1"/>
                </a:solidFill>
              </a:rPr>
              <a:t>:</a:t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1950" y="1674138"/>
            <a:ext cx="3078825" cy="232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65925" y="270488"/>
            <a:ext cx="3301700" cy="237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65925" y="2705875"/>
            <a:ext cx="3408575" cy="226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