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6"/>
  </p:handoutMasterIdLst>
  <p:sldIdLst>
    <p:sldId id="256" r:id="rId3"/>
    <p:sldId id="260" r:id="rId4"/>
    <p:sldId id="397" r:id="rId5"/>
    <p:sldId id="398" r:id="rId7"/>
    <p:sldId id="399" r:id="rId8"/>
    <p:sldId id="379" r:id="rId9"/>
    <p:sldId id="395" r:id="rId10"/>
    <p:sldId id="396" r:id="rId11"/>
    <p:sldId id="383" r:id="rId12"/>
    <p:sldId id="386" r:id="rId13"/>
    <p:sldId id="387" r:id="rId14"/>
    <p:sldId id="388" r:id="rId15"/>
    <p:sldId id="389" r:id="rId16"/>
    <p:sldId id="390" r:id="rId17"/>
    <p:sldId id="384" r:id="rId18"/>
    <p:sldId id="401" r:id="rId19"/>
    <p:sldId id="391" r:id="rId20"/>
    <p:sldId id="393" r:id="rId21"/>
    <p:sldId id="394" r:id="rId22"/>
    <p:sldId id="385" r:id="rId23"/>
    <p:sldId id="400" r:id="rId24"/>
    <p:sldId id="402"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EBC"/>
    <a:srgbClr val="FB8500"/>
    <a:srgbClr val="FFB703"/>
    <a:srgbClr val="8ECAE6"/>
    <a:srgbClr val="E9C46A"/>
    <a:srgbClr val="E76F51"/>
    <a:srgbClr val="F4A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66" autoAdjust="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6.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F141B7-1A1A-4D6A-9ECD-8BF219A1BB3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78B178-D985-4E69-BD1D-D5C2539D273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89B13-0A06-4186-B572-2A7744E8B2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2142-0C59-4E07-AA1C-EAE50334DA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Pedestrian trajectory prediction is an important research area focused on predicting </a:t>
            </a:r>
            <a:endParaRPr lang="zh-CN" altLang="en-US"/>
          </a:p>
          <a:p>
            <a:r>
              <a:rPr lang="zh-CN" altLang="en-US"/>
              <a:t>where individuals are likely to move based on their past behavior. </a:t>
            </a:r>
            <a:endParaRPr lang="zh-CN" altLang="en-US"/>
          </a:p>
          <a:p>
            <a:r>
              <a:rPr lang="zh-CN" altLang="en-US"/>
              <a:t>However, this task is complex because it’s not just about individual movement—pedestrians interact with each other and their environment.</a:t>
            </a:r>
            <a:endParaRPr lang="zh-CN" altLang="en-US"/>
          </a:p>
          <a:p>
            <a:r>
              <a:rPr lang="zh-CN" altLang="en-US"/>
              <a:t> A common behavior is collaborative movement, where people </a:t>
            </a:r>
            <a:r>
              <a:rPr lang="en-US" altLang="zh-CN"/>
              <a:t>often </a:t>
            </a:r>
            <a:r>
              <a:rPr lang="zh-CN" altLang="en-US"/>
              <a:t>form groups, </a:t>
            </a:r>
            <a:endParaRPr lang="zh-CN" altLang="en-US"/>
          </a:p>
          <a:p>
            <a:r>
              <a:rPr lang="zh-CN" altLang="en-US"/>
              <a:t>often share</a:t>
            </a:r>
            <a:r>
              <a:rPr lang="en-US" altLang="zh-CN"/>
              <a:t> the same</a:t>
            </a:r>
            <a:r>
              <a:rPr lang="zh-CN" altLang="en-US"/>
              <a:t> destination or influenced by social interactions. </a:t>
            </a:r>
            <a:endParaRPr lang="zh-CN" altLang="en-US"/>
          </a:p>
          <a:p>
            <a:r>
              <a:rPr lang="zh-CN" altLang="en-US"/>
              <a:t>In fact, research shows that up to 70% of people in a crowd move in groups,</a:t>
            </a:r>
            <a:endParaRPr lang="zh-CN" altLang="en-US"/>
          </a:p>
          <a:p>
            <a:r>
              <a:rPr lang="zh-CN" altLang="en-US"/>
              <a:t> making it crucial to accurately model these collective dynamics in order to predict movement more effectively.</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our experiments, we faced a challenge with existing datasets such as ETH and UCY,</a:t>
            </a:r>
            <a:endParaRPr lang="zh-CN" altLang="en-US"/>
          </a:p>
          <a:p>
            <a:r>
              <a:rPr lang="zh-CN" altLang="en-US"/>
              <a:t> as they do not have pre-annotated group labels. </a:t>
            </a:r>
            <a:endParaRPr lang="zh-CN" altLang="en-US"/>
          </a:p>
          <a:p>
            <a:r>
              <a:rPr lang="zh-CN" altLang="en-US"/>
              <a:t>To overcome this, we manually annotated the first 20 frames of two representative datasets: students001 and students003.</a:t>
            </a:r>
            <a:endParaRPr lang="zh-CN" altLang="en-US"/>
          </a:p>
          <a:p>
            <a:endParaRPr lang="zh-CN" altLang="en-US"/>
          </a:p>
          <a:p>
            <a:r>
              <a:rPr lang="en-US" altLang="zh-CN"/>
              <a:t>I</a:t>
            </a:r>
            <a:r>
              <a:rPr lang="zh-CN" altLang="en-US"/>
              <a:t>t is a common standard to use the first eight frames as input and then predict the subsequent twelve frames. </a:t>
            </a:r>
            <a:endParaRPr lang="zh-CN" altLang="en-US"/>
          </a:p>
          <a:p>
            <a:r>
              <a:rPr lang="en-US" altLang="zh-CN"/>
              <a:t>The</a:t>
            </a:r>
            <a:r>
              <a:rPr lang="zh-CN" altLang="en-US"/>
              <a:t> </a:t>
            </a:r>
            <a:r>
              <a:rPr lang="en-US" altLang="zh-CN" dirty="0">
                <a:sym typeface="+mn-ea"/>
              </a:rPr>
              <a:t>Annotation result is </a:t>
            </a:r>
            <a:r>
              <a:rPr lang="zh-CN" altLang="en-US"/>
              <a:t>shown in </a:t>
            </a:r>
            <a:r>
              <a:rPr lang="en-US" altLang="zh-CN"/>
              <a:t>this </a:t>
            </a:r>
            <a:r>
              <a:rPr lang="zh-CN" altLang="en-US"/>
              <a:t>Figure</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Our experiments compared traditional methods for pedestrian group detection—</a:t>
            </a:r>
            <a:endParaRPr lang="zh-CN" altLang="en-US"/>
          </a:p>
          <a:p>
            <a:r>
              <a:rPr lang="zh-CN" altLang="en-US"/>
              <a:t>based on trajectory similarity—with our proposed topology-based approach.</a:t>
            </a:r>
            <a:endParaRPr lang="zh-CN" altLang="en-US"/>
          </a:p>
          <a:p>
            <a:endParaRPr lang="zh-CN" altLang="en-US"/>
          </a:p>
          <a:p>
            <a:r>
              <a:rPr lang="zh-CN" altLang="en-US"/>
              <a:t> In our experiments, the topology-based method outperformed traditional methods in some datasets, </a:t>
            </a:r>
            <a:endParaRPr lang="zh-CN" altLang="en-US"/>
          </a:p>
          <a:p>
            <a:r>
              <a:rPr lang="zh-CN" altLang="en-US"/>
              <a:t>but it underperformed in datasets with uneven cluster sizes. </a:t>
            </a:r>
            <a:endParaRPr lang="zh-CN" altLang="en-US"/>
          </a:p>
          <a:p>
            <a:endParaRPr lang="zh-CN" altLang="en-US"/>
          </a:p>
          <a:p>
            <a:r>
              <a:rPr lang="zh-CN" altLang="en-US"/>
              <a:t>This limitation was largely due to the final k-means clustering step, which struggles to handle imbalanced clusters.</a:t>
            </a:r>
            <a:endParaRPr lang="zh-CN" altLang="en-US"/>
          </a:p>
          <a:p>
            <a:r>
              <a:rPr lang="zh-CN" altLang="en-US"/>
              <a:t>Moving forward, we suggest replacing k-means with a clustering method that better accommodates imbalanced distributions. </a:t>
            </a:r>
            <a:endParaRPr lang="zh-CN" altLang="en-US"/>
          </a:p>
          <a:p>
            <a:r>
              <a:rPr lang="zh-CN" altLang="en-US"/>
              <a:t>Additionally, using Euclidean distances as edge weights in the pedestrian graph construction could help retain more detailed relational information. </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this study, we explored the integration of topological information into trajectory prediction models. </a:t>
            </a:r>
            <a:endParaRPr lang="zh-CN" altLang="en-US"/>
          </a:p>
          <a:p>
            <a:r>
              <a:rPr lang="zh-CN" altLang="en-US"/>
              <a:t>we assessed how adding grouping information affects accuracy.</a:t>
            </a:r>
            <a:endParaRPr lang="zh-CN" altLang="en-US"/>
          </a:p>
          <a:p>
            <a:endParaRPr lang="zh-CN" altLang="en-US"/>
          </a:p>
          <a:p>
            <a:r>
              <a:rPr lang="zh-CN" altLang="en-US"/>
              <a:t>The results showed that including group dynamics significantly improved prediction accuracy, </a:t>
            </a:r>
            <a:endParaRPr lang="zh-CN" altLang="en-US"/>
          </a:p>
          <a:p>
            <a:r>
              <a:rPr lang="zh-CN" altLang="en-US"/>
              <a:t>reducing Average and Final Displacement Errors. Moreover, </a:t>
            </a:r>
            <a:endParaRPr lang="zh-CN" altLang="en-US"/>
          </a:p>
          <a:p>
            <a:r>
              <a:rPr lang="zh-CN" altLang="en-US"/>
              <a:t>it also reduced the probability of collisions across datasets like ETH, HOTEL, and ZARA1, contributing to saf</a:t>
            </a:r>
            <a:r>
              <a:rPr lang="en-US" altLang="zh-CN"/>
              <a:t>ety prediction</a:t>
            </a:r>
            <a:r>
              <a:rPr lang="zh-CN" altLang="en-US"/>
              <a:t>.</a:t>
            </a:r>
            <a:endParaRPr lang="zh-CN" altLang="en-US"/>
          </a:p>
          <a:p>
            <a:endParaRPr lang="zh-CN" altLang="en-US"/>
          </a:p>
          <a:p>
            <a:r>
              <a:rPr lang="zh-CN" altLang="en-US"/>
              <a:t>These findings highlight the value of incorporating higher-dimensional topological features in predicting pedestrian trajectories, </a:t>
            </a:r>
            <a:endParaRPr lang="zh-CN" altLang="en-US"/>
          </a:p>
          <a:p>
            <a:r>
              <a:rPr lang="en-US" altLang="zh-CN" dirty="0">
                <a:sym typeface="+mn-ea"/>
              </a:rPr>
              <a:t>Future Focus: Leverage both group and individual topological features</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“Current models largely focus on individuals, which leads to challenges in representing the group dynamics that naturally emerge in crowded settings.</a:t>
            </a:r>
            <a:endParaRPr lang="zh-CN" altLang="en-US"/>
          </a:p>
          <a:p>
            <a:r>
              <a:rPr lang="en-US" altLang="zh-CN"/>
              <a:t>Furthermore,</a:t>
            </a:r>
            <a:r>
              <a:rPr lang="zh-CN" altLang="en-US"/>
              <a:t> These traditional models often have difficulty </a:t>
            </a:r>
            <a:r>
              <a:rPr lang="en-US" altLang="zh-CN"/>
              <a:t>in </a:t>
            </a:r>
            <a:r>
              <a:rPr lang="zh-CN" altLang="en-US"/>
              <a:t>maintaining group coherence, </a:t>
            </a:r>
            <a:endParaRPr lang="zh-CN" altLang="en-US"/>
          </a:p>
          <a:p>
            <a:r>
              <a:rPr lang="zh-CN" altLang="en-US"/>
              <a:t>which means they struggle to properly capture the true underlying patterns of </a:t>
            </a:r>
            <a:r>
              <a:rPr lang="en-US" altLang="zh-CN"/>
              <a:t>pedestrians trajectory</a:t>
            </a:r>
            <a:r>
              <a:rPr lang="zh-CN" altLang="en-US"/>
              <a:t>. </a:t>
            </a:r>
            <a:endParaRPr lang="zh-CN" altLang="en-US"/>
          </a:p>
          <a:p>
            <a:r>
              <a:rPr lang="zh-CN" altLang="en-US"/>
              <a:t>This </a:t>
            </a:r>
            <a:r>
              <a:rPr lang="en-US" altLang="zh-CN"/>
              <a:t>brings some opportunity for improvement</a:t>
            </a:r>
            <a:r>
              <a:rPr lang="zh-CN" altLang="en-US"/>
              <a:t>:</a:t>
            </a:r>
            <a:endParaRPr lang="zh-CN" altLang="en-US"/>
          </a:p>
          <a:p>
            <a:r>
              <a:rPr lang="zh-CN" altLang="en-US"/>
              <a:t>the existing models haven</a:t>
            </a:r>
            <a:r>
              <a:rPr lang="en-US" altLang="zh-CN"/>
              <a:t>’</a:t>
            </a:r>
            <a:r>
              <a:rPr lang="zh-CN" altLang="en-US"/>
              <a:t>t fully leveraged topological data analysis (TDA) to enhance the understanding of high-order group structures. </a:t>
            </a:r>
            <a:endParaRPr lang="zh-CN" altLang="en-US"/>
          </a:p>
          <a:p>
            <a:r>
              <a:rPr lang="zh-CN" altLang="en-US"/>
              <a:t>Additionally, dynamic community detection methods can benefit from stability, </a:t>
            </a:r>
            <a:endParaRPr lang="en-US" altLang="zh-CN"/>
          </a:p>
          <a:p>
            <a:r>
              <a:rPr lang="zh-CN" altLang="en-US"/>
              <a:t>as relationships between pedestrians tend to change smoothly. </a:t>
            </a:r>
            <a:endParaRPr lang="zh-CN" altLang="en-US"/>
          </a:p>
          <a:p>
            <a:r>
              <a:rPr lang="zh-CN" altLang="en-US"/>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goal of our research is to fill this gap by integrating topological data analysis into pedestrian trajectory prediction. </a:t>
            </a:r>
            <a:endParaRPr lang="zh-CN" altLang="en-US"/>
          </a:p>
          <a:p>
            <a:r>
              <a:rPr lang="zh-CN" altLang="en-US"/>
              <a:t>Specifically, we want to capture both human-centric topological features and higher-order structures, while maintaining topological consistency across time. </a:t>
            </a:r>
            <a:endParaRPr lang="zh-CN" altLang="en-US"/>
          </a:p>
          <a:p>
            <a:r>
              <a:rPr lang="zh-CN" altLang="en-US"/>
              <a:t>Our approach will  </a:t>
            </a:r>
            <a:r>
              <a:rPr lang="en-US" altLang="zh-CN"/>
              <a:t>develop</a:t>
            </a:r>
            <a:r>
              <a:rPr lang="zh-CN" altLang="en-US"/>
              <a:t> a plugin model that can be easily added to existing frameworks. </a:t>
            </a:r>
            <a:endParaRPr lang="zh-CN" altLang="en-US"/>
          </a:p>
          <a:p>
            <a:r>
              <a:rPr lang="zh-CN" altLang="en-US"/>
              <a:t>By leveraging TDA, we aim to enhance the model’s ability to represent complex crowd behaviors </a:t>
            </a:r>
            <a:endParaRPr lang="zh-CN" altLang="en-US"/>
          </a:p>
          <a:p>
            <a:r>
              <a:rPr lang="zh-CN" altLang="en-US"/>
              <a:t>and, ultimately, improve the accuracy of pedestrian movement predictions—</a:t>
            </a:r>
            <a:endParaRPr lang="zh-CN" altLang="en-US"/>
          </a:p>
          <a:p>
            <a:r>
              <a:rPr lang="zh-CN" altLang="en-US"/>
              <a:t>especially in challenging, crowded environments where traditional methods may fall short.</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In early research, pedestrian trajectory prediction relied on hand-crafted functions to describe interactions like attraction and repulsion between individuals. As methods evolved, convolutional neural networks (CNNs) were introduced to better capture social dynamics. Models like Social-LSTM used a social pooling mechanism to include the impact of neighboring pedestrians.</a:t>
            </a:r>
            <a:endParaRPr lang="zh-CN" altLang="en-US"/>
          </a:p>
          <a:p>
            <a:endParaRPr lang="zh-CN" altLang="en-US"/>
          </a:p>
          <a:p>
            <a:r>
              <a:rPr lang="zh-CN" altLang="en-US"/>
              <a:t>Recent research has moved towards graph-based approaches, representing pedestrians as nodes and their interactions as edges. Graph Convolutional Networks (GCNs), Graph Attention Networks (GATs), and Transformers have been used effectively to model these relationships. Generative models like Social-GAN and Social-Attention also add complexity by using max-pooling and attention mechanisms to handle social behaviors.</a:t>
            </a:r>
            <a:endParaRPr lang="zh-CN" altLang="en-US"/>
          </a:p>
          <a:p>
            <a:endParaRPr lang="zh-CN" altLang="en-US"/>
          </a:p>
          <a:p>
            <a:r>
              <a:rPr lang="zh-CN" altLang="en-US"/>
              <a:t>More recent approaches, like HighGraph and GP-Graph, focus on capturing high-dimensional information. These models represent complex group dynamics and higher-order relationship</a:t>
            </a:r>
            <a:r>
              <a:rPr lang="en-US" altLang="zh-CN"/>
              <a:t>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There are some previous works on </a:t>
            </a:r>
            <a:r>
              <a:rPr lang="en-US" altLang="zh-CN">
                <a:sym typeface="+mn-ea"/>
              </a:rPr>
              <a:t>Pedestrian  Group Detection, all of them are based on the past trajectories.For eaxmple, </a:t>
            </a:r>
            <a:r>
              <a:rPr lang="zh-CN" altLang="en-US">
                <a:sym typeface="+mn-ea"/>
              </a:rPr>
              <a:t>Grouptron</a:t>
            </a:r>
            <a:r>
              <a:rPr lang="en-US" altLang="zh-CN">
                <a:sym typeface="+mn-ea"/>
              </a:rPr>
              <a:t>.</a:t>
            </a:r>
            <a:endParaRPr lang="en-US" altLang="zh-CN">
              <a:sym typeface="+mn-ea"/>
            </a:endParaRPr>
          </a:p>
          <a:p>
            <a:r>
              <a:rPr lang="zh-CN" altLang="en-US">
                <a:sym typeface="+mn-ea"/>
              </a:rPr>
              <a:t>However, there are key limitations with this approach. First, it is not learnable—groups are based on historical trajectories of pedestrians, which means the model lacks the adaptability to learn from new situations dynamically. Second, the number of groups is fixed, which makes it difficult for the method to handle complex, changing situations effectively, such as when group sizes vary or new groups form. These limitations highlight the need for more flexible, adaptive models in dynamic environments."</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Let's start by looking at the overall framework of our proposed pedestrian trajectory prediction model, as illustrated in Figure 4.1. This architecture is designed to improve the accuracy of trajectory forecasting by integrating two main types of modules: the group-level topology-enhanced module and the human-level topology-enhanced module.</a:t>
            </a:r>
            <a:endParaRPr lang="zh-CN" altLang="en-US"/>
          </a:p>
          <a:p>
            <a:endParaRPr lang="zh-CN" altLang="en-US"/>
          </a:p>
          <a:p>
            <a:r>
              <a:rPr lang="zh-CN" altLang="en-US"/>
              <a:t>These observed pedestrian trajectories are processed through three parallel branches. The first branch is the baseline trajectory prediction model, which could be any standard pedestrian prediction framework. The second branch is the group-level module, which aims to capture the high-order group interactions that happen within the crowd. The third is the human-level module that focuses on individual behaviors, using topological data analysis to better understand these patterns.</a:t>
            </a:r>
            <a:endParaRPr lang="zh-CN" altLang="en-US"/>
          </a:p>
          <a:p>
            <a:endParaRPr lang="zh-CN" altLang="en-US"/>
          </a:p>
          <a:p>
            <a:r>
              <a:rPr lang="zh-CN" altLang="en-US"/>
              <a:t>Finally, we have the integration module that fuses the intermediate predictions from each branch. This fusion leads to a final, comprehensive output that better reflects both individual and group dynamics, resulting in more accurate and socially-aware trajectory forecasts."</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Group-Level Topology Enhanced Module starts by constructing a dynamic graph from pedestrian interactions observed over time. 、</a:t>
            </a:r>
            <a:endParaRPr lang="zh-CN" altLang="en-US"/>
          </a:p>
          <a:p>
            <a:r>
              <a:rPr lang="zh-CN" altLang="en-US"/>
              <a:t>This graph is then fed into a Graph Convolutional Network (GCN), </a:t>
            </a:r>
            <a:endParaRPr lang="zh-CN" altLang="en-US"/>
          </a:p>
          <a:p>
            <a:r>
              <a:rPr lang="zh-CN" altLang="en-US"/>
              <a:t>which is used to learn high-level features that capture the relationships between different pedestrians.</a:t>
            </a:r>
            <a:endParaRPr lang="zh-CN" altLang="en-US"/>
          </a:p>
          <a:p>
            <a:endParaRPr lang="zh-CN" altLang="en-US"/>
          </a:p>
          <a:p>
            <a:r>
              <a:rPr lang="zh-CN" altLang="en-US"/>
              <a:t>After extracting these features, the module performs clustering in the learned feature space </a:t>
            </a:r>
            <a:endParaRPr lang="zh-CN" altLang="en-US"/>
          </a:p>
          <a:p>
            <a:r>
              <a:rPr lang="zh-CN" altLang="en-US"/>
              <a:t>—these clusters represent groups of pedestrians who interact more closely. By doing this, we are able to dynamically group pedestrians based on their evolving behaviors.</a:t>
            </a:r>
            <a:endParaRPr lang="zh-CN" altLang="en-US"/>
          </a:p>
          <a:p>
            <a:endParaRPr lang="zh-CN" altLang="en-US"/>
          </a:p>
          <a:p>
            <a:r>
              <a:rPr lang="zh-CN" altLang="en-US"/>
              <a:t>To maintain consistency in the representation of these groups over time, </a:t>
            </a:r>
            <a:endParaRPr lang="zh-CN" altLang="en-US"/>
          </a:p>
          <a:p>
            <a:r>
              <a:rPr lang="zh-CN" altLang="en-US"/>
              <a:t>we apply a temporal consistency mechanism. </a:t>
            </a:r>
            <a:endParaRPr lang="zh-CN" altLang="en-US"/>
          </a:p>
          <a:p>
            <a:r>
              <a:rPr lang="zh-CN" altLang="en-US"/>
              <a:t>This m</a:t>
            </a:r>
            <a:r>
              <a:rPr lang="en-US" altLang="zh-CN"/>
              <a:t>ethod</a:t>
            </a:r>
            <a:r>
              <a:rPr lang="zh-CN" altLang="en-US"/>
              <a:t> involves using Weighted Rips Complex Filtration (WRCF) to derive persistence diagrams from the community clusters. By comparing these persistence diagrams across consecutive time steps, we enforce stability, which helps in accurately tracking the evolution of group behaviors.</a:t>
            </a:r>
            <a:endParaRPr lang="zh-CN" altLang="en-US"/>
          </a:p>
          <a:p>
            <a:endParaRPr lang="zh-CN" altLang="en-US"/>
          </a:p>
          <a:p>
            <a:r>
              <a:rPr lang="zh-CN" altLang="en-US"/>
              <a:t>This approach not only helps in identifying meaningful group interactions but also ensures that the model's understanding of group dynamics remains stable, even as the relationships evolve. This enhances the prediction accuracy and provides a more realistic model of crowd behavior.</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Human-Level Topology Enhanced Module captures detailed individual movement dynamics, offering a more granular understanding of pedestrian behavior. Unlike the group-level module, this module directly analyzes pedestrian point clouds without relying on clustering.</a:t>
            </a:r>
            <a:endParaRPr lang="zh-CN" altLang="en-US"/>
          </a:p>
          <a:p>
            <a:endParaRPr lang="zh-CN" altLang="en-US"/>
          </a:p>
          <a:p>
            <a:r>
              <a:rPr lang="zh-CN" altLang="en-US"/>
              <a:t>Using Vietoris-Rips Complex Filtration (RIPS)</a:t>
            </a:r>
            <a:r>
              <a:rPr lang="en-US" altLang="zh-CN"/>
              <a:t> to </a:t>
            </a:r>
            <a:r>
              <a:rPr lang="zh-CN" altLang="en-US"/>
              <a:t> captur</a:t>
            </a:r>
            <a:r>
              <a:rPr lang="en-US" altLang="zh-CN"/>
              <a:t>e the </a:t>
            </a:r>
            <a:r>
              <a:rPr lang="zh-CN" altLang="en-US"/>
              <a:t>key topological features.</a:t>
            </a:r>
            <a:endParaRPr lang="zh-CN" altLang="en-US"/>
          </a:p>
          <a:p>
            <a:r>
              <a:rPr lang="zh-CN" altLang="en-US"/>
              <a:t> We then apply </a:t>
            </a:r>
            <a:r>
              <a:rPr lang="en-US" altLang="zh-CN"/>
              <a:t>the same </a:t>
            </a:r>
            <a:r>
              <a:rPr lang="zh-CN" altLang="en-US"/>
              <a:t>consistency constraint by comparing persistence diagrams across time steps.</a:t>
            </a:r>
            <a:endParaRPr lang="zh-CN" altLang="en-US"/>
          </a:p>
          <a:p>
            <a:endParaRPr lang="zh-CN" altLang="en-US"/>
          </a:p>
          <a:p>
            <a:r>
              <a:rPr lang="zh-CN" altLang="en-US"/>
              <a:t>This module complements the group-level analysis, </a:t>
            </a:r>
            <a:endParaRPr lang="zh-CN" altLang="en-US"/>
          </a:p>
          <a:p>
            <a:r>
              <a:rPr lang="zh-CN" altLang="en-US"/>
              <a:t>ensuring both group and individual dynamics are represented, leading to more accurate and nuanced trajectory predictions</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The most commonly used pedestrian trajectory datasets are ETH and UCY,</a:t>
            </a:r>
            <a:endParaRPr lang="zh-CN" altLang="en-US"/>
          </a:p>
          <a:p>
            <a:r>
              <a:rPr lang="zh-CN" altLang="en-US"/>
              <a:t> which have become foundational in this field of research. T</a:t>
            </a:r>
            <a:endParaRPr lang="zh-CN" altLang="en-US"/>
          </a:p>
          <a:p>
            <a:r>
              <a:rPr lang="zh-CN" altLang="en-US"/>
              <a:t>hese datasets consist of real-world trajectory data collected in various crowded scenes.</a:t>
            </a:r>
            <a:endParaRPr lang="zh-CN" altLang="en-US"/>
          </a:p>
          <a:p>
            <a:endParaRPr lang="zh-CN" altLang="en-US"/>
          </a:p>
          <a:p>
            <a:r>
              <a:rPr lang="zh-CN" altLang="en-US"/>
              <a:t>The ETH dataset includes scenes like 'ETH' and 'HOTEL', while the UCY dataset features scenes such as 'UNIV', 'ZARA1', and 'ZARA2'. </a:t>
            </a:r>
            <a:endParaRPr lang="zh-CN" altLang="en-US"/>
          </a:p>
          <a:p>
            <a:endParaRPr lang="zh-CN" altLang="en-US"/>
          </a:p>
          <a:p>
            <a:r>
              <a:rPr lang="zh-CN" altLang="en-US"/>
              <a:t>One of the key features of these datasets is the diversity in human movement and interaction types, </a:t>
            </a:r>
            <a:endParaRPr lang="zh-CN" altLang="en-US"/>
          </a:p>
          <a:p>
            <a:r>
              <a:rPr lang="zh-CN" altLang="en-US"/>
              <a:t>allowing researchers to benchmark the accuracy and robustness of their models. </a:t>
            </a:r>
            <a:endParaRPr lang="zh-CN" altLang="en-US"/>
          </a:p>
          <a:p>
            <a:r>
              <a:rPr lang="zh-CN" altLang="en-US"/>
              <a:t>The annotated trajectories serve as a rich source for testing new prediction frameworks, especially those focusing on modeling social interactions effectively."</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9559" y="207184"/>
            <a:ext cx="10515600" cy="649028"/>
          </a:xfrm>
          <a:prstGeom prst="rect">
            <a:avLst/>
          </a:prstGeom>
        </p:spPr>
        <p:txBody>
          <a:bodyPr/>
          <a:lstStyle>
            <a:lvl1pPr>
              <a:defRPr>
                <a:solidFill>
                  <a:schemeClr val="bg1"/>
                </a:solidFill>
                <a:latin typeface="+mn-lt"/>
              </a:defRPr>
            </a:lvl1pPr>
          </a:lstStyle>
          <a:p>
            <a:r>
              <a:rPr lang="en-US" altLang="zh-CN" dirty="0"/>
              <a:t>Title</a:t>
            </a:r>
            <a:endParaRPr lang="zh-CN" alt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幻灯片">
    <p:spTree>
      <p:nvGrpSpPr>
        <p:cNvPr id="1" name=""/>
        <p:cNvGrpSpPr/>
        <p:nvPr/>
      </p:nvGrpSpPr>
      <p:grpSpPr>
        <a:xfrm>
          <a:off x="0" y="0"/>
          <a:ext cx="0" cy="0"/>
          <a:chOff x="0" y="0"/>
          <a:chExt cx="0" cy="0"/>
        </a:xfrm>
      </p:grpSpPr>
      <p:sp>
        <p:nvSpPr>
          <p:cNvPr id="71" name="矩形 70"/>
          <p:cNvSpPr/>
          <p:nvPr userDrawn="1"/>
        </p:nvSpPr>
        <p:spPr>
          <a:xfrm>
            <a:off x="0" y="3"/>
            <a:ext cx="12192000" cy="383329"/>
          </a:xfrm>
          <a:prstGeom prst="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微软雅黑" panose="020B0503020204020204" charset="-122"/>
              <a:ea typeface="微软雅黑" panose="020B0503020204020204" charset="-122"/>
            </a:endParaRPr>
          </a:p>
        </p:txBody>
      </p:sp>
      <p:sp>
        <p:nvSpPr>
          <p:cNvPr id="72" name="任意多边形: 形状 71"/>
          <p:cNvSpPr/>
          <p:nvPr userDrawn="1"/>
        </p:nvSpPr>
        <p:spPr>
          <a:xfrm>
            <a:off x="9552385" y="305944"/>
            <a:ext cx="2639616" cy="383329"/>
          </a:xfrm>
          <a:custGeom>
            <a:avLst/>
            <a:gdLst>
              <a:gd name="connsiteX0" fmla="*/ 153245 w 2045015"/>
              <a:gd name="connsiteY0" fmla="*/ 0 h 584191"/>
              <a:gd name="connsiteX1" fmla="*/ 2045015 w 2045015"/>
              <a:gd name="connsiteY1" fmla="*/ 0 h 584191"/>
              <a:gd name="connsiteX2" fmla="*/ 2045015 w 2045015"/>
              <a:gd name="connsiteY2" fmla="*/ 584191 h 584191"/>
              <a:gd name="connsiteX3" fmla="*/ 153245 w 2045015"/>
              <a:gd name="connsiteY3" fmla="*/ 584191 h 584191"/>
              <a:gd name="connsiteX4" fmla="*/ 0 w 2045015"/>
              <a:gd name="connsiteY4" fmla="*/ 430946 h 584191"/>
              <a:gd name="connsiteX5" fmla="*/ 0 w 2045015"/>
              <a:gd name="connsiteY5" fmla="*/ 153245 h 584191"/>
              <a:gd name="connsiteX6" fmla="*/ 153245 w 2045015"/>
              <a:gd name="connsiteY6" fmla="*/ 0 h 5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015" h="584191">
                <a:moveTo>
                  <a:pt x="153245" y="0"/>
                </a:moveTo>
                <a:lnTo>
                  <a:pt x="2045015" y="0"/>
                </a:lnTo>
                <a:lnTo>
                  <a:pt x="2045015" y="584191"/>
                </a:lnTo>
                <a:lnTo>
                  <a:pt x="153245" y="584191"/>
                </a:lnTo>
                <a:cubicBezTo>
                  <a:pt x="68610" y="584191"/>
                  <a:pt x="0" y="515581"/>
                  <a:pt x="0" y="430946"/>
                </a:cubicBezTo>
                <a:lnTo>
                  <a:pt x="0" y="153245"/>
                </a:lnTo>
                <a:cubicBezTo>
                  <a:pt x="0" y="68610"/>
                  <a:pt x="68610" y="0"/>
                  <a:pt x="153245" y="0"/>
                </a:cubicBezTo>
                <a:close/>
              </a:path>
            </a:pathLst>
          </a:cu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5" dirty="0">
              <a:latin typeface="微软雅黑" panose="020B0503020204020204" charset="-122"/>
              <a:ea typeface="微软雅黑" panose="020B0503020204020204" charset="-122"/>
            </a:endParaRPr>
          </a:p>
        </p:txBody>
      </p:sp>
      <p:sp>
        <p:nvSpPr>
          <p:cNvPr id="80" name="矩形 79"/>
          <p:cNvSpPr/>
          <p:nvPr userDrawn="1"/>
        </p:nvSpPr>
        <p:spPr>
          <a:xfrm>
            <a:off x="0" y="6411608"/>
            <a:ext cx="12192000" cy="446395"/>
          </a:xfrm>
          <a:prstGeom prst="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latin typeface="微软雅黑" panose="020B0503020204020204" charset="-122"/>
              <a:ea typeface="微软雅黑" panose="020B0503020204020204" charset="-122"/>
            </a:endParaRPr>
          </a:p>
        </p:txBody>
      </p:sp>
      <p:sp>
        <p:nvSpPr>
          <p:cNvPr id="81" name="文本框 80"/>
          <p:cNvSpPr txBox="1"/>
          <p:nvPr userDrawn="1"/>
        </p:nvSpPr>
        <p:spPr>
          <a:xfrm>
            <a:off x="598229" y="6411607"/>
            <a:ext cx="2271972" cy="275590"/>
          </a:xfrm>
          <a:prstGeom prst="rect">
            <a:avLst/>
          </a:prstGeom>
          <a:noFill/>
        </p:spPr>
        <p:txBody>
          <a:bodyPr wrap="square" rtlCol="0">
            <a:spAutoFit/>
          </a:bodyPr>
          <a:lstStyle/>
          <a:p>
            <a:r>
              <a:rPr lang="zh-CN" altLang="en-US" sz="1200" dirty="0">
                <a:solidFill>
                  <a:schemeClr val="accent1">
                    <a:lumMod val="20000"/>
                    <a:lumOff val="80000"/>
                  </a:schemeClr>
                </a:solidFill>
                <a:latin typeface="微软雅黑" panose="020B0503020204020204" charset="-122"/>
                <a:ea typeface="微软雅黑" panose="020B0503020204020204" charset="-122"/>
              </a:rPr>
              <a:t>自强不息  厚德载物</a:t>
            </a:r>
            <a:endParaRPr lang="zh-CN" altLang="en-US" sz="1200" dirty="0">
              <a:solidFill>
                <a:schemeClr val="accent1">
                  <a:lumMod val="20000"/>
                  <a:lumOff val="80000"/>
                </a:schemeClr>
              </a:solidFill>
              <a:latin typeface="微软雅黑" panose="020B0503020204020204" charset="-122"/>
              <a:ea typeface="微软雅黑" panose="020B0503020204020204" charset="-122"/>
            </a:endParaRPr>
          </a:p>
        </p:txBody>
      </p:sp>
      <p:sp>
        <p:nvSpPr>
          <p:cNvPr id="82" name="文本框 81"/>
          <p:cNvSpPr txBox="1"/>
          <p:nvPr userDrawn="1"/>
        </p:nvSpPr>
        <p:spPr>
          <a:xfrm>
            <a:off x="8128001" y="6411607"/>
            <a:ext cx="3465772" cy="275590"/>
          </a:xfrm>
          <a:prstGeom prst="rect">
            <a:avLst/>
          </a:prstGeom>
          <a:noFill/>
        </p:spPr>
        <p:txBody>
          <a:bodyPr wrap="square" rtlCol="0">
            <a:spAutoFit/>
          </a:bodyPr>
          <a:lstStyle/>
          <a:p>
            <a:pPr algn="r"/>
            <a:r>
              <a:rPr lang="en-US" altLang="zh-CN" sz="1200" dirty="0">
                <a:solidFill>
                  <a:schemeClr val="accent1">
                    <a:lumMod val="20000"/>
                    <a:lumOff val="80000"/>
                  </a:schemeClr>
                </a:solidFill>
                <a:latin typeface="微软雅黑" panose="020B0503020204020204" charset="-122"/>
                <a:ea typeface="微软雅黑" panose="020B0503020204020204" charset="-122"/>
              </a:rPr>
              <a:t>Tsinghua University</a:t>
            </a:r>
            <a:endParaRPr lang="zh-CN" altLang="en-US" sz="1200" dirty="0">
              <a:solidFill>
                <a:schemeClr val="accent1">
                  <a:lumMod val="20000"/>
                  <a:lumOff val="80000"/>
                </a:schemeClr>
              </a:solidFill>
              <a:latin typeface="微软雅黑" panose="020B0503020204020204" charset="-122"/>
              <a:ea typeface="微软雅黑" panose="020B0503020204020204" charset="-122"/>
            </a:endParaRPr>
          </a:p>
        </p:txBody>
      </p:sp>
      <p:grpSp>
        <p:nvGrpSpPr>
          <p:cNvPr id="2" name="f4be4315-7ff1-4548-9a0b-a9d47bede5a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2"/>
            </p:custDataLst>
          </p:nvPr>
        </p:nvGrpSpPr>
        <p:grpSpPr>
          <a:xfrm>
            <a:off x="9840416" y="93367"/>
            <a:ext cx="1934137" cy="551324"/>
            <a:chOff x="3117381" y="2492324"/>
            <a:chExt cx="5954015" cy="1869485"/>
          </a:xfrm>
          <a:solidFill>
            <a:schemeClr val="bg1"/>
          </a:solidFill>
        </p:grpSpPr>
        <p:sp>
          <p:nvSpPr>
            <p:cNvPr id="3" name="îśḻiďe"/>
            <p:cNvSpPr/>
            <p:nvPr userDrawn="1"/>
          </p:nvSpPr>
          <p:spPr>
            <a:xfrm>
              <a:off x="3117381" y="2493737"/>
              <a:ext cx="1842380" cy="1847705"/>
            </a:xfrm>
            <a:custGeom>
              <a:avLst/>
              <a:gdLst>
                <a:gd name="connsiteX0" fmla="*/ 1765631 w 1842380"/>
                <a:gd name="connsiteY0" fmla="*/ 1294694 h 1847704"/>
                <a:gd name="connsiteX1" fmla="*/ 1765631 w 1842380"/>
                <a:gd name="connsiteY1" fmla="*/ 1252096 h 1847704"/>
                <a:gd name="connsiteX2" fmla="*/ 1780008 w 1842380"/>
                <a:gd name="connsiteY2" fmla="*/ 1211627 h 1847704"/>
                <a:gd name="connsiteX3" fmla="*/ 1780008 w 1842380"/>
                <a:gd name="connsiteY3" fmla="*/ 1212692 h 1847704"/>
                <a:gd name="connsiteX4" fmla="*/ 1780008 w 1842380"/>
                <a:gd name="connsiteY4" fmla="*/ 1210562 h 1847704"/>
                <a:gd name="connsiteX5" fmla="*/ 1765631 w 1842380"/>
                <a:gd name="connsiteY5" fmla="*/ 1214822 h 1847704"/>
                <a:gd name="connsiteX6" fmla="*/ 1765631 w 1842380"/>
                <a:gd name="connsiteY6" fmla="*/ 1196718 h 1847704"/>
                <a:gd name="connsiteX7" fmla="*/ 1802905 w 1842380"/>
                <a:gd name="connsiteY7" fmla="*/ 1136015 h 1847704"/>
                <a:gd name="connsiteX8" fmla="*/ 1801840 w 1842380"/>
                <a:gd name="connsiteY8" fmla="*/ 1136015 h 1847704"/>
                <a:gd name="connsiteX9" fmla="*/ 1801840 w 1842380"/>
                <a:gd name="connsiteY9" fmla="*/ 1133885 h 1847704"/>
                <a:gd name="connsiteX10" fmla="*/ 1765631 w 1842380"/>
                <a:gd name="connsiteY10" fmla="*/ 1146132 h 1847704"/>
                <a:gd name="connsiteX11" fmla="*/ 1765631 w 1842380"/>
                <a:gd name="connsiteY11" fmla="*/ 1128028 h 1847704"/>
                <a:gd name="connsiteX12" fmla="*/ 1817281 w 1842380"/>
                <a:gd name="connsiteY12" fmla="*/ 1058273 h 1847704"/>
                <a:gd name="connsiteX13" fmla="*/ 1817281 w 1842380"/>
                <a:gd name="connsiteY13" fmla="*/ 1059338 h 1847704"/>
                <a:gd name="connsiteX14" fmla="*/ 1816217 w 1842380"/>
                <a:gd name="connsiteY14" fmla="*/ 1057208 h 1847704"/>
                <a:gd name="connsiteX15" fmla="*/ 1765631 w 1842380"/>
                <a:gd name="connsiteY15" fmla="*/ 1078507 h 1847704"/>
                <a:gd name="connsiteX16" fmla="*/ 1765631 w 1842380"/>
                <a:gd name="connsiteY16" fmla="*/ 1058273 h 1847704"/>
                <a:gd name="connsiteX17" fmla="*/ 1825269 w 1842380"/>
                <a:gd name="connsiteY17" fmla="*/ 980531 h 1847704"/>
                <a:gd name="connsiteX18" fmla="*/ 1825269 w 1842380"/>
                <a:gd name="connsiteY18" fmla="*/ 980531 h 1847704"/>
                <a:gd name="connsiteX19" fmla="*/ 1825269 w 1842380"/>
                <a:gd name="connsiteY19" fmla="*/ 978401 h 1847704"/>
                <a:gd name="connsiteX20" fmla="*/ 1765631 w 1842380"/>
                <a:gd name="connsiteY20" fmla="*/ 1009817 h 1847704"/>
                <a:gd name="connsiteX21" fmla="*/ 1765631 w 1842380"/>
                <a:gd name="connsiteY21" fmla="*/ 988518 h 1847704"/>
                <a:gd name="connsiteX22" fmla="*/ 1827398 w 1842380"/>
                <a:gd name="connsiteY22" fmla="*/ 901724 h 1847704"/>
                <a:gd name="connsiteX23" fmla="*/ 1826334 w 1842380"/>
                <a:gd name="connsiteY23" fmla="*/ 901724 h 1847704"/>
                <a:gd name="connsiteX24" fmla="*/ 1826334 w 1842380"/>
                <a:gd name="connsiteY24" fmla="*/ 899594 h 1847704"/>
                <a:gd name="connsiteX25" fmla="*/ 1765631 w 1842380"/>
                <a:gd name="connsiteY25" fmla="*/ 940063 h 1847704"/>
                <a:gd name="connsiteX26" fmla="*/ 1765631 w 1842380"/>
                <a:gd name="connsiteY26" fmla="*/ 916633 h 1847704"/>
                <a:gd name="connsiteX27" fmla="*/ 1822074 w 1842380"/>
                <a:gd name="connsiteY27" fmla="*/ 822917 h 1847704"/>
                <a:gd name="connsiteX28" fmla="*/ 1821009 w 1842380"/>
                <a:gd name="connsiteY28" fmla="*/ 822917 h 1847704"/>
                <a:gd name="connsiteX29" fmla="*/ 1821009 w 1842380"/>
                <a:gd name="connsiteY29" fmla="*/ 820787 h 1847704"/>
                <a:gd name="connsiteX30" fmla="*/ 1765631 w 1842380"/>
                <a:gd name="connsiteY30" fmla="*/ 864450 h 1847704"/>
                <a:gd name="connsiteX31" fmla="*/ 1765631 w 1842380"/>
                <a:gd name="connsiteY31" fmla="*/ 839424 h 1847704"/>
                <a:gd name="connsiteX32" fmla="*/ 1809294 w 1842380"/>
                <a:gd name="connsiteY32" fmla="*/ 744643 h 1847704"/>
                <a:gd name="connsiteX33" fmla="*/ 1809294 w 1842380"/>
                <a:gd name="connsiteY33" fmla="*/ 744643 h 1847704"/>
                <a:gd name="connsiteX34" fmla="*/ 1808229 w 1842380"/>
                <a:gd name="connsiteY34" fmla="*/ 742513 h 1847704"/>
                <a:gd name="connsiteX35" fmla="*/ 1765631 w 1842380"/>
                <a:gd name="connsiteY35" fmla="*/ 781916 h 1847704"/>
                <a:gd name="connsiteX36" fmla="*/ 1765631 w 1842380"/>
                <a:gd name="connsiteY36" fmla="*/ 756890 h 1847704"/>
                <a:gd name="connsiteX37" fmla="*/ 1790657 w 1842380"/>
                <a:gd name="connsiteY37" fmla="*/ 667965 h 1847704"/>
                <a:gd name="connsiteX38" fmla="*/ 1790657 w 1842380"/>
                <a:gd name="connsiteY38" fmla="*/ 667965 h 1847704"/>
                <a:gd name="connsiteX39" fmla="*/ 1789593 w 1842380"/>
                <a:gd name="connsiteY39" fmla="*/ 665836 h 1847704"/>
                <a:gd name="connsiteX40" fmla="*/ 1766163 w 1842380"/>
                <a:gd name="connsiteY40" fmla="*/ 694057 h 1847704"/>
                <a:gd name="connsiteX41" fmla="*/ 1766163 w 1842380"/>
                <a:gd name="connsiteY41" fmla="*/ 667965 h 1847704"/>
                <a:gd name="connsiteX42" fmla="*/ 1766163 w 1842380"/>
                <a:gd name="connsiteY42" fmla="*/ 595016 h 1847704"/>
                <a:gd name="connsiteX43" fmla="*/ 1766163 w 1842380"/>
                <a:gd name="connsiteY43" fmla="*/ 552417 h 1847704"/>
                <a:gd name="connsiteX44" fmla="*/ 1768293 w 1842380"/>
                <a:gd name="connsiteY44" fmla="*/ 570522 h 1847704"/>
                <a:gd name="connsiteX45" fmla="*/ 1774150 w 1842380"/>
                <a:gd name="connsiteY45" fmla="*/ 578509 h 1847704"/>
                <a:gd name="connsiteX46" fmla="*/ 1796515 w 1842380"/>
                <a:gd name="connsiteY46" fmla="*/ 646134 h 1847704"/>
                <a:gd name="connsiteX47" fmla="*/ 1800774 w 1842380"/>
                <a:gd name="connsiteY47" fmla="*/ 654121 h 1847704"/>
                <a:gd name="connsiteX48" fmla="*/ 1817814 w 1842380"/>
                <a:gd name="connsiteY48" fmla="*/ 722811 h 1847704"/>
                <a:gd name="connsiteX49" fmla="*/ 1821009 w 1842380"/>
                <a:gd name="connsiteY49" fmla="*/ 731863 h 1847704"/>
                <a:gd name="connsiteX50" fmla="*/ 1831126 w 1842380"/>
                <a:gd name="connsiteY50" fmla="*/ 801618 h 1847704"/>
                <a:gd name="connsiteX51" fmla="*/ 1834321 w 1842380"/>
                <a:gd name="connsiteY51" fmla="*/ 810670 h 1847704"/>
                <a:gd name="connsiteX52" fmla="*/ 1838581 w 1842380"/>
                <a:gd name="connsiteY52" fmla="*/ 881490 h 1847704"/>
                <a:gd name="connsiteX53" fmla="*/ 1840710 w 1842380"/>
                <a:gd name="connsiteY53" fmla="*/ 890542 h 1847704"/>
                <a:gd name="connsiteX54" fmla="*/ 1838581 w 1842380"/>
                <a:gd name="connsiteY54" fmla="*/ 960297 h 1847704"/>
                <a:gd name="connsiteX55" fmla="*/ 1839646 w 1842380"/>
                <a:gd name="connsiteY55" fmla="*/ 970414 h 1847704"/>
                <a:gd name="connsiteX56" fmla="*/ 1831658 w 1842380"/>
                <a:gd name="connsiteY56" fmla="*/ 1040169 h 1847704"/>
                <a:gd name="connsiteX57" fmla="*/ 1832723 w 1842380"/>
                <a:gd name="connsiteY57" fmla="*/ 1050286 h 1847704"/>
                <a:gd name="connsiteX58" fmla="*/ 1818346 w 1842380"/>
                <a:gd name="connsiteY58" fmla="*/ 1118976 h 1847704"/>
                <a:gd name="connsiteX59" fmla="*/ 1818346 w 1842380"/>
                <a:gd name="connsiteY59" fmla="*/ 1129093 h 1847704"/>
                <a:gd name="connsiteX60" fmla="*/ 1798112 w 1842380"/>
                <a:gd name="connsiteY60" fmla="*/ 1196718 h 1847704"/>
                <a:gd name="connsiteX61" fmla="*/ 1797047 w 1842380"/>
                <a:gd name="connsiteY61" fmla="*/ 1206835 h 1847704"/>
                <a:gd name="connsiteX62" fmla="*/ 1770956 w 1842380"/>
                <a:gd name="connsiteY62" fmla="*/ 1272330 h 1847704"/>
                <a:gd name="connsiteX63" fmla="*/ 1768826 w 1842380"/>
                <a:gd name="connsiteY63" fmla="*/ 1281382 h 1847704"/>
                <a:gd name="connsiteX64" fmla="*/ 1765631 w 1842380"/>
                <a:gd name="connsiteY64" fmla="*/ 1294694 h 1847704"/>
                <a:gd name="connsiteX65" fmla="*/ 1765631 w 1842380"/>
                <a:gd name="connsiteY65" fmla="*/ 552417 h 1847704"/>
                <a:gd name="connsiteX66" fmla="*/ 1765631 w 1842380"/>
                <a:gd name="connsiteY66" fmla="*/ 595016 h 1847704"/>
                <a:gd name="connsiteX67" fmla="*/ 1764566 w 1842380"/>
                <a:gd name="connsiteY67" fmla="*/ 593951 h 1847704"/>
                <a:gd name="connsiteX68" fmla="*/ 1764566 w 1842380"/>
                <a:gd name="connsiteY68" fmla="*/ 593951 h 1847704"/>
                <a:gd name="connsiteX69" fmla="*/ 1763501 w 1842380"/>
                <a:gd name="connsiteY69" fmla="*/ 591821 h 1847704"/>
                <a:gd name="connsiteX70" fmla="*/ 1745397 w 1842380"/>
                <a:gd name="connsiteY70" fmla="*/ 617912 h 1847704"/>
                <a:gd name="connsiteX71" fmla="*/ 1745397 w 1842380"/>
                <a:gd name="connsiteY71" fmla="*/ 588626 h 1847704"/>
                <a:gd name="connsiteX72" fmla="*/ 1745397 w 1842380"/>
                <a:gd name="connsiteY72" fmla="*/ 542300 h 1847704"/>
                <a:gd name="connsiteX73" fmla="*/ 1745397 w 1842380"/>
                <a:gd name="connsiteY73" fmla="*/ 511949 h 1847704"/>
                <a:gd name="connsiteX74" fmla="*/ 1765631 w 1842380"/>
                <a:gd name="connsiteY74" fmla="*/ 552417 h 1847704"/>
                <a:gd name="connsiteX75" fmla="*/ 1765631 w 1842380"/>
                <a:gd name="connsiteY75" fmla="*/ 552417 h 1847704"/>
                <a:gd name="connsiteX76" fmla="*/ 1765631 w 1842380"/>
                <a:gd name="connsiteY76" fmla="*/ 668498 h 1847704"/>
                <a:gd name="connsiteX77" fmla="*/ 1765631 w 1842380"/>
                <a:gd name="connsiteY77" fmla="*/ 694589 h 1847704"/>
                <a:gd name="connsiteX78" fmla="*/ 1745397 w 1842380"/>
                <a:gd name="connsiteY78" fmla="*/ 715889 h 1847704"/>
                <a:gd name="connsiteX79" fmla="*/ 1745397 w 1842380"/>
                <a:gd name="connsiteY79" fmla="*/ 687667 h 1847704"/>
                <a:gd name="connsiteX80" fmla="*/ 1765631 w 1842380"/>
                <a:gd name="connsiteY80" fmla="*/ 668498 h 1847704"/>
                <a:gd name="connsiteX81" fmla="*/ 1765631 w 1842380"/>
                <a:gd name="connsiteY81" fmla="*/ 668498 h 1847704"/>
                <a:gd name="connsiteX82" fmla="*/ 1765631 w 1842380"/>
                <a:gd name="connsiteY82" fmla="*/ 757422 h 1847704"/>
                <a:gd name="connsiteX83" fmla="*/ 1765631 w 1842380"/>
                <a:gd name="connsiteY83" fmla="*/ 782449 h 1847704"/>
                <a:gd name="connsiteX84" fmla="*/ 1751254 w 1842380"/>
                <a:gd name="connsiteY84" fmla="*/ 799488 h 1847704"/>
                <a:gd name="connsiteX85" fmla="*/ 1754449 w 1842380"/>
                <a:gd name="connsiteY85" fmla="*/ 850073 h 1847704"/>
                <a:gd name="connsiteX86" fmla="*/ 1765631 w 1842380"/>
                <a:gd name="connsiteY86" fmla="*/ 839956 h 1847704"/>
                <a:gd name="connsiteX87" fmla="*/ 1765631 w 1842380"/>
                <a:gd name="connsiteY87" fmla="*/ 864983 h 1847704"/>
                <a:gd name="connsiteX88" fmla="*/ 1758709 w 1842380"/>
                <a:gd name="connsiteY88" fmla="*/ 872970 h 1847704"/>
                <a:gd name="connsiteX89" fmla="*/ 1757644 w 1842380"/>
                <a:gd name="connsiteY89" fmla="*/ 923556 h 1847704"/>
                <a:gd name="connsiteX90" fmla="*/ 1765631 w 1842380"/>
                <a:gd name="connsiteY90" fmla="*/ 916633 h 1847704"/>
                <a:gd name="connsiteX91" fmla="*/ 1765631 w 1842380"/>
                <a:gd name="connsiteY91" fmla="*/ 940063 h 1847704"/>
                <a:gd name="connsiteX92" fmla="*/ 1759774 w 1842380"/>
                <a:gd name="connsiteY92" fmla="*/ 945920 h 1847704"/>
                <a:gd name="connsiteX93" fmla="*/ 1753916 w 1842380"/>
                <a:gd name="connsiteY93" fmla="*/ 995440 h 1847704"/>
                <a:gd name="connsiteX94" fmla="*/ 1765098 w 1842380"/>
                <a:gd name="connsiteY94" fmla="*/ 988518 h 1847704"/>
                <a:gd name="connsiteX95" fmla="*/ 1765098 w 1842380"/>
                <a:gd name="connsiteY95" fmla="*/ 1009817 h 1847704"/>
                <a:gd name="connsiteX96" fmla="*/ 1754981 w 1842380"/>
                <a:gd name="connsiteY96" fmla="*/ 1017805 h 1847704"/>
                <a:gd name="connsiteX97" fmla="*/ 1744864 w 1842380"/>
                <a:gd name="connsiteY97" fmla="*/ 1048156 h 1847704"/>
                <a:gd name="connsiteX98" fmla="*/ 1744864 w 1842380"/>
                <a:gd name="connsiteY98" fmla="*/ 937933 h 1847704"/>
                <a:gd name="connsiteX99" fmla="*/ 1744864 w 1842380"/>
                <a:gd name="connsiteY99" fmla="*/ 936868 h 1847704"/>
                <a:gd name="connsiteX100" fmla="*/ 1744864 w 1842380"/>
                <a:gd name="connsiteY100" fmla="*/ 935803 h 1847704"/>
                <a:gd name="connsiteX101" fmla="*/ 1744864 w 1842380"/>
                <a:gd name="connsiteY101" fmla="*/ 777124 h 1847704"/>
                <a:gd name="connsiteX102" fmla="*/ 1765631 w 1842380"/>
                <a:gd name="connsiteY102" fmla="*/ 757422 h 1847704"/>
                <a:gd name="connsiteX103" fmla="*/ 1765631 w 1842380"/>
                <a:gd name="connsiteY103" fmla="*/ 757422 h 1847704"/>
                <a:gd name="connsiteX104" fmla="*/ 1765631 w 1842380"/>
                <a:gd name="connsiteY104" fmla="*/ 1058273 h 1847704"/>
                <a:gd name="connsiteX105" fmla="*/ 1765631 w 1842380"/>
                <a:gd name="connsiteY105" fmla="*/ 1078507 h 1847704"/>
                <a:gd name="connsiteX106" fmla="*/ 1745397 w 1842380"/>
                <a:gd name="connsiteY106" fmla="*/ 1089689 h 1847704"/>
                <a:gd name="connsiteX107" fmla="*/ 1745397 w 1842380"/>
                <a:gd name="connsiteY107" fmla="*/ 1067325 h 1847704"/>
                <a:gd name="connsiteX108" fmla="*/ 1765631 w 1842380"/>
                <a:gd name="connsiteY108" fmla="*/ 1058273 h 1847704"/>
                <a:gd name="connsiteX109" fmla="*/ 1765631 w 1842380"/>
                <a:gd name="connsiteY109" fmla="*/ 1058273 h 1847704"/>
                <a:gd name="connsiteX110" fmla="*/ 1765631 w 1842380"/>
                <a:gd name="connsiteY110" fmla="*/ 1128028 h 1847704"/>
                <a:gd name="connsiteX111" fmla="*/ 1765631 w 1842380"/>
                <a:gd name="connsiteY111" fmla="*/ 1146132 h 1847704"/>
                <a:gd name="connsiteX112" fmla="*/ 1745397 w 1842380"/>
                <a:gd name="connsiteY112" fmla="*/ 1153055 h 1847704"/>
                <a:gd name="connsiteX113" fmla="*/ 1745397 w 1842380"/>
                <a:gd name="connsiteY113" fmla="*/ 1132820 h 1847704"/>
                <a:gd name="connsiteX114" fmla="*/ 1765631 w 1842380"/>
                <a:gd name="connsiteY114" fmla="*/ 1128028 h 1847704"/>
                <a:gd name="connsiteX115" fmla="*/ 1765631 w 1842380"/>
                <a:gd name="connsiteY115" fmla="*/ 1128028 h 1847704"/>
                <a:gd name="connsiteX116" fmla="*/ 1765631 w 1842380"/>
                <a:gd name="connsiteY116" fmla="*/ 1196718 h 1847704"/>
                <a:gd name="connsiteX117" fmla="*/ 1765631 w 1842380"/>
                <a:gd name="connsiteY117" fmla="*/ 1214822 h 1847704"/>
                <a:gd name="connsiteX118" fmla="*/ 1745397 w 1842380"/>
                <a:gd name="connsiteY118" fmla="*/ 1219082 h 1847704"/>
                <a:gd name="connsiteX119" fmla="*/ 1745397 w 1842380"/>
                <a:gd name="connsiteY119" fmla="*/ 1199913 h 1847704"/>
                <a:gd name="connsiteX120" fmla="*/ 1765631 w 1842380"/>
                <a:gd name="connsiteY120" fmla="*/ 1196718 h 1847704"/>
                <a:gd name="connsiteX121" fmla="*/ 1765631 w 1842380"/>
                <a:gd name="connsiteY121" fmla="*/ 1196718 h 1847704"/>
                <a:gd name="connsiteX122" fmla="*/ 1765631 w 1842380"/>
                <a:gd name="connsiteY122" fmla="*/ 1251563 h 1847704"/>
                <a:gd name="connsiteX123" fmla="*/ 1765631 w 1842380"/>
                <a:gd name="connsiteY123" fmla="*/ 1294162 h 1847704"/>
                <a:gd name="connsiteX124" fmla="*/ 1745397 w 1842380"/>
                <a:gd name="connsiteY124" fmla="*/ 1335695 h 1847704"/>
                <a:gd name="connsiteX125" fmla="*/ 1745397 w 1842380"/>
                <a:gd name="connsiteY125" fmla="*/ 1305344 h 1847704"/>
                <a:gd name="connsiteX126" fmla="*/ 1752319 w 1842380"/>
                <a:gd name="connsiteY126" fmla="*/ 1285110 h 1847704"/>
                <a:gd name="connsiteX127" fmla="*/ 1752319 w 1842380"/>
                <a:gd name="connsiteY127" fmla="*/ 1285110 h 1847704"/>
                <a:gd name="connsiteX128" fmla="*/ 1752319 w 1842380"/>
                <a:gd name="connsiteY128" fmla="*/ 1282980 h 1847704"/>
                <a:gd name="connsiteX129" fmla="*/ 1745397 w 1842380"/>
                <a:gd name="connsiteY129" fmla="*/ 1285110 h 1847704"/>
                <a:gd name="connsiteX130" fmla="*/ 1745397 w 1842380"/>
                <a:gd name="connsiteY130" fmla="*/ 1265940 h 1847704"/>
                <a:gd name="connsiteX131" fmla="*/ 1765631 w 1842380"/>
                <a:gd name="connsiteY131" fmla="*/ 1251563 h 1847704"/>
                <a:gd name="connsiteX132" fmla="*/ 1745397 w 1842380"/>
                <a:gd name="connsiteY132" fmla="*/ 511949 h 1847704"/>
                <a:gd name="connsiteX133" fmla="*/ 1745397 w 1842380"/>
                <a:gd name="connsiteY133" fmla="*/ 542300 h 1847704"/>
                <a:gd name="connsiteX134" fmla="*/ 1733150 w 1842380"/>
                <a:gd name="connsiteY134" fmla="*/ 522066 h 1847704"/>
                <a:gd name="connsiteX135" fmla="*/ 1733150 w 1842380"/>
                <a:gd name="connsiteY135" fmla="*/ 490650 h 1847704"/>
                <a:gd name="connsiteX136" fmla="*/ 1734214 w 1842380"/>
                <a:gd name="connsiteY136" fmla="*/ 498637 h 1847704"/>
                <a:gd name="connsiteX137" fmla="*/ 1741137 w 1842380"/>
                <a:gd name="connsiteY137" fmla="*/ 506624 h 1847704"/>
                <a:gd name="connsiteX138" fmla="*/ 1745397 w 1842380"/>
                <a:gd name="connsiteY138" fmla="*/ 511949 h 1847704"/>
                <a:gd name="connsiteX139" fmla="*/ 1745397 w 1842380"/>
                <a:gd name="connsiteY139" fmla="*/ 511949 h 1847704"/>
                <a:gd name="connsiteX140" fmla="*/ 1745397 w 1842380"/>
                <a:gd name="connsiteY140" fmla="*/ 588626 h 1847704"/>
                <a:gd name="connsiteX141" fmla="*/ 1745397 w 1842380"/>
                <a:gd name="connsiteY141" fmla="*/ 617912 h 1847704"/>
                <a:gd name="connsiteX142" fmla="*/ 1733150 w 1842380"/>
                <a:gd name="connsiteY142" fmla="*/ 632289 h 1847704"/>
                <a:gd name="connsiteX143" fmla="*/ 1733150 w 1842380"/>
                <a:gd name="connsiteY143" fmla="*/ 604068 h 1847704"/>
                <a:gd name="connsiteX144" fmla="*/ 1745397 w 1842380"/>
                <a:gd name="connsiteY144" fmla="*/ 588626 h 1847704"/>
                <a:gd name="connsiteX145" fmla="*/ 1745397 w 1842380"/>
                <a:gd name="connsiteY145" fmla="*/ 588626 h 1847704"/>
                <a:gd name="connsiteX146" fmla="*/ 1745397 w 1842380"/>
                <a:gd name="connsiteY146" fmla="*/ 687667 h 1847704"/>
                <a:gd name="connsiteX147" fmla="*/ 1745397 w 1842380"/>
                <a:gd name="connsiteY147" fmla="*/ 715889 h 1847704"/>
                <a:gd name="connsiteX148" fmla="*/ 1737409 w 1842380"/>
                <a:gd name="connsiteY148" fmla="*/ 728136 h 1847704"/>
                <a:gd name="connsiteX149" fmla="*/ 1744332 w 1842380"/>
                <a:gd name="connsiteY149" fmla="*/ 777656 h 1847704"/>
                <a:gd name="connsiteX150" fmla="*/ 1745397 w 1842380"/>
                <a:gd name="connsiteY150" fmla="*/ 776591 h 1847704"/>
                <a:gd name="connsiteX151" fmla="*/ 1745397 w 1842380"/>
                <a:gd name="connsiteY151" fmla="*/ 935270 h 1847704"/>
                <a:gd name="connsiteX152" fmla="*/ 1744332 w 1842380"/>
                <a:gd name="connsiteY152" fmla="*/ 865515 h 1847704"/>
                <a:gd name="connsiteX153" fmla="*/ 1733150 w 1842380"/>
                <a:gd name="connsiteY153" fmla="*/ 831969 h 1847704"/>
                <a:gd name="connsiteX154" fmla="*/ 1733150 w 1842380"/>
                <a:gd name="connsiteY154" fmla="*/ 801618 h 1847704"/>
                <a:gd name="connsiteX155" fmla="*/ 1735280 w 1842380"/>
                <a:gd name="connsiteY155" fmla="*/ 793631 h 1847704"/>
                <a:gd name="connsiteX156" fmla="*/ 1733150 w 1842380"/>
                <a:gd name="connsiteY156" fmla="*/ 790436 h 1847704"/>
                <a:gd name="connsiteX157" fmla="*/ 1733150 w 1842380"/>
                <a:gd name="connsiteY157" fmla="*/ 700447 h 1847704"/>
                <a:gd name="connsiteX158" fmla="*/ 1745397 w 1842380"/>
                <a:gd name="connsiteY158" fmla="*/ 687667 h 1847704"/>
                <a:gd name="connsiteX159" fmla="*/ 1745397 w 1842380"/>
                <a:gd name="connsiteY159" fmla="*/ 687667 h 1847704"/>
                <a:gd name="connsiteX160" fmla="*/ 1745397 w 1842380"/>
                <a:gd name="connsiteY160" fmla="*/ 937400 h 1847704"/>
                <a:gd name="connsiteX161" fmla="*/ 1745397 w 1842380"/>
                <a:gd name="connsiteY161" fmla="*/ 1047624 h 1847704"/>
                <a:gd name="connsiteX162" fmla="*/ 1745397 w 1842380"/>
                <a:gd name="connsiteY162" fmla="*/ 1066793 h 1847704"/>
                <a:gd name="connsiteX163" fmla="*/ 1745397 w 1842380"/>
                <a:gd name="connsiteY163" fmla="*/ 1066793 h 1847704"/>
                <a:gd name="connsiteX164" fmla="*/ 1745397 w 1842380"/>
                <a:gd name="connsiteY164" fmla="*/ 1089157 h 1847704"/>
                <a:gd name="connsiteX165" fmla="*/ 1744332 w 1842380"/>
                <a:gd name="connsiteY165" fmla="*/ 1090222 h 1847704"/>
                <a:gd name="connsiteX166" fmla="*/ 1733150 w 1842380"/>
                <a:gd name="connsiteY166" fmla="*/ 1109391 h 1847704"/>
                <a:gd name="connsiteX167" fmla="*/ 1733150 w 1842380"/>
                <a:gd name="connsiteY167" fmla="*/ 1024727 h 1847704"/>
                <a:gd name="connsiteX168" fmla="*/ 1742202 w 1842380"/>
                <a:gd name="connsiteY168" fmla="*/ 1007688 h 1847704"/>
                <a:gd name="connsiteX169" fmla="*/ 1745397 w 1842380"/>
                <a:gd name="connsiteY169" fmla="*/ 937400 h 1847704"/>
                <a:gd name="connsiteX170" fmla="*/ 1745397 w 1842380"/>
                <a:gd name="connsiteY170" fmla="*/ 937400 h 1847704"/>
                <a:gd name="connsiteX171" fmla="*/ 1745397 w 1842380"/>
                <a:gd name="connsiteY171" fmla="*/ 1132288 h 1847704"/>
                <a:gd name="connsiteX172" fmla="*/ 1745397 w 1842380"/>
                <a:gd name="connsiteY172" fmla="*/ 1152522 h 1847704"/>
                <a:gd name="connsiteX173" fmla="*/ 1733150 w 1842380"/>
                <a:gd name="connsiteY173" fmla="*/ 1156782 h 1847704"/>
                <a:gd name="connsiteX174" fmla="*/ 1733150 w 1842380"/>
                <a:gd name="connsiteY174" fmla="*/ 1136548 h 1847704"/>
                <a:gd name="connsiteX175" fmla="*/ 1745397 w 1842380"/>
                <a:gd name="connsiteY175" fmla="*/ 1132288 h 1847704"/>
                <a:gd name="connsiteX176" fmla="*/ 1745397 w 1842380"/>
                <a:gd name="connsiteY176" fmla="*/ 1132288 h 1847704"/>
                <a:gd name="connsiteX177" fmla="*/ 1745397 w 1842380"/>
                <a:gd name="connsiteY177" fmla="*/ 1199913 h 1847704"/>
                <a:gd name="connsiteX178" fmla="*/ 1745397 w 1842380"/>
                <a:gd name="connsiteY178" fmla="*/ 1219082 h 1847704"/>
                <a:gd name="connsiteX179" fmla="*/ 1733150 w 1842380"/>
                <a:gd name="connsiteY179" fmla="*/ 1220147 h 1847704"/>
                <a:gd name="connsiteX180" fmla="*/ 1733150 w 1842380"/>
                <a:gd name="connsiteY180" fmla="*/ 1202043 h 1847704"/>
                <a:gd name="connsiteX181" fmla="*/ 1745397 w 1842380"/>
                <a:gd name="connsiteY181" fmla="*/ 1199913 h 1847704"/>
                <a:gd name="connsiteX182" fmla="*/ 1745397 w 1842380"/>
                <a:gd name="connsiteY182" fmla="*/ 1199913 h 1847704"/>
                <a:gd name="connsiteX183" fmla="*/ 1745397 w 1842380"/>
                <a:gd name="connsiteY183" fmla="*/ 1266473 h 1847704"/>
                <a:gd name="connsiteX184" fmla="*/ 1745397 w 1842380"/>
                <a:gd name="connsiteY184" fmla="*/ 1285642 h 1847704"/>
                <a:gd name="connsiteX185" fmla="*/ 1733150 w 1842380"/>
                <a:gd name="connsiteY185" fmla="*/ 1287772 h 1847704"/>
                <a:gd name="connsiteX186" fmla="*/ 1733150 w 1842380"/>
                <a:gd name="connsiteY186" fmla="*/ 1269668 h 1847704"/>
                <a:gd name="connsiteX187" fmla="*/ 1745397 w 1842380"/>
                <a:gd name="connsiteY187" fmla="*/ 1266473 h 1847704"/>
                <a:gd name="connsiteX188" fmla="*/ 1745397 w 1842380"/>
                <a:gd name="connsiteY188" fmla="*/ 1266473 h 1847704"/>
                <a:gd name="connsiteX189" fmla="*/ 1745397 w 1842380"/>
                <a:gd name="connsiteY189" fmla="*/ 1305876 h 1847704"/>
                <a:gd name="connsiteX190" fmla="*/ 1745397 w 1842380"/>
                <a:gd name="connsiteY190" fmla="*/ 1336228 h 1847704"/>
                <a:gd name="connsiteX191" fmla="*/ 1737409 w 1842380"/>
                <a:gd name="connsiteY191" fmla="*/ 1344215 h 1847704"/>
                <a:gd name="connsiteX192" fmla="*/ 1735280 w 1842380"/>
                <a:gd name="connsiteY192" fmla="*/ 1354332 h 1847704"/>
                <a:gd name="connsiteX193" fmla="*/ 1733150 w 1842380"/>
                <a:gd name="connsiteY193" fmla="*/ 1357527 h 1847704"/>
                <a:gd name="connsiteX194" fmla="*/ 1733150 w 1842380"/>
                <a:gd name="connsiteY194" fmla="*/ 1323981 h 1847704"/>
                <a:gd name="connsiteX195" fmla="*/ 1745397 w 1842380"/>
                <a:gd name="connsiteY195" fmla="*/ 1305876 h 1847704"/>
                <a:gd name="connsiteX196" fmla="*/ 1733150 w 1842380"/>
                <a:gd name="connsiteY196" fmla="*/ 490650 h 1847704"/>
                <a:gd name="connsiteX197" fmla="*/ 1733150 w 1842380"/>
                <a:gd name="connsiteY197" fmla="*/ 522066 h 1847704"/>
                <a:gd name="connsiteX198" fmla="*/ 1733150 w 1842380"/>
                <a:gd name="connsiteY198" fmla="*/ 522066 h 1847704"/>
                <a:gd name="connsiteX199" fmla="*/ 1733150 w 1842380"/>
                <a:gd name="connsiteY199" fmla="*/ 522066 h 1847704"/>
                <a:gd name="connsiteX200" fmla="*/ 1731020 w 1842380"/>
                <a:gd name="connsiteY200" fmla="*/ 519936 h 1847704"/>
                <a:gd name="connsiteX201" fmla="*/ 1703863 w 1842380"/>
                <a:gd name="connsiteY201" fmla="*/ 565197 h 1847704"/>
                <a:gd name="connsiteX202" fmla="*/ 1703863 w 1842380"/>
                <a:gd name="connsiteY202" fmla="*/ 533781 h 1847704"/>
                <a:gd name="connsiteX203" fmla="*/ 1703863 w 1842380"/>
                <a:gd name="connsiteY203" fmla="*/ 464026 h 1847704"/>
                <a:gd name="connsiteX204" fmla="*/ 1703863 w 1842380"/>
                <a:gd name="connsiteY204" fmla="*/ 438999 h 1847704"/>
                <a:gd name="connsiteX205" fmla="*/ 1733150 w 1842380"/>
                <a:gd name="connsiteY205" fmla="*/ 490650 h 1847704"/>
                <a:gd name="connsiteX206" fmla="*/ 1733150 w 1842380"/>
                <a:gd name="connsiteY206" fmla="*/ 490650 h 1847704"/>
                <a:gd name="connsiteX207" fmla="*/ 1733150 w 1842380"/>
                <a:gd name="connsiteY207" fmla="*/ 604600 h 1847704"/>
                <a:gd name="connsiteX208" fmla="*/ 1733150 w 1842380"/>
                <a:gd name="connsiteY208" fmla="*/ 632822 h 1847704"/>
                <a:gd name="connsiteX209" fmla="*/ 1717175 w 1842380"/>
                <a:gd name="connsiteY209" fmla="*/ 657848 h 1847704"/>
                <a:gd name="connsiteX210" fmla="*/ 1728357 w 1842380"/>
                <a:gd name="connsiteY210" fmla="*/ 707369 h 1847704"/>
                <a:gd name="connsiteX211" fmla="*/ 1732617 w 1842380"/>
                <a:gd name="connsiteY211" fmla="*/ 700447 h 1847704"/>
                <a:gd name="connsiteX212" fmla="*/ 1732617 w 1842380"/>
                <a:gd name="connsiteY212" fmla="*/ 790436 h 1847704"/>
                <a:gd name="connsiteX213" fmla="*/ 1720370 w 1842380"/>
                <a:gd name="connsiteY213" fmla="*/ 723876 h 1847704"/>
                <a:gd name="connsiteX214" fmla="*/ 1703331 w 1842380"/>
                <a:gd name="connsiteY214" fmla="*/ 687667 h 1847704"/>
                <a:gd name="connsiteX215" fmla="*/ 1703331 w 1842380"/>
                <a:gd name="connsiteY215" fmla="*/ 632289 h 1847704"/>
                <a:gd name="connsiteX216" fmla="*/ 1705461 w 1842380"/>
                <a:gd name="connsiteY216" fmla="*/ 638147 h 1847704"/>
                <a:gd name="connsiteX217" fmla="*/ 1733150 w 1842380"/>
                <a:gd name="connsiteY217" fmla="*/ 604600 h 1847704"/>
                <a:gd name="connsiteX218" fmla="*/ 1733150 w 1842380"/>
                <a:gd name="connsiteY218" fmla="*/ 604600 h 1847704"/>
                <a:gd name="connsiteX219" fmla="*/ 1733150 w 1842380"/>
                <a:gd name="connsiteY219" fmla="*/ 801618 h 1847704"/>
                <a:gd name="connsiteX220" fmla="*/ 1733150 w 1842380"/>
                <a:gd name="connsiteY220" fmla="*/ 831969 h 1847704"/>
                <a:gd name="connsiteX221" fmla="*/ 1733150 w 1842380"/>
                <a:gd name="connsiteY221" fmla="*/ 801618 h 1847704"/>
                <a:gd name="connsiteX222" fmla="*/ 1733150 w 1842380"/>
                <a:gd name="connsiteY222" fmla="*/ 801618 h 1847704"/>
                <a:gd name="connsiteX223" fmla="*/ 1733150 w 1842380"/>
                <a:gd name="connsiteY223" fmla="*/ 1025259 h 1847704"/>
                <a:gd name="connsiteX224" fmla="*/ 1733150 w 1842380"/>
                <a:gd name="connsiteY224" fmla="*/ 1109924 h 1847704"/>
                <a:gd name="connsiteX225" fmla="*/ 1729955 w 1842380"/>
                <a:gd name="connsiteY225" fmla="*/ 1138145 h 1847704"/>
                <a:gd name="connsiteX226" fmla="*/ 1733150 w 1842380"/>
                <a:gd name="connsiteY226" fmla="*/ 1137080 h 1847704"/>
                <a:gd name="connsiteX227" fmla="*/ 1733150 w 1842380"/>
                <a:gd name="connsiteY227" fmla="*/ 1157314 h 1847704"/>
                <a:gd name="connsiteX228" fmla="*/ 1726227 w 1842380"/>
                <a:gd name="connsiteY228" fmla="*/ 1161574 h 1847704"/>
                <a:gd name="connsiteX229" fmla="*/ 1707058 w 1842380"/>
                <a:gd name="connsiteY229" fmla="*/ 1207900 h 1847704"/>
                <a:gd name="connsiteX230" fmla="*/ 1733150 w 1842380"/>
                <a:gd name="connsiteY230" fmla="*/ 1202043 h 1847704"/>
                <a:gd name="connsiteX231" fmla="*/ 1733150 w 1842380"/>
                <a:gd name="connsiteY231" fmla="*/ 1220147 h 1847704"/>
                <a:gd name="connsiteX232" fmla="*/ 1703863 w 1842380"/>
                <a:gd name="connsiteY232" fmla="*/ 1230264 h 1847704"/>
                <a:gd name="connsiteX233" fmla="*/ 1703863 w 1842380"/>
                <a:gd name="connsiteY233" fmla="*/ 1164769 h 1847704"/>
                <a:gd name="connsiteX234" fmla="*/ 1715045 w 1842380"/>
                <a:gd name="connsiteY234" fmla="*/ 1148795 h 1847704"/>
                <a:gd name="connsiteX235" fmla="*/ 1731020 w 1842380"/>
                <a:gd name="connsiteY235" fmla="*/ 1079040 h 1847704"/>
                <a:gd name="connsiteX236" fmla="*/ 1733150 w 1842380"/>
                <a:gd name="connsiteY236" fmla="*/ 1025259 h 1847704"/>
                <a:gd name="connsiteX237" fmla="*/ 1733150 w 1842380"/>
                <a:gd name="connsiteY237" fmla="*/ 1025259 h 1847704"/>
                <a:gd name="connsiteX238" fmla="*/ 1733150 w 1842380"/>
                <a:gd name="connsiteY238" fmla="*/ 1269668 h 1847704"/>
                <a:gd name="connsiteX239" fmla="*/ 1733150 w 1842380"/>
                <a:gd name="connsiteY239" fmla="*/ 1287772 h 1847704"/>
                <a:gd name="connsiteX240" fmla="*/ 1703863 w 1842380"/>
                <a:gd name="connsiteY240" fmla="*/ 1289902 h 1847704"/>
                <a:gd name="connsiteX241" fmla="*/ 1703863 w 1842380"/>
                <a:gd name="connsiteY241" fmla="*/ 1270733 h 1847704"/>
                <a:gd name="connsiteX242" fmla="*/ 1733150 w 1842380"/>
                <a:gd name="connsiteY242" fmla="*/ 1269668 h 1847704"/>
                <a:gd name="connsiteX243" fmla="*/ 1733150 w 1842380"/>
                <a:gd name="connsiteY243" fmla="*/ 1269668 h 1847704"/>
                <a:gd name="connsiteX244" fmla="*/ 1733150 w 1842380"/>
                <a:gd name="connsiteY244" fmla="*/ 1323981 h 1847704"/>
                <a:gd name="connsiteX245" fmla="*/ 1733150 w 1842380"/>
                <a:gd name="connsiteY245" fmla="*/ 1357527 h 1847704"/>
                <a:gd name="connsiteX246" fmla="*/ 1703863 w 1842380"/>
                <a:gd name="connsiteY246" fmla="*/ 1409177 h 1847704"/>
                <a:gd name="connsiteX247" fmla="*/ 1703863 w 1842380"/>
                <a:gd name="connsiteY247" fmla="*/ 1384151 h 1847704"/>
                <a:gd name="connsiteX248" fmla="*/ 1717175 w 1842380"/>
                <a:gd name="connsiteY248" fmla="*/ 1355929 h 1847704"/>
                <a:gd name="connsiteX249" fmla="*/ 1717175 w 1842380"/>
                <a:gd name="connsiteY249" fmla="*/ 1355929 h 1847704"/>
                <a:gd name="connsiteX250" fmla="*/ 1717175 w 1842380"/>
                <a:gd name="connsiteY250" fmla="*/ 1353799 h 1847704"/>
                <a:gd name="connsiteX251" fmla="*/ 1703863 w 1842380"/>
                <a:gd name="connsiteY251" fmla="*/ 1355929 h 1847704"/>
                <a:gd name="connsiteX252" fmla="*/ 1703863 w 1842380"/>
                <a:gd name="connsiteY252" fmla="*/ 1337825 h 1847704"/>
                <a:gd name="connsiteX253" fmla="*/ 1733150 w 1842380"/>
                <a:gd name="connsiteY253" fmla="*/ 1323981 h 1847704"/>
                <a:gd name="connsiteX254" fmla="*/ 1703863 w 1842380"/>
                <a:gd name="connsiteY254" fmla="*/ 438999 h 1847704"/>
                <a:gd name="connsiteX255" fmla="*/ 1703863 w 1842380"/>
                <a:gd name="connsiteY255" fmla="*/ 464026 h 1847704"/>
                <a:gd name="connsiteX256" fmla="*/ 1694811 w 1842380"/>
                <a:gd name="connsiteY256" fmla="*/ 452844 h 1847704"/>
                <a:gd name="connsiteX257" fmla="*/ 1694811 w 1842380"/>
                <a:gd name="connsiteY257" fmla="*/ 453909 h 1847704"/>
                <a:gd name="connsiteX258" fmla="*/ 1692681 w 1842380"/>
                <a:gd name="connsiteY258" fmla="*/ 451779 h 1847704"/>
                <a:gd name="connsiteX259" fmla="*/ 1667655 w 1842380"/>
                <a:gd name="connsiteY259" fmla="*/ 501299 h 1847704"/>
                <a:gd name="connsiteX260" fmla="*/ 1667655 w 1842380"/>
                <a:gd name="connsiteY260" fmla="*/ 465091 h 1847704"/>
                <a:gd name="connsiteX261" fmla="*/ 1667655 w 1842380"/>
                <a:gd name="connsiteY261" fmla="*/ 407583 h 1847704"/>
                <a:gd name="connsiteX262" fmla="*/ 1667655 w 1842380"/>
                <a:gd name="connsiteY262" fmla="*/ 382556 h 1847704"/>
                <a:gd name="connsiteX263" fmla="*/ 1693746 w 1842380"/>
                <a:gd name="connsiteY263" fmla="*/ 428882 h 1847704"/>
                <a:gd name="connsiteX264" fmla="*/ 1701733 w 1842380"/>
                <a:gd name="connsiteY264" fmla="*/ 436869 h 1847704"/>
                <a:gd name="connsiteX265" fmla="*/ 1703863 w 1842380"/>
                <a:gd name="connsiteY265" fmla="*/ 438999 h 1847704"/>
                <a:gd name="connsiteX266" fmla="*/ 1703863 w 1842380"/>
                <a:gd name="connsiteY266" fmla="*/ 438999 h 1847704"/>
                <a:gd name="connsiteX267" fmla="*/ 1703863 w 1842380"/>
                <a:gd name="connsiteY267" fmla="*/ 533248 h 1847704"/>
                <a:gd name="connsiteX268" fmla="*/ 1703863 w 1842380"/>
                <a:gd name="connsiteY268" fmla="*/ 564664 h 1847704"/>
                <a:gd name="connsiteX269" fmla="*/ 1691616 w 1842380"/>
                <a:gd name="connsiteY269" fmla="*/ 589691 h 1847704"/>
                <a:gd name="connsiteX270" fmla="*/ 1703863 w 1842380"/>
                <a:gd name="connsiteY270" fmla="*/ 632289 h 1847704"/>
                <a:gd name="connsiteX271" fmla="*/ 1703863 w 1842380"/>
                <a:gd name="connsiteY271" fmla="*/ 687667 h 1847704"/>
                <a:gd name="connsiteX272" fmla="*/ 1700668 w 1842380"/>
                <a:gd name="connsiteY272" fmla="*/ 655186 h 1847704"/>
                <a:gd name="connsiteX273" fmla="*/ 1674577 w 1842380"/>
                <a:gd name="connsiteY273" fmla="*/ 588626 h 1847704"/>
                <a:gd name="connsiteX274" fmla="*/ 1667655 w 1842380"/>
                <a:gd name="connsiteY274" fmla="*/ 580639 h 1847704"/>
                <a:gd name="connsiteX275" fmla="*/ 1667655 w 1842380"/>
                <a:gd name="connsiteY275" fmla="*/ 554547 h 1847704"/>
                <a:gd name="connsiteX276" fmla="*/ 1678837 w 1842380"/>
                <a:gd name="connsiteY276" fmla="*/ 570522 h 1847704"/>
                <a:gd name="connsiteX277" fmla="*/ 1703863 w 1842380"/>
                <a:gd name="connsiteY277" fmla="*/ 533248 h 1847704"/>
                <a:gd name="connsiteX278" fmla="*/ 1703863 w 1842380"/>
                <a:gd name="connsiteY278" fmla="*/ 533248 h 1847704"/>
                <a:gd name="connsiteX279" fmla="*/ 1703863 w 1842380"/>
                <a:gd name="connsiteY279" fmla="*/ 1164769 h 1847704"/>
                <a:gd name="connsiteX280" fmla="*/ 1703863 w 1842380"/>
                <a:gd name="connsiteY280" fmla="*/ 1230264 h 1847704"/>
                <a:gd name="connsiteX281" fmla="*/ 1702798 w 1842380"/>
                <a:gd name="connsiteY281" fmla="*/ 1230264 h 1847704"/>
                <a:gd name="connsiteX282" fmla="*/ 1680434 w 1842380"/>
                <a:gd name="connsiteY282" fmla="*/ 1275525 h 1847704"/>
                <a:gd name="connsiteX283" fmla="*/ 1703863 w 1842380"/>
                <a:gd name="connsiteY283" fmla="*/ 1271265 h 1847704"/>
                <a:gd name="connsiteX284" fmla="*/ 1703863 w 1842380"/>
                <a:gd name="connsiteY284" fmla="*/ 1290434 h 1847704"/>
                <a:gd name="connsiteX285" fmla="*/ 1673512 w 1842380"/>
                <a:gd name="connsiteY285" fmla="*/ 1297357 h 1847704"/>
                <a:gd name="connsiteX286" fmla="*/ 1667655 w 1842380"/>
                <a:gd name="connsiteY286" fmla="*/ 1301616 h 1847704"/>
                <a:gd name="connsiteX287" fmla="*/ 1667655 w 1842380"/>
                <a:gd name="connsiteY287" fmla="*/ 1260615 h 1847704"/>
                <a:gd name="connsiteX288" fmla="*/ 1691084 w 1842380"/>
                <a:gd name="connsiteY288" fmla="*/ 1216952 h 1847704"/>
                <a:gd name="connsiteX289" fmla="*/ 1703863 w 1842380"/>
                <a:gd name="connsiteY289" fmla="*/ 1164769 h 1847704"/>
                <a:gd name="connsiteX290" fmla="*/ 1703863 w 1842380"/>
                <a:gd name="connsiteY290" fmla="*/ 1164769 h 1847704"/>
                <a:gd name="connsiteX291" fmla="*/ 1703863 w 1842380"/>
                <a:gd name="connsiteY291" fmla="*/ 1338358 h 1847704"/>
                <a:gd name="connsiteX292" fmla="*/ 1703863 w 1842380"/>
                <a:gd name="connsiteY292" fmla="*/ 1356462 h 1847704"/>
                <a:gd name="connsiteX293" fmla="*/ 1667655 w 1842380"/>
                <a:gd name="connsiteY293" fmla="*/ 1356462 h 1847704"/>
                <a:gd name="connsiteX294" fmla="*/ 1667655 w 1842380"/>
                <a:gd name="connsiteY294" fmla="*/ 1338358 h 1847704"/>
                <a:gd name="connsiteX295" fmla="*/ 1703863 w 1842380"/>
                <a:gd name="connsiteY295" fmla="*/ 1338358 h 1847704"/>
                <a:gd name="connsiteX296" fmla="*/ 1703863 w 1842380"/>
                <a:gd name="connsiteY296" fmla="*/ 1338358 h 1847704"/>
                <a:gd name="connsiteX297" fmla="*/ 1703863 w 1842380"/>
                <a:gd name="connsiteY297" fmla="*/ 1384683 h 1847704"/>
                <a:gd name="connsiteX298" fmla="*/ 1703863 w 1842380"/>
                <a:gd name="connsiteY298" fmla="*/ 1409710 h 1847704"/>
                <a:gd name="connsiteX299" fmla="*/ 1698006 w 1842380"/>
                <a:gd name="connsiteY299" fmla="*/ 1413970 h 1847704"/>
                <a:gd name="connsiteX300" fmla="*/ 1694811 w 1842380"/>
                <a:gd name="connsiteY300" fmla="*/ 1423022 h 1847704"/>
                <a:gd name="connsiteX301" fmla="*/ 1667655 w 1842380"/>
                <a:gd name="connsiteY301" fmla="*/ 1466685 h 1847704"/>
                <a:gd name="connsiteX302" fmla="*/ 1667655 w 1842380"/>
                <a:gd name="connsiteY302" fmla="*/ 1440594 h 1847704"/>
                <a:gd name="connsiteX303" fmla="*/ 1676707 w 1842380"/>
                <a:gd name="connsiteY303" fmla="*/ 1423554 h 1847704"/>
                <a:gd name="connsiteX304" fmla="*/ 1676707 w 1842380"/>
                <a:gd name="connsiteY304" fmla="*/ 1423554 h 1847704"/>
                <a:gd name="connsiteX305" fmla="*/ 1676707 w 1842380"/>
                <a:gd name="connsiteY305" fmla="*/ 1421424 h 1847704"/>
                <a:gd name="connsiteX306" fmla="*/ 1667655 w 1842380"/>
                <a:gd name="connsiteY306" fmla="*/ 1422489 h 1847704"/>
                <a:gd name="connsiteX307" fmla="*/ 1667655 w 1842380"/>
                <a:gd name="connsiteY307" fmla="*/ 1404385 h 1847704"/>
                <a:gd name="connsiteX308" fmla="*/ 1703863 w 1842380"/>
                <a:gd name="connsiteY308" fmla="*/ 1384683 h 1847704"/>
                <a:gd name="connsiteX309" fmla="*/ 1667655 w 1842380"/>
                <a:gd name="connsiteY309" fmla="*/ 382556 h 1847704"/>
                <a:gd name="connsiteX310" fmla="*/ 1667655 w 1842380"/>
                <a:gd name="connsiteY310" fmla="*/ 407583 h 1847704"/>
                <a:gd name="connsiteX311" fmla="*/ 1650615 w 1842380"/>
                <a:gd name="connsiteY311" fmla="*/ 387349 h 1847704"/>
                <a:gd name="connsiteX312" fmla="*/ 1650615 w 1842380"/>
                <a:gd name="connsiteY312" fmla="*/ 388414 h 1847704"/>
                <a:gd name="connsiteX313" fmla="*/ 1648485 w 1842380"/>
                <a:gd name="connsiteY313" fmla="*/ 386284 h 1847704"/>
                <a:gd name="connsiteX314" fmla="*/ 1626121 w 1842380"/>
                <a:gd name="connsiteY314" fmla="*/ 442726 h 1847704"/>
                <a:gd name="connsiteX315" fmla="*/ 1626121 w 1842380"/>
                <a:gd name="connsiteY315" fmla="*/ 399063 h 1847704"/>
                <a:gd name="connsiteX316" fmla="*/ 1626121 w 1842380"/>
                <a:gd name="connsiteY316" fmla="*/ 355400 h 1847704"/>
                <a:gd name="connsiteX317" fmla="*/ 1626121 w 1842380"/>
                <a:gd name="connsiteY317" fmla="*/ 328776 h 1847704"/>
                <a:gd name="connsiteX318" fmla="*/ 1648485 w 1842380"/>
                <a:gd name="connsiteY318" fmla="*/ 363919 h 1847704"/>
                <a:gd name="connsiteX319" fmla="*/ 1655408 w 1842380"/>
                <a:gd name="connsiteY319" fmla="*/ 370842 h 1847704"/>
                <a:gd name="connsiteX320" fmla="*/ 1667655 w 1842380"/>
                <a:gd name="connsiteY320" fmla="*/ 382556 h 1847704"/>
                <a:gd name="connsiteX321" fmla="*/ 1667655 w 1842380"/>
                <a:gd name="connsiteY321" fmla="*/ 382556 h 1847704"/>
                <a:gd name="connsiteX322" fmla="*/ 1667655 w 1842380"/>
                <a:gd name="connsiteY322" fmla="*/ 464558 h 1847704"/>
                <a:gd name="connsiteX323" fmla="*/ 1667655 w 1842380"/>
                <a:gd name="connsiteY323" fmla="*/ 500767 h 1847704"/>
                <a:gd name="connsiteX324" fmla="*/ 1658602 w 1842380"/>
                <a:gd name="connsiteY324" fmla="*/ 524196 h 1847704"/>
                <a:gd name="connsiteX325" fmla="*/ 1667655 w 1842380"/>
                <a:gd name="connsiteY325" fmla="*/ 554547 h 1847704"/>
                <a:gd name="connsiteX326" fmla="*/ 1667655 w 1842380"/>
                <a:gd name="connsiteY326" fmla="*/ 580639 h 1847704"/>
                <a:gd name="connsiteX327" fmla="*/ 1641563 w 1842380"/>
                <a:gd name="connsiteY327" fmla="*/ 524196 h 1847704"/>
                <a:gd name="connsiteX328" fmla="*/ 1625589 w 1842380"/>
                <a:gd name="connsiteY328" fmla="*/ 508221 h 1847704"/>
                <a:gd name="connsiteX329" fmla="*/ 1625589 w 1842380"/>
                <a:gd name="connsiteY329" fmla="*/ 480000 h 1847704"/>
                <a:gd name="connsiteX330" fmla="*/ 1644758 w 1842380"/>
                <a:gd name="connsiteY330" fmla="*/ 506092 h 1847704"/>
                <a:gd name="connsiteX331" fmla="*/ 1667655 w 1842380"/>
                <a:gd name="connsiteY331" fmla="*/ 464558 h 1847704"/>
                <a:gd name="connsiteX332" fmla="*/ 1667655 w 1842380"/>
                <a:gd name="connsiteY332" fmla="*/ 464558 h 1847704"/>
                <a:gd name="connsiteX333" fmla="*/ 1667655 w 1842380"/>
                <a:gd name="connsiteY333" fmla="*/ 1260615 h 1847704"/>
                <a:gd name="connsiteX334" fmla="*/ 1667655 w 1842380"/>
                <a:gd name="connsiteY334" fmla="*/ 1301084 h 1847704"/>
                <a:gd name="connsiteX335" fmla="*/ 1646355 w 1842380"/>
                <a:gd name="connsiteY335" fmla="*/ 1339422 h 1847704"/>
                <a:gd name="connsiteX336" fmla="*/ 1667655 w 1842380"/>
                <a:gd name="connsiteY336" fmla="*/ 1338358 h 1847704"/>
                <a:gd name="connsiteX337" fmla="*/ 1667655 w 1842380"/>
                <a:gd name="connsiteY337" fmla="*/ 1356462 h 1847704"/>
                <a:gd name="connsiteX338" fmla="*/ 1637303 w 1842380"/>
                <a:gd name="connsiteY338" fmla="*/ 1360722 h 1847704"/>
                <a:gd name="connsiteX339" fmla="*/ 1626121 w 1842380"/>
                <a:gd name="connsiteY339" fmla="*/ 1368709 h 1847704"/>
                <a:gd name="connsiteX340" fmla="*/ 1626121 w 1842380"/>
                <a:gd name="connsiteY340" fmla="*/ 1348475 h 1847704"/>
                <a:gd name="connsiteX341" fmla="*/ 1629316 w 1842380"/>
                <a:gd name="connsiteY341" fmla="*/ 1346345 h 1847704"/>
                <a:gd name="connsiteX342" fmla="*/ 1662862 w 1842380"/>
                <a:gd name="connsiteY342" fmla="*/ 1283512 h 1847704"/>
                <a:gd name="connsiteX343" fmla="*/ 1667655 w 1842380"/>
                <a:gd name="connsiteY343" fmla="*/ 1260615 h 1847704"/>
                <a:gd name="connsiteX344" fmla="*/ 1667655 w 1842380"/>
                <a:gd name="connsiteY344" fmla="*/ 1260615 h 1847704"/>
                <a:gd name="connsiteX345" fmla="*/ 1667655 w 1842380"/>
                <a:gd name="connsiteY345" fmla="*/ 1404917 h 1847704"/>
                <a:gd name="connsiteX346" fmla="*/ 1667655 w 1842380"/>
                <a:gd name="connsiteY346" fmla="*/ 1423022 h 1847704"/>
                <a:gd name="connsiteX347" fmla="*/ 1626121 w 1842380"/>
                <a:gd name="connsiteY347" fmla="*/ 1420892 h 1847704"/>
                <a:gd name="connsiteX348" fmla="*/ 1626121 w 1842380"/>
                <a:gd name="connsiteY348" fmla="*/ 1401723 h 1847704"/>
                <a:gd name="connsiteX349" fmla="*/ 1667655 w 1842380"/>
                <a:gd name="connsiteY349" fmla="*/ 1404917 h 1847704"/>
                <a:gd name="connsiteX350" fmla="*/ 1667655 w 1842380"/>
                <a:gd name="connsiteY350" fmla="*/ 1404917 h 1847704"/>
                <a:gd name="connsiteX351" fmla="*/ 1667655 w 1842380"/>
                <a:gd name="connsiteY351" fmla="*/ 1440594 h 1847704"/>
                <a:gd name="connsiteX352" fmla="*/ 1667655 w 1842380"/>
                <a:gd name="connsiteY352" fmla="*/ 1466685 h 1847704"/>
                <a:gd name="connsiteX353" fmla="*/ 1651680 w 1842380"/>
                <a:gd name="connsiteY353" fmla="*/ 1478932 h 1847704"/>
                <a:gd name="connsiteX354" fmla="*/ 1647420 w 1842380"/>
                <a:gd name="connsiteY354" fmla="*/ 1487984 h 1847704"/>
                <a:gd name="connsiteX355" fmla="*/ 1626121 w 1842380"/>
                <a:gd name="connsiteY355" fmla="*/ 1520466 h 1847704"/>
                <a:gd name="connsiteX356" fmla="*/ 1626121 w 1842380"/>
                <a:gd name="connsiteY356" fmla="*/ 1494907 h 1847704"/>
                <a:gd name="connsiteX357" fmla="*/ 1630381 w 1842380"/>
                <a:gd name="connsiteY357" fmla="*/ 1486919 h 1847704"/>
                <a:gd name="connsiteX358" fmla="*/ 1629316 w 1842380"/>
                <a:gd name="connsiteY358" fmla="*/ 1486919 h 1847704"/>
                <a:gd name="connsiteX359" fmla="*/ 1630381 w 1842380"/>
                <a:gd name="connsiteY359" fmla="*/ 1485854 h 1847704"/>
                <a:gd name="connsiteX360" fmla="*/ 1626121 w 1842380"/>
                <a:gd name="connsiteY360" fmla="*/ 1485854 h 1847704"/>
                <a:gd name="connsiteX361" fmla="*/ 1626121 w 1842380"/>
                <a:gd name="connsiteY361" fmla="*/ 1467750 h 1847704"/>
                <a:gd name="connsiteX362" fmla="*/ 1667655 w 1842380"/>
                <a:gd name="connsiteY362" fmla="*/ 1440594 h 1847704"/>
                <a:gd name="connsiteX363" fmla="*/ 1667655 w 1842380"/>
                <a:gd name="connsiteY363" fmla="*/ 1440594 h 1847704"/>
                <a:gd name="connsiteX364" fmla="*/ 1626121 w 1842380"/>
                <a:gd name="connsiteY364" fmla="*/ 1116846 h 1847704"/>
                <a:gd name="connsiteX365" fmla="*/ 1626121 w 1842380"/>
                <a:gd name="connsiteY365" fmla="*/ 1091819 h 1847704"/>
                <a:gd name="connsiteX366" fmla="*/ 1636238 w 1842380"/>
                <a:gd name="connsiteY366" fmla="*/ 1093949 h 1847704"/>
                <a:gd name="connsiteX367" fmla="*/ 1630381 w 1842380"/>
                <a:gd name="connsiteY367" fmla="*/ 1117378 h 1847704"/>
                <a:gd name="connsiteX368" fmla="*/ 1626121 w 1842380"/>
                <a:gd name="connsiteY368" fmla="*/ 1116846 h 1847704"/>
                <a:gd name="connsiteX369" fmla="*/ 1626121 w 1842380"/>
                <a:gd name="connsiteY369" fmla="*/ 1116846 h 1847704"/>
                <a:gd name="connsiteX370" fmla="*/ 1626121 w 1842380"/>
                <a:gd name="connsiteY370" fmla="*/ 1068390 h 1847704"/>
                <a:gd name="connsiteX371" fmla="*/ 1626121 w 1842380"/>
                <a:gd name="connsiteY371" fmla="*/ 1043364 h 1847704"/>
                <a:gd name="connsiteX372" fmla="*/ 1648485 w 1842380"/>
                <a:gd name="connsiteY372" fmla="*/ 1041234 h 1847704"/>
                <a:gd name="connsiteX373" fmla="*/ 1642628 w 1842380"/>
                <a:gd name="connsiteY373" fmla="*/ 1066260 h 1847704"/>
                <a:gd name="connsiteX374" fmla="*/ 1626121 w 1842380"/>
                <a:gd name="connsiteY374" fmla="*/ 1068390 h 1847704"/>
                <a:gd name="connsiteX375" fmla="*/ 1626121 w 1842380"/>
                <a:gd name="connsiteY375" fmla="*/ 1068390 h 1847704"/>
                <a:gd name="connsiteX376" fmla="*/ 1626121 w 1842380"/>
                <a:gd name="connsiteY376" fmla="*/ 971479 h 1847704"/>
                <a:gd name="connsiteX377" fmla="*/ 1626121 w 1842380"/>
                <a:gd name="connsiteY377" fmla="*/ 944322 h 1847704"/>
                <a:gd name="connsiteX378" fmla="*/ 1648485 w 1842380"/>
                <a:gd name="connsiteY378" fmla="*/ 954440 h 1847704"/>
                <a:gd name="connsiteX379" fmla="*/ 1657537 w 1842380"/>
                <a:gd name="connsiteY379" fmla="*/ 984791 h 1847704"/>
                <a:gd name="connsiteX380" fmla="*/ 1657537 w 1842380"/>
                <a:gd name="connsiteY380" fmla="*/ 998103 h 1847704"/>
                <a:gd name="connsiteX381" fmla="*/ 1654343 w 1842380"/>
                <a:gd name="connsiteY381" fmla="*/ 1012480 h 1847704"/>
                <a:gd name="connsiteX382" fmla="*/ 1634108 w 1842380"/>
                <a:gd name="connsiteY382" fmla="*/ 1011415 h 1847704"/>
                <a:gd name="connsiteX383" fmla="*/ 1637303 w 1842380"/>
                <a:gd name="connsiteY383" fmla="*/ 998103 h 1847704"/>
                <a:gd name="connsiteX384" fmla="*/ 1638368 w 1842380"/>
                <a:gd name="connsiteY384" fmla="*/ 985856 h 1847704"/>
                <a:gd name="connsiteX385" fmla="*/ 1636238 w 1842380"/>
                <a:gd name="connsiteY385" fmla="*/ 974674 h 1847704"/>
                <a:gd name="connsiteX386" fmla="*/ 1628251 w 1842380"/>
                <a:gd name="connsiteY386" fmla="*/ 970414 h 1847704"/>
                <a:gd name="connsiteX387" fmla="*/ 1626121 w 1842380"/>
                <a:gd name="connsiteY387" fmla="*/ 971479 h 1847704"/>
                <a:gd name="connsiteX388" fmla="*/ 1626121 w 1842380"/>
                <a:gd name="connsiteY388" fmla="*/ 971479 h 1847704"/>
                <a:gd name="connsiteX389" fmla="*/ 1626121 w 1842380"/>
                <a:gd name="connsiteY389" fmla="*/ 929945 h 1847704"/>
                <a:gd name="connsiteX390" fmla="*/ 1626121 w 1842380"/>
                <a:gd name="connsiteY390" fmla="*/ 903854 h 1847704"/>
                <a:gd name="connsiteX391" fmla="*/ 1655408 w 1842380"/>
                <a:gd name="connsiteY391" fmla="*/ 903854 h 1847704"/>
                <a:gd name="connsiteX392" fmla="*/ 1655408 w 1842380"/>
                <a:gd name="connsiteY392" fmla="*/ 929945 h 1847704"/>
                <a:gd name="connsiteX393" fmla="*/ 1626121 w 1842380"/>
                <a:gd name="connsiteY393" fmla="*/ 929945 h 1847704"/>
                <a:gd name="connsiteX394" fmla="*/ 1626121 w 1842380"/>
                <a:gd name="connsiteY394" fmla="*/ 929945 h 1847704"/>
                <a:gd name="connsiteX395" fmla="*/ 1626121 w 1842380"/>
                <a:gd name="connsiteY395" fmla="*/ 858593 h 1847704"/>
                <a:gd name="connsiteX396" fmla="*/ 1626121 w 1842380"/>
                <a:gd name="connsiteY396" fmla="*/ 832502 h 1847704"/>
                <a:gd name="connsiteX397" fmla="*/ 1651148 w 1842380"/>
                <a:gd name="connsiteY397" fmla="*/ 830372 h 1847704"/>
                <a:gd name="connsiteX398" fmla="*/ 1653278 w 1842380"/>
                <a:gd name="connsiteY398" fmla="*/ 855398 h 1847704"/>
                <a:gd name="connsiteX399" fmla="*/ 1626121 w 1842380"/>
                <a:gd name="connsiteY399" fmla="*/ 858593 h 1847704"/>
                <a:gd name="connsiteX400" fmla="*/ 1626121 w 1842380"/>
                <a:gd name="connsiteY400" fmla="*/ 858593 h 1847704"/>
                <a:gd name="connsiteX401" fmla="*/ 1626121 w 1842380"/>
                <a:gd name="connsiteY401" fmla="*/ 755292 h 1847704"/>
                <a:gd name="connsiteX402" fmla="*/ 1626121 w 1842380"/>
                <a:gd name="connsiteY402" fmla="*/ 729201 h 1847704"/>
                <a:gd name="connsiteX403" fmla="*/ 1629316 w 1842380"/>
                <a:gd name="connsiteY403" fmla="*/ 728136 h 1847704"/>
                <a:gd name="connsiteX404" fmla="*/ 1636238 w 1842380"/>
                <a:gd name="connsiteY404" fmla="*/ 753162 h 1847704"/>
                <a:gd name="connsiteX405" fmla="*/ 1626121 w 1842380"/>
                <a:gd name="connsiteY405" fmla="*/ 755292 h 1847704"/>
                <a:gd name="connsiteX406" fmla="*/ 1626121 w 1842380"/>
                <a:gd name="connsiteY406" fmla="*/ 328776 h 1847704"/>
                <a:gd name="connsiteX407" fmla="*/ 1626121 w 1842380"/>
                <a:gd name="connsiteY407" fmla="*/ 354867 h 1847704"/>
                <a:gd name="connsiteX408" fmla="*/ 1601095 w 1842380"/>
                <a:gd name="connsiteY408" fmla="*/ 326646 h 1847704"/>
                <a:gd name="connsiteX409" fmla="*/ 1601095 w 1842380"/>
                <a:gd name="connsiteY409" fmla="*/ 326646 h 1847704"/>
                <a:gd name="connsiteX410" fmla="*/ 1598965 w 1842380"/>
                <a:gd name="connsiteY410" fmla="*/ 325581 h 1847704"/>
                <a:gd name="connsiteX411" fmla="*/ 1579795 w 1842380"/>
                <a:gd name="connsiteY411" fmla="*/ 391076 h 1847704"/>
                <a:gd name="connsiteX412" fmla="*/ 1579795 w 1842380"/>
                <a:gd name="connsiteY412" fmla="*/ 333036 h 1847704"/>
                <a:gd name="connsiteX413" fmla="*/ 1579795 w 1842380"/>
                <a:gd name="connsiteY413" fmla="*/ 308009 h 1847704"/>
                <a:gd name="connsiteX414" fmla="*/ 1579795 w 1842380"/>
                <a:gd name="connsiteY414" fmla="*/ 276593 h 1847704"/>
                <a:gd name="connsiteX415" fmla="*/ 1596835 w 1842380"/>
                <a:gd name="connsiteY415" fmla="*/ 302684 h 1847704"/>
                <a:gd name="connsiteX416" fmla="*/ 1604822 w 1842380"/>
                <a:gd name="connsiteY416" fmla="*/ 308542 h 1847704"/>
                <a:gd name="connsiteX417" fmla="*/ 1626121 w 1842380"/>
                <a:gd name="connsiteY417" fmla="*/ 328776 h 1847704"/>
                <a:gd name="connsiteX418" fmla="*/ 1626121 w 1842380"/>
                <a:gd name="connsiteY418" fmla="*/ 328776 h 1847704"/>
                <a:gd name="connsiteX419" fmla="*/ 1626121 w 1842380"/>
                <a:gd name="connsiteY419" fmla="*/ 398531 h 1847704"/>
                <a:gd name="connsiteX420" fmla="*/ 1626121 w 1842380"/>
                <a:gd name="connsiteY420" fmla="*/ 442194 h 1847704"/>
                <a:gd name="connsiteX421" fmla="*/ 1621861 w 1842380"/>
                <a:gd name="connsiteY421" fmla="*/ 461363 h 1847704"/>
                <a:gd name="connsiteX422" fmla="*/ 1626121 w 1842380"/>
                <a:gd name="connsiteY422" fmla="*/ 480533 h 1847704"/>
                <a:gd name="connsiteX423" fmla="*/ 1626121 w 1842380"/>
                <a:gd name="connsiteY423" fmla="*/ 508754 h 1847704"/>
                <a:gd name="connsiteX424" fmla="*/ 1604822 w 1842380"/>
                <a:gd name="connsiteY424" fmla="*/ 462428 h 1847704"/>
                <a:gd name="connsiteX425" fmla="*/ 1579795 w 1842380"/>
                <a:gd name="connsiteY425" fmla="*/ 440064 h 1847704"/>
                <a:gd name="connsiteX426" fmla="*/ 1579795 w 1842380"/>
                <a:gd name="connsiteY426" fmla="*/ 409713 h 1847704"/>
                <a:gd name="connsiteX427" fmla="*/ 1605887 w 1842380"/>
                <a:gd name="connsiteY427" fmla="*/ 444856 h 1847704"/>
                <a:gd name="connsiteX428" fmla="*/ 1626121 w 1842380"/>
                <a:gd name="connsiteY428" fmla="*/ 398531 h 1847704"/>
                <a:gd name="connsiteX429" fmla="*/ 1626121 w 1842380"/>
                <a:gd name="connsiteY429" fmla="*/ 398531 h 1847704"/>
                <a:gd name="connsiteX430" fmla="*/ 1626121 w 1842380"/>
                <a:gd name="connsiteY430" fmla="*/ 729201 h 1847704"/>
                <a:gd name="connsiteX431" fmla="*/ 1626121 w 1842380"/>
                <a:gd name="connsiteY431" fmla="*/ 755292 h 1847704"/>
                <a:gd name="connsiteX432" fmla="*/ 1601095 w 1842380"/>
                <a:gd name="connsiteY432" fmla="*/ 762214 h 1847704"/>
                <a:gd name="connsiteX433" fmla="*/ 1579795 w 1842380"/>
                <a:gd name="connsiteY433" fmla="*/ 783514 h 1847704"/>
                <a:gd name="connsiteX434" fmla="*/ 1579795 w 1842380"/>
                <a:gd name="connsiteY434" fmla="*/ 732928 h 1847704"/>
                <a:gd name="connsiteX435" fmla="*/ 1594172 w 1842380"/>
                <a:gd name="connsiteY435" fmla="*/ 737188 h 1847704"/>
                <a:gd name="connsiteX436" fmla="*/ 1626121 w 1842380"/>
                <a:gd name="connsiteY436" fmla="*/ 729201 h 1847704"/>
                <a:gd name="connsiteX437" fmla="*/ 1626121 w 1842380"/>
                <a:gd name="connsiteY437" fmla="*/ 729201 h 1847704"/>
                <a:gd name="connsiteX438" fmla="*/ 1626121 w 1842380"/>
                <a:gd name="connsiteY438" fmla="*/ 833034 h 1847704"/>
                <a:gd name="connsiteX439" fmla="*/ 1626121 w 1842380"/>
                <a:gd name="connsiteY439" fmla="*/ 859126 h 1847704"/>
                <a:gd name="connsiteX440" fmla="*/ 1579795 w 1842380"/>
                <a:gd name="connsiteY440" fmla="*/ 863385 h 1847704"/>
                <a:gd name="connsiteX441" fmla="*/ 1579795 w 1842380"/>
                <a:gd name="connsiteY441" fmla="*/ 838359 h 1847704"/>
                <a:gd name="connsiteX442" fmla="*/ 1626121 w 1842380"/>
                <a:gd name="connsiteY442" fmla="*/ 833034 h 1847704"/>
                <a:gd name="connsiteX443" fmla="*/ 1626121 w 1842380"/>
                <a:gd name="connsiteY443" fmla="*/ 833034 h 1847704"/>
                <a:gd name="connsiteX444" fmla="*/ 1626121 w 1842380"/>
                <a:gd name="connsiteY444" fmla="*/ 903854 h 1847704"/>
                <a:gd name="connsiteX445" fmla="*/ 1626121 w 1842380"/>
                <a:gd name="connsiteY445" fmla="*/ 929945 h 1847704"/>
                <a:gd name="connsiteX446" fmla="*/ 1579795 w 1842380"/>
                <a:gd name="connsiteY446" fmla="*/ 929945 h 1847704"/>
                <a:gd name="connsiteX447" fmla="*/ 1579795 w 1842380"/>
                <a:gd name="connsiteY447" fmla="*/ 903854 h 1847704"/>
                <a:gd name="connsiteX448" fmla="*/ 1626121 w 1842380"/>
                <a:gd name="connsiteY448" fmla="*/ 903854 h 1847704"/>
                <a:gd name="connsiteX449" fmla="*/ 1626121 w 1842380"/>
                <a:gd name="connsiteY449" fmla="*/ 903854 h 1847704"/>
                <a:gd name="connsiteX450" fmla="*/ 1626121 w 1842380"/>
                <a:gd name="connsiteY450" fmla="*/ 944322 h 1847704"/>
                <a:gd name="connsiteX451" fmla="*/ 1626121 w 1842380"/>
                <a:gd name="connsiteY451" fmla="*/ 971479 h 1847704"/>
                <a:gd name="connsiteX452" fmla="*/ 1618134 w 1842380"/>
                <a:gd name="connsiteY452" fmla="*/ 984791 h 1847704"/>
                <a:gd name="connsiteX453" fmla="*/ 1616004 w 1842380"/>
                <a:gd name="connsiteY453" fmla="*/ 989051 h 1847704"/>
                <a:gd name="connsiteX454" fmla="*/ 1605887 w 1842380"/>
                <a:gd name="connsiteY454" fmla="*/ 1009285 h 1847704"/>
                <a:gd name="connsiteX455" fmla="*/ 1588848 w 1842380"/>
                <a:gd name="connsiteY455" fmla="*/ 1016207 h 1847704"/>
                <a:gd name="connsiteX456" fmla="*/ 1579795 w 1842380"/>
                <a:gd name="connsiteY456" fmla="*/ 1015142 h 1847704"/>
                <a:gd name="connsiteX457" fmla="*/ 1579795 w 1842380"/>
                <a:gd name="connsiteY457" fmla="*/ 986921 h 1847704"/>
                <a:gd name="connsiteX458" fmla="*/ 1585653 w 1842380"/>
                <a:gd name="connsiteY458" fmla="*/ 990116 h 1847704"/>
                <a:gd name="connsiteX459" fmla="*/ 1591510 w 1842380"/>
                <a:gd name="connsiteY459" fmla="*/ 987986 h 1847704"/>
                <a:gd name="connsiteX460" fmla="*/ 1594705 w 1842380"/>
                <a:gd name="connsiteY460" fmla="*/ 981064 h 1847704"/>
                <a:gd name="connsiteX461" fmla="*/ 1595770 w 1842380"/>
                <a:gd name="connsiteY461" fmla="*/ 976804 h 1847704"/>
                <a:gd name="connsiteX462" fmla="*/ 1604822 w 1842380"/>
                <a:gd name="connsiteY462" fmla="*/ 954440 h 1847704"/>
                <a:gd name="connsiteX463" fmla="*/ 1612809 w 1842380"/>
                <a:gd name="connsiteY463" fmla="*/ 947517 h 1847704"/>
                <a:gd name="connsiteX464" fmla="*/ 1625056 w 1842380"/>
                <a:gd name="connsiteY464" fmla="*/ 944322 h 1847704"/>
                <a:gd name="connsiteX465" fmla="*/ 1626121 w 1842380"/>
                <a:gd name="connsiteY465" fmla="*/ 944322 h 1847704"/>
                <a:gd name="connsiteX466" fmla="*/ 1626121 w 1842380"/>
                <a:gd name="connsiteY466" fmla="*/ 944322 h 1847704"/>
                <a:gd name="connsiteX467" fmla="*/ 1626121 w 1842380"/>
                <a:gd name="connsiteY467" fmla="*/ 1043364 h 1847704"/>
                <a:gd name="connsiteX468" fmla="*/ 1626121 w 1842380"/>
                <a:gd name="connsiteY468" fmla="*/ 1068390 h 1847704"/>
                <a:gd name="connsiteX469" fmla="*/ 1616004 w 1842380"/>
                <a:gd name="connsiteY469" fmla="*/ 1068390 h 1847704"/>
                <a:gd name="connsiteX470" fmla="*/ 1605887 w 1842380"/>
                <a:gd name="connsiteY470" fmla="*/ 1071585 h 1847704"/>
                <a:gd name="connsiteX471" fmla="*/ 1601627 w 1842380"/>
                <a:gd name="connsiteY471" fmla="*/ 1081702 h 1847704"/>
                <a:gd name="connsiteX472" fmla="*/ 1600562 w 1842380"/>
                <a:gd name="connsiteY472" fmla="*/ 1084897 h 1847704"/>
                <a:gd name="connsiteX473" fmla="*/ 1626654 w 1842380"/>
                <a:gd name="connsiteY473" fmla="*/ 1091819 h 1847704"/>
                <a:gd name="connsiteX474" fmla="*/ 1626654 w 1842380"/>
                <a:gd name="connsiteY474" fmla="*/ 1116846 h 1847704"/>
                <a:gd name="connsiteX475" fmla="*/ 1580328 w 1842380"/>
                <a:gd name="connsiteY475" fmla="*/ 1106729 h 1847704"/>
                <a:gd name="connsiteX476" fmla="*/ 1580328 w 1842380"/>
                <a:gd name="connsiteY476" fmla="*/ 1079572 h 1847704"/>
                <a:gd name="connsiteX477" fmla="*/ 1584588 w 1842380"/>
                <a:gd name="connsiteY477" fmla="*/ 1080637 h 1847704"/>
                <a:gd name="connsiteX478" fmla="*/ 1586718 w 1842380"/>
                <a:gd name="connsiteY478" fmla="*/ 1072650 h 1847704"/>
                <a:gd name="connsiteX479" fmla="*/ 1586718 w 1842380"/>
                <a:gd name="connsiteY479" fmla="*/ 1059338 h 1847704"/>
                <a:gd name="connsiteX480" fmla="*/ 1579795 w 1842380"/>
                <a:gd name="connsiteY480" fmla="*/ 1053481 h 1847704"/>
                <a:gd name="connsiteX481" fmla="*/ 1579795 w 1842380"/>
                <a:gd name="connsiteY481" fmla="*/ 1028454 h 1847704"/>
                <a:gd name="connsiteX482" fmla="*/ 1579795 w 1842380"/>
                <a:gd name="connsiteY482" fmla="*/ 1028454 h 1847704"/>
                <a:gd name="connsiteX483" fmla="*/ 1593107 w 1842380"/>
                <a:gd name="connsiteY483" fmla="*/ 1037506 h 1847704"/>
                <a:gd name="connsiteX484" fmla="*/ 1597367 w 1842380"/>
                <a:gd name="connsiteY484" fmla="*/ 1051883 h 1847704"/>
                <a:gd name="connsiteX485" fmla="*/ 1615472 w 1842380"/>
                <a:gd name="connsiteY485" fmla="*/ 1043896 h 1847704"/>
                <a:gd name="connsiteX486" fmla="*/ 1615472 w 1842380"/>
                <a:gd name="connsiteY486" fmla="*/ 1043896 h 1847704"/>
                <a:gd name="connsiteX487" fmla="*/ 1626121 w 1842380"/>
                <a:gd name="connsiteY487" fmla="*/ 1043364 h 1847704"/>
                <a:gd name="connsiteX488" fmla="*/ 1626121 w 1842380"/>
                <a:gd name="connsiteY488" fmla="*/ 1043364 h 1847704"/>
                <a:gd name="connsiteX489" fmla="*/ 1626121 w 1842380"/>
                <a:gd name="connsiteY489" fmla="*/ 1348475 h 1847704"/>
                <a:gd name="connsiteX490" fmla="*/ 1626121 w 1842380"/>
                <a:gd name="connsiteY490" fmla="*/ 1368709 h 1847704"/>
                <a:gd name="connsiteX491" fmla="*/ 1606952 w 1842380"/>
                <a:gd name="connsiteY491" fmla="*/ 1401190 h 1847704"/>
                <a:gd name="connsiteX492" fmla="*/ 1626121 w 1842380"/>
                <a:gd name="connsiteY492" fmla="*/ 1401190 h 1847704"/>
                <a:gd name="connsiteX493" fmla="*/ 1626121 w 1842380"/>
                <a:gd name="connsiteY493" fmla="*/ 1420359 h 1847704"/>
                <a:gd name="connsiteX494" fmla="*/ 1596835 w 1842380"/>
                <a:gd name="connsiteY494" fmla="*/ 1421424 h 1847704"/>
                <a:gd name="connsiteX495" fmla="*/ 1579795 w 1842380"/>
                <a:gd name="connsiteY495" fmla="*/ 1433671 h 1847704"/>
                <a:gd name="connsiteX496" fmla="*/ 1579795 w 1842380"/>
                <a:gd name="connsiteY496" fmla="*/ 1412372 h 1847704"/>
                <a:gd name="connsiteX497" fmla="*/ 1589913 w 1842380"/>
                <a:gd name="connsiteY497" fmla="*/ 1405450 h 1847704"/>
                <a:gd name="connsiteX498" fmla="*/ 1626121 w 1842380"/>
                <a:gd name="connsiteY498" fmla="*/ 1348475 h 1847704"/>
                <a:gd name="connsiteX499" fmla="*/ 1626121 w 1842380"/>
                <a:gd name="connsiteY499" fmla="*/ 1348475 h 1847704"/>
                <a:gd name="connsiteX500" fmla="*/ 1626121 w 1842380"/>
                <a:gd name="connsiteY500" fmla="*/ 1467750 h 1847704"/>
                <a:gd name="connsiteX501" fmla="*/ 1626121 w 1842380"/>
                <a:gd name="connsiteY501" fmla="*/ 1485854 h 1847704"/>
                <a:gd name="connsiteX502" fmla="*/ 1579795 w 1842380"/>
                <a:gd name="connsiteY502" fmla="*/ 1478932 h 1847704"/>
                <a:gd name="connsiteX503" fmla="*/ 1579795 w 1842380"/>
                <a:gd name="connsiteY503" fmla="*/ 1459763 h 1847704"/>
                <a:gd name="connsiteX504" fmla="*/ 1626121 w 1842380"/>
                <a:gd name="connsiteY504" fmla="*/ 1467750 h 1847704"/>
                <a:gd name="connsiteX505" fmla="*/ 1626121 w 1842380"/>
                <a:gd name="connsiteY505" fmla="*/ 1467750 h 1847704"/>
                <a:gd name="connsiteX506" fmla="*/ 1626121 w 1842380"/>
                <a:gd name="connsiteY506" fmla="*/ 1494907 h 1847704"/>
                <a:gd name="connsiteX507" fmla="*/ 1626121 w 1842380"/>
                <a:gd name="connsiteY507" fmla="*/ 1520998 h 1847704"/>
                <a:gd name="connsiteX508" fmla="*/ 1601095 w 1842380"/>
                <a:gd name="connsiteY508" fmla="*/ 1540167 h 1847704"/>
                <a:gd name="connsiteX509" fmla="*/ 1595237 w 1842380"/>
                <a:gd name="connsiteY509" fmla="*/ 1549220 h 1847704"/>
                <a:gd name="connsiteX510" fmla="*/ 1579263 w 1842380"/>
                <a:gd name="connsiteY510" fmla="*/ 1571584 h 1847704"/>
                <a:gd name="connsiteX511" fmla="*/ 1579263 w 1842380"/>
                <a:gd name="connsiteY511" fmla="*/ 1527920 h 1847704"/>
                <a:gd name="connsiteX512" fmla="*/ 1626121 w 1842380"/>
                <a:gd name="connsiteY512" fmla="*/ 1494907 h 1847704"/>
                <a:gd name="connsiteX513" fmla="*/ 1626121 w 1842380"/>
                <a:gd name="connsiteY513" fmla="*/ 1494907 h 1847704"/>
                <a:gd name="connsiteX514" fmla="*/ 1579795 w 1842380"/>
                <a:gd name="connsiteY514" fmla="*/ 1200978 h 1847704"/>
                <a:gd name="connsiteX515" fmla="*/ 1579795 w 1842380"/>
                <a:gd name="connsiteY515" fmla="*/ 1173821 h 1847704"/>
                <a:gd name="connsiteX516" fmla="*/ 1590977 w 1842380"/>
                <a:gd name="connsiteY516" fmla="*/ 1178081 h 1847704"/>
                <a:gd name="connsiteX517" fmla="*/ 1606952 w 1842380"/>
                <a:gd name="connsiteY517" fmla="*/ 1138678 h 1847704"/>
                <a:gd name="connsiteX518" fmla="*/ 1623991 w 1842380"/>
                <a:gd name="connsiteY518" fmla="*/ 1145600 h 1847704"/>
                <a:gd name="connsiteX519" fmla="*/ 1598965 w 1842380"/>
                <a:gd name="connsiteY519" fmla="*/ 1208432 h 1847704"/>
                <a:gd name="connsiteX520" fmla="*/ 1579795 w 1842380"/>
                <a:gd name="connsiteY520" fmla="*/ 1200978 h 1847704"/>
                <a:gd name="connsiteX521" fmla="*/ 1579795 w 1842380"/>
                <a:gd name="connsiteY521" fmla="*/ 1200978 h 1847704"/>
                <a:gd name="connsiteX522" fmla="*/ 1579795 w 1842380"/>
                <a:gd name="connsiteY522" fmla="*/ 1149327 h 1847704"/>
                <a:gd name="connsiteX523" fmla="*/ 1584055 w 1842380"/>
                <a:gd name="connsiteY523" fmla="*/ 1134418 h 1847704"/>
                <a:gd name="connsiteX524" fmla="*/ 1579795 w 1842380"/>
                <a:gd name="connsiteY524" fmla="*/ 1133353 h 1847704"/>
                <a:gd name="connsiteX525" fmla="*/ 1579795 w 1842380"/>
                <a:gd name="connsiteY525" fmla="*/ 1149327 h 1847704"/>
                <a:gd name="connsiteX526" fmla="*/ 1579795 w 1842380"/>
                <a:gd name="connsiteY526" fmla="*/ 1149327 h 1847704"/>
                <a:gd name="connsiteX527" fmla="*/ 1579795 w 1842380"/>
                <a:gd name="connsiteY527" fmla="*/ 954440 h 1847704"/>
                <a:gd name="connsiteX528" fmla="*/ 1580860 w 1842380"/>
                <a:gd name="connsiteY528" fmla="*/ 952310 h 1847704"/>
                <a:gd name="connsiteX529" fmla="*/ 1579795 w 1842380"/>
                <a:gd name="connsiteY529" fmla="*/ 952310 h 1847704"/>
                <a:gd name="connsiteX530" fmla="*/ 1579795 w 1842380"/>
                <a:gd name="connsiteY530" fmla="*/ 954440 h 1847704"/>
                <a:gd name="connsiteX531" fmla="*/ 1579795 w 1842380"/>
                <a:gd name="connsiteY531" fmla="*/ 954440 h 1847704"/>
                <a:gd name="connsiteX532" fmla="*/ 1579795 w 1842380"/>
                <a:gd name="connsiteY532" fmla="*/ 886815 h 1847704"/>
                <a:gd name="connsiteX533" fmla="*/ 1579795 w 1842380"/>
                <a:gd name="connsiteY533" fmla="*/ 879892 h 1847704"/>
                <a:gd name="connsiteX534" fmla="*/ 1579795 w 1842380"/>
                <a:gd name="connsiteY534" fmla="*/ 886815 h 1847704"/>
                <a:gd name="connsiteX535" fmla="*/ 1579795 w 1842380"/>
                <a:gd name="connsiteY535" fmla="*/ 886815 h 1847704"/>
                <a:gd name="connsiteX536" fmla="*/ 1579795 w 1842380"/>
                <a:gd name="connsiteY536" fmla="*/ 276593 h 1847704"/>
                <a:gd name="connsiteX537" fmla="*/ 1579795 w 1842380"/>
                <a:gd name="connsiteY537" fmla="*/ 308009 h 1847704"/>
                <a:gd name="connsiteX538" fmla="*/ 1546249 w 1842380"/>
                <a:gd name="connsiteY538" fmla="*/ 268606 h 1847704"/>
                <a:gd name="connsiteX539" fmla="*/ 1546249 w 1842380"/>
                <a:gd name="connsiteY539" fmla="*/ 269671 h 1847704"/>
                <a:gd name="connsiteX540" fmla="*/ 1544119 w 1842380"/>
                <a:gd name="connsiteY540" fmla="*/ 268606 h 1847704"/>
                <a:gd name="connsiteX541" fmla="*/ 1537197 w 1842380"/>
                <a:gd name="connsiteY541" fmla="*/ 305879 h 1847704"/>
                <a:gd name="connsiteX542" fmla="*/ 1537197 w 1842380"/>
                <a:gd name="connsiteY542" fmla="*/ 240917 h 1847704"/>
                <a:gd name="connsiteX543" fmla="*/ 1539327 w 1842380"/>
                <a:gd name="connsiteY543" fmla="*/ 246774 h 1847704"/>
                <a:gd name="connsiteX544" fmla="*/ 1548379 w 1842380"/>
                <a:gd name="connsiteY544" fmla="*/ 252631 h 1847704"/>
                <a:gd name="connsiteX545" fmla="*/ 1579795 w 1842380"/>
                <a:gd name="connsiteY545" fmla="*/ 276593 h 1847704"/>
                <a:gd name="connsiteX546" fmla="*/ 1579795 w 1842380"/>
                <a:gd name="connsiteY546" fmla="*/ 276593 h 1847704"/>
                <a:gd name="connsiteX547" fmla="*/ 1579795 w 1842380"/>
                <a:gd name="connsiteY547" fmla="*/ 333036 h 1847704"/>
                <a:gd name="connsiteX548" fmla="*/ 1579795 w 1842380"/>
                <a:gd name="connsiteY548" fmla="*/ 390543 h 1847704"/>
                <a:gd name="connsiteX549" fmla="*/ 1577665 w 1842380"/>
                <a:gd name="connsiteY549" fmla="*/ 402790 h 1847704"/>
                <a:gd name="connsiteX550" fmla="*/ 1579795 w 1842380"/>
                <a:gd name="connsiteY550" fmla="*/ 409713 h 1847704"/>
                <a:gd name="connsiteX551" fmla="*/ 1579795 w 1842380"/>
                <a:gd name="connsiteY551" fmla="*/ 440064 h 1847704"/>
                <a:gd name="connsiteX552" fmla="*/ 1561691 w 1842380"/>
                <a:gd name="connsiteY552" fmla="*/ 404920 h 1847704"/>
                <a:gd name="connsiteX553" fmla="*/ 1536665 w 1842380"/>
                <a:gd name="connsiteY553" fmla="*/ 386816 h 1847704"/>
                <a:gd name="connsiteX554" fmla="*/ 1536665 w 1842380"/>
                <a:gd name="connsiteY554" fmla="*/ 363387 h 1847704"/>
                <a:gd name="connsiteX555" fmla="*/ 1560094 w 1842380"/>
                <a:gd name="connsiteY555" fmla="*/ 386816 h 1847704"/>
                <a:gd name="connsiteX556" fmla="*/ 1579795 w 1842380"/>
                <a:gd name="connsiteY556" fmla="*/ 333036 h 1847704"/>
                <a:gd name="connsiteX557" fmla="*/ 1579795 w 1842380"/>
                <a:gd name="connsiteY557" fmla="*/ 333036 h 1847704"/>
                <a:gd name="connsiteX558" fmla="*/ 1579795 w 1842380"/>
                <a:gd name="connsiteY558" fmla="*/ 732928 h 1847704"/>
                <a:gd name="connsiteX559" fmla="*/ 1579795 w 1842380"/>
                <a:gd name="connsiteY559" fmla="*/ 783514 h 1847704"/>
                <a:gd name="connsiteX560" fmla="*/ 1552639 w 1842380"/>
                <a:gd name="connsiteY560" fmla="*/ 809605 h 1847704"/>
                <a:gd name="connsiteX561" fmla="*/ 1544652 w 1842380"/>
                <a:gd name="connsiteY561" fmla="*/ 781384 h 1847704"/>
                <a:gd name="connsiteX562" fmla="*/ 1579795 w 1842380"/>
                <a:gd name="connsiteY562" fmla="*/ 753162 h 1847704"/>
                <a:gd name="connsiteX563" fmla="*/ 1537197 w 1842380"/>
                <a:gd name="connsiteY563" fmla="*/ 745175 h 1847704"/>
                <a:gd name="connsiteX564" fmla="*/ 1537197 w 1842380"/>
                <a:gd name="connsiteY564" fmla="*/ 720148 h 1847704"/>
                <a:gd name="connsiteX565" fmla="*/ 1579795 w 1842380"/>
                <a:gd name="connsiteY565" fmla="*/ 732928 h 1847704"/>
                <a:gd name="connsiteX566" fmla="*/ 1579795 w 1842380"/>
                <a:gd name="connsiteY566" fmla="*/ 732928 h 1847704"/>
                <a:gd name="connsiteX567" fmla="*/ 1579795 w 1842380"/>
                <a:gd name="connsiteY567" fmla="*/ 838359 h 1847704"/>
                <a:gd name="connsiteX568" fmla="*/ 1579795 w 1842380"/>
                <a:gd name="connsiteY568" fmla="*/ 863385 h 1847704"/>
                <a:gd name="connsiteX569" fmla="*/ 1577665 w 1842380"/>
                <a:gd name="connsiteY569" fmla="*/ 864450 h 1847704"/>
                <a:gd name="connsiteX570" fmla="*/ 1579795 w 1842380"/>
                <a:gd name="connsiteY570" fmla="*/ 880425 h 1847704"/>
                <a:gd name="connsiteX571" fmla="*/ 1579795 w 1842380"/>
                <a:gd name="connsiteY571" fmla="*/ 887347 h 1847704"/>
                <a:gd name="connsiteX572" fmla="*/ 1561691 w 1842380"/>
                <a:gd name="connsiteY572" fmla="*/ 889477 h 1847704"/>
                <a:gd name="connsiteX573" fmla="*/ 1553704 w 1842380"/>
                <a:gd name="connsiteY573" fmla="*/ 817592 h 1847704"/>
                <a:gd name="connsiteX574" fmla="*/ 1572873 w 1842380"/>
                <a:gd name="connsiteY574" fmla="*/ 816527 h 1847704"/>
                <a:gd name="connsiteX575" fmla="*/ 1575003 w 1842380"/>
                <a:gd name="connsiteY575" fmla="*/ 838891 h 1847704"/>
                <a:gd name="connsiteX576" fmla="*/ 1579795 w 1842380"/>
                <a:gd name="connsiteY576" fmla="*/ 838891 h 1847704"/>
                <a:gd name="connsiteX577" fmla="*/ 1579795 w 1842380"/>
                <a:gd name="connsiteY577" fmla="*/ 838359 h 1847704"/>
                <a:gd name="connsiteX578" fmla="*/ 1579795 w 1842380"/>
                <a:gd name="connsiteY578" fmla="*/ 903854 h 1847704"/>
                <a:gd name="connsiteX579" fmla="*/ 1579795 w 1842380"/>
                <a:gd name="connsiteY579" fmla="*/ 929945 h 1847704"/>
                <a:gd name="connsiteX580" fmla="*/ 1560626 w 1842380"/>
                <a:gd name="connsiteY580" fmla="*/ 929945 h 1847704"/>
                <a:gd name="connsiteX581" fmla="*/ 1560626 w 1842380"/>
                <a:gd name="connsiteY581" fmla="*/ 903854 h 1847704"/>
                <a:gd name="connsiteX582" fmla="*/ 1579795 w 1842380"/>
                <a:gd name="connsiteY582" fmla="*/ 903854 h 1847704"/>
                <a:gd name="connsiteX583" fmla="*/ 1579795 w 1842380"/>
                <a:gd name="connsiteY583" fmla="*/ 903854 h 1847704"/>
                <a:gd name="connsiteX584" fmla="*/ 1579795 w 1842380"/>
                <a:gd name="connsiteY584" fmla="*/ 952310 h 1847704"/>
                <a:gd name="connsiteX585" fmla="*/ 1579795 w 1842380"/>
                <a:gd name="connsiteY585" fmla="*/ 954440 h 1847704"/>
                <a:gd name="connsiteX586" fmla="*/ 1577665 w 1842380"/>
                <a:gd name="connsiteY586" fmla="*/ 963492 h 1847704"/>
                <a:gd name="connsiteX587" fmla="*/ 1576601 w 1842380"/>
                <a:gd name="connsiteY587" fmla="*/ 973609 h 1847704"/>
                <a:gd name="connsiteX588" fmla="*/ 1578730 w 1842380"/>
                <a:gd name="connsiteY588" fmla="*/ 985856 h 1847704"/>
                <a:gd name="connsiteX589" fmla="*/ 1579795 w 1842380"/>
                <a:gd name="connsiteY589" fmla="*/ 986921 h 1847704"/>
                <a:gd name="connsiteX590" fmla="*/ 1579795 w 1842380"/>
                <a:gd name="connsiteY590" fmla="*/ 1015142 h 1847704"/>
                <a:gd name="connsiteX591" fmla="*/ 1566483 w 1842380"/>
                <a:gd name="connsiteY591" fmla="*/ 1006090 h 1847704"/>
                <a:gd name="connsiteX592" fmla="*/ 1558496 w 1842380"/>
                <a:gd name="connsiteY592" fmla="*/ 976804 h 1847704"/>
                <a:gd name="connsiteX593" fmla="*/ 1558496 w 1842380"/>
                <a:gd name="connsiteY593" fmla="*/ 963492 h 1847704"/>
                <a:gd name="connsiteX594" fmla="*/ 1560626 w 1842380"/>
                <a:gd name="connsiteY594" fmla="*/ 951245 h 1847704"/>
                <a:gd name="connsiteX595" fmla="*/ 1579795 w 1842380"/>
                <a:gd name="connsiteY595" fmla="*/ 952310 h 1847704"/>
                <a:gd name="connsiteX596" fmla="*/ 1579795 w 1842380"/>
                <a:gd name="connsiteY596" fmla="*/ 952310 h 1847704"/>
                <a:gd name="connsiteX597" fmla="*/ 1579795 w 1842380"/>
                <a:gd name="connsiteY597" fmla="*/ 1028987 h 1847704"/>
                <a:gd name="connsiteX598" fmla="*/ 1579795 w 1842380"/>
                <a:gd name="connsiteY598" fmla="*/ 1054013 h 1847704"/>
                <a:gd name="connsiteX599" fmla="*/ 1578730 w 1842380"/>
                <a:gd name="connsiteY599" fmla="*/ 1054013 h 1847704"/>
                <a:gd name="connsiteX600" fmla="*/ 1568613 w 1842380"/>
                <a:gd name="connsiteY600" fmla="*/ 1056143 h 1847704"/>
                <a:gd name="connsiteX601" fmla="*/ 1562756 w 1842380"/>
                <a:gd name="connsiteY601" fmla="*/ 1069455 h 1847704"/>
                <a:gd name="connsiteX602" fmla="*/ 1560626 w 1842380"/>
                <a:gd name="connsiteY602" fmla="*/ 1075312 h 1847704"/>
                <a:gd name="connsiteX603" fmla="*/ 1579795 w 1842380"/>
                <a:gd name="connsiteY603" fmla="*/ 1079572 h 1847704"/>
                <a:gd name="connsiteX604" fmla="*/ 1579795 w 1842380"/>
                <a:gd name="connsiteY604" fmla="*/ 1106729 h 1847704"/>
                <a:gd name="connsiteX605" fmla="*/ 1538262 w 1842380"/>
                <a:gd name="connsiteY605" fmla="*/ 1096612 h 1847704"/>
                <a:gd name="connsiteX606" fmla="*/ 1547314 w 1842380"/>
                <a:gd name="connsiteY606" fmla="*/ 1059338 h 1847704"/>
                <a:gd name="connsiteX607" fmla="*/ 1559561 w 1842380"/>
                <a:gd name="connsiteY607" fmla="*/ 1034312 h 1847704"/>
                <a:gd name="connsiteX608" fmla="*/ 1579795 w 1842380"/>
                <a:gd name="connsiteY608" fmla="*/ 1028987 h 1847704"/>
                <a:gd name="connsiteX609" fmla="*/ 1579795 w 1842380"/>
                <a:gd name="connsiteY609" fmla="*/ 1028987 h 1847704"/>
                <a:gd name="connsiteX610" fmla="*/ 1579795 w 1842380"/>
                <a:gd name="connsiteY610" fmla="*/ 1133353 h 1847704"/>
                <a:gd name="connsiteX611" fmla="*/ 1579795 w 1842380"/>
                <a:gd name="connsiteY611" fmla="*/ 1149327 h 1847704"/>
                <a:gd name="connsiteX612" fmla="*/ 1570743 w 1842380"/>
                <a:gd name="connsiteY612" fmla="*/ 1170626 h 1847704"/>
                <a:gd name="connsiteX613" fmla="*/ 1579795 w 1842380"/>
                <a:gd name="connsiteY613" fmla="*/ 1173821 h 1847704"/>
                <a:gd name="connsiteX614" fmla="*/ 1579795 w 1842380"/>
                <a:gd name="connsiteY614" fmla="*/ 1200978 h 1847704"/>
                <a:gd name="connsiteX615" fmla="*/ 1537197 w 1842380"/>
                <a:gd name="connsiteY615" fmla="*/ 1185003 h 1847704"/>
                <a:gd name="connsiteX616" fmla="*/ 1537197 w 1842380"/>
                <a:gd name="connsiteY616" fmla="*/ 1157847 h 1847704"/>
                <a:gd name="connsiteX617" fmla="*/ 1554236 w 1842380"/>
                <a:gd name="connsiteY617" fmla="*/ 1164769 h 1847704"/>
                <a:gd name="connsiteX618" fmla="*/ 1567548 w 1842380"/>
                <a:gd name="connsiteY618" fmla="*/ 1128560 h 1847704"/>
                <a:gd name="connsiteX619" fmla="*/ 1579795 w 1842380"/>
                <a:gd name="connsiteY619" fmla="*/ 1133353 h 1847704"/>
                <a:gd name="connsiteX620" fmla="*/ 1579795 w 1842380"/>
                <a:gd name="connsiteY620" fmla="*/ 1133353 h 1847704"/>
                <a:gd name="connsiteX621" fmla="*/ 1579795 w 1842380"/>
                <a:gd name="connsiteY621" fmla="*/ 1412905 h 1847704"/>
                <a:gd name="connsiteX622" fmla="*/ 1579795 w 1842380"/>
                <a:gd name="connsiteY622" fmla="*/ 1434204 h 1847704"/>
                <a:gd name="connsiteX623" fmla="*/ 1562756 w 1842380"/>
                <a:gd name="connsiteY623" fmla="*/ 1459230 h 1847704"/>
                <a:gd name="connsiteX624" fmla="*/ 1579795 w 1842380"/>
                <a:gd name="connsiteY624" fmla="*/ 1460295 h 1847704"/>
                <a:gd name="connsiteX625" fmla="*/ 1579795 w 1842380"/>
                <a:gd name="connsiteY625" fmla="*/ 1479465 h 1847704"/>
                <a:gd name="connsiteX626" fmla="*/ 1550509 w 1842380"/>
                <a:gd name="connsiteY626" fmla="*/ 1478400 h 1847704"/>
                <a:gd name="connsiteX627" fmla="*/ 1537197 w 1842380"/>
                <a:gd name="connsiteY627" fmla="*/ 1486387 h 1847704"/>
                <a:gd name="connsiteX628" fmla="*/ 1537197 w 1842380"/>
                <a:gd name="connsiteY628" fmla="*/ 1467218 h 1847704"/>
                <a:gd name="connsiteX629" fmla="*/ 1545184 w 1842380"/>
                <a:gd name="connsiteY629" fmla="*/ 1462958 h 1847704"/>
                <a:gd name="connsiteX630" fmla="*/ 1579795 w 1842380"/>
                <a:gd name="connsiteY630" fmla="*/ 1412905 h 1847704"/>
                <a:gd name="connsiteX631" fmla="*/ 1579795 w 1842380"/>
                <a:gd name="connsiteY631" fmla="*/ 1412905 h 1847704"/>
                <a:gd name="connsiteX632" fmla="*/ 1579795 w 1842380"/>
                <a:gd name="connsiteY632" fmla="*/ 1527388 h 1847704"/>
                <a:gd name="connsiteX633" fmla="*/ 1579795 w 1842380"/>
                <a:gd name="connsiteY633" fmla="*/ 1571051 h 1847704"/>
                <a:gd name="connsiteX634" fmla="*/ 1544652 w 1842380"/>
                <a:gd name="connsiteY634" fmla="*/ 1597143 h 1847704"/>
                <a:gd name="connsiteX635" fmla="*/ 1538794 w 1842380"/>
                <a:gd name="connsiteY635" fmla="*/ 1605130 h 1847704"/>
                <a:gd name="connsiteX636" fmla="*/ 1536665 w 1842380"/>
                <a:gd name="connsiteY636" fmla="*/ 1607260 h 1847704"/>
                <a:gd name="connsiteX637" fmla="*/ 1536665 w 1842380"/>
                <a:gd name="connsiteY637" fmla="*/ 1581168 h 1847704"/>
                <a:gd name="connsiteX638" fmla="*/ 1578198 w 1842380"/>
                <a:gd name="connsiteY638" fmla="*/ 1546025 h 1847704"/>
                <a:gd name="connsiteX639" fmla="*/ 1577133 w 1842380"/>
                <a:gd name="connsiteY639" fmla="*/ 1546025 h 1847704"/>
                <a:gd name="connsiteX640" fmla="*/ 1579263 w 1842380"/>
                <a:gd name="connsiteY640" fmla="*/ 1544960 h 1847704"/>
                <a:gd name="connsiteX641" fmla="*/ 1536665 w 1842380"/>
                <a:gd name="connsiteY641" fmla="*/ 1535908 h 1847704"/>
                <a:gd name="connsiteX642" fmla="*/ 1536665 w 1842380"/>
                <a:gd name="connsiteY642" fmla="*/ 1516738 h 1847704"/>
                <a:gd name="connsiteX643" fmla="*/ 1579795 w 1842380"/>
                <a:gd name="connsiteY643" fmla="*/ 1527388 h 1847704"/>
                <a:gd name="connsiteX644" fmla="*/ 1579795 w 1842380"/>
                <a:gd name="connsiteY644" fmla="*/ 1527388 h 1847704"/>
                <a:gd name="connsiteX645" fmla="*/ 1537197 w 1842380"/>
                <a:gd name="connsiteY645" fmla="*/ 1281915 h 1847704"/>
                <a:gd name="connsiteX646" fmla="*/ 1537197 w 1842380"/>
                <a:gd name="connsiteY646" fmla="*/ 1258486 h 1847704"/>
                <a:gd name="connsiteX647" fmla="*/ 1549444 w 1842380"/>
                <a:gd name="connsiteY647" fmla="*/ 1260615 h 1847704"/>
                <a:gd name="connsiteX648" fmla="*/ 1537197 w 1842380"/>
                <a:gd name="connsiteY648" fmla="*/ 1248368 h 1847704"/>
                <a:gd name="connsiteX649" fmla="*/ 1537197 w 1842380"/>
                <a:gd name="connsiteY649" fmla="*/ 1216952 h 1847704"/>
                <a:gd name="connsiteX650" fmla="*/ 1575536 w 1842380"/>
                <a:gd name="connsiteY650" fmla="*/ 1257421 h 1847704"/>
                <a:gd name="connsiteX651" fmla="*/ 1561159 w 1842380"/>
                <a:gd name="connsiteY651" fmla="*/ 1285642 h 1847704"/>
                <a:gd name="connsiteX652" fmla="*/ 1537197 w 1842380"/>
                <a:gd name="connsiteY652" fmla="*/ 1281915 h 1847704"/>
                <a:gd name="connsiteX653" fmla="*/ 1537197 w 1842380"/>
                <a:gd name="connsiteY653" fmla="*/ 1281915 h 1847704"/>
                <a:gd name="connsiteX654" fmla="*/ 1537197 w 1842380"/>
                <a:gd name="connsiteY654" fmla="*/ 1156249 h 1847704"/>
                <a:gd name="connsiteX655" fmla="*/ 1550509 w 1842380"/>
                <a:gd name="connsiteY655" fmla="*/ 1120041 h 1847704"/>
                <a:gd name="connsiteX656" fmla="*/ 1537197 w 1842380"/>
                <a:gd name="connsiteY656" fmla="*/ 1114184 h 1847704"/>
                <a:gd name="connsiteX657" fmla="*/ 1537197 w 1842380"/>
                <a:gd name="connsiteY657" fmla="*/ 1156249 h 1847704"/>
                <a:gd name="connsiteX658" fmla="*/ 1537197 w 1842380"/>
                <a:gd name="connsiteY658" fmla="*/ 1156249 h 1847704"/>
                <a:gd name="connsiteX659" fmla="*/ 1537197 w 1842380"/>
                <a:gd name="connsiteY659" fmla="*/ 636017 h 1847704"/>
                <a:gd name="connsiteX660" fmla="*/ 1537197 w 1842380"/>
                <a:gd name="connsiteY660" fmla="*/ 599808 h 1847704"/>
                <a:gd name="connsiteX661" fmla="*/ 1555301 w 1842380"/>
                <a:gd name="connsiteY661" fmla="*/ 617912 h 1847704"/>
                <a:gd name="connsiteX662" fmla="*/ 1537197 w 1842380"/>
                <a:gd name="connsiteY662" fmla="*/ 636017 h 1847704"/>
                <a:gd name="connsiteX663" fmla="*/ 1537197 w 1842380"/>
                <a:gd name="connsiteY663" fmla="*/ 240917 h 1847704"/>
                <a:gd name="connsiteX664" fmla="*/ 1537197 w 1842380"/>
                <a:gd name="connsiteY664" fmla="*/ 306412 h 1847704"/>
                <a:gd name="connsiteX665" fmla="*/ 1530275 w 1842380"/>
                <a:gd name="connsiteY665" fmla="*/ 347945 h 1847704"/>
                <a:gd name="connsiteX666" fmla="*/ 1537197 w 1842380"/>
                <a:gd name="connsiteY666" fmla="*/ 363919 h 1847704"/>
                <a:gd name="connsiteX667" fmla="*/ 1537197 w 1842380"/>
                <a:gd name="connsiteY667" fmla="*/ 387349 h 1847704"/>
                <a:gd name="connsiteX668" fmla="*/ 1513768 w 1842380"/>
                <a:gd name="connsiteY668" fmla="*/ 352205 h 1847704"/>
                <a:gd name="connsiteX669" fmla="*/ 1492469 w 1842380"/>
                <a:gd name="connsiteY669" fmla="*/ 338893 h 1847704"/>
                <a:gd name="connsiteX670" fmla="*/ 1492469 w 1842380"/>
                <a:gd name="connsiteY670" fmla="*/ 318659 h 1847704"/>
                <a:gd name="connsiteX671" fmla="*/ 1512703 w 1842380"/>
                <a:gd name="connsiteY671" fmla="*/ 333568 h 1847704"/>
                <a:gd name="connsiteX672" fmla="*/ 1492469 w 1842380"/>
                <a:gd name="connsiteY672" fmla="*/ 221215 h 1847704"/>
                <a:gd name="connsiteX673" fmla="*/ 1492469 w 1842380"/>
                <a:gd name="connsiteY673" fmla="*/ 203111 h 1847704"/>
                <a:gd name="connsiteX674" fmla="*/ 1537197 w 1842380"/>
                <a:gd name="connsiteY674" fmla="*/ 240917 h 1847704"/>
                <a:gd name="connsiteX675" fmla="*/ 1537197 w 1842380"/>
                <a:gd name="connsiteY675" fmla="*/ 240917 h 1847704"/>
                <a:gd name="connsiteX676" fmla="*/ 1537197 w 1842380"/>
                <a:gd name="connsiteY676" fmla="*/ 599808 h 1847704"/>
                <a:gd name="connsiteX677" fmla="*/ 1537197 w 1842380"/>
                <a:gd name="connsiteY677" fmla="*/ 636017 h 1847704"/>
                <a:gd name="connsiteX678" fmla="*/ 1537197 w 1842380"/>
                <a:gd name="connsiteY678" fmla="*/ 636017 h 1847704"/>
                <a:gd name="connsiteX679" fmla="*/ 1519093 w 1842380"/>
                <a:gd name="connsiteY679" fmla="*/ 617912 h 1847704"/>
                <a:gd name="connsiteX680" fmla="*/ 1537197 w 1842380"/>
                <a:gd name="connsiteY680" fmla="*/ 599808 h 1847704"/>
                <a:gd name="connsiteX681" fmla="*/ 1537197 w 1842380"/>
                <a:gd name="connsiteY681" fmla="*/ 599808 h 1847704"/>
                <a:gd name="connsiteX682" fmla="*/ 1537197 w 1842380"/>
                <a:gd name="connsiteY682" fmla="*/ 599808 h 1847704"/>
                <a:gd name="connsiteX683" fmla="*/ 1537197 w 1842380"/>
                <a:gd name="connsiteY683" fmla="*/ 720148 h 1847704"/>
                <a:gd name="connsiteX684" fmla="*/ 1537197 w 1842380"/>
                <a:gd name="connsiteY684" fmla="*/ 745175 h 1847704"/>
                <a:gd name="connsiteX685" fmla="*/ 1536132 w 1842380"/>
                <a:gd name="connsiteY685" fmla="*/ 745175 h 1847704"/>
                <a:gd name="connsiteX686" fmla="*/ 1529210 w 1842380"/>
                <a:gd name="connsiteY686" fmla="*/ 718019 h 1847704"/>
                <a:gd name="connsiteX687" fmla="*/ 1537197 w 1842380"/>
                <a:gd name="connsiteY687" fmla="*/ 720148 h 1847704"/>
                <a:gd name="connsiteX688" fmla="*/ 1537197 w 1842380"/>
                <a:gd name="connsiteY688" fmla="*/ 720148 h 1847704"/>
                <a:gd name="connsiteX689" fmla="*/ 1537197 w 1842380"/>
                <a:gd name="connsiteY689" fmla="*/ 1114184 h 1847704"/>
                <a:gd name="connsiteX690" fmla="*/ 1537197 w 1842380"/>
                <a:gd name="connsiteY690" fmla="*/ 1155717 h 1847704"/>
                <a:gd name="connsiteX691" fmla="*/ 1536132 w 1842380"/>
                <a:gd name="connsiteY691" fmla="*/ 1157847 h 1847704"/>
                <a:gd name="connsiteX692" fmla="*/ 1537197 w 1842380"/>
                <a:gd name="connsiteY692" fmla="*/ 1157847 h 1847704"/>
                <a:gd name="connsiteX693" fmla="*/ 1537197 w 1842380"/>
                <a:gd name="connsiteY693" fmla="*/ 1185003 h 1847704"/>
                <a:gd name="connsiteX694" fmla="*/ 1511105 w 1842380"/>
                <a:gd name="connsiteY694" fmla="*/ 1174886 h 1847704"/>
                <a:gd name="connsiteX695" fmla="*/ 1533470 w 1842380"/>
                <a:gd name="connsiteY695" fmla="*/ 1113119 h 1847704"/>
                <a:gd name="connsiteX696" fmla="*/ 1537197 w 1842380"/>
                <a:gd name="connsiteY696" fmla="*/ 1114184 h 1847704"/>
                <a:gd name="connsiteX697" fmla="*/ 1537197 w 1842380"/>
                <a:gd name="connsiteY697" fmla="*/ 1114184 h 1847704"/>
                <a:gd name="connsiteX698" fmla="*/ 1537197 w 1842380"/>
                <a:gd name="connsiteY698" fmla="*/ 1216952 h 1847704"/>
                <a:gd name="connsiteX699" fmla="*/ 1506846 w 1842380"/>
                <a:gd name="connsiteY699" fmla="*/ 1185536 h 1847704"/>
                <a:gd name="connsiteX700" fmla="*/ 1494599 w 1842380"/>
                <a:gd name="connsiteY700" fmla="*/ 1207900 h 1847704"/>
                <a:gd name="connsiteX701" fmla="*/ 1537197 w 1842380"/>
                <a:gd name="connsiteY701" fmla="*/ 1248368 h 1847704"/>
                <a:gd name="connsiteX702" fmla="*/ 1537197 w 1842380"/>
                <a:gd name="connsiteY702" fmla="*/ 1216952 h 1847704"/>
                <a:gd name="connsiteX703" fmla="*/ 1537197 w 1842380"/>
                <a:gd name="connsiteY703" fmla="*/ 1216952 h 1847704"/>
                <a:gd name="connsiteX704" fmla="*/ 1537197 w 1842380"/>
                <a:gd name="connsiteY704" fmla="*/ 1258486 h 1847704"/>
                <a:gd name="connsiteX705" fmla="*/ 1537197 w 1842380"/>
                <a:gd name="connsiteY705" fmla="*/ 1281915 h 1847704"/>
                <a:gd name="connsiteX706" fmla="*/ 1491936 w 1842380"/>
                <a:gd name="connsiteY706" fmla="*/ 1272862 h 1847704"/>
                <a:gd name="connsiteX707" fmla="*/ 1491936 w 1842380"/>
                <a:gd name="connsiteY707" fmla="*/ 1247836 h 1847704"/>
                <a:gd name="connsiteX708" fmla="*/ 1537197 w 1842380"/>
                <a:gd name="connsiteY708" fmla="*/ 1258486 h 1847704"/>
                <a:gd name="connsiteX709" fmla="*/ 1537197 w 1842380"/>
                <a:gd name="connsiteY709" fmla="*/ 1258486 h 1847704"/>
                <a:gd name="connsiteX710" fmla="*/ 1537197 w 1842380"/>
                <a:gd name="connsiteY710" fmla="*/ 1466685 h 1847704"/>
                <a:gd name="connsiteX711" fmla="*/ 1537197 w 1842380"/>
                <a:gd name="connsiteY711" fmla="*/ 1485854 h 1847704"/>
                <a:gd name="connsiteX712" fmla="*/ 1514833 w 1842380"/>
                <a:gd name="connsiteY712" fmla="*/ 1513011 h 1847704"/>
                <a:gd name="connsiteX713" fmla="*/ 1537197 w 1842380"/>
                <a:gd name="connsiteY713" fmla="*/ 1517271 h 1847704"/>
                <a:gd name="connsiteX714" fmla="*/ 1537197 w 1842380"/>
                <a:gd name="connsiteY714" fmla="*/ 1536440 h 1847704"/>
                <a:gd name="connsiteX715" fmla="*/ 1499923 w 1842380"/>
                <a:gd name="connsiteY715" fmla="*/ 1530583 h 1847704"/>
                <a:gd name="connsiteX716" fmla="*/ 1491936 w 1842380"/>
                <a:gd name="connsiteY716" fmla="*/ 1532713 h 1847704"/>
                <a:gd name="connsiteX717" fmla="*/ 1491936 w 1842380"/>
                <a:gd name="connsiteY717" fmla="*/ 1516206 h 1847704"/>
                <a:gd name="connsiteX718" fmla="*/ 1495131 w 1842380"/>
                <a:gd name="connsiteY718" fmla="*/ 1515141 h 1847704"/>
                <a:gd name="connsiteX719" fmla="*/ 1537197 w 1842380"/>
                <a:gd name="connsiteY719" fmla="*/ 1466685 h 1847704"/>
                <a:gd name="connsiteX720" fmla="*/ 1537197 w 1842380"/>
                <a:gd name="connsiteY720" fmla="*/ 1466685 h 1847704"/>
                <a:gd name="connsiteX721" fmla="*/ 1537197 w 1842380"/>
                <a:gd name="connsiteY721" fmla="*/ 1581701 h 1847704"/>
                <a:gd name="connsiteX722" fmla="*/ 1537197 w 1842380"/>
                <a:gd name="connsiteY722" fmla="*/ 1607792 h 1847704"/>
                <a:gd name="connsiteX723" fmla="*/ 1491936 w 1842380"/>
                <a:gd name="connsiteY723" fmla="*/ 1646131 h 1847704"/>
                <a:gd name="connsiteX724" fmla="*/ 1491936 w 1842380"/>
                <a:gd name="connsiteY724" fmla="*/ 1628026 h 1847704"/>
                <a:gd name="connsiteX725" fmla="*/ 1521223 w 1842380"/>
                <a:gd name="connsiteY725" fmla="*/ 1601935 h 1847704"/>
                <a:gd name="connsiteX726" fmla="*/ 1521223 w 1842380"/>
                <a:gd name="connsiteY726" fmla="*/ 1601935 h 1847704"/>
                <a:gd name="connsiteX727" fmla="*/ 1522288 w 1842380"/>
                <a:gd name="connsiteY727" fmla="*/ 1599805 h 1847704"/>
                <a:gd name="connsiteX728" fmla="*/ 1491936 w 1842380"/>
                <a:gd name="connsiteY728" fmla="*/ 1591818 h 1847704"/>
                <a:gd name="connsiteX729" fmla="*/ 1491936 w 1842380"/>
                <a:gd name="connsiteY729" fmla="*/ 1571584 h 1847704"/>
                <a:gd name="connsiteX730" fmla="*/ 1537197 w 1842380"/>
                <a:gd name="connsiteY730" fmla="*/ 1581701 h 1847704"/>
                <a:gd name="connsiteX731" fmla="*/ 1537197 w 1842380"/>
                <a:gd name="connsiteY731" fmla="*/ 1581701 h 1847704"/>
                <a:gd name="connsiteX732" fmla="*/ 1492469 w 1842380"/>
                <a:gd name="connsiteY732" fmla="*/ 1386813 h 1847704"/>
                <a:gd name="connsiteX733" fmla="*/ 1492469 w 1842380"/>
                <a:gd name="connsiteY733" fmla="*/ 1364449 h 1847704"/>
                <a:gd name="connsiteX734" fmla="*/ 1503651 w 1842380"/>
                <a:gd name="connsiteY734" fmla="*/ 1374566 h 1847704"/>
                <a:gd name="connsiteX735" fmla="*/ 1492469 w 1842380"/>
                <a:gd name="connsiteY735" fmla="*/ 1386813 h 1847704"/>
                <a:gd name="connsiteX736" fmla="*/ 1492469 w 1842380"/>
                <a:gd name="connsiteY736" fmla="*/ 1386813 h 1847704"/>
                <a:gd name="connsiteX737" fmla="*/ 1492469 w 1842380"/>
                <a:gd name="connsiteY737" fmla="*/ 1331435 h 1847704"/>
                <a:gd name="connsiteX738" fmla="*/ 1492469 w 1842380"/>
                <a:gd name="connsiteY738" fmla="*/ 1301084 h 1847704"/>
                <a:gd name="connsiteX739" fmla="*/ 1534002 w 1842380"/>
                <a:gd name="connsiteY739" fmla="*/ 1330370 h 1847704"/>
                <a:gd name="connsiteX740" fmla="*/ 1519625 w 1842380"/>
                <a:gd name="connsiteY740" fmla="*/ 1350604 h 1847704"/>
                <a:gd name="connsiteX741" fmla="*/ 1492469 w 1842380"/>
                <a:gd name="connsiteY741" fmla="*/ 1331435 h 1847704"/>
                <a:gd name="connsiteX742" fmla="*/ 1492469 w 1842380"/>
                <a:gd name="connsiteY742" fmla="*/ 1331435 h 1847704"/>
                <a:gd name="connsiteX743" fmla="*/ 1492469 w 1842380"/>
                <a:gd name="connsiteY743" fmla="*/ 521001 h 1847704"/>
                <a:gd name="connsiteX744" fmla="*/ 1492469 w 1842380"/>
                <a:gd name="connsiteY744" fmla="*/ 489585 h 1847704"/>
                <a:gd name="connsiteX745" fmla="*/ 1496729 w 1842380"/>
                <a:gd name="connsiteY745" fmla="*/ 493845 h 1847704"/>
                <a:gd name="connsiteX746" fmla="*/ 1506846 w 1842380"/>
                <a:gd name="connsiteY746" fmla="*/ 500767 h 1847704"/>
                <a:gd name="connsiteX747" fmla="*/ 1499923 w 1842380"/>
                <a:gd name="connsiteY747" fmla="*/ 523131 h 1847704"/>
                <a:gd name="connsiteX748" fmla="*/ 1492469 w 1842380"/>
                <a:gd name="connsiteY748" fmla="*/ 521001 h 1847704"/>
                <a:gd name="connsiteX749" fmla="*/ 1492469 w 1842380"/>
                <a:gd name="connsiteY749" fmla="*/ 521001 h 1847704"/>
                <a:gd name="connsiteX750" fmla="*/ 1492469 w 1842380"/>
                <a:gd name="connsiteY750" fmla="*/ 444324 h 1847704"/>
                <a:gd name="connsiteX751" fmla="*/ 1492469 w 1842380"/>
                <a:gd name="connsiteY751" fmla="*/ 412908 h 1847704"/>
                <a:gd name="connsiteX752" fmla="*/ 1503651 w 1842380"/>
                <a:gd name="connsiteY752" fmla="*/ 425155 h 1847704"/>
                <a:gd name="connsiteX753" fmla="*/ 1513768 w 1842380"/>
                <a:gd name="connsiteY753" fmla="*/ 432077 h 1847704"/>
                <a:gd name="connsiteX754" fmla="*/ 1495664 w 1842380"/>
                <a:gd name="connsiteY754" fmla="*/ 446454 h 1847704"/>
                <a:gd name="connsiteX755" fmla="*/ 1492469 w 1842380"/>
                <a:gd name="connsiteY755" fmla="*/ 444324 h 1847704"/>
                <a:gd name="connsiteX756" fmla="*/ 1492469 w 1842380"/>
                <a:gd name="connsiteY756" fmla="*/ 202578 h 1847704"/>
                <a:gd name="connsiteX757" fmla="*/ 1492469 w 1842380"/>
                <a:gd name="connsiteY757" fmla="*/ 220682 h 1847704"/>
                <a:gd name="connsiteX758" fmla="*/ 1486611 w 1842380"/>
                <a:gd name="connsiteY758" fmla="*/ 217488 h 1847704"/>
                <a:gd name="connsiteX759" fmla="*/ 1486611 w 1842380"/>
                <a:gd name="connsiteY759" fmla="*/ 218552 h 1847704"/>
                <a:gd name="connsiteX760" fmla="*/ 1484481 w 1842380"/>
                <a:gd name="connsiteY760" fmla="*/ 217488 h 1847704"/>
                <a:gd name="connsiteX761" fmla="*/ 1477559 w 1842380"/>
                <a:gd name="connsiteY761" fmla="*/ 297359 h 1847704"/>
                <a:gd name="connsiteX762" fmla="*/ 1491936 w 1842380"/>
                <a:gd name="connsiteY762" fmla="*/ 318659 h 1847704"/>
                <a:gd name="connsiteX763" fmla="*/ 1491936 w 1842380"/>
                <a:gd name="connsiteY763" fmla="*/ 338893 h 1847704"/>
                <a:gd name="connsiteX764" fmla="*/ 1468507 w 1842380"/>
                <a:gd name="connsiteY764" fmla="*/ 315464 h 1847704"/>
                <a:gd name="connsiteX765" fmla="*/ 1468507 w 1842380"/>
                <a:gd name="connsiteY765" fmla="*/ 182344 h 1847704"/>
                <a:gd name="connsiteX766" fmla="*/ 1478624 w 1842380"/>
                <a:gd name="connsiteY766" fmla="*/ 195656 h 1847704"/>
                <a:gd name="connsiteX767" fmla="*/ 1487676 w 1842380"/>
                <a:gd name="connsiteY767" fmla="*/ 199916 h 1847704"/>
                <a:gd name="connsiteX768" fmla="*/ 1492469 w 1842380"/>
                <a:gd name="connsiteY768" fmla="*/ 202578 h 1847704"/>
                <a:gd name="connsiteX769" fmla="*/ 1492469 w 1842380"/>
                <a:gd name="connsiteY769" fmla="*/ 202578 h 1847704"/>
                <a:gd name="connsiteX770" fmla="*/ 1492469 w 1842380"/>
                <a:gd name="connsiteY770" fmla="*/ 412908 h 1847704"/>
                <a:gd name="connsiteX771" fmla="*/ 1492469 w 1842380"/>
                <a:gd name="connsiteY771" fmla="*/ 444324 h 1847704"/>
                <a:gd name="connsiteX772" fmla="*/ 1485546 w 1842380"/>
                <a:gd name="connsiteY772" fmla="*/ 440064 h 1847704"/>
                <a:gd name="connsiteX773" fmla="*/ 1468507 w 1842380"/>
                <a:gd name="connsiteY773" fmla="*/ 417700 h 1847704"/>
                <a:gd name="connsiteX774" fmla="*/ 1468507 w 1842380"/>
                <a:gd name="connsiteY774" fmla="*/ 378296 h 1847704"/>
                <a:gd name="connsiteX775" fmla="*/ 1472767 w 1842380"/>
                <a:gd name="connsiteY775" fmla="*/ 378296 h 1847704"/>
                <a:gd name="connsiteX776" fmla="*/ 1480754 w 1842380"/>
                <a:gd name="connsiteY776" fmla="*/ 384154 h 1847704"/>
                <a:gd name="connsiteX777" fmla="*/ 1479689 w 1842380"/>
                <a:gd name="connsiteY777" fmla="*/ 395336 h 1847704"/>
                <a:gd name="connsiteX778" fmla="*/ 1492469 w 1842380"/>
                <a:gd name="connsiteY778" fmla="*/ 412908 h 1847704"/>
                <a:gd name="connsiteX779" fmla="*/ 1492469 w 1842380"/>
                <a:gd name="connsiteY779" fmla="*/ 412908 h 1847704"/>
                <a:gd name="connsiteX780" fmla="*/ 1492469 w 1842380"/>
                <a:gd name="connsiteY780" fmla="*/ 489585 h 1847704"/>
                <a:gd name="connsiteX781" fmla="*/ 1492469 w 1842380"/>
                <a:gd name="connsiteY781" fmla="*/ 521001 h 1847704"/>
                <a:gd name="connsiteX782" fmla="*/ 1478092 w 1842380"/>
                <a:gd name="connsiteY782" fmla="*/ 516741 h 1847704"/>
                <a:gd name="connsiteX783" fmla="*/ 1469040 w 1842380"/>
                <a:gd name="connsiteY783" fmla="*/ 503429 h 1847704"/>
                <a:gd name="connsiteX784" fmla="*/ 1469040 w 1842380"/>
                <a:gd name="connsiteY784" fmla="*/ 466156 h 1847704"/>
                <a:gd name="connsiteX785" fmla="*/ 1492469 w 1842380"/>
                <a:gd name="connsiteY785" fmla="*/ 489585 h 1847704"/>
                <a:gd name="connsiteX786" fmla="*/ 1492469 w 1842380"/>
                <a:gd name="connsiteY786" fmla="*/ 489585 h 1847704"/>
                <a:gd name="connsiteX787" fmla="*/ 1492469 w 1842380"/>
                <a:gd name="connsiteY787" fmla="*/ 1248368 h 1847704"/>
                <a:gd name="connsiteX788" fmla="*/ 1492469 w 1842380"/>
                <a:gd name="connsiteY788" fmla="*/ 1273395 h 1847704"/>
                <a:gd name="connsiteX789" fmla="*/ 1469040 w 1842380"/>
                <a:gd name="connsiteY789" fmla="*/ 1270200 h 1847704"/>
                <a:gd name="connsiteX790" fmla="*/ 1469040 w 1842380"/>
                <a:gd name="connsiteY790" fmla="*/ 1256888 h 1847704"/>
                <a:gd name="connsiteX791" fmla="*/ 1474897 w 1842380"/>
                <a:gd name="connsiteY791" fmla="*/ 1245706 h 1847704"/>
                <a:gd name="connsiteX792" fmla="*/ 1492469 w 1842380"/>
                <a:gd name="connsiteY792" fmla="*/ 1248368 h 1847704"/>
                <a:gd name="connsiteX793" fmla="*/ 1492469 w 1842380"/>
                <a:gd name="connsiteY793" fmla="*/ 1248368 h 1847704"/>
                <a:gd name="connsiteX794" fmla="*/ 1492469 w 1842380"/>
                <a:gd name="connsiteY794" fmla="*/ 1301084 h 1847704"/>
                <a:gd name="connsiteX795" fmla="*/ 1492469 w 1842380"/>
                <a:gd name="connsiteY795" fmla="*/ 1331435 h 1847704"/>
                <a:gd name="connsiteX796" fmla="*/ 1469040 w 1842380"/>
                <a:gd name="connsiteY796" fmla="*/ 1315461 h 1847704"/>
                <a:gd name="connsiteX797" fmla="*/ 1469040 w 1842380"/>
                <a:gd name="connsiteY797" fmla="*/ 1284045 h 1847704"/>
                <a:gd name="connsiteX798" fmla="*/ 1492469 w 1842380"/>
                <a:gd name="connsiteY798" fmla="*/ 1301084 h 1847704"/>
                <a:gd name="connsiteX799" fmla="*/ 1492469 w 1842380"/>
                <a:gd name="connsiteY799" fmla="*/ 1301084 h 1847704"/>
                <a:gd name="connsiteX800" fmla="*/ 1492469 w 1842380"/>
                <a:gd name="connsiteY800" fmla="*/ 1364449 h 1847704"/>
                <a:gd name="connsiteX801" fmla="*/ 1492469 w 1842380"/>
                <a:gd name="connsiteY801" fmla="*/ 1386813 h 1847704"/>
                <a:gd name="connsiteX802" fmla="*/ 1482352 w 1842380"/>
                <a:gd name="connsiteY802" fmla="*/ 1397995 h 1847704"/>
                <a:gd name="connsiteX803" fmla="*/ 1469040 w 1842380"/>
                <a:gd name="connsiteY803" fmla="*/ 1394800 h 1847704"/>
                <a:gd name="connsiteX804" fmla="*/ 1469040 w 1842380"/>
                <a:gd name="connsiteY804" fmla="*/ 1374566 h 1847704"/>
                <a:gd name="connsiteX805" fmla="*/ 1478092 w 1842380"/>
                <a:gd name="connsiteY805" fmla="*/ 1378826 h 1847704"/>
                <a:gd name="connsiteX806" fmla="*/ 1469040 w 1842380"/>
                <a:gd name="connsiteY806" fmla="*/ 1372969 h 1847704"/>
                <a:gd name="connsiteX807" fmla="*/ 1469040 w 1842380"/>
                <a:gd name="connsiteY807" fmla="*/ 1343682 h 1847704"/>
                <a:gd name="connsiteX808" fmla="*/ 1492469 w 1842380"/>
                <a:gd name="connsiteY808" fmla="*/ 1364449 h 1847704"/>
                <a:gd name="connsiteX809" fmla="*/ 1492469 w 1842380"/>
                <a:gd name="connsiteY809" fmla="*/ 1364449 h 1847704"/>
                <a:gd name="connsiteX810" fmla="*/ 1492469 w 1842380"/>
                <a:gd name="connsiteY810" fmla="*/ 1516206 h 1847704"/>
                <a:gd name="connsiteX811" fmla="*/ 1492469 w 1842380"/>
                <a:gd name="connsiteY811" fmla="*/ 1533245 h 1847704"/>
                <a:gd name="connsiteX812" fmla="*/ 1469040 w 1842380"/>
                <a:gd name="connsiteY812" fmla="*/ 1552414 h 1847704"/>
                <a:gd name="connsiteX813" fmla="*/ 1469040 w 1842380"/>
                <a:gd name="connsiteY813" fmla="*/ 1530050 h 1847704"/>
                <a:gd name="connsiteX814" fmla="*/ 1492469 w 1842380"/>
                <a:gd name="connsiteY814" fmla="*/ 1516206 h 1847704"/>
                <a:gd name="connsiteX815" fmla="*/ 1492469 w 1842380"/>
                <a:gd name="connsiteY815" fmla="*/ 1516206 h 1847704"/>
                <a:gd name="connsiteX816" fmla="*/ 1492469 w 1842380"/>
                <a:gd name="connsiteY816" fmla="*/ 1571584 h 1847704"/>
                <a:gd name="connsiteX817" fmla="*/ 1492469 w 1842380"/>
                <a:gd name="connsiteY817" fmla="*/ 1591818 h 1847704"/>
                <a:gd name="connsiteX818" fmla="*/ 1469040 w 1842380"/>
                <a:gd name="connsiteY818" fmla="*/ 1582766 h 1847704"/>
                <a:gd name="connsiteX819" fmla="*/ 1469040 w 1842380"/>
                <a:gd name="connsiteY819" fmla="*/ 1563596 h 1847704"/>
                <a:gd name="connsiteX820" fmla="*/ 1492469 w 1842380"/>
                <a:gd name="connsiteY820" fmla="*/ 1571584 h 1847704"/>
                <a:gd name="connsiteX821" fmla="*/ 1492469 w 1842380"/>
                <a:gd name="connsiteY821" fmla="*/ 1571584 h 1847704"/>
                <a:gd name="connsiteX822" fmla="*/ 1492469 w 1842380"/>
                <a:gd name="connsiteY822" fmla="*/ 1627494 h 1847704"/>
                <a:gd name="connsiteX823" fmla="*/ 1492469 w 1842380"/>
                <a:gd name="connsiteY823" fmla="*/ 1645598 h 1847704"/>
                <a:gd name="connsiteX824" fmla="*/ 1484481 w 1842380"/>
                <a:gd name="connsiteY824" fmla="*/ 1648793 h 1847704"/>
                <a:gd name="connsiteX825" fmla="*/ 1477559 w 1842380"/>
                <a:gd name="connsiteY825" fmla="*/ 1655715 h 1847704"/>
                <a:gd name="connsiteX826" fmla="*/ 1468507 w 1842380"/>
                <a:gd name="connsiteY826" fmla="*/ 1665833 h 1847704"/>
                <a:gd name="connsiteX827" fmla="*/ 1468507 w 1842380"/>
                <a:gd name="connsiteY827" fmla="*/ 1632286 h 1847704"/>
                <a:gd name="connsiteX828" fmla="*/ 1492469 w 1842380"/>
                <a:gd name="connsiteY828" fmla="*/ 1627494 h 1847704"/>
                <a:gd name="connsiteX829" fmla="*/ 1492469 w 1842380"/>
                <a:gd name="connsiteY829" fmla="*/ 1627494 h 1847704"/>
                <a:gd name="connsiteX830" fmla="*/ 1468507 w 1842380"/>
                <a:gd name="connsiteY830" fmla="*/ 1000765 h 1847704"/>
                <a:gd name="connsiteX831" fmla="*/ 1468507 w 1842380"/>
                <a:gd name="connsiteY831" fmla="*/ 868178 h 1847704"/>
                <a:gd name="connsiteX832" fmla="*/ 1470637 w 1842380"/>
                <a:gd name="connsiteY832" fmla="*/ 908646 h 1847704"/>
                <a:gd name="connsiteX833" fmla="*/ 1471702 w 1842380"/>
                <a:gd name="connsiteY833" fmla="*/ 914504 h 1847704"/>
                <a:gd name="connsiteX834" fmla="*/ 1470637 w 1842380"/>
                <a:gd name="connsiteY834" fmla="*/ 956037 h 1847704"/>
                <a:gd name="connsiteX835" fmla="*/ 1471702 w 1842380"/>
                <a:gd name="connsiteY835" fmla="*/ 962959 h 1847704"/>
                <a:gd name="connsiteX836" fmla="*/ 1468507 w 1842380"/>
                <a:gd name="connsiteY836" fmla="*/ 1000765 h 1847704"/>
                <a:gd name="connsiteX837" fmla="*/ 1468507 w 1842380"/>
                <a:gd name="connsiteY837" fmla="*/ 1000765 h 1847704"/>
                <a:gd name="connsiteX838" fmla="*/ 1468507 w 1842380"/>
                <a:gd name="connsiteY838" fmla="*/ 459233 h 1847704"/>
                <a:gd name="connsiteX839" fmla="*/ 1468507 w 1842380"/>
                <a:gd name="connsiteY839" fmla="*/ 460298 h 1847704"/>
                <a:gd name="connsiteX840" fmla="*/ 1482884 w 1842380"/>
                <a:gd name="connsiteY840" fmla="*/ 460298 h 1847704"/>
                <a:gd name="connsiteX841" fmla="*/ 1478624 w 1842380"/>
                <a:gd name="connsiteY841" fmla="*/ 436869 h 1847704"/>
                <a:gd name="connsiteX842" fmla="*/ 1468507 w 1842380"/>
                <a:gd name="connsiteY842" fmla="*/ 429947 h 1847704"/>
                <a:gd name="connsiteX843" fmla="*/ 1468507 w 1842380"/>
                <a:gd name="connsiteY843" fmla="*/ 459233 h 1847704"/>
                <a:gd name="connsiteX844" fmla="*/ 1468507 w 1842380"/>
                <a:gd name="connsiteY844" fmla="*/ 182344 h 1847704"/>
                <a:gd name="connsiteX845" fmla="*/ 1468507 w 1842380"/>
                <a:gd name="connsiteY845" fmla="*/ 314931 h 1847704"/>
                <a:gd name="connsiteX846" fmla="*/ 1461585 w 1842380"/>
                <a:gd name="connsiteY846" fmla="*/ 302684 h 1847704"/>
                <a:gd name="connsiteX847" fmla="*/ 1458390 w 1842380"/>
                <a:gd name="connsiteY847" fmla="*/ 300554 h 1847704"/>
                <a:gd name="connsiteX848" fmla="*/ 1458390 w 1842380"/>
                <a:gd name="connsiteY848" fmla="*/ 284580 h 1847704"/>
                <a:gd name="connsiteX849" fmla="*/ 1458390 w 1842380"/>
                <a:gd name="connsiteY849" fmla="*/ 284580 h 1847704"/>
                <a:gd name="connsiteX850" fmla="*/ 1458390 w 1842380"/>
                <a:gd name="connsiteY850" fmla="*/ 195656 h 1847704"/>
                <a:gd name="connsiteX851" fmla="*/ 1458390 w 1842380"/>
                <a:gd name="connsiteY851" fmla="*/ 173292 h 1847704"/>
                <a:gd name="connsiteX852" fmla="*/ 1468507 w 1842380"/>
                <a:gd name="connsiteY852" fmla="*/ 182344 h 1847704"/>
                <a:gd name="connsiteX853" fmla="*/ 1468507 w 1842380"/>
                <a:gd name="connsiteY853" fmla="*/ 182344 h 1847704"/>
                <a:gd name="connsiteX854" fmla="*/ 1468507 w 1842380"/>
                <a:gd name="connsiteY854" fmla="*/ 378296 h 1847704"/>
                <a:gd name="connsiteX855" fmla="*/ 1468507 w 1842380"/>
                <a:gd name="connsiteY855" fmla="*/ 417700 h 1847704"/>
                <a:gd name="connsiteX856" fmla="*/ 1466377 w 1842380"/>
                <a:gd name="connsiteY856" fmla="*/ 415570 h 1847704"/>
                <a:gd name="connsiteX857" fmla="*/ 1458390 w 1842380"/>
                <a:gd name="connsiteY857" fmla="*/ 418765 h 1847704"/>
                <a:gd name="connsiteX858" fmla="*/ 1468507 w 1842380"/>
                <a:gd name="connsiteY858" fmla="*/ 429947 h 1847704"/>
                <a:gd name="connsiteX859" fmla="*/ 1468507 w 1842380"/>
                <a:gd name="connsiteY859" fmla="*/ 459233 h 1847704"/>
                <a:gd name="connsiteX860" fmla="*/ 1460520 w 1842380"/>
                <a:gd name="connsiteY860" fmla="*/ 448051 h 1847704"/>
                <a:gd name="connsiteX861" fmla="*/ 1458390 w 1842380"/>
                <a:gd name="connsiteY861" fmla="*/ 445921 h 1847704"/>
                <a:gd name="connsiteX862" fmla="*/ 1458390 w 1842380"/>
                <a:gd name="connsiteY862" fmla="*/ 379361 h 1847704"/>
                <a:gd name="connsiteX863" fmla="*/ 1459455 w 1842380"/>
                <a:gd name="connsiteY863" fmla="*/ 381491 h 1847704"/>
                <a:gd name="connsiteX864" fmla="*/ 1468507 w 1842380"/>
                <a:gd name="connsiteY864" fmla="*/ 378296 h 1847704"/>
                <a:gd name="connsiteX865" fmla="*/ 1468507 w 1842380"/>
                <a:gd name="connsiteY865" fmla="*/ 378296 h 1847704"/>
                <a:gd name="connsiteX866" fmla="*/ 1468507 w 1842380"/>
                <a:gd name="connsiteY866" fmla="*/ 466156 h 1847704"/>
                <a:gd name="connsiteX867" fmla="*/ 1458390 w 1842380"/>
                <a:gd name="connsiteY867" fmla="*/ 454973 h 1847704"/>
                <a:gd name="connsiteX868" fmla="*/ 1458390 w 1842380"/>
                <a:gd name="connsiteY868" fmla="*/ 491182 h 1847704"/>
                <a:gd name="connsiteX869" fmla="*/ 1468507 w 1842380"/>
                <a:gd name="connsiteY869" fmla="*/ 503429 h 1847704"/>
                <a:gd name="connsiteX870" fmla="*/ 1468507 w 1842380"/>
                <a:gd name="connsiteY870" fmla="*/ 466156 h 1847704"/>
                <a:gd name="connsiteX871" fmla="*/ 1468507 w 1842380"/>
                <a:gd name="connsiteY871" fmla="*/ 466156 h 1847704"/>
                <a:gd name="connsiteX872" fmla="*/ 1468507 w 1842380"/>
                <a:gd name="connsiteY872" fmla="*/ 867645 h 1847704"/>
                <a:gd name="connsiteX873" fmla="*/ 1468507 w 1842380"/>
                <a:gd name="connsiteY873" fmla="*/ 1000233 h 1847704"/>
                <a:gd name="connsiteX874" fmla="*/ 1466377 w 1842380"/>
                <a:gd name="connsiteY874" fmla="*/ 1003428 h 1847704"/>
                <a:gd name="connsiteX875" fmla="*/ 1467442 w 1842380"/>
                <a:gd name="connsiteY875" fmla="*/ 1009285 h 1847704"/>
                <a:gd name="connsiteX876" fmla="*/ 1458390 w 1842380"/>
                <a:gd name="connsiteY876" fmla="*/ 1049753 h 1847704"/>
                <a:gd name="connsiteX877" fmla="*/ 1458390 w 1842380"/>
                <a:gd name="connsiteY877" fmla="*/ 1056676 h 1847704"/>
                <a:gd name="connsiteX878" fmla="*/ 1458390 w 1842380"/>
                <a:gd name="connsiteY878" fmla="*/ 1063598 h 1847704"/>
                <a:gd name="connsiteX879" fmla="*/ 1458390 w 1842380"/>
                <a:gd name="connsiteY879" fmla="*/ 997038 h 1847704"/>
                <a:gd name="connsiteX880" fmla="*/ 1462650 w 1842380"/>
                <a:gd name="connsiteY880" fmla="*/ 967752 h 1847704"/>
                <a:gd name="connsiteX881" fmla="*/ 1462650 w 1842380"/>
                <a:gd name="connsiteY881" fmla="*/ 967752 h 1847704"/>
                <a:gd name="connsiteX882" fmla="*/ 1462650 w 1842380"/>
                <a:gd name="connsiteY882" fmla="*/ 966687 h 1847704"/>
                <a:gd name="connsiteX883" fmla="*/ 1458390 w 1842380"/>
                <a:gd name="connsiteY883" fmla="*/ 969881 h 1847704"/>
                <a:gd name="connsiteX884" fmla="*/ 1458390 w 1842380"/>
                <a:gd name="connsiteY884" fmla="*/ 954972 h 1847704"/>
                <a:gd name="connsiteX885" fmla="*/ 1464247 w 1842380"/>
                <a:gd name="connsiteY885" fmla="*/ 919828 h 1847704"/>
                <a:gd name="connsiteX886" fmla="*/ 1464247 w 1842380"/>
                <a:gd name="connsiteY886" fmla="*/ 919828 h 1847704"/>
                <a:gd name="connsiteX887" fmla="*/ 1463182 w 1842380"/>
                <a:gd name="connsiteY887" fmla="*/ 918763 h 1847704"/>
                <a:gd name="connsiteX888" fmla="*/ 1458922 w 1842380"/>
                <a:gd name="connsiteY888" fmla="*/ 923023 h 1847704"/>
                <a:gd name="connsiteX889" fmla="*/ 1458922 w 1842380"/>
                <a:gd name="connsiteY889" fmla="*/ 908646 h 1847704"/>
                <a:gd name="connsiteX890" fmla="*/ 1461052 w 1842380"/>
                <a:gd name="connsiteY890" fmla="*/ 872438 h 1847704"/>
                <a:gd name="connsiteX891" fmla="*/ 1461052 w 1842380"/>
                <a:gd name="connsiteY891" fmla="*/ 872438 h 1847704"/>
                <a:gd name="connsiteX892" fmla="*/ 1459987 w 1842380"/>
                <a:gd name="connsiteY892" fmla="*/ 871373 h 1847704"/>
                <a:gd name="connsiteX893" fmla="*/ 1458922 w 1842380"/>
                <a:gd name="connsiteY893" fmla="*/ 873503 h 1847704"/>
                <a:gd name="connsiteX894" fmla="*/ 1458922 w 1842380"/>
                <a:gd name="connsiteY894" fmla="*/ 813865 h 1847704"/>
                <a:gd name="connsiteX895" fmla="*/ 1459987 w 1842380"/>
                <a:gd name="connsiteY895" fmla="*/ 818125 h 1847704"/>
                <a:gd name="connsiteX896" fmla="*/ 1466910 w 1842380"/>
                <a:gd name="connsiteY896" fmla="*/ 859658 h 1847704"/>
                <a:gd name="connsiteX897" fmla="*/ 1469040 w 1842380"/>
                <a:gd name="connsiteY897" fmla="*/ 865515 h 1847704"/>
                <a:gd name="connsiteX898" fmla="*/ 1468507 w 1842380"/>
                <a:gd name="connsiteY898" fmla="*/ 867645 h 1847704"/>
                <a:gd name="connsiteX899" fmla="*/ 1468507 w 1842380"/>
                <a:gd name="connsiteY899" fmla="*/ 867645 h 1847704"/>
                <a:gd name="connsiteX900" fmla="*/ 1468507 w 1842380"/>
                <a:gd name="connsiteY900" fmla="*/ 1256356 h 1847704"/>
                <a:gd name="connsiteX901" fmla="*/ 1468507 w 1842380"/>
                <a:gd name="connsiteY901" fmla="*/ 1269668 h 1847704"/>
                <a:gd name="connsiteX902" fmla="*/ 1461585 w 1842380"/>
                <a:gd name="connsiteY902" fmla="*/ 1268603 h 1847704"/>
                <a:gd name="connsiteX903" fmla="*/ 1468507 w 1842380"/>
                <a:gd name="connsiteY903" fmla="*/ 1256356 h 1847704"/>
                <a:gd name="connsiteX904" fmla="*/ 1468507 w 1842380"/>
                <a:gd name="connsiteY904" fmla="*/ 1256356 h 1847704"/>
                <a:gd name="connsiteX905" fmla="*/ 1468507 w 1842380"/>
                <a:gd name="connsiteY905" fmla="*/ 1284577 h 1847704"/>
                <a:gd name="connsiteX906" fmla="*/ 1468507 w 1842380"/>
                <a:gd name="connsiteY906" fmla="*/ 1315993 h 1847704"/>
                <a:gd name="connsiteX907" fmla="*/ 1458390 w 1842380"/>
                <a:gd name="connsiteY907" fmla="*/ 1308006 h 1847704"/>
                <a:gd name="connsiteX908" fmla="*/ 1458390 w 1842380"/>
                <a:gd name="connsiteY908" fmla="*/ 1277655 h 1847704"/>
                <a:gd name="connsiteX909" fmla="*/ 1468507 w 1842380"/>
                <a:gd name="connsiteY909" fmla="*/ 1284577 h 1847704"/>
                <a:gd name="connsiteX910" fmla="*/ 1468507 w 1842380"/>
                <a:gd name="connsiteY910" fmla="*/ 1284577 h 1847704"/>
                <a:gd name="connsiteX911" fmla="*/ 1468507 w 1842380"/>
                <a:gd name="connsiteY911" fmla="*/ 1344215 h 1847704"/>
                <a:gd name="connsiteX912" fmla="*/ 1468507 w 1842380"/>
                <a:gd name="connsiteY912" fmla="*/ 1373501 h 1847704"/>
                <a:gd name="connsiteX913" fmla="*/ 1464247 w 1842380"/>
                <a:gd name="connsiteY913" fmla="*/ 1370306 h 1847704"/>
                <a:gd name="connsiteX914" fmla="*/ 1458390 w 1842380"/>
                <a:gd name="connsiteY914" fmla="*/ 1366046 h 1847704"/>
                <a:gd name="connsiteX915" fmla="*/ 1458390 w 1842380"/>
                <a:gd name="connsiteY915" fmla="*/ 1335163 h 1847704"/>
                <a:gd name="connsiteX916" fmla="*/ 1468507 w 1842380"/>
                <a:gd name="connsiteY916" fmla="*/ 1344215 h 1847704"/>
                <a:gd name="connsiteX917" fmla="*/ 1468507 w 1842380"/>
                <a:gd name="connsiteY917" fmla="*/ 1344215 h 1847704"/>
                <a:gd name="connsiteX918" fmla="*/ 1468507 w 1842380"/>
                <a:gd name="connsiteY918" fmla="*/ 1374566 h 1847704"/>
                <a:gd name="connsiteX919" fmla="*/ 1467442 w 1842380"/>
                <a:gd name="connsiteY919" fmla="*/ 1374566 h 1847704"/>
                <a:gd name="connsiteX920" fmla="*/ 1458390 w 1842380"/>
                <a:gd name="connsiteY920" fmla="*/ 1371371 h 1847704"/>
                <a:gd name="connsiteX921" fmla="*/ 1458390 w 1842380"/>
                <a:gd name="connsiteY921" fmla="*/ 1371371 h 1847704"/>
                <a:gd name="connsiteX922" fmla="*/ 1458390 w 1842380"/>
                <a:gd name="connsiteY922" fmla="*/ 1391605 h 1847704"/>
                <a:gd name="connsiteX923" fmla="*/ 1468507 w 1842380"/>
                <a:gd name="connsiteY923" fmla="*/ 1394800 h 1847704"/>
                <a:gd name="connsiteX924" fmla="*/ 1468507 w 1842380"/>
                <a:gd name="connsiteY924" fmla="*/ 1374566 h 1847704"/>
                <a:gd name="connsiteX925" fmla="*/ 1468507 w 1842380"/>
                <a:gd name="connsiteY925" fmla="*/ 1374566 h 1847704"/>
                <a:gd name="connsiteX926" fmla="*/ 1468507 w 1842380"/>
                <a:gd name="connsiteY926" fmla="*/ 1530050 h 1847704"/>
                <a:gd name="connsiteX927" fmla="*/ 1468507 w 1842380"/>
                <a:gd name="connsiteY927" fmla="*/ 1552414 h 1847704"/>
                <a:gd name="connsiteX928" fmla="*/ 1460520 w 1842380"/>
                <a:gd name="connsiteY928" fmla="*/ 1562532 h 1847704"/>
                <a:gd name="connsiteX929" fmla="*/ 1468507 w 1842380"/>
                <a:gd name="connsiteY929" fmla="*/ 1563596 h 1847704"/>
                <a:gd name="connsiteX930" fmla="*/ 1468507 w 1842380"/>
                <a:gd name="connsiteY930" fmla="*/ 1582766 h 1847704"/>
                <a:gd name="connsiteX931" fmla="*/ 1458390 w 1842380"/>
                <a:gd name="connsiteY931" fmla="*/ 1580636 h 1847704"/>
                <a:gd name="connsiteX932" fmla="*/ 1458390 w 1842380"/>
                <a:gd name="connsiteY932" fmla="*/ 1541232 h 1847704"/>
                <a:gd name="connsiteX933" fmla="*/ 1468507 w 1842380"/>
                <a:gd name="connsiteY933" fmla="*/ 1530050 h 1847704"/>
                <a:gd name="connsiteX934" fmla="*/ 1468507 w 1842380"/>
                <a:gd name="connsiteY934" fmla="*/ 1530050 h 1847704"/>
                <a:gd name="connsiteX935" fmla="*/ 1468507 w 1842380"/>
                <a:gd name="connsiteY935" fmla="*/ 1632286 h 1847704"/>
                <a:gd name="connsiteX936" fmla="*/ 1468507 w 1842380"/>
                <a:gd name="connsiteY936" fmla="*/ 1665833 h 1847704"/>
                <a:gd name="connsiteX937" fmla="*/ 1458390 w 1842380"/>
                <a:gd name="connsiteY937" fmla="*/ 1674885 h 1847704"/>
                <a:gd name="connsiteX938" fmla="*/ 1458390 w 1842380"/>
                <a:gd name="connsiteY938" fmla="*/ 1653585 h 1847704"/>
                <a:gd name="connsiteX939" fmla="*/ 1460520 w 1842380"/>
                <a:gd name="connsiteY939" fmla="*/ 1651456 h 1847704"/>
                <a:gd name="connsiteX940" fmla="*/ 1460520 w 1842380"/>
                <a:gd name="connsiteY940" fmla="*/ 1651456 h 1847704"/>
                <a:gd name="connsiteX941" fmla="*/ 1461585 w 1842380"/>
                <a:gd name="connsiteY941" fmla="*/ 1649326 h 1847704"/>
                <a:gd name="connsiteX942" fmla="*/ 1458390 w 1842380"/>
                <a:gd name="connsiteY942" fmla="*/ 1649326 h 1847704"/>
                <a:gd name="connsiteX943" fmla="*/ 1458390 w 1842380"/>
                <a:gd name="connsiteY943" fmla="*/ 1630156 h 1847704"/>
                <a:gd name="connsiteX944" fmla="*/ 1468507 w 1842380"/>
                <a:gd name="connsiteY944" fmla="*/ 1632286 h 1847704"/>
                <a:gd name="connsiteX945" fmla="*/ 1468507 w 1842380"/>
                <a:gd name="connsiteY945" fmla="*/ 1632286 h 1847704"/>
                <a:gd name="connsiteX946" fmla="*/ 1458390 w 1842380"/>
                <a:gd name="connsiteY946" fmla="*/ 1425152 h 1847704"/>
                <a:gd name="connsiteX947" fmla="*/ 1458390 w 1842380"/>
                <a:gd name="connsiteY947" fmla="*/ 1420359 h 1847704"/>
                <a:gd name="connsiteX948" fmla="*/ 1460520 w 1842380"/>
                <a:gd name="connsiteY948" fmla="*/ 1422489 h 1847704"/>
                <a:gd name="connsiteX949" fmla="*/ 1458390 w 1842380"/>
                <a:gd name="connsiteY949" fmla="*/ 1425152 h 1847704"/>
                <a:gd name="connsiteX950" fmla="*/ 1458390 w 1842380"/>
                <a:gd name="connsiteY950" fmla="*/ 1425152 h 1847704"/>
                <a:gd name="connsiteX951" fmla="*/ 1458390 w 1842380"/>
                <a:gd name="connsiteY951" fmla="*/ 812800 h 1847704"/>
                <a:gd name="connsiteX952" fmla="*/ 1458390 w 1842380"/>
                <a:gd name="connsiteY952" fmla="*/ 802683 h 1847704"/>
                <a:gd name="connsiteX953" fmla="*/ 1458390 w 1842380"/>
                <a:gd name="connsiteY953" fmla="*/ 812800 h 1847704"/>
                <a:gd name="connsiteX954" fmla="*/ 1458390 w 1842380"/>
                <a:gd name="connsiteY954" fmla="*/ 173292 h 1847704"/>
                <a:gd name="connsiteX955" fmla="*/ 1458390 w 1842380"/>
                <a:gd name="connsiteY955" fmla="*/ 195656 h 1847704"/>
                <a:gd name="connsiteX956" fmla="*/ 1432299 w 1842380"/>
                <a:gd name="connsiteY956" fmla="*/ 175422 h 1847704"/>
                <a:gd name="connsiteX957" fmla="*/ 1432299 w 1842380"/>
                <a:gd name="connsiteY957" fmla="*/ 158382 h 1847704"/>
                <a:gd name="connsiteX958" fmla="*/ 1458390 w 1842380"/>
                <a:gd name="connsiteY958" fmla="*/ 173292 h 1847704"/>
                <a:gd name="connsiteX959" fmla="*/ 1458390 w 1842380"/>
                <a:gd name="connsiteY959" fmla="*/ 173292 h 1847704"/>
                <a:gd name="connsiteX960" fmla="*/ 1458390 w 1842380"/>
                <a:gd name="connsiteY960" fmla="*/ 284580 h 1847704"/>
                <a:gd name="connsiteX961" fmla="*/ 1458390 w 1842380"/>
                <a:gd name="connsiteY961" fmla="*/ 300554 h 1847704"/>
                <a:gd name="connsiteX962" fmla="*/ 1432299 w 1842380"/>
                <a:gd name="connsiteY962" fmla="*/ 287242 h 1847704"/>
                <a:gd name="connsiteX963" fmla="*/ 1432299 w 1842380"/>
                <a:gd name="connsiteY963" fmla="*/ 267008 h 1847704"/>
                <a:gd name="connsiteX964" fmla="*/ 1458390 w 1842380"/>
                <a:gd name="connsiteY964" fmla="*/ 284580 h 1847704"/>
                <a:gd name="connsiteX965" fmla="*/ 1458390 w 1842380"/>
                <a:gd name="connsiteY965" fmla="*/ 284580 h 1847704"/>
                <a:gd name="connsiteX966" fmla="*/ 1458390 w 1842380"/>
                <a:gd name="connsiteY966" fmla="*/ 379361 h 1847704"/>
                <a:gd name="connsiteX967" fmla="*/ 1458390 w 1842380"/>
                <a:gd name="connsiteY967" fmla="*/ 445921 h 1847704"/>
                <a:gd name="connsiteX968" fmla="*/ 1449338 w 1842380"/>
                <a:gd name="connsiteY968" fmla="*/ 438999 h 1847704"/>
                <a:gd name="connsiteX969" fmla="*/ 1445078 w 1842380"/>
                <a:gd name="connsiteY969" fmla="*/ 440064 h 1847704"/>
                <a:gd name="connsiteX970" fmla="*/ 1458390 w 1842380"/>
                <a:gd name="connsiteY970" fmla="*/ 454441 h 1847704"/>
                <a:gd name="connsiteX971" fmla="*/ 1458390 w 1842380"/>
                <a:gd name="connsiteY971" fmla="*/ 490650 h 1847704"/>
                <a:gd name="connsiteX972" fmla="*/ 1451468 w 1842380"/>
                <a:gd name="connsiteY972" fmla="*/ 484792 h 1847704"/>
                <a:gd name="connsiteX973" fmla="*/ 1437091 w 1842380"/>
                <a:gd name="connsiteY973" fmla="*/ 493845 h 1847704"/>
                <a:gd name="connsiteX974" fmla="*/ 1432831 w 1842380"/>
                <a:gd name="connsiteY974" fmla="*/ 498104 h 1847704"/>
                <a:gd name="connsiteX975" fmla="*/ 1432831 w 1842380"/>
                <a:gd name="connsiteY975" fmla="*/ 464558 h 1847704"/>
                <a:gd name="connsiteX976" fmla="*/ 1436026 w 1842380"/>
                <a:gd name="connsiteY976" fmla="*/ 457636 h 1847704"/>
                <a:gd name="connsiteX977" fmla="*/ 1432831 w 1842380"/>
                <a:gd name="connsiteY977" fmla="*/ 453376 h 1847704"/>
                <a:gd name="connsiteX978" fmla="*/ 1432831 w 1842380"/>
                <a:gd name="connsiteY978" fmla="*/ 401726 h 1847704"/>
                <a:gd name="connsiteX979" fmla="*/ 1447208 w 1842380"/>
                <a:gd name="connsiteY979" fmla="*/ 400661 h 1847704"/>
                <a:gd name="connsiteX980" fmla="*/ 1432831 w 1842380"/>
                <a:gd name="connsiteY980" fmla="*/ 388414 h 1847704"/>
                <a:gd name="connsiteX981" fmla="*/ 1432831 w 1842380"/>
                <a:gd name="connsiteY981" fmla="*/ 358062 h 1847704"/>
                <a:gd name="connsiteX982" fmla="*/ 1442948 w 1842380"/>
                <a:gd name="connsiteY982" fmla="*/ 362322 h 1847704"/>
                <a:gd name="connsiteX983" fmla="*/ 1448805 w 1842380"/>
                <a:gd name="connsiteY983" fmla="*/ 373504 h 1847704"/>
                <a:gd name="connsiteX984" fmla="*/ 1458390 w 1842380"/>
                <a:gd name="connsiteY984" fmla="*/ 379361 h 1847704"/>
                <a:gd name="connsiteX985" fmla="*/ 1458390 w 1842380"/>
                <a:gd name="connsiteY985" fmla="*/ 379361 h 1847704"/>
                <a:gd name="connsiteX986" fmla="*/ 1458390 w 1842380"/>
                <a:gd name="connsiteY986" fmla="*/ 802683 h 1847704"/>
                <a:gd name="connsiteX987" fmla="*/ 1458390 w 1842380"/>
                <a:gd name="connsiteY987" fmla="*/ 812800 h 1847704"/>
                <a:gd name="connsiteX988" fmla="*/ 1457325 w 1842380"/>
                <a:gd name="connsiteY988" fmla="*/ 813865 h 1847704"/>
                <a:gd name="connsiteX989" fmla="*/ 1458390 w 1842380"/>
                <a:gd name="connsiteY989" fmla="*/ 814930 h 1847704"/>
                <a:gd name="connsiteX990" fmla="*/ 1458390 w 1842380"/>
                <a:gd name="connsiteY990" fmla="*/ 874568 h 1847704"/>
                <a:gd name="connsiteX991" fmla="*/ 1432299 w 1842380"/>
                <a:gd name="connsiteY991" fmla="*/ 893737 h 1847704"/>
                <a:gd name="connsiteX992" fmla="*/ 1432299 w 1842380"/>
                <a:gd name="connsiteY992" fmla="*/ 880425 h 1847704"/>
                <a:gd name="connsiteX993" fmla="*/ 1452533 w 1842380"/>
                <a:gd name="connsiteY993" fmla="*/ 827709 h 1847704"/>
                <a:gd name="connsiteX994" fmla="*/ 1452533 w 1842380"/>
                <a:gd name="connsiteY994" fmla="*/ 827709 h 1847704"/>
                <a:gd name="connsiteX995" fmla="*/ 1452533 w 1842380"/>
                <a:gd name="connsiteY995" fmla="*/ 826644 h 1847704"/>
                <a:gd name="connsiteX996" fmla="*/ 1432299 w 1842380"/>
                <a:gd name="connsiteY996" fmla="*/ 845814 h 1847704"/>
                <a:gd name="connsiteX997" fmla="*/ 1432299 w 1842380"/>
                <a:gd name="connsiteY997" fmla="*/ 831437 h 1847704"/>
                <a:gd name="connsiteX998" fmla="*/ 1441351 w 1842380"/>
                <a:gd name="connsiteY998" fmla="*/ 781916 h 1847704"/>
                <a:gd name="connsiteX999" fmla="*/ 1441351 w 1842380"/>
                <a:gd name="connsiteY999" fmla="*/ 781916 h 1847704"/>
                <a:gd name="connsiteX1000" fmla="*/ 1440286 w 1842380"/>
                <a:gd name="connsiteY1000" fmla="*/ 780851 h 1847704"/>
                <a:gd name="connsiteX1001" fmla="*/ 1432299 w 1842380"/>
                <a:gd name="connsiteY1001" fmla="*/ 792033 h 1847704"/>
                <a:gd name="connsiteX1002" fmla="*/ 1432299 w 1842380"/>
                <a:gd name="connsiteY1002" fmla="*/ 773929 h 1847704"/>
                <a:gd name="connsiteX1003" fmla="*/ 1432299 w 1842380"/>
                <a:gd name="connsiteY1003" fmla="*/ 748902 h 1847704"/>
                <a:gd name="connsiteX1004" fmla="*/ 1432299 w 1842380"/>
                <a:gd name="connsiteY1004" fmla="*/ 728136 h 1847704"/>
                <a:gd name="connsiteX1005" fmla="*/ 1444545 w 1842380"/>
                <a:gd name="connsiteY1005" fmla="*/ 767539 h 1847704"/>
                <a:gd name="connsiteX1006" fmla="*/ 1447740 w 1842380"/>
                <a:gd name="connsiteY1006" fmla="*/ 773396 h 1847704"/>
                <a:gd name="connsiteX1007" fmla="*/ 1458390 w 1842380"/>
                <a:gd name="connsiteY1007" fmla="*/ 802683 h 1847704"/>
                <a:gd name="connsiteX1008" fmla="*/ 1458390 w 1842380"/>
                <a:gd name="connsiteY1008" fmla="*/ 802683 h 1847704"/>
                <a:gd name="connsiteX1009" fmla="*/ 1458390 w 1842380"/>
                <a:gd name="connsiteY1009" fmla="*/ 909711 h 1847704"/>
                <a:gd name="connsiteX1010" fmla="*/ 1458390 w 1842380"/>
                <a:gd name="connsiteY1010" fmla="*/ 924088 h 1847704"/>
                <a:gd name="connsiteX1011" fmla="*/ 1432299 w 1842380"/>
                <a:gd name="connsiteY1011" fmla="*/ 940063 h 1847704"/>
                <a:gd name="connsiteX1012" fmla="*/ 1432299 w 1842380"/>
                <a:gd name="connsiteY1012" fmla="*/ 926751 h 1847704"/>
                <a:gd name="connsiteX1013" fmla="*/ 1458390 w 1842380"/>
                <a:gd name="connsiteY1013" fmla="*/ 909711 h 1847704"/>
                <a:gd name="connsiteX1014" fmla="*/ 1458390 w 1842380"/>
                <a:gd name="connsiteY1014" fmla="*/ 909711 h 1847704"/>
                <a:gd name="connsiteX1015" fmla="*/ 1458390 w 1842380"/>
                <a:gd name="connsiteY1015" fmla="*/ 955504 h 1847704"/>
                <a:gd name="connsiteX1016" fmla="*/ 1458390 w 1842380"/>
                <a:gd name="connsiteY1016" fmla="*/ 970414 h 1847704"/>
                <a:gd name="connsiteX1017" fmla="*/ 1432299 w 1842380"/>
                <a:gd name="connsiteY1017" fmla="*/ 982661 h 1847704"/>
                <a:gd name="connsiteX1018" fmla="*/ 1432299 w 1842380"/>
                <a:gd name="connsiteY1018" fmla="*/ 970414 h 1847704"/>
                <a:gd name="connsiteX1019" fmla="*/ 1458390 w 1842380"/>
                <a:gd name="connsiteY1019" fmla="*/ 955504 h 1847704"/>
                <a:gd name="connsiteX1020" fmla="*/ 1458390 w 1842380"/>
                <a:gd name="connsiteY1020" fmla="*/ 955504 h 1847704"/>
                <a:gd name="connsiteX1021" fmla="*/ 1458390 w 1842380"/>
                <a:gd name="connsiteY1021" fmla="*/ 997038 h 1847704"/>
                <a:gd name="connsiteX1022" fmla="*/ 1458390 w 1842380"/>
                <a:gd name="connsiteY1022" fmla="*/ 1063598 h 1847704"/>
                <a:gd name="connsiteX1023" fmla="*/ 1446143 w 1842380"/>
                <a:gd name="connsiteY1023" fmla="*/ 1097144 h 1847704"/>
                <a:gd name="connsiteX1024" fmla="*/ 1446143 w 1842380"/>
                <a:gd name="connsiteY1024" fmla="*/ 1103001 h 1847704"/>
                <a:gd name="connsiteX1025" fmla="*/ 1432831 w 1842380"/>
                <a:gd name="connsiteY1025" fmla="*/ 1139210 h 1847704"/>
                <a:gd name="connsiteX1026" fmla="*/ 1432831 w 1842380"/>
                <a:gd name="connsiteY1026" fmla="*/ 1120041 h 1847704"/>
                <a:gd name="connsiteX1027" fmla="*/ 1436026 w 1842380"/>
                <a:gd name="connsiteY1027" fmla="*/ 1106729 h 1847704"/>
                <a:gd name="connsiteX1028" fmla="*/ 1436026 w 1842380"/>
                <a:gd name="connsiteY1028" fmla="*/ 1106729 h 1847704"/>
                <a:gd name="connsiteX1029" fmla="*/ 1436026 w 1842380"/>
                <a:gd name="connsiteY1029" fmla="*/ 1105664 h 1847704"/>
                <a:gd name="connsiteX1030" fmla="*/ 1432831 w 1842380"/>
                <a:gd name="connsiteY1030" fmla="*/ 1106729 h 1847704"/>
                <a:gd name="connsiteX1031" fmla="*/ 1432831 w 1842380"/>
                <a:gd name="connsiteY1031" fmla="*/ 1094482 h 1847704"/>
                <a:gd name="connsiteX1032" fmla="*/ 1448805 w 1842380"/>
                <a:gd name="connsiteY1032" fmla="*/ 1060936 h 1847704"/>
                <a:gd name="connsiteX1033" fmla="*/ 1448805 w 1842380"/>
                <a:gd name="connsiteY1033" fmla="*/ 1062000 h 1847704"/>
                <a:gd name="connsiteX1034" fmla="*/ 1448805 w 1842380"/>
                <a:gd name="connsiteY1034" fmla="*/ 1059871 h 1847704"/>
                <a:gd name="connsiteX1035" fmla="*/ 1432831 w 1842380"/>
                <a:gd name="connsiteY1035" fmla="*/ 1066793 h 1847704"/>
                <a:gd name="connsiteX1036" fmla="*/ 1432831 w 1842380"/>
                <a:gd name="connsiteY1036" fmla="*/ 1055611 h 1847704"/>
                <a:gd name="connsiteX1037" fmla="*/ 1458922 w 1842380"/>
                <a:gd name="connsiteY1037" fmla="*/ 1015142 h 1847704"/>
                <a:gd name="connsiteX1038" fmla="*/ 1457857 w 1842380"/>
                <a:gd name="connsiteY1038" fmla="*/ 1016207 h 1847704"/>
                <a:gd name="connsiteX1039" fmla="*/ 1457857 w 1842380"/>
                <a:gd name="connsiteY1039" fmla="*/ 1014077 h 1847704"/>
                <a:gd name="connsiteX1040" fmla="*/ 1432831 w 1842380"/>
                <a:gd name="connsiteY1040" fmla="*/ 1025259 h 1847704"/>
                <a:gd name="connsiteX1041" fmla="*/ 1432831 w 1842380"/>
                <a:gd name="connsiteY1041" fmla="*/ 1014077 h 1847704"/>
                <a:gd name="connsiteX1042" fmla="*/ 1458390 w 1842380"/>
                <a:gd name="connsiteY1042" fmla="*/ 997038 h 1847704"/>
                <a:gd name="connsiteX1043" fmla="*/ 1458390 w 1842380"/>
                <a:gd name="connsiteY1043" fmla="*/ 997038 h 1847704"/>
                <a:gd name="connsiteX1044" fmla="*/ 1458390 w 1842380"/>
                <a:gd name="connsiteY1044" fmla="*/ 1277655 h 1847704"/>
                <a:gd name="connsiteX1045" fmla="*/ 1458390 w 1842380"/>
                <a:gd name="connsiteY1045" fmla="*/ 1308006 h 1847704"/>
                <a:gd name="connsiteX1046" fmla="*/ 1441351 w 1842380"/>
                <a:gd name="connsiteY1046" fmla="*/ 1296824 h 1847704"/>
                <a:gd name="connsiteX1047" fmla="*/ 1455728 w 1842380"/>
                <a:gd name="connsiteY1047" fmla="*/ 1275525 h 1847704"/>
                <a:gd name="connsiteX1048" fmla="*/ 1458390 w 1842380"/>
                <a:gd name="connsiteY1048" fmla="*/ 1277655 h 1847704"/>
                <a:gd name="connsiteX1049" fmla="*/ 1458390 w 1842380"/>
                <a:gd name="connsiteY1049" fmla="*/ 1277655 h 1847704"/>
                <a:gd name="connsiteX1050" fmla="*/ 1458390 w 1842380"/>
                <a:gd name="connsiteY1050" fmla="*/ 1335163 h 1847704"/>
                <a:gd name="connsiteX1051" fmla="*/ 1458390 w 1842380"/>
                <a:gd name="connsiteY1051" fmla="*/ 1365514 h 1847704"/>
                <a:gd name="connsiteX1052" fmla="*/ 1454130 w 1842380"/>
                <a:gd name="connsiteY1052" fmla="*/ 1362319 h 1847704"/>
                <a:gd name="connsiteX1053" fmla="*/ 1432831 w 1842380"/>
                <a:gd name="connsiteY1053" fmla="*/ 1343150 h 1847704"/>
                <a:gd name="connsiteX1054" fmla="*/ 1432831 w 1842380"/>
                <a:gd name="connsiteY1054" fmla="*/ 1312798 h 1847704"/>
                <a:gd name="connsiteX1055" fmla="*/ 1458390 w 1842380"/>
                <a:gd name="connsiteY1055" fmla="*/ 1335163 h 1847704"/>
                <a:gd name="connsiteX1056" fmla="*/ 1458390 w 1842380"/>
                <a:gd name="connsiteY1056" fmla="*/ 1335163 h 1847704"/>
                <a:gd name="connsiteX1057" fmla="*/ 1458390 w 1842380"/>
                <a:gd name="connsiteY1057" fmla="*/ 1370839 h 1847704"/>
                <a:gd name="connsiteX1058" fmla="*/ 1432299 w 1842380"/>
                <a:gd name="connsiteY1058" fmla="*/ 1363916 h 1847704"/>
                <a:gd name="connsiteX1059" fmla="*/ 1432299 w 1842380"/>
                <a:gd name="connsiteY1059" fmla="*/ 1384151 h 1847704"/>
                <a:gd name="connsiteX1060" fmla="*/ 1458390 w 1842380"/>
                <a:gd name="connsiteY1060" fmla="*/ 1391073 h 1847704"/>
                <a:gd name="connsiteX1061" fmla="*/ 1458390 w 1842380"/>
                <a:gd name="connsiteY1061" fmla="*/ 1370839 h 1847704"/>
                <a:gd name="connsiteX1062" fmla="*/ 1458390 w 1842380"/>
                <a:gd name="connsiteY1062" fmla="*/ 1370839 h 1847704"/>
                <a:gd name="connsiteX1063" fmla="*/ 1458390 w 1842380"/>
                <a:gd name="connsiteY1063" fmla="*/ 1420359 h 1847704"/>
                <a:gd name="connsiteX1064" fmla="*/ 1458390 w 1842380"/>
                <a:gd name="connsiteY1064" fmla="*/ 1424619 h 1847704"/>
                <a:gd name="connsiteX1065" fmla="*/ 1445078 w 1842380"/>
                <a:gd name="connsiteY1065" fmla="*/ 1438996 h 1847704"/>
                <a:gd name="connsiteX1066" fmla="*/ 1432831 w 1842380"/>
                <a:gd name="connsiteY1066" fmla="*/ 1427814 h 1847704"/>
                <a:gd name="connsiteX1067" fmla="*/ 1432831 w 1842380"/>
                <a:gd name="connsiteY1067" fmla="*/ 1397463 h 1847704"/>
                <a:gd name="connsiteX1068" fmla="*/ 1458390 w 1842380"/>
                <a:gd name="connsiteY1068" fmla="*/ 1420359 h 1847704"/>
                <a:gd name="connsiteX1069" fmla="*/ 1458390 w 1842380"/>
                <a:gd name="connsiteY1069" fmla="*/ 1420359 h 1847704"/>
                <a:gd name="connsiteX1070" fmla="*/ 1458390 w 1842380"/>
                <a:gd name="connsiteY1070" fmla="*/ 1541232 h 1847704"/>
                <a:gd name="connsiteX1071" fmla="*/ 1458390 w 1842380"/>
                <a:gd name="connsiteY1071" fmla="*/ 1580636 h 1847704"/>
                <a:gd name="connsiteX1072" fmla="*/ 1445078 w 1842380"/>
                <a:gd name="connsiteY1072" fmla="*/ 1579571 h 1847704"/>
                <a:gd name="connsiteX1073" fmla="*/ 1432831 w 1842380"/>
                <a:gd name="connsiteY1073" fmla="*/ 1582766 h 1847704"/>
                <a:gd name="connsiteX1074" fmla="*/ 1432831 w 1842380"/>
                <a:gd name="connsiteY1074" fmla="*/ 1564661 h 1847704"/>
                <a:gd name="connsiteX1075" fmla="*/ 1442948 w 1842380"/>
                <a:gd name="connsiteY1075" fmla="*/ 1562532 h 1847704"/>
                <a:gd name="connsiteX1076" fmla="*/ 1458390 w 1842380"/>
                <a:gd name="connsiteY1076" fmla="*/ 1541232 h 1847704"/>
                <a:gd name="connsiteX1077" fmla="*/ 1458390 w 1842380"/>
                <a:gd name="connsiteY1077" fmla="*/ 1541232 h 1847704"/>
                <a:gd name="connsiteX1078" fmla="*/ 1458390 w 1842380"/>
                <a:gd name="connsiteY1078" fmla="*/ 1630156 h 1847704"/>
                <a:gd name="connsiteX1079" fmla="*/ 1458390 w 1842380"/>
                <a:gd name="connsiteY1079" fmla="*/ 1649326 h 1847704"/>
                <a:gd name="connsiteX1080" fmla="*/ 1432299 w 1842380"/>
                <a:gd name="connsiteY1080" fmla="*/ 1639209 h 1847704"/>
                <a:gd name="connsiteX1081" fmla="*/ 1432299 w 1842380"/>
                <a:gd name="connsiteY1081" fmla="*/ 1618974 h 1847704"/>
                <a:gd name="connsiteX1082" fmla="*/ 1458390 w 1842380"/>
                <a:gd name="connsiteY1082" fmla="*/ 1630156 h 1847704"/>
                <a:gd name="connsiteX1083" fmla="*/ 1458390 w 1842380"/>
                <a:gd name="connsiteY1083" fmla="*/ 1630156 h 1847704"/>
                <a:gd name="connsiteX1084" fmla="*/ 1458390 w 1842380"/>
                <a:gd name="connsiteY1084" fmla="*/ 1653585 h 1847704"/>
                <a:gd name="connsiteX1085" fmla="*/ 1458390 w 1842380"/>
                <a:gd name="connsiteY1085" fmla="*/ 1674885 h 1847704"/>
                <a:gd name="connsiteX1086" fmla="*/ 1432299 w 1842380"/>
                <a:gd name="connsiteY1086" fmla="*/ 1690859 h 1847704"/>
                <a:gd name="connsiteX1087" fmla="*/ 1432299 w 1842380"/>
                <a:gd name="connsiteY1087" fmla="*/ 1672755 h 1847704"/>
                <a:gd name="connsiteX1088" fmla="*/ 1458390 w 1842380"/>
                <a:gd name="connsiteY1088" fmla="*/ 1653585 h 1847704"/>
                <a:gd name="connsiteX1089" fmla="*/ 1432299 w 1842380"/>
                <a:gd name="connsiteY1089" fmla="*/ 158382 h 1847704"/>
                <a:gd name="connsiteX1090" fmla="*/ 1432299 w 1842380"/>
                <a:gd name="connsiteY1090" fmla="*/ 175422 h 1847704"/>
                <a:gd name="connsiteX1091" fmla="*/ 1423246 w 1842380"/>
                <a:gd name="connsiteY1091" fmla="*/ 171162 h 1847704"/>
                <a:gd name="connsiteX1092" fmla="*/ 1423246 w 1842380"/>
                <a:gd name="connsiteY1092" fmla="*/ 171162 h 1847704"/>
                <a:gd name="connsiteX1093" fmla="*/ 1421116 w 1842380"/>
                <a:gd name="connsiteY1093" fmla="*/ 171162 h 1847704"/>
                <a:gd name="connsiteX1094" fmla="*/ 1421116 w 1842380"/>
                <a:gd name="connsiteY1094" fmla="*/ 251034 h 1847704"/>
                <a:gd name="connsiteX1095" fmla="*/ 1432299 w 1842380"/>
                <a:gd name="connsiteY1095" fmla="*/ 267008 h 1847704"/>
                <a:gd name="connsiteX1096" fmla="*/ 1432299 w 1842380"/>
                <a:gd name="connsiteY1096" fmla="*/ 287242 h 1847704"/>
                <a:gd name="connsiteX1097" fmla="*/ 1410999 w 1842380"/>
                <a:gd name="connsiteY1097" fmla="*/ 268073 h 1847704"/>
                <a:gd name="connsiteX1098" fmla="*/ 1410999 w 1842380"/>
                <a:gd name="connsiteY1098" fmla="*/ 147200 h 1847704"/>
                <a:gd name="connsiteX1099" fmla="*/ 1412064 w 1842380"/>
                <a:gd name="connsiteY1099" fmla="*/ 149330 h 1847704"/>
                <a:gd name="connsiteX1100" fmla="*/ 1422181 w 1842380"/>
                <a:gd name="connsiteY1100" fmla="*/ 152525 h 1847704"/>
                <a:gd name="connsiteX1101" fmla="*/ 1432299 w 1842380"/>
                <a:gd name="connsiteY1101" fmla="*/ 158382 h 1847704"/>
                <a:gd name="connsiteX1102" fmla="*/ 1432299 w 1842380"/>
                <a:gd name="connsiteY1102" fmla="*/ 158382 h 1847704"/>
                <a:gd name="connsiteX1103" fmla="*/ 1432299 w 1842380"/>
                <a:gd name="connsiteY1103" fmla="*/ 358062 h 1847704"/>
                <a:gd name="connsiteX1104" fmla="*/ 1432299 w 1842380"/>
                <a:gd name="connsiteY1104" fmla="*/ 388414 h 1847704"/>
                <a:gd name="connsiteX1105" fmla="*/ 1425376 w 1842380"/>
                <a:gd name="connsiteY1105" fmla="*/ 387349 h 1847704"/>
                <a:gd name="connsiteX1106" fmla="*/ 1421116 w 1842380"/>
                <a:gd name="connsiteY1106" fmla="*/ 359127 h 1847704"/>
                <a:gd name="connsiteX1107" fmla="*/ 1432299 w 1842380"/>
                <a:gd name="connsiteY1107" fmla="*/ 358062 h 1847704"/>
                <a:gd name="connsiteX1108" fmla="*/ 1432299 w 1842380"/>
                <a:gd name="connsiteY1108" fmla="*/ 358062 h 1847704"/>
                <a:gd name="connsiteX1109" fmla="*/ 1432299 w 1842380"/>
                <a:gd name="connsiteY1109" fmla="*/ 401726 h 1847704"/>
                <a:gd name="connsiteX1110" fmla="*/ 1432299 w 1842380"/>
                <a:gd name="connsiteY1110" fmla="*/ 401726 h 1847704"/>
                <a:gd name="connsiteX1111" fmla="*/ 1418987 w 1842380"/>
                <a:gd name="connsiteY1111" fmla="*/ 382556 h 1847704"/>
                <a:gd name="connsiteX1112" fmla="*/ 1410999 w 1842380"/>
                <a:gd name="connsiteY1112" fmla="*/ 381491 h 1847704"/>
                <a:gd name="connsiteX1113" fmla="*/ 1410999 w 1842380"/>
                <a:gd name="connsiteY1113" fmla="*/ 403855 h 1847704"/>
                <a:gd name="connsiteX1114" fmla="*/ 1430169 w 1842380"/>
                <a:gd name="connsiteY1114" fmla="*/ 420895 h 1847704"/>
                <a:gd name="connsiteX1115" fmla="*/ 1418987 w 1842380"/>
                <a:gd name="connsiteY1115" fmla="*/ 418765 h 1847704"/>
                <a:gd name="connsiteX1116" fmla="*/ 1410999 w 1842380"/>
                <a:gd name="connsiteY1116" fmla="*/ 411843 h 1847704"/>
                <a:gd name="connsiteX1117" fmla="*/ 1410999 w 1842380"/>
                <a:gd name="connsiteY1117" fmla="*/ 432077 h 1847704"/>
                <a:gd name="connsiteX1118" fmla="*/ 1432299 w 1842380"/>
                <a:gd name="connsiteY1118" fmla="*/ 453376 h 1847704"/>
                <a:gd name="connsiteX1119" fmla="*/ 1432299 w 1842380"/>
                <a:gd name="connsiteY1119" fmla="*/ 401726 h 1847704"/>
                <a:gd name="connsiteX1120" fmla="*/ 1432299 w 1842380"/>
                <a:gd name="connsiteY1120" fmla="*/ 401726 h 1847704"/>
                <a:gd name="connsiteX1121" fmla="*/ 1432299 w 1842380"/>
                <a:gd name="connsiteY1121" fmla="*/ 464558 h 1847704"/>
                <a:gd name="connsiteX1122" fmla="*/ 1432299 w 1842380"/>
                <a:gd name="connsiteY1122" fmla="*/ 498104 h 1847704"/>
                <a:gd name="connsiteX1123" fmla="*/ 1410999 w 1842380"/>
                <a:gd name="connsiteY1123" fmla="*/ 525261 h 1847704"/>
                <a:gd name="connsiteX1124" fmla="*/ 1410999 w 1842380"/>
                <a:gd name="connsiteY1124" fmla="*/ 495974 h 1847704"/>
                <a:gd name="connsiteX1125" fmla="*/ 1417921 w 1842380"/>
                <a:gd name="connsiteY1125" fmla="*/ 489052 h 1847704"/>
                <a:gd name="connsiteX1126" fmla="*/ 1410999 w 1842380"/>
                <a:gd name="connsiteY1126" fmla="*/ 474675 h 1847704"/>
                <a:gd name="connsiteX1127" fmla="*/ 1410999 w 1842380"/>
                <a:gd name="connsiteY1127" fmla="*/ 448584 h 1847704"/>
                <a:gd name="connsiteX1128" fmla="*/ 1418987 w 1842380"/>
                <a:gd name="connsiteY1128" fmla="*/ 452844 h 1847704"/>
                <a:gd name="connsiteX1129" fmla="*/ 1425909 w 1842380"/>
                <a:gd name="connsiteY1129" fmla="*/ 462961 h 1847704"/>
                <a:gd name="connsiteX1130" fmla="*/ 1432299 w 1842380"/>
                <a:gd name="connsiteY1130" fmla="*/ 464558 h 1847704"/>
                <a:gd name="connsiteX1131" fmla="*/ 1432299 w 1842380"/>
                <a:gd name="connsiteY1131" fmla="*/ 464558 h 1847704"/>
                <a:gd name="connsiteX1132" fmla="*/ 1432299 w 1842380"/>
                <a:gd name="connsiteY1132" fmla="*/ 728136 h 1847704"/>
                <a:gd name="connsiteX1133" fmla="*/ 1432299 w 1842380"/>
                <a:gd name="connsiteY1133" fmla="*/ 748370 h 1847704"/>
                <a:gd name="connsiteX1134" fmla="*/ 1426441 w 1842380"/>
                <a:gd name="connsiteY1134" fmla="*/ 737188 h 1847704"/>
                <a:gd name="connsiteX1135" fmla="*/ 1425376 w 1842380"/>
                <a:gd name="connsiteY1135" fmla="*/ 737188 h 1847704"/>
                <a:gd name="connsiteX1136" fmla="*/ 1425376 w 1842380"/>
                <a:gd name="connsiteY1136" fmla="*/ 736123 h 1847704"/>
                <a:gd name="connsiteX1137" fmla="*/ 1410999 w 1842380"/>
                <a:gd name="connsiteY1137" fmla="*/ 755292 h 1847704"/>
                <a:gd name="connsiteX1138" fmla="*/ 1410999 w 1842380"/>
                <a:gd name="connsiteY1138" fmla="*/ 738253 h 1847704"/>
                <a:gd name="connsiteX1139" fmla="*/ 1410999 w 1842380"/>
                <a:gd name="connsiteY1139" fmla="*/ 699914 h 1847704"/>
                <a:gd name="connsiteX1140" fmla="*/ 1410999 w 1842380"/>
                <a:gd name="connsiteY1140" fmla="*/ 682875 h 1847704"/>
                <a:gd name="connsiteX1141" fmla="*/ 1412064 w 1842380"/>
                <a:gd name="connsiteY1141" fmla="*/ 683940 h 1847704"/>
                <a:gd name="connsiteX1142" fmla="*/ 1429104 w 1842380"/>
                <a:gd name="connsiteY1142" fmla="*/ 722278 h 1847704"/>
                <a:gd name="connsiteX1143" fmla="*/ 1432299 w 1842380"/>
                <a:gd name="connsiteY1143" fmla="*/ 728136 h 1847704"/>
                <a:gd name="connsiteX1144" fmla="*/ 1432299 w 1842380"/>
                <a:gd name="connsiteY1144" fmla="*/ 728136 h 1847704"/>
                <a:gd name="connsiteX1145" fmla="*/ 1432299 w 1842380"/>
                <a:gd name="connsiteY1145" fmla="*/ 728136 h 1847704"/>
                <a:gd name="connsiteX1146" fmla="*/ 1432299 w 1842380"/>
                <a:gd name="connsiteY1146" fmla="*/ 773396 h 1847704"/>
                <a:gd name="connsiteX1147" fmla="*/ 1432299 w 1842380"/>
                <a:gd name="connsiteY1147" fmla="*/ 791501 h 1847704"/>
                <a:gd name="connsiteX1148" fmla="*/ 1410999 w 1842380"/>
                <a:gd name="connsiteY1148" fmla="*/ 814930 h 1847704"/>
                <a:gd name="connsiteX1149" fmla="*/ 1410999 w 1842380"/>
                <a:gd name="connsiteY1149" fmla="*/ 795761 h 1847704"/>
                <a:gd name="connsiteX1150" fmla="*/ 1432299 w 1842380"/>
                <a:gd name="connsiteY1150" fmla="*/ 773396 h 1847704"/>
                <a:gd name="connsiteX1151" fmla="*/ 1432299 w 1842380"/>
                <a:gd name="connsiteY1151" fmla="*/ 773396 h 1847704"/>
                <a:gd name="connsiteX1152" fmla="*/ 1432299 w 1842380"/>
                <a:gd name="connsiteY1152" fmla="*/ 830904 h 1847704"/>
                <a:gd name="connsiteX1153" fmla="*/ 1432299 w 1842380"/>
                <a:gd name="connsiteY1153" fmla="*/ 845281 h 1847704"/>
                <a:gd name="connsiteX1154" fmla="*/ 1417921 w 1842380"/>
                <a:gd name="connsiteY1154" fmla="*/ 860191 h 1847704"/>
                <a:gd name="connsiteX1155" fmla="*/ 1420051 w 1842380"/>
                <a:gd name="connsiteY1155" fmla="*/ 890542 h 1847704"/>
                <a:gd name="connsiteX1156" fmla="*/ 1432299 w 1842380"/>
                <a:gd name="connsiteY1156" fmla="*/ 880425 h 1847704"/>
                <a:gd name="connsiteX1157" fmla="*/ 1432299 w 1842380"/>
                <a:gd name="connsiteY1157" fmla="*/ 893737 h 1847704"/>
                <a:gd name="connsiteX1158" fmla="*/ 1423246 w 1842380"/>
                <a:gd name="connsiteY1158" fmla="*/ 903854 h 1847704"/>
                <a:gd name="connsiteX1159" fmla="*/ 1422181 w 1842380"/>
                <a:gd name="connsiteY1159" fmla="*/ 933140 h 1847704"/>
                <a:gd name="connsiteX1160" fmla="*/ 1432299 w 1842380"/>
                <a:gd name="connsiteY1160" fmla="*/ 926218 h 1847704"/>
                <a:gd name="connsiteX1161" fmla="*/ 1432299 w 1842380"/>
                <a:gd name="connsiteY1161" fmla="*/ 939530 h 1847704"/>
                <a:gd name="connsiteX1162" fmla="*/ 1423246 w 1842380"/>
                <a:gd name="connsiteY1162" fmla="*/ 947517 h 1847704"/>
                <a:gd name="connsiteX1163" fmla="*/ 1420051 w 1842380"/>
                <a:gd name="connsiteY1163" fmla="*/ 976804 h 1847704"/>
                <a:gd name="connsiteX1164" fmla="*/ 1432299 w 1842380"/>
                <a:gd name="connsiteY1164" fmla="*/ 969881 h 1847704"/>
                <a:gd name="connsiteX1165" fmla="*/ 1432299 w 1842380"/>
                <a:gd name="connsiteY1165" fmla="*/ 982128 h 1847704"/>
                <a:gd name="connsiteX1166" fmla="*/ 1421116 w 1842380"/>
                <a:gd name="connsiteY1166" fmla="*/ 990116 h 1847704"/>
                <a:gd name="connsiteX1167" fmla="*/ 1414194 w 1842380"/>
                <a:gd name="connsiteY1167" fmla="*/ 1019402 h 1847704"/>
                <a:gd name="connsiteX1168" fmla="*/ 1432299 w 1842380"/>
                <a:gd name="connsiteY1168" fmla="*/ 1012480 h 1847704"/>
                <a:gd name="connsiteX1169" fmla="*/ 1432299 w 1842380"/>
                <a:gd name="connsiteY1169" fmla="*/ 1023662 h 1847704"/>
                <a:gd name="connsiteX1170" fmla="*/ 1414194 w 1842380"/>
                <a:gd name="connsiteY1170" fmla="*/ 1032714 h 1847704"/>
                <a:gd name="connsiteX1171" fmla="*/ 1410999 w 1842380"/>
                <a:gd name="connsiteY1171" fmla="*/ 1035909 h 1847704"/>
                <a:gd name="connsiteX1172" fmla="*/ 1410999 w 1842380"/>
                <a:gd name="connsiteY1172" fmla="*/ 985323 h 1847704"/>
                <a:gd name="connsiteX1173" fmla="*/ 1412064 w 1842380"/>
                <a:gd name="connsiteY1173" fmla="*/ 984258 h 1847704"/>
                <a:gd name="connsiteX1174" fmla="*/ 1410999 w 1842380"/>
                <a:gd name="connsiteY1174" fmla="*/ 977336 h 1847704"/>
                <a:gd name="connsiteX1175" fmla="*/ 1410999 w 1842380"/>
                <a:gd name="connsiteY1175" fmla="*/ 950180 h 1847704"/>
                <a:gd name="connsiteX1176" fmla="*/ 1414194 w 1842380"/>
                <a:gd name="connsiteY1176" fmla="*/ 941128 h 1847704"/>
                <a:gd name="connsiteX1177" fmla="*/ 1410999 w 1842380"/>
                <a:gd name="connsiteY1177" fmla="*/ 925153 h 1847704"/>
                <a:gd name="connsiteX1178" fmla="*/ 1410999 w 1842380"/>
                <a:gd name="connsiteY1178" fmla="*/ 905984 h 1847704"/>
                <a:gd name="connsiteX1179" fmla="*/ 1413129 w 1842380"/>
                <a:gd name="connsiteY1179" fmla="*/ 897997 h 1847704"/>
                <a:gd name="connsiteX1180" fmla="*/ 1410999 w 1842380"/>
                <a:gd name="connsiteY1180" fmla="*/ 891074 h 1847704"/>
                <a:gd name="connsiteX1181" fmla="*/ 1410999 w 1842380"/>
                <a:gd name="connsiteY1181" fmla="*/ 837294 h 1847704"/>
                <a:gd name="connsiteX1182" fmla="*/ 1414194 w 1842380"/>
                <a:gd name="connsiteY1182" fmla="*/ 845281 h 1847704"/>
                <a:gd name="connsiteX1183" fmla="*/ 1432299 w 1842380"/>
                <a:gd name="connsiteY1183" fmla="*/ 830904 h 1847704"/>
                <a:gd name="connsiteX1184" fmla="*/ 1432299 w 1842380"/>
                <a:gd name="connsiteY1184" fmla="*/ 830904 h 1847704"/>
                <a:gd name="connsiteX1185" fmla="*/ 1432299 w 1842380"/>
                <a:gd name="connsiteY1185" fmla="*/ 1054546 h 1847704"/>
                <a:gd name="connsiteX1186" fmla="*/ 1432299 w 1842380"/>
                <a:gd name="connsiteY1186" fmla="*/ 1065728 h 1847704"/>
                <a:gd name="connsiteX1187" fmla="*/ 1410999 w 1842380"/>
                <a:gd name="connsiteY1187" fmla="*/ 1071585 h 1847704"/>
                <a:gd name="connsiteX1188" fmla="*/ 1410999 w 1842380"/>
                <a:gd name="connsiteY1188" fmla="*/ 1059338 h 1847704"/>
                <a:gd name="connsiteX1189" fmla="*/ 1432299 w 1842380"/>
                <a:gd name="connsiteY1189" fmla="*/ 1054546 h 1847704"/>
                <a:gd name="connsiteX1190" fmla="*/ 1432299 w 1842380"/>
                <a:gd name="connsiteY1190" fmla="*/ 1054546 h 1847704"/>
                <a:gd name="connsiteX1191" fmla="*/ 1432299 w 1842380"/>
                <a:gd name="connsiteY1191" fmla="*/ 1093949 h 1847704"/>
                <a:gd name="connsiteX1192" fmla="*/ 1432299 w 1842380"/>
                <a:gd name="connsiteY1192" fmla="*/ 1106196 h 1847704"/>
                <a:gd name="connsiteX1193" fmla="*/ 1410999 w 1842380"/>
                <a:gd name="connsiteY1193" fmla="*/ 1110456 h 1847704"/>
                <a:gd name="connsiteX1194" fmla="*/ 1410999 w 1842380"/>
                <a:gd name="connsiteY1194" fmla="*/ 1099274 h 1847704"/>
                <a:gd name="connsiteX1195" fmla="*/ 1432299 w 1842380"/>
                <a:gd name="connsiteY1195" fmla="*/ 1093949 h 1847704"/>
                <a:gd name="connsiteX1196" fmla="*/ 1432299 w 1842380"/>
                <a:gd name="connsiteY1196" fmla="*/ 1093949 h 1847704"/>
                <a:gd name="connsiteX1197" fmla="*/ 1432299 w 1842380"/>
                <a:gd name="connsiteY1197" fmla="*/ 1120041 h 1847704"/>
                <a:gd name="connsiteX1198" fmla="*/ 1432299 w 1842380"/>
                <a:gd name="connsiteY1198" fmla="*/ 1139210 h 1847704"/>
                <a:gd name="connsiteX1199" fmla="*/ 1430169 w 1842380"/>
                <a:gd name="connsiteY1199" fmla="*/ 1141340 h 1847704"/>
                <a:gd name="connsiteX1200" fmla="*/ 1429104 w 1842380"/>
                <a:gd name="connsiteY1200" fmla="*/ 1148262 h 1847704"/>
                <a:gd name="connsiteX1201" fmla="*/ 1410999 w 1842380"/>
                <a:gd name="connsiteY1201" fmla="*/ 1184471 h 1847704"/>
                <a:gd name="connsiteX1202" fmla="*/ 1410999 w 1842380"/>
                <a:gd name="connsiteY1202" fmla="*/ 1168496 h 1847704"/>
                <a:gd name="connsiteX1203" fmla="*/ 1418987 w 1842380"/>
                <a:gd name="connsiteY1203" fmla="*/ 1150392 h 1847704"/>
                <a:gd name="connsiteX1204" fmla="*/ 1418987 w 1842380"/>
                <a:gd name="connsiteY1204" fmla="*/ 1150392 h 1847704"/>
                <a:gd name="connsiteX1205" fmla="*/ 1418987 w 1842380"/>
                <a:gd name="connsiteY1205" fmla="*/ 1149327 h 1847704"/>
                <a:gd name="connsiteX1206" fmla="*/ 1410999 w 1842380"/>
                <a:gd name="connsiteY1206" fmla="*/ 1150392 h 1847704"/>
                <a:gd name="connsiteX1207" fmla="*/ 1410999 w 1842380"/>
                <a:gd name="connsiteY1207" fmla="*/ 1140275 h 1847704"/>
                <a:gd name="connsiteX1208" fmla="*/ 1432299 w 1842380"/>
                <a:gd name="connsiteY1208" fmla="*/ 1120041 h 1847704"/>
                <a:gd name="connsiteX1209" fmla="*/ 1432299 w 1842380"/>
                <a:gd name="connsiteY1209" fmla="*/ 1120041 h 1847704"/>
                <a:gd name="connsiteX1210" fmla="*/ 1432299 w 1842380"/>
                <a:gd name="connsiteY1210" fmla="*/ 1312266 h 1847704"/>
                <a:gd name="connsiteX1211" fmla="*/ 1432299 w 1842380"/>
                <a:gd name="connsiteY1211" fmla="*/ 1342617 h 1847704"/>
                <a:gd name="connsiteX1212" fmla="*/ 1416324 w 1842380"/>
                <a:gd name="connsiteY1212" fmla="*/ 1329305 h 1847704"/>
                <a:gd name="connsiteX1213" fmla="*/ 1430701 w 1842380"/>
                <a:gd name="connsiteY1213" fmla="*/ 1311201 h 1847704"/>
                <a:gd name="connsiteX1214" fmla="*/ 1432299 w 1842380"/>
                <a:gd name="connsiteY1214" fmla="*/ 1312266 h 1847704"/>
                <a:gd name="connsiteX1215" fmla="*/ 1432299 w 1842380"/>
                <a:gd name="connsiteY1215" fmla="*/ 1312266 h 1847704"/>
                <a:gd name="connsiteX1216" fmla="*/ 1432299 w 1842380"/>
                <a:gd name="connsiteY1216" fmla="*/ 1364449 h 1847704"/>
                <a:gd name="connsiteX1217" fmla="*/ 1432299 w 1842380"/>
                <a:gd name="connsiteY1217" fmla="*/ 1384683 h 1847704"/>
                <a:gd name="connsiteX1218" fmla="*/ 1421116 w 1842380"/>
                <a:gd name="connsiteY1218" fmla="*/ 1381488 h 1847704"/>
                <a:gd name="connsiteX1219" fmla="*/ 1413129 w 1842380"/>
                <a:gd name="connsiteY1219" fmla="*/ 1378294 h 1847704"/>
                <a:gd name="connsiteX1220" fmla="*/ 1410999 w 1842380"/>
                <a:gd name="connsiteY1220" fmla="*/ 1378294 h 1847704"/>
                <a:gd name="connsiteX1221" fmla="*/ 1410999 w 1842380"/>
                <a:gd name="connsiteY1221" fmla="*/ 1358059 h 1847704"/>
                <a:gd name="connsiteX1222" fmla="*/ 1432299 w 1842380"/>
                <a:gd name="connsiteY1222" fmla="*/ 1364449 h 1847704"/>
                <a:gd name="connsiteX1223" fmla="*/ 1432299 w 1842380"/>
                <a:gd name="connsiteY1223" fmla="*/ 1364449 h 1847704"/>
                <a:gd name="connsiteX1224" fmla="*/ 1432299 w 1842380"/>
                <a:gd name="connsiteY1224" fmla="*/ 1397995 h 1847704"/>
                <a:gd name="connsiteX1225" fmla="*/ 1420051 w 1842380"/>
                <a:gd name="connsiteY1225" fmla="*/ 1386813 h 1847704"/>
                <a:gd name="connsiteX1226" fmla="*/ 1412064 w 1842380"/>
                <a:gd name="connsiteY1226" fmla="*/ 1379891 h 1847704"/>
                <a:gd name="connsiteX1227" fmla="*/ 1410999 w 1842380"/>
                <a:gd name="connsiteY1227" fmla="*/ 1379891 h 1847704"/>
                <a:gd name="connsiteX1228" fmla="*/ 1410999 w 1842380"/>
                <a:gd name="connsiteY1228" fmla="*/ 1409177 h 1847704"/>
                <a:gd name="connsiteX1229" fmla="*/ 1432299 w 1842380"/>
                <a:gd name="connsiteY1229" fmla="*/ 1428347 h 1847704"/>
                <a:gd name="connsiteX1230" fmla="*/ 1432299 w 1842380"/>
                <a:gd name="connsiteY1230" fmla="*/ 1397995 h 1847704"/>
                <a:gd name="connsiteX1231" fmla="*/ 1432299 w 1842380"/>
                <a:gd name="connsiteY1231" fmla="*/ 1397995 h 1847704"/>
                <a:gd name="connsiteX1232" fmla="*/ 1432299 w 1842380"/>
                <a:gd name="connsiteY1232" fmla="*/ 1564661 h 1847704"/>
                <a:gd name="connsiteX1233" fmla="*/ 1432299 w 1842380"/>
                <a:gd name="connsiteY1233" fmla="*/ 1582766 h 1847704"/>
                <a:gd name="connsiteX1234" fmla="*/ 1410999 w 1842380"/>
                <a:gd name="connsiteY1234" fmla="*/ 1598740 h 1847704"/>
                <a:gd name="connsiteX1235" fmla="*/ 1410999 w 1842380"/>
                <a:gd name="connsiteY1235" fmla="*/ 1577441 h 1847704"/>
                <a:gd name="connsiteX1236" fmla="*/ 1432299 w 1842380"/>
                <a:gd name="connsiteY1236" fmla="*/ 1564661 h 1847704"/>
                <a:gd name="connsiteX1237" fmla="*/ 1432299 w 1842380"/>
                <a:gd name="connsiteY1237" fmla="*/ 1564661 h 1847704"/>
                <a:gd name="connsiteX1238" fmla="*/ 1432299 w 1842380"/>
                <a:gd name="connsiteY1238" fmla="*/ 1618974 h 1847704"/>
                <a:gd name="connsiteX1239" fmla="*/ 1432299 w 1842380"/>
                <a:gd name="connsiteY1239" fmla="*/ 1639209 h 1847704"/>
                <a:gd name="connsiteX1240" fmla="*/ 1410999 w 1842380"/>
                <a:gd name="connsiteY1240" fmla="*/ 1629092 h 1847704"/>
                <a:gd name="connsiteX1241" fmla="*/ 1410999 w 1842380"/>
                <a:gd name="connsiteY1241" fmla="*/ 1608857 h 1847704"/>
                <a:gd name="connsiteX1242" fmla="*/ 1432299 w 1842380"/>
                <a:gd name="connsiteY1242" fmla="*/ 1618974 h 1847704"/>
                <a:gd name="connsiteX1243" fmla="*/ 1432299 w 1842380"/>
                <a:gd name="connsiteY1243" fmla="*/ 1618974 h 1847704"/>
                <a:gd name="connsiteX1244" fmla="*/ 1432299 w 1842380"/>
                <a:gd name="connsiteY1244" fmla="*/ 1672755 h 1847704"/>
                <a:gd name="connsiteX1245" fmla="*/ 1432299 w 1842380"/>
                <a:gd name="connsiteY1245" fmla="*/ 1690859 h 1847704"/>
                <a:gd name="connsiteX1246" fmla="*/ 1418987 w 1842380"/>
                <a:gd name="connsiteY1246" fmla="*/ 1695119 h 1847704"/>
                <a:gd name="connsiteX1247" fmla="*/ 1410999 w 1842380"/>
                <a:gd name="connsiteY1247" fmla="*/ 1702041 h 1847704"/>
                <a:gd name="connsiteX1248" fmla="*/ 1410999 w 1842380"/>
                <a:gd name="connsiteY1248" fmla="*/ 1702041 h 1847704"/>
                <a:gd name="connsiteX1249" fmla="*/ 1410999 w 1842380"/>
                <a:gd name="connsiteY1249" fmla="*/ 1677015 h 1847704"/>
                <a:gd name="connsiteX1250" fmla="*/ 1432299 w 1842380"/>
                <a:gd name="connsiteY1250" fmla="*/ 1672755 h 1847704"/>
                <a:gd name="connsiteX1251" fmla="*/ 1410999 w 1842380"/>
                <a:gd name="connsiteY1251" fmla="*/ 147200 h 1847704"/>
                <a:gd name="connsiteX1252" fmla="*/ 1410999 w 1842380"/>
                <a:gd name="connsiteY1252" fmla="*/ 267541 h 1847704"/>
                <a:gd name="connsiteX1253" fmla="*/ 1405142 w 1842380"/>
                <a:gd name="connsiteY1253" fmla="*/ 257423 h 1847704"/>
                <a:gd name="connsiteX1254" fmla="*/ 1399285 w 1842380"/>
                <a:gd name="connsiteY1254" fmla="*/ 256359 h 1847704"/>
                <a:gd name="connsiteX1255" fmla="*/ 1399285 w 1842380"/>
                <a:gd name="connsiteY1255" fmla="*/ 239319 h 1847704"/>
                <a:gd name="connsiteX1256" fmla="*/ 1400350 w 1842380"/>
                <a:gd name="connsiteY1256" fmla="*/ 240384 h 1847704"/>
                <a:gd name="connsiteX1257" fmla="*/ 1399285 w 1842380"/>
                <a:gd name="connsiteY1257" fmla="*/ 236124 h 1847704"/>
                <a:gd name="connsiteX1258" fmla="*/ 1399285 w 1842380"/>
                <a:gd name="connsiteY1258" fmla="*/ 223877 h 1847704"/>
                <a:gd name="connsiteX1259" fmla="*/ 1399285 w 1842380"/>
                <a:gd name="connsiteY1259" fmla="*/ 163175 h 1847704"/>
                <a:gd name="connsiteX1260" fmla="*/ 1399285 w 1842380"/>
                <a:gd name="connsiteY1260" fmla="*/ 136018 h 1847704"/>
                <a:gd name="connsiteX1261" fmla="*/ 1410999 w 1842380"/>
                <a:gd name="connsiteY1261" fmla="*/ 147200 h 1847704"/>
                <a:gd name="connsiteX1262" fmla="*/ 1410999 w 1842380"/>
                <a:gd name="connsiteY1262" fmla="*/ 147200 h 1847704"/>
                <a:gd name="connsiteX1263" fmla="*/ 1410999 w 1842380"/>
                <a:gd name="connsiteY1263" fmla="*/ 381491 h 1847704"/>
                <a:gd name="connsiteX1264" fmla="*/ 1410999 w 1842380"/>
                <a:gd name="connsiteY1264" fmla="*/ 403855 h 1847704"/>
                <a:gd name="connsiteX1265" fmla="*/ 1407804 w 1842380"/>
                <a:gd name="connsiteY1265" fmla="*/ 403855 h 1847704"/>
                <a:gd name="connsiteX1266" fmla="*/ 1400882 w 1842380"/>
                <a:gd name="connsiteY1266" fmla="*/ 391608 h 1847704"/>
                <a:gd name="connsiteX1267" fmla="*/ 1406739 w 1842380"/>
                <a:gd name="connsiteY1267" fmla="*/ 382556 h 1847704"/>
                <a:gd name="connsiteX1268" fmla="*/ 1410999 w 1842380"/>
                <a:gd name="connsiteY1268" fmla="*/ 381491 h 1847704"/>
                <a:gd name="connsiteX1269" fmla="*/ 1410999 w 1842380"/>
                <a:gd name="connsiteY1269" fmla="*/ 381491 h 1847704"/>
                <a:gd name="connsiteX1270" fmla="*/ 1410999 w 1842380"/>
                <a:gd name="connsiteY1270" fmla="*/ 411843 h 1847704"/>
                <a:gd name="connsiteX1271" fmla="*/ 1410999 w 1842380"/>
                <a:gd name="connsiteY1271" fmla="*/ 432077 h 1847704"/>
                <a:gd name="connsiteX1272" fmla="*/ 1408869 w 1842380"/>
                <a:gd name="connsiteY1272" fmla="*/ 429947 h 1847704"/>
                <a:gd name="connsiteX1273" fmla="*/ 1399817 w 1842380"/>
                <a:gd name="connsiteY1273" fmla="*/ 429947 h 1847704"/>
                <a:gd name="connsiteX1274" fmla="*/ 1399817 w 1842380"/>
                <a:gd name="connsiteY1274" fmla="*/ 404920 h 1847704"/>
                <a:gd name="connsiteX1275" fmla="*/ 1410999 w 1842380"/>
                <a:gd name="connsiteY1275" fmla="*/ 411843 h 1847704"/>
                <a:gd name="connsiteX1276" fmla="*/ 1410999 w 1842380"/>
                <a:gd name="connsiteY1276" fmla="*/ 411843 h 1847704"/>
                <a:gd name="connsiteX1277" fmla="*/ 1410999 w 1842380"/>
                <a:gd name="connsiteY1277" fmla="*/ 449116 h 1847704"/>
                <a:gd name="connsiteX1278" fmla="*/ 1410999 w 1842380"/>
                <a:gd name="connsiteY1278" fmla="*/ 475208 h 1847704"/>
                <a:gd name="connsiteX1279" fmla="*/ 1404077 w 1842380"/>
                <a:gd name="connsiteY1279" fmla="*/ 473078 h 1847704"/>
                <a:gd name="connsiteX1280" fmla="*/ 1399817 w 1842380"/>
                <a:gd name="connsiteY1280" fmla="*/ 475208 h 1847704"/>
                <a:gd name="connsiteX1281" fmla="*/ 1399817 w 1842380"/>
                <a:gd name="connsiteY1281" fmla="*/ 442726 h 1847704"/>
                <a:gd name="connsiteX1282" fmla="*/ 1404077 w 1842380"/>
                <a:gd name="connsiteY1282" fmla="*/ 446986 h 1847704"/>
                <a:gd name="connsiteX1283" fmla="*/ 1410999 w 1842380"/>
                <a:gd name="connsiteY1283" fmla="*/ 449116 h 1847704"/>
                <a:gd name="connsiteX1284" fmla="*/ 1410999 w 1842380"/>
                <a:gd name="connsiteY1284" fmla="*/ 449116 h 1847704"/>
                <a:gd name="connsiteX1285" fmla="*/ 1410999 w 1842380"/>
                <a:gd name="connsiteY1285" fmla="*/ 496507 h 1847704"/>
                <a:gd name="connsiteX1286" fmla="*/ 1410999 w 1842380"/>
                <a:gd name="connsiteY1286" fmla="*/ 525793 h 1847704"/>
                <a:gd name="connsiteX1287" fmla="*/ 1399817 w 1842380"/>
                <a:gd name="connsiteY1287" fmla="*/ 544963 h 1847704"/>
                <a:gd name="connsiteX1288" fmla="*/ 1399817 w 1842380"/>
                <a:gd name="connsiteY1288" fmla="*/ 546028 h 1847704"/>
                <a:gd name="connsiteX1289" fmla="*/ 1399817 w 1842380"/>
                <a:gd name="connsiteY1289" fmla="*/ 490650 h 1847704"/>
                <a:gd name="connsiteX1290" fmla="*/ 1406739 w 1842380"/>
                <a:gd name="connsiteY1290" fmla="*/ 498637 h 1847704"/>
                <a:gd name="connsiteX1291" fmla="*/ 1410999 w 1842380"/>
                <a:gd name="connsiteY1291" fmla="*/ 496507 h 1847704"/>
                <a:gd name="connsiteX1292" fmla="*/ 1410999 w 1842380"/>
                <a:gd name="connsiteY1292" fmla="*/ 496507 h 1847704"/>
                <a:gd name="connsiteX1293" fmla="*/ 1410999 w 1842380"/>
                <a:gd name="connsiteY1293" fmla="*/ 683407 h 1847704"/>
                <a:gd name="connsiteX1294" fmla="*/ 1410999 w 1842380"/>
                <a:gd name="connsiteY1294" fmla="*/ 700447 h 1847704"/>
                <a:gd name="connsiteX1295" fmla="*/ 1407804 w 1842380"/>
                <a:gd name="connsiteY1295" fmla="*/ 693524 h 1847704"/>
                <a:gd name="connsiteX1296" fmla="*/ 1407804 w 1842380"/>
                <a:gd name="connsiteY1296" fmla="*/ 694589 h 1847704"/>
                <a:gd name="connsiteX1297" fmla="*/ 1406739 w 1842380"/>
                <a:gd name="connsiteY1297" fmla="*/ 693524 h 1847704"/>
                <a:gd name="connsiteX1298" fmla="*/ 1399817 w 1842380"/>
                <a:gd name="connsiteY1298" fmla="*/ 704707 h 1847704"/>
                <a:gd name="connsiteX1299" fmla="*/ 1399817 w 1842380"/>
                <a:gd name="connsiteY1299" fmla="*/ 657316 h 1847704"/>
                <a:gd name="connsiteX1300" fmla="*/ 1407804 w 1842380"/>
                <a:gd name="connsiteY1300" fmla="*/ 679680 h 1847704"/>
                <a:gd name="connsiteX1301" fmla="*/ 1410999 w 1842380"/>
                <a:gd name="connsiteY1301" fmla="*/ 683407 h 1847704"/>
                <a:gd name="connsiteX1302" fmla="*/ 1410999 w 1842380"/>
                <a:gd name="connsiteY1302" fmla="*/ 683407 h 1847704"/>
                <a:gd name="connsiteX1303" fmla="*/ 1410999 w 1842380"/>
                <a:gd name="connsiteY1303" fmla="*/ 738253 h 1847704"/>
                <a:gd name="connsiteX1304" fmla="*/ 1410999 w 1842380"/>
                <a:gd name="connsiteY1304" fmla="*/ 755292 h 1847704"/>
                <a:gd name="connsiteX1305" fmla="*/ 1399817 w 1842380"/>
                <a:gd name="connsiteY1305" fmla="*/ 771267 h 1847704"/>
                <a:gd name="connsiteX1306" fmla="*/ 1399817 w 1842380"/>
                <a:gd name="connsiteY1306" fmla="*/ 752097 h 1847704"/>
                <a:gd name="connsiteX1307" fmla="*/ 1410999 w 1842380"/>
                <a:gd name="connsiteY1307" fmla="*/ 738253 h 1847704"/>
                <a:gd name="connsiteX1308" fmla="*/ 1410999 w 1842380"/>
                <a:gd name="connsiteY1308" fmla="*/ 738253 h 1847704"/>
                <a:gd name="connsiteX1309" fmla="*/ 1410999 w 1842380"/>
                <a:gd name="connsiteY1309" fmla="*/ 795761 h 1847704"/>
                <a:gd name="connsiteX1310" fmla="*/ 1410999 w 1842380"/>
                <a:gd name="connsiteY1310" fmla="*/ 814930 h 1847704"/>
                <a:gd name="connsiteX1311" fmla="*/ 1409934 w 1842380"/>
                <a:gd name="connsiteY1311" fmla="*/ 817060 h 1847704"/>
                <a:gd name="connsiteX1312" fmla="*/ 1410999 w 1842380"/>
                <a:gd name="connsiteY1312" fmla="*/ 838359 h 1847704"/>
                <a:gd name="connsiteX1313" fmla="*/ 1410999 w 1842380"/>
                <a:gd name="connsiteY1313" fmla="*/ 892139 h 1847704"/>
                <a:gd name="connsiteX1314" fmla="*/ 1408869 w 1842380"/>
                <a:gd name="connsiteY1314" fmla="*/ 855931 h 1847704"/>
                <a:gd name="connsiteX1315" fmla="*/ 1399817 w 1842380"/>
                <a:gd name="connsiteY1315" fmla="*/ 832502 h 1847704"/>
                <a:gd name="connsiteX1316" fmla="*/ 1399817 w 1842380"/>
                <a:gd name="connsiteY1316" fmla="*/ 815462 h 1847704"/>
                <a:gd name="connsiteX1317" fmla="*/ 1399817 w 1842380"/>
                <a:gd name="connsiteY1317" fmla="*/ 814397 h 1847704"/>
                <a:gd name="connsiteX1318" fmla="*/ 1399817 w 1842380"/>
                <a:gd name="connsiteY1318" fmla="*/ 813332 h 1847704"/>
                <a:gd name="connsiteX1319" fmla="*/ 1399817 w 1842380"/>
                <a:gd name="connsiteY1319" fmla="*/ 793098 h 1847704"/>
                <a:gd name="connsiteX1320" fmla="*/ 1404077 w 1842380"/>
                <a:gd name="connsiteY1320" fmla="*/ 804280 h 1847704"/>
                <a:gd name="connsiteX1321" fmla="*/ 1410999 w 1842380"/>
                <a:gd name="connsiteY1321" fmla="*/ 795761 h 1847704"/>
                <a:gd name="connsiteX1322" fmla="*/ 1410999 w 1842380"/>
                <a:gd name="connsiteY1322" fmla="*/ 795761 h 1847704"/>
                <a:gd name="connsiteX1323" fmla="*/ 1410999 w 1842380"/>
                <a:gd name="connsiteY1323" fmla="*/ 907049 h 1847704"/>
                <a:gd name="connsiteX1324" fmla="*/ 1410999 w 1842380"/>
                <a:gd name="connsiteY1324" fmla="*/ 926218 h 1847704"/>
                <a:gd name="connsiteX1325" fmla="*/ 1409934 w 1842380"/>
                <a:gd name="connsiteY1325" fmla="*/ 913971 h 1847704"/>
                <a:gd name="connsiteX1326" fmla="*/ 1399817 w 1842380"/>
                <a:gd name="connsiteY1326" fmla="*/ 911841 h 1847704"/>
                <a:gd name="connsiteX1327" fmla="*/ 1399817 w 1842380"/>
                <a:gd name="connsiteY1327" fmla="*/ 905984 h 1847704"/>
                <a:gd name="connsiteX1328" fmla="*/ 1410999 w 1842380"/>
                <a:gd name="connsiteY1328" fmla="*/ 907049 h 1847704"/>
                <a:gd name="connsiteX1329" fmla="*/ 1410999 w 1842380"/>
                <a:gd name="connsiteY1329" fmla="*/ 907049 h 1847704"/>
                <a:gd name="connsiteX1330" fmla="*/ 1410999 w 1842380"/>
                <a:gd name="connsiteY1330" fmla="*/ 907049 h 1847704"/>
                <a:gd name="connsiteX1331" fmla="*/ 1410999 w 1842380"/>
                <a:gd name="connsiteY1331" fmla="*/ 951245 h 1847704"/>
                <a:gd name="connsiteX1332" fmla="*/ 1410999 w 1842380"/>
                <a:gd name="connsiteY1332" fmla="*/ 978401 h 1847704"/>
                <a:gd name="connsiteX1333" fmla="*/ 1409934 w 1842380"/>
                <a:gd name="connsiteY1333" fmla="*/ 962427 h 1847704"/>
                <a:gd name="connsiteX1334" fmla="*/ 1403012 w 1842380"/>
                <a:gd name="connsiteY1334" fmla="*/ 961362 h 1847704"/>
                <a:gd name="connsiteX1335" fmla="*/ 1399817 w 1842380"/>
                <a:gd name="connsiteY1335" fmla="*/ 961362 h 1847704"/>
                <a:gd name="connsiteX1336" fmla="*/ 1399817 w 1842380"/>
                <a:gd name="connsiteY1336" fmla="*/ 948050 h 1847704"/>
                <a:gd name="connsiteX1337" fmla="*/ 1400882 w 1842380"/>
                <a:gd name="connsiteY1337" fmla="*/ 951245 h 1847704"/>
                <a:gd name="connsiteX1338" fmla="*/ 1409934 w 1842380"/>
                <a:gd name="connsiteY1338" fmla="*/ 955504 h 1847704"/>
                <a:gd name="connsiteX1339" fmla="*/ 1410999 w 1842380"/>
                <a:gd name="connsiteY1339" fmla="*/ 951245 h 1847704"/>
                <a:gd name="connsiteX1340" fmla="*/ 1410999 w 1842380"/>
                <a:gd name="connsiteY1340" fmla="*/ 951245 h 1847704"/>
                <a:gd name="connsiteX1341" fmla="*/ 1410999 w 1842380"/>
                <a:gd name="connsiteY1341" fmla="*/ 985856 h 1847704"/>
                <a:gd name="connsiteX1342" fmla="*/ 1410999 w 1842380"/>
                <a:gd name="connsiteY1342" fmla="*/ 1036441 h 1847704"/>
                <a:gd name="connsiteX1343" fmla="*/ 1405142 w 1842380"/>
                <a:gd name="connsiteY1343" fmla="*/ 1062533 h 1847704"/>
                <a:gd name="connsiteX1344" fmla="*/ 1410999 w 1842380"/>
                <a:gd name="connsiteY1344" fmla="*/ 1059338 h 1847704"/>
                <a:gd name="connsiteX1345" fmla="*/ 1410999 w 1842380"/>
                <a:gd name="connsiteY1345" fmla="*/ 1071585 h 1847704"/>
                <a:gd name="connsiteX1346" fmla="*/ 1403012 w 1842380"/>
                <a:gd name="connsiteY1346" fmla="*/ 1075845 h 1847704"/>
                <a:gd name="connsiteX1347" fmla="*/ 1399817 w 1842380"/>
                <a:gd name="connsiteY1347" fmla="*/ 1079040 h 1847704"/>
                <a:gd name="connsiteX1348" fmla="*/ 1399817 w 1842380"/>
                <a:gd name="connsiteY1348" fmla="*/ 1037506 h 1847704"/>
                <a:gd name="connsiteX1349" fmla="*/ 1406739 w 1842380"/>
                <a:gd name="connsiteY1349" fmla="*/ 1027389 h 1847704"/>
                <a:gd name="connsiteX1350" fmla="*/ 1410999 w 1842380"/>
                <a:gd name="connsiteY1350" fmla="*/ 985856 h 1847704"/>
                <a:gd name="connsiteX1351" fmla="*/ 1410999 w 1842380"/>
                <a:gd name="connsiteY1351" fmla="*/ 985856 h 1847704"/>
                <a:gd name="connsiteX1352" fmla="*/ 1410999 w 1842380"/>
                <a:gd name="connsiteY1352" fmla="*/ 1099807 h 1847704"/>
                <a:gd name="connsiteX1353" fmla="*/ 1410999 w 1842380"/>
                <a:gd name="connsiteY1353" fmla="*/ 1110989 h 1847704"/>
                <a:gd name="connsiteX1354" fmla="*/ 1399817 w 1842380"/>
                <a:gd name="connsiteY1354" fmla="*/ 1113119 h 1847704"/>
                <a:gd name="connsiteX1355" fmla="*/ 1399817 w 1842380"/>
                <a:gd name="connsiteY1355" fmla="*/ 1100872 h 1847704"/>
                <a:gd name="connsiteX1356" fmla="*/ 1410999 w 1842380"/>
                <a:gd name="connsiteY1356" fmla="*/ 1099807 h 1847704"/>
                <a:gd name="connsiteX1357" fmla="*/ 1410999 w 1842380"/>
                <a:gd name="connsiteY1357" fmla="*/ 1099807 h 1847704"/>
                <a:gd name="connsiteX1358" fmla="*/ 1410999 w 1842380"/>
                <a:gd name="connsiteY1358" fmla="*/ 1140275 h 1847704"/>
                <a:gd name="connsiteX1359" fmla="*/ 1410999 w 1842380"/>
                <a:gd name="connsiteY1359" fmla="*/ 1150392 h 1847704"/>
                <a:gd name="connsiteX1360" fmla="*/ 1399817 w 1842380"/>
                <a:gd name="connsiteY1360" fmla="*/ 1152522 h 1847704"/>
                <a:gd name="connsiteX1361" fmla="*/ 1399817 w 1842380"/>
                <a:gd name="connsiteY1361" fmla="*/ 1141340 h 1847704"/>
                <a:gd name="connsiteX1362" fmla="*/ 1410999 w 1842380"/>
                <a:gd name="connsiteY1362" fmla="*/ 1140275 h 1847704"/>
                <a:gd name="connsiteX1363" fmla="*/ 1410999 w 1842380"/>
                <a:gd name="connsiteY1363" fmla="*/ 1140275 h 1847704"/>
                <a:gd name="connsiteX1364" fmla="*/ 1410999 w 1842380"/>
                <a:gd name="connsiteY1364" fmla="*/ 1168496 h 1847704"/>
                <a:gd name="connsiteX1365" fmla="*/ 1410999 w 1842380"/>
                <a:gd name="connsiteY1365" fmla="*/ 1184471 h 1847704"/>
                <a:gd name="connsiteX1366" fmla="*/ 1409934 w 1842380"/>
                <a:gd name="connsiteY1366" fmla="*/ 1185536 h 1847704"/>
                <a:gd name="connsiteX1367" fmla="*/ 1408869 w 1842380"/>
                <a:gd name="connsiteY1367" fmla="*/ 1191393 h 1847704"/>
                <a:gd name="connsiteX1368" fmla="*/ 1399817 w 1842380"/>
                <a:gd name="connsiteY1368" fmla="*/ 1211627 h 1847704"/>
                <a:gd name="connsiteX1369" fmla="*/ 1399817 w 1842380"/>
                <a:gd name="connsiteY1369" fmla="*/ 1180211 h 1847704"/>
                <a:gd name="connsiteX1370" fmla="*/ 1410999 w 1842380"/>
                <a:gd name="connsiteY1370" fmla="*/ 1168496 h 1847704"/>
                <a:gd name="connsiteX1371" fmla="*/ 1410999 w 1842380"/>
                <a:gd name="connsiteY1371" fmla="*/ 1168496 h 1847704"/>
                <a:gd name="connsiteX1372" fmla="*/ 1410999 w 1842380"/>
                <a:gd name="connsiteY1372" fmla="*/ 1357527 h 1847704"/>
                <a:gd name="connsiteX1373" fmla="*/ 1410999 w 1842380"/>
                <a:gd name="connsiteY1373" fmla="*/ 1377761 h 1847704"/>
                <a:gd name="connsiteX1374" fmla="*/ 1400882 w 1842380"/>
                <a:gd name="connsiteY1374" fmla="*/ 1373501 h 1847704"/>
                <a:gd name="connsiteX1375" fmla="*/ 1410999 w 1842380"/>
                <a:gd name="connsiteY1375" fmla="*/ 1380423 h 1847704"/>
                <a:gd name="connsiteX1376" fmla="*/ 1410999 w 1842380"/>
                <a:gd name="connsiteY1376" fmla="*/ 1409710 h 1847704"/>
                <a:gd name="connsiteX1377" fmla="*/ 1399817 w 1842380"/>
                <a:gd name="connsiteY1377" fmla="*/ 1400658 h 1847704"/>
                <a:gd name="connsiteX1378" fmla="*/ 1399817 w 1842380"/>
                <a:gd name="connsiteY1378" fmla="*/ 1355397 h 1847704"/>
                <a:gd name="connsiteX1379" fmla="*/ 1410999 w 1842380"/>
                <a:gd name="connsiteY1379" fmla="*/ 1357527 h 1847704"/>
                <a:gd name="connsiteX1380" fmla="*/ 1410999 w 1842380"/>
                <a:gd name="connsiteY1380" fmla="*/ 1357527 h 1847704"/>
                <a:gd name="connsiteX1381" fmla="*/ 1410999 w 1842380"/>
                <a:gd name="connsiteY1381" fmla="*/ 1576908 h 1847704"/>
                <a:gd name="connsiteX1382" fmla="*/ 1410999 w 1842380"/>
                <a:gd name="connsiteY1382" fmla="*/ 1598208 h 1847704"/>
                <a:gd name="connsiteX1383" fmla="*/ 1403012 w 1842380"/>
                <a:gd name="connsiteY1383" fmla="*/ 1606195 h 1847704"/>
                <a:gd name="connsiteX1384" fmla="*/ 1410999 w 1842380"/>
                <a:gd name="connsiteY1384" fmla="*/ 1608325 h 1847704"/>
                <a:gd name="connsiteX1385" fmla="*/ 1410999 w 1842380"/>
                <a:gd name="connsiteY1385" fmla="*/ 1628559 h 1847704"/>
                <a:gd name="connsiteX1386" fmla="*/ 1399817 w 1842380"/>
                <a:gd name="connsiteY1386" fmla="*/ 1625364 h 1847704"/>
                <a:gd name="connsiteX1387" fmla="*/ 1399817 w 1842380"/>
                <a:gd name="connsiteY1387" fmla="*/ 1587025 h 1847704"/>
                <a:gd name="connsiteX1388" fmla="*/ 1410999 w 1842380"/>
                <a:gd name="connsiteY1388" fmla="*/ 1576908 h 1847704"/>
                <a:gd name="connsiteX1389" fmla="*/ 1410999 w 1842380"/>
                <a:gd name="connsiteY1389" fmla="*/ 1576908 h 1847704"/>
                <a:gd name="connsiteX1390" fmla="*/ 1410999 w 1842380"/>
                <a:gd name="connsiteY1390" fmla="*/ 1677015 h 1847704"/>
                <a:gd name="connsiteX1391" fmla="*/ 1410999 w 1842380"/>
                <a:gd name="connsiteY1391" fmla="*/ 1702041 h 1847704"/>
                <a:gd name="connsiteX1392" fmla="*/ 1399817 w 1842380"/>
                <a:gd name="connsiteY1392" fmla="*/ 1711093 h 1847704"/>
                <a:gd name="connsiteX1393" fmla="*/ 1399817 w 1842380"/>
                <a:gd name="connsiteY1393" fmla="*/ 1675950 h 1847704"/>
                <a:gd name="connsiteX1394" fmla="*/ 1410999 w 1842380"/>
                <a:gd name="connsiteY1394" fmla="*/ 1677015 h 1847704"/>
                <a:gd name="connsiteX1395" fmla="*/ 1410999 w 1842380"/>
                <a:gd name="connsiteY1395" fmla="*/ 1677015 h 1847704"/>
                <a:gd name="connsiteX1396" fmla="*/ 1399817 w 1842380"/>
                <a:gd name="connsiteY1396" fmla="*/ 1482660 h 1847704"/>
                <a:gd name="connsiteX1397" fmla="*/ 1399817 w 1842380"/>
                <a:gd name="connsiteY1397" fmla="*/ 1433139 h 1847704"/>
                <a:gd name="connsiteX1398" fmla="*/ 1409934 w 1842380"/>
                <a:gd name="connsiteY1398" fmla="*/ 1461360 h 1847704"/>
                <a:gd name="connsiteX1399" fmla="*/ 1399817 w 1842380"/>
                <a:gd name="connsiteY1399" fmla="*/ 1482660 h 1847704"/>
                <a:gd name="connsiteX1400" fmla="*/ 1399817 w 1842380"/>
                <a:gd name="connsiteY1400" fmla="*/ 136018 h 1847704"/>
                <a:gd name="connsiteX1401" fmla="*/ 1399817 w 1842380"/>
                <a:gd name="connsiteY1401" fmla="*/ 163175 h 1847704"/>
                <a:gd name="connsiteX1402" fmla="*/ 1393960 w 1842380"/>
                <a:gd name="connsiteY1402" fmla="*/ 153057 h 1847704"/>
                <a:gd name="connsiteX1403" fmla="*/ 1393960 w 1842380"/>
                <a:gd name="connsiteY1403" fmla="*/ 131758 h 1847704"/>
                <a:gd name="connsiteX1404" fmla="*/ 1399817 w 1842380"/>
                <a:gd name="connsiteY1404" fmla="*/ 136018 h 1847704"/>
                <a:gd name="connsiteX1405" fmla="*/ 1399817 w 1842380"/>
                <a:gd name="connsiteY1405" fmla="*/ 136018 h 1847704"/>
                <a:gd name="connsiteX1406" fmla="*/ 1399817 w 1842380"/>
                <a:gd name="connsiteY1406" fmla="*/ 223877 h 1847704"/>
                <a:gd name="connsiteX1407" fmla="*/ 1399817 w 1842380"/>
                <a:gd name="connsiteY1407" fmla="*/ 236124 h 1847704"/>
                <a:gd name="connsiteX1408" fmla="*/ 1399817 w 1842380"/>
                <a:gd name="connsiteY1408" fmla="*/ 223877 h 1847704"/>
                <a:gd name="connsiteX1409" fmla="*/ 1399817 w 1842380"/>
                <a:gd name="connsiteY1409" fmla="*/ 223877 h 1847704"/>
                <a:gd name="connsiteX1410" fmla="*/ 1399817 w 1842380"/>
                <a:gd name="connsiteY1410" fmla="*/ 239852 h 1847704"/>
                <a:gd name="connsiteX1411" fmla="*/ 1399817 w 1842380"/>
                <a:gd name="connsiteY1411" fmla="*/ 256891 h 1847704"/>
                <a:gd name="connsiteX1412" fmla="*/ 1393960 w 1842380"/>
                <a:gd name="connsiteY1412" fmla="*/ 254761 h 1847704"/>
                <a:gd name="connsiteX1413" fmla="*/ 1393960 w 1842380"/>
                <a:gd name="connsiteY1413" fmla="*/ 237722 h 1847704"/>
                <a:gd name="connsiteX1414" fmla="*/ 1399817 w 1842380"/>
                <a:gd name="connsiteY1414" fmla="*/ 239852 h 1847704"/>
                <a:gd name="connsiteX1415" fmla="*/ 1399817 w 1842380"/>
                <a:gd name="connsiteY1415" fmla="*/ 239852 h 1847704"/>
                <a:gd name="connsiteX1416" fmla="*/ 1399817 w 1842380"/>
                <a:gd name="connsiteY1416" fmla="*/ 404920 h 1847704"/>
                <a:gd name="connsiteX1417" fmla="*/ 1399817 w 1842380"/>
                <a:gd name="connsiteY1417" fmla="*/ 429947 h 1847704"/>
                <a:gd name="connsiteX1418" fmla="*/ 1397687 w 1842380"/>
                <a:gd name="connsiteY1418" fmla="*/ 434207 h 1847704"/>
                <a:gd name="connsiteX1419" fmla="*/ 1399817 w 1842380"/>
                <a:gd name="connsiteY1419" fmla="*/ 442194 h 1847704"/>
                <a:gd name="connsiteX1420" fmla="*/ 1399817 w 1842380"/>
                <a:gd name="connsiteY1420" fmla="*/ 474675 h 1847704"/>
                <a:gd name="connsiteX1421" fmla="*/ 1395557 w 1842380"/>
                <a:gd name="connsiteY1421" fmla="*/ 486922 h 1847704"/>
                <a:gd name="connsiteX1422" fmla="*/ 1399817 w 1842380"/>
                <a:gd name="connsiteY1422" fmla="*/ 490117 h 1847704"/>
                <a:gd name="connsiteX1423" fmla="*/ 1399817 w 1842380"/>
                <a:gd name="connsiteY1423" fmla="*/ 545495 h 1847704"/>
                <a:gd name="connsiteX1424" fmla="*/ 1393960 w 1842380"/>
                <a:gd name="connsiteY1424" fmla="*/ 548690 h 1847704"/>
                <a:gd name="connsiteX1425" fmla="*/ 1393960 w 1842380"/>
                <a:gd name="connsiteY1425" fmla="*/ 400661 h 1847704"/>
                <a:gd name="connsiteX1426" fmla="*/ 1399817 w 1842380"/>
                <a:gd name="connsiteY1426" fmla="*/ 404920 h 1847704"/>
                <a:gd name="connsiteX1427" fmla="*/ 1399817 w 1842380"/>
                <a:gd name="connsiteY1427" fmla="*/ 404920 h 1847704"/>
                <a:gd name="connsiteX1428" fmla="*/ 1399817 w 1842380"/>
                <a:gd name="connsiteY1428" fmla="*/ 657316 h 1847704"/>
                <a:gd name="connsiteX1429" fmla="*/ 1399817 w 1842380"/>
                <a:gd name="connsiteY1429" fmla="*/ 704707 h 1847704"/>
                <a:gd name="connsiteX1430" fmla="*/ 1393960 w 1842380"/>
                <a:gd name="connsiteY1430" fmla="*/ 713759 h 1847704"/>
                <a:gd name="connsiteX1431" fmla="*/ 1393960 w 1842380"/>
                <a:gd name="connsiteY1431" fmla="*/ 694589 h 1847704"/>
                <a:gd name="connsiteX1432" fmla="*/ 1393960 w 1842380"/>
                <a:gd name="connsiteY1432" fmla="*/ 665303 h 1847704"/>
                <a:gd name="connsiteX1433" fmla="*/ 1393960 w 1842380"/>
                <a:gd name="connsiteY1433" fmla="*/ 649329 h 1847704"/>
                <a:gd name="connsiteX1434" fmla="*/ 1399817 w 1842380"/>
                <a:gd name="connsiteY1434" fmla="*/ 657316 h 1847704"/>
                <a:gd name="connsiteX1435" fmla="*/ 1399817 w 1842380"/>
                <a:gd name="connsiteY1435" fmla="*/ 657316 h 1847704"/>
                <a:gd name="connsiteX1436" fmla="*/ 1399817 w 1842380"/>
                <a:gd name="connsiteY1436" fmla="*/ 752097 h 1847704"/>
                <a:gd name="connsiteX1437" fmla="*/ 1399817 w 1842380"/>
                <a:gd name="connsiteY1437" fmla="*/ 771267 h 1847704"/>
                <a:gd name="connsiteX1438" fmla="*/ 1397687 w 1842380"/>
                <a:gd name="connsiteY1438" fmla="*/ 775526 h 1847704"/>
                <a:gd name="connsiteX1439" fmla="*/ 1399817 w 1842380"/>
                <a:gd name="connsiteY1439" fmla="*/ 793631 h 1847704"/>
                <a:gd name="connsiteX1440" fmla="*/ 1399817 w 1842380"/>
                <a:gd name="connsiteY1440" fmla="*/ 813865 h 1847704"/>
                <a:gd name="connsiteX1441" fmla="*/ 1393960 w 1842380"/>
                <a:gd name="connsiteY1441" fmla="*/ 802683 h 1847704"/>
                <a:gd name="connsiteX1442" fmla="*/ 1393960 w 1842380"/>
                <a:gd name="connsiteY1442" fmla="*/ 760084 h 1847704"/>
                <a:gd name="connsiteX1443" fmla="*/ 1399817 w 1842380"/>
                <a:gd name="connsiteY1443" fmla="*/ 752097 h 1847704"/>
                <a:gd name="connsiteX1444" fmla="*/ 1399817 w 1842380"/>
                <a:gd name="connsiteY1444" fmla="*/ 752097 h 1847704"/>
                <a:gd name="connsiteX1445" fmla="*/ 1399817 w 1842380"/>
                <a:gd name="connsiteY1445" fmla="*/ 815995 h 1847704"/>
                <a:gd name="connsiteX1446" fmla="*/ 1399817 w 1842380"/>
                <a:gd name="connsiteY1446" fmla="*/ 833034 h 1847704"/>
                <a:gd name="connsiteX1447" fmla="*/ 1399817 w 1842380"/>
                <a:gd name="connsiteY1447" fmla="*/ 815995 h 1847704"/>
                <a:gd name="connsiteX1448" fmla="*/ 1399817 w 1842380"/>
                <a:gd name="connsiteY1448" fmla="*/ 815995 h 1847704"/>
                <a:gd name="connsiteX1449" fmla="*/ 1399817 w 1842380"/>
                <a:gd name="connsiteY1449" fmla="*/ 905984 h 1847704"/>
                <a:gd name="connsiteX1450" fmla="*/ 1399817 w 1842380"/>
                <a:gd name="connsiteY1450" fmla="*/ 911841 h 1847704"/>
                <a:gd name="connsiteX1451" fmla="*/ 1393960 w 1842380"/>
                <a:gd name="connsiteY1451" fmla="*/ 912906 h 1847704"/>
                <a:gd name="connsiteX1452" fmla="*/ 1393960 w 1842380"/>
                <a:gd name="connsiteY1452" fmla="*/ 905984 h 1847704"/>
                <a:gd name="connsiteX1453" fmla="*/ 1399817 w 1842380"/>
                <a:gd name="connsiteY1453" fmla="*/ 905984 h 1847704"/>
                <a:gd name="connsiteX1454" fmla="*/ 1399817 w 1842380"/>
                <a:gd name="connsiteY1454" fmla="*/ 905984 h 1847704"/>
                <a:gd name="connsiteX1455" fmla="*/ 1399817 w 1842380"/>
                <a:gd name="connsiteY1455" fmla="*/ 947517 h 1847704"/>
                <a:gd name="connsiteX1456" fmla="*/ 1399817 w 1842380"/>
                <a:gd name="connsiteY1456" fmla="*/ 960829 h 1847704"/>
                <a:gd name="connsiteX1457" fmla="*/ 1393960 w 1842380"/>
                <a:gd name="connsiteY1457" fmla="*/ 961894 h 1847704"/>
                <a:gd name="connsiteX1458" fmla="*/ 1393960 w 1842380"/>
                <a:gd name="connsiteY1458" fmla="*/ 954972 h 1847704"/>
                <a:gd name="connsiteX1459" fmla="*/ 1396090 w 1842380"/>
                <a:gd name="connsiteY1459" fmla="*/ 954972 h 1847704"/>
                <a:gd name="connsiteX1460" fmla="*/ 1393960 w 1842380"/>
                <a:gd name="connsiteY1460" fmla="*/ 949115 h 1847704"/>
                <a:gd name="connsiteX1461" fmla="*/ 1393960 w 1842380"/>
                <a:gd name="connsiteY1461" fmla="*/ 916633 h 1847704"/>
                <a:gd name="connsiteX1462" fmla="*/ 1397155 w 1842380"/>
                <a:gd name="connsiteY1462" fmla="*/ 933673 h 1847704"/>
                <a:gd name="connsiteX1463" fmla="*/ 1397155 w 1842380"/>
                <a:gd name="connsiteY1463" fmla="*/ 933673 h 1847704"/>
                <a:gd name="connsiteX1464" fmla="*/ 1399817 w 1842380"/>
                <a:gd name="connsiteY1464" fmla="*/ 947517 h 1847704"/>
                <a:gd name="connsiteX1465" fmla="*/ 1399817 w 1842380"/>
                <a:gd name="connsiteY1465" fmla="*/ 947517 h 1847704"/>
                <a:gd name="connsiteX1466" fmla="*/ 1399817 w 1842380"/>
                <a:gd name="connsiteY1466" fmla="*/ 947517 h 1847704"/>
                <a:gd name="connsiteX1467" fmla="*/ 1399817 w 1842380"/>
                <a:gd name="connsiteY1467" fmla="*/ 1038039 h 1847704"/>
                <a:gd name="connsiteX1468" fmla="*/ 1399817 w 1842380"/>
                <a:gd name="connsiteY1468" fmla="*/ 1079572 h 1847704"/>
                <a:gd name="connsiteX1469" fmla="*/ 1393960 w 1842380"/>
                <a:gd name="connsiteY1469" fmla="*/ 1095547 h 1847704"/>
                <a:gd name="connsiteX1470" fmla="*/ 1393960 w 1842380"/>
                <a:gd name="connsiteY1470" fmla="*/ 1072118 h 1847704"/>
                <a:gd name="connsiteX1471" fmla="*/ 1396090 w 1842380"/>
                <a:gd name="connsiteY1471" fmla="*/ 1069988 h 1847704"/>
                <a:gd name="connsiteX1472" fmla="*/ 1399817 w 1842380"/>
                <a:gd name="connsiteY1472" fmla="*/ 1038039 h 1847704"/>
                <a:gd name="connsiteX1473" fmla="*/ 1399817 w 1842380"/>
                <a:gd name="connsiteY1473" fmla="*/ 1038039 h 1847704"/>
                <a:gd name="connsiteX1474" fmla="*/ 1399817 w 1842380"/>
                <a:gd name="connsiteY1474" fmla="*/ 1100872 h 1847704"/>
                <a:gd name="connsiteX1475" fmla="*/ 1399817 w 1842380"/>
                <a:gd name="connsiteY1475" fmla="*/ 1113119 h 1847704"/>
                <a:gd name="connsiteX1476" fmla="*/ 1393960 w 1842380"/>
                <a:gd name="connsiteY1476" fmla="*/ 1115248 h 1847704"/>
                <a:gd name="connsiteX1477" fmla="*/ 1393960 w 1842380"/>
                <a:gd name="connsiteY1477" fmla="*/ 1103001 h 1847704"/>
                <a:gd name="connsiteX1478" fmla="*/ 1399817 w 1842380"/>
                <a:gd name="connsiteY1478" fmla="*/ 1100872 h 1847704"/>
                <a:gd name="connsiteX1479" fmla="*/ 1399817 w 1842380"/>
                <a:gd name="connsiteY1479" fmla="*/ 1100872 h 1847704"/>
                <a:gd name="connsiteX1480" fmla="*/ 1399817 w 1842380"/>
                <a:gd name="connsiteY1480" fmla="*/ 1141340 h 1847704"/>
                <a:gd name="connsiteX1481" fmla="*/ 1399817 w 1842380"/>
                <a:gd name="connsiteY1481" fmla="*/ 1152522 h 1847704"/>
                <a:gd name="connsiteX1482" fmla="*/ 1393960 w 1842380"/>
                <a:gd name="connsiteY1482" fmla="*/ 1152522 h 1847704"/>
                <a:gd name="connsiteX1483" fmla="*/ 1393960 w 1842380"/>
                <a:gd name="connsiteY1483" fmla="*/ 1141340 h 1847704"/>
                <a:gd name="connsiteX1484" fmla="*/ 1399817 w 1842380"/>
                <a:gd name="connsiteY1484" fmla="*/ 1141340 h 1847704"/>
                <a:gd name="connsiteX1485" fmla="*/ 1399817 w 1842380"/>
                <a:gd name="connsiteY1485" fmla="*/ 1141340 h 1847704"/>
                <a:gd name="connsiteX1486" fmla="*/ 1399817 w 1842380"/>
                <a:gd name="connsiteY1486" fmla="*/ 1179679 h 1847704"/>
                <a:gd name="connsiteX1487" fmla="*/ 1399817 w 1842380"/>
                <a:gd name="connsiteY1487" fmla="*/ 1211095 h 1847704"/>
                <a:gd name="connsiteX1488" fmla="*/ 1393960 w 1842380"/>
                <a:gd name="connsiteY1488" fmla="*/ 1220147 h 1847704"/>
                <a:gd name="connsiteX1489" fmla="*/ 1393960 w 1842380"/>
                <a:gd name="connsiteY1489" fmla="*/ 1203108 h 1847704"/>
                <a:gd name="connsiteX1490" fmla="*/ 1397155 w 1842380"/>
                <a:gd name="connsiteY1490" fmla="*/ 1191926 h 1847704"/>
                <a:gd name="connsiteX1491" fmla="*/ 1397155 w 1842380"/>
                <a:gd name="connsiteY1491" fmla="*/ 1191926 h 1847704"/>
                <a:gd name="connsiteX1492" fmla="*/ 1398220 w 1842380"/>
                <a:gd name="connsiteY1492" fmla="*/ 1190861 h 1847704"/>
                <a:gd name="connsiteX1493" fmla="*/ 1393960 w 1842380"/>
                <a:gd name="connsiteY1493" fmla="*/ 1191926 h 1847704"/>
                <a:gd name="connsiteX1494" fmla="*/ 1393960 w 1842380"/>
                <a:gd name="connsiteY1494" fmla="*/ 1180743 h 1847704"/>
                <a:gd name="connsiteX1495" fmla="*/ 1399817 w 1842380"/>
                <a:gd name="connsiteY1495" fmla="*/ 1179679 h 1847704"/>
                <a:gd name="connsiteX1496" fmla="*/ 1399817 w 1842380"/>
                <a:gd name="connsiteY1496" fmla="*/ 1179679 h 1847704"/>
                <a:gd name="connsiteX1497" fmla="*/ 1399817 w 1842380"/>
                <a:gd name="connsiteY1497" fmla="*/ 1355397 h 1847704"/>
                <a:gd name="connsiteX1498" fmla="*/ 1399817 w 1842380"/>
                <a:gd name="connsiteY1498" fmla="*/ 1400658 h 1847704"/>
                <a:gd name="connsiteX1499" fmla="*/ 1393960 w 1842380"/>
                <a:gd name="connsiteY1499" fmla="*/ 1394800 h 1847704"/>
                <a:gd name="connsiteX1500" fmla="*/ 1393960 w 1842380"/>
                <a:gd name="connsiteY1500" fmla="*/ 1355397 h 1847704"/>
                <a:gd name="connsiteX1501" fmla="*/ 1395025 w 1842380"/>
                <a:gd name="connsiteY1501" fmla="*/ 1353267 h 1847704"/>
                <a:gd name="connsiteX1502" fmla="*/ 1399817 w 1842380"/>
                <a:gd name="connsiteY1502" fmla="*/ 1355397 h 1847704"/>
                <a:gd name="connsiteX1503" fmla="*/ 1399817 w 1842380"/>
                <a:gd name="connsiteY1503" fmla="*/ 1355397 h 1847704"/>
                <a:gd name="connsiteX1504" fmla="*/ 1399817 w 1842380"/>
                <a:gd name="connsiteY1504" fmla="*/ 1433139 h 1847704"/>
                <a:gd name="connsiteX1505" fmla="*/ 1399817 w 1842380"/>
                <a:gd name="connsiteY1505" fmla="*/ 1482660 h 1847704"/>
                <a:gd name="connsiteX1506" fmla="*/ 1393960 w 1842380"/>
                <a:gd name="connsiteY1506" fmla="*/ 1488517 h 1847704"/>
                <a:gd name="connsiteX1507" fmla="*/ 1393960 w 1842380"/>
                <a:gd name="connsiteY1507" fmla="*/ 1425684 h 1847704"/>
                <a:gd name="connsiteX1508" fmla="*/ 1397155 w 1842380"/>
                <a:gd name="connsiteY1508" fmla="*/ 1429944 h 1847704"/>
                <a:gd name="connsiteX1509" fmla="*/ 1399817 w 1842380"/>
                <a:gd name="connsiteY1509" fmla="*/ 1433139 h 1847704"/>
                <a:gd name="connsiteX1510" fmla="*/ 1399817 w 1842380"/>
                <a:gd name="connsiteY1510" fmla="*/ 1433139 h 1847704"/>
                <a:gd name="connsiteX1511" fmla="*/ 1399817 w 1842380"/>
                <a:gd name="connsiteY1511" fmla="*/ 1587025 h 1847704"/>
                <a:gd name="connsiteX1512" fmla="*/ 1399817 w 1842380"/>
                <a:gd name="connsiteY1512" fmla="*/ 1625364 h 1847704"/>
                <a:gd name="connsiteX1513" fmla="*/ 1393960 w 1842380"/>
                <a:gd name="connsiteY1513" fmla="*/ 1623234 h 1847704"/>
                <a:gd name="connsiteX1514" fmla="*/ 1393960 w 1842380"/>
                <a:gd name="connsiteY1514" fmla="*/ 1593948 h 1847704"/>
                <a:gd name="connsiteX1515" fmla="*/ 1399817 w 1842380"/>
                <a:gd name="connsiteY1515" fmla="*/ 1587025 h 1847704"/>
                <a:gd name="connsiteX1516" fmla="*/ 1399817 w 1842380"/>
                <a:gd name="connsiteY1516" fmla="*/ 1587025 h 1847704"/>
                <a:gd name="connsiteX1517" fmla="*/ 1399817 w 1842380"/>
                <a:gd name="connsiteY1517" fmla="*/ 1675950 h 1847704"/>
                <a:gd name="connsiteX1518" fmla="*/ 1399817 w 1842380"/>
                <a:gd name="connsiteY1518" fmla="*/ 1711093 h 1847704"/>
                <a:gd name="connsiteX1519" fmla="*/ 1393960 w 1842380"/>
                <a:gd name="connsiteY1519" fmla="*/ 1716951 h 1847704"/>
                <a:gd name="connsiteX1520" fmla="*/ 1393960 w 1842380"/>
                <a:gd name="connsiteY1520" fmla="*/ 1696716 h 1847704"/>
                <a:gd name="connsiteX1521" fmla="*/ 1395025 w 1842380"/>
                <a:gd name="connsiteY1521" fmla="*/ 1695651 h 1847704"/>
                <a:gd name="connsiteX1522" fmla="*/ 1393960 w 1842380"/>
                <a:gd name="connsiteY1522" fmla="*/ 1695651 h 1847704"/>
                <a:gd name="connsiteX1523" fmla="*/ 1396090 w 1842380"/>
                <a:gd name="connsiteY1523" fmla="*/ 1694586 h 1847704"/>
                <a:gd name="connsiteX1524" fmla="*/ 1393960 w 1842380"/>
                <a:gd name="connsiteY1524" fmla="*/ 1693521 h 1847704"/>
                <a:gd name="connsiteX1525" fmla="*/ 1393960 w 1842380"/>
                <a:gd name="connsiteY1525" fmla="*/ 1674352 h 1847704"/>
                <a:gd name="connsiteX1526" fmla="*/ 1399817 w 1842380"/>
                <a:gd name="connsiteY1526" fmla="*/ 1675950 h 1847704"/>
                <a:gd name="connsiteX1527" fmla="*/ 1394492 w 1842380"/>
                <a:gd name="connsiteY1527" fmla="*/ 131758 h 1847704"/>
                <a:gd name="connsiteX1528" fmla="*/ 1394492 w 1842380"/>
                <a:gd name="connsiteY1528" fmla="*/ 153057 h 1847704"/>
                <a:gd name="connsiteX1529" fmla="*/ 1390233 w 1842380"/>
                <a:gd name="connsiteY1529" fmla="*/ 149863 h 1847704"/>
                <a:gd name="connsiteX1530" fmla="*/ 1390233 w 1842380"/>
                <a:gd name="connsiteY1530" fmla="*/ 129628 h 1847704"/>
                <a:gd name="connsiteX1531" fmla="*/ 1394492 w 1842380"/>
                <a:gd name="connsiteY1531" fmla="*/ 131758 h 1847704"/>
                <a:gd name="connsiteX1532" fmla="*/ 1394492 w 1842380"/>
                <a:gd name="connsiteY1532" fmla="*/ 131758 h 1847704"/>
                <a:gd name="connsiteX1533" fmla="*/ 1394492 w 1842380"/>
                <a:gd name="connsiteY1533" fmla="*/ 237189 h 1847704"/>
                <a:gd name="connsiteX1534" fmla="*/ 1394492 w 1842380"/>
                <a:gd name="connsiteY1534" fmla="*/ 254229 h 1847704"/>
                <a:gd name="connsiteX1535" fmla="*/ 1390233 w 1842380"/>
                <a:gd name="connsiteY1535" fmla="*/ 252099 h 1847704"/>
                <a:gd name="connsiteX1536" fmla="*/ 1390233 w 1842380"/>
                <a:gd name="connsiteY1536" fmla="*/ 235059 h 1847704"/>
                <a:gd name="connsiteX1537" fmla="*/ 1394492 w 1842380"/>
                <a:gd name="connsiteY1537" fmla="*/ 237189 h 1847704"/>
                <a:gd name="connsiteX1538" fmla="*/ 1394492 w 1842380"/>
                <a:gd name="connsiteY1538" fmla="*/ 237189 h 1847704"/>
                <a:gd name="connsiteX1539" fmla="*/ 1394492 w 1842380"/>
                <a:gd name="connsiteY1539" fmla="*/ 400661 h 1847704"/>
                <a:gd name="connsiteX1540" fmla="*/ 1394492 w 1842380"/>
                <a:gd name="connsiteY1540" fmla="*/ 549222 h 1847704"/>
                <a:gd name="connsiteX1541" fmla="*/ 1390233 w 1842380"/>
                <a:gd name="connsiteY1541" fmla="*/ 549222 h 1847704"/>
                <a:gd name="connsiteX1542" fmla="*/ 1390233 w 1842380"/>
                <a:gd name="connsiteY1542" fmla="*/ 398531 h 1847704"/>
                <a:gd name="connsiteX1543" fmla="*/ 1394492 w 1842380"/>
                <a:gd name="connsiteY1543" fmla="*/ 400661 h 1847704"/>
                <a:gd name="connsiteX1544" fmla="*/ 1394492 w 1842380"/>
                <a:gd name="connsiteY1544" fmla="*/ 400661 h 1847704"/>
                <a:gd name="connsiteX1545" fmla="*/ 1394492 w 1842380"/>
                <a:gd name="connsiteY1545" fmla="*/ 649329 h 1847704"/>
                <a:gd name="connsiteX1546" fmla="*/ 1394492 w 1842380"/>
                <a:gd name="connsiteY1546" fmla="*/ 665303 h 1847704"/>
                <a:gd name="connsiteX1547" fmla="*/ 1390233 w 1842380"/>
                <a:gd name="connsiteY1547" fmla="*/ 659446 h 1847704"/>
                <a:gd name="connsiteX1548" fmla="*/ 1390233 w 1842380"/>
                <a:gd name="connsiteY1548" fmla="*/ 643471 h 1847704"/>
                <a:gd name="connsiteX1549" fmla="*/ 1394492 w 1842380"/>
                <a:gd name="connsiteY1549" fmla="*/ 649329 h 1847704"/>
                <a:gd name="connsiteX1550" fmla="*/ 1394492 w 1842380"/>
                <a:gd name="connsiteY1550" fmla="*/ 649329 h 1847704"/>
                <a:gd name="connsiteX1551" fmla="*/ 1394492 w 1842380"/>
                <a:gd name="connsiteY1551" fmla="*/ 694589 h 1847704"/>
                <a:gd name="connsiteX1552" fmla="*/ 1394492 w 1842380"/>
                <a:gd name="connsiteY1552" fmla="*/ 713759 h 1847704"/>
                <a:gd name="connsiteX1553" fmla="*/ 1390233 w 1842380"/>
                <a:gd name="connsiteY1553" fmla="*/ 719616 h 1847704"/>
                <a:gd name="connsiteX1554" fmla="*/ 1390233 w 1842380"/>
                <a:gd name="connsiteY1554" fmla="*/ 701512 h 1847704"/>
                <a:gd name="connsiteX1555" fmla="*/ 1394492 w 1842380"/>
                <a:gd name="connsiteY1555" fmla="*/ 694589 h 1847704"/>
                <a:gd name="connsiteX1556" fmla="*/ 1394492 w 1842380"/>
                <a:gd name="connsiteY1556" fmla="*/ 694589 h 1847704"/>
                <a:gd name="connsiteX1557" fmla="*/ 1394492 w 1842380"/>
                <a:gd name="connsiteY1557" fmla="*/ 759552 h 1847704"/>
                <a:gd name="connsiteX1558" fmla="*/ 1394492 w 1842380"/>
                <a:gd name="connsiteY1558" fmla="*/ 802150 h 1847704"/>
                <a:gd name="connsiteX1559" fmla="*/ 1390233 w 1842380"/>
                <a:gd name="connsiteY1559" fmla="*/ 792033 h 1847704"/>
                <a:gd name="connsiteX1560" fmla="*/ 1390233 w 1842380"/>
                <a:gd name="connsiteY1560" fmla="*/ 759552 h 1847704"/>
                <a:gd name="connsiteX1561" fmla="*/ 1392363 w 1842380"/>
                <a:gd name="connsiteY1561" fmla="*/ 762747 h 1847704"/>
                <a:gd name="connsiteX1562" fmla="*/ 1394492 w 1842380"/>
                <a:gd name="connsiteY1562" fmla="*/ 759552 h 1847704"/>
                <a:gd name="connsiteX1563" fmla="*/ 1394492 w 1842380"/>
                <a:gd name="connsiteY1563" fmla="*/ 759552 h 1847704"/>
                <a:gd name="connsiteX1564" fmla="*/ 1394492 w 1842380"/>
                <a:gd name="connsiteY1564" fmla="*/ 905984 h 1847704"/>
                <a:gd name="connsiteX1565" fmla="*/ 1394492 w 1842380"/>
                <a:gd name="connsiteY1565" fmla="*/ 912906 h 1847704"/>
                <a:gd name="connsiteX1566" fmla="*/ 1391297 w 1842380"/>
                <a:gd name="connsiteY1566" fmla="*/ 912906 h 1847704"/>
                <a:gd name="connsiteX1567" fmla="*/ 1394492 w 1842380"/>
                <a:gd name="connsiteY1567" fmla="*/ 917166 h 1847704"/>
                <a:gd name="connsiteX1568" fmla="*/ 1394492 w 1842380"/>
                <a:gd name="connsiteY1568" fmla="*/ 949647 h 1847704"/>
                <a:gd name="connsiteX1569" fmla="*/ 1393427 w 1842380"/>
                <a:gd name="connsiteY1569" fmla="*/ 949647 h 1847704"/>
                <a:gd name="connsiteX1570" fmla="*/ 1390233 w 1842380"/>
                <a:gd name="connsiteY1570" fmla="*/ 927283 h 1847704"/>
                <a:gd name="connsiteX1571" fmla="*/ 1390233 w 1842380"/>
                <a:gd name="connsiteY1571" fmla="*/ 905984 h 1847704"/>
                <a:gd name="connsiteX1572" fmla="*/ 1394492 w 1842380"/>
                <a:gd name="connsiteY1572" fmla="*/ 905984 h 1847704"/>
                <a:gd name="connsiteX1573" fmla="*/ 1394492 w 1842380"/>
                <a:gd name="connsiteY1573" fmla="*/ 905984 h 1847704"/>
                <a:gd name="connsiteX1574" fmla="*/ 1394492 w 1842380"/>
                <a:gd name="connsiteY1574" fmla="*/ 955504 h 1847704"/>
                <a:gd name="connsiteX1575" fmla="*/ 1394492 w 1842380"/>
                <a:gd name="connsiteY1575" fmla="*/ 962427 h 1847704"/>
                <a:gd name="connsiteX1576" fmla="*/ 1390233 w 1842380"/>
                <a:gd name="connsiteY1576" fmla="*/ 962427 h 1847704"/>
                <a:gd name="connsiteX1577" fmla="*/ 1390233 w 1842380"/>
                <a:gd name="connsiteY1577" fmla="*/ 955504 h 1847704"/>
                <a:gd name="connsiteX1578" fmla="*/ 1394492 w 1842380"/>
                <a:gd name="connsiteY1578" fmla="*/ 955504 h 1847704"/>
                <a:gd name="connsiteX1579" fmla="*/ 1394492 w 1842380"/>
                <a:gd name="connsiteY1579" fmla="*/ 955504 h 1847704"/>
                <a:gd name="connsiteX1580" fmla="*/ 1394492 w 1842380"/>
                <a:gd name="connsiteY1580" fmla="*/ 1071585 h 1847704"/>
                <a:gd name="connsiteX1581" fmla="*/ 1394492 w 1842380"/>
                <a:gd name="connsiteY1581" fmla="*/ 1095014 h 1847704"/>
                <a:gd name="connsiteX1582" fmla="*/ 1392363 w 1842380"/>
                <a:gd name="connsiteY1582" fmla="*/ 1104066 h 1847704"/>
                <a:gd name="connsiteX1583" fmla="*/ 1394492 w 1842380"/>
                <a:gd name="connsiteY1583" fmla="*/ 1103001 h 1847704"/>
                <a:gd name="connsiteX1584" fmla="*/ 1394492 w 1842380"/>
                <a:gd name="connsiteY1584" fmla="*/ 1115248 h 1847704"/>
                <a:gd name="connsiteX1585" fmla="*/ 1390233 w 1842380"/>
                <a:gd name="connsiteY1585" fmla="*/ 1116313 h 1847704"/>
                <a:gd name="connsiteX1586" fmla="*/ 1390233 w 1842380"/>
                <a:gd name="connsiteY1586" fmla="*/ 1077975 h 1847704"/>
                <a:gd name="connsiteX1587" fmla="*/ 1394492 w 1842380"/>
                <a:gd name="connsiteY1587" fmla="*/ 1071585 h 1847704"/>
                <a:gd name="connsiteX1588" fmla="*/ 1394492 w 1842380"/>
                <a:gd name="connsiteY1588" fmla="*/ 1071585 h 1847704"/>
                <a:gd name="connsiteX1589" fmla="*/ 1394492 w 1842380"/>
                <a:gd name="connsiteY1589" fmla="*/ 1141340 h 1847704"/>
                <a:gd name="connsiteX1590" fmla="*/ 1394492 w 1842380"/>
                <a:gd name="connsiteY1590" fmla="*/ 1152522 h 1847704"/>
                <a:gd name="connsiteX1591" fmla="*/ 1390233 w 1842380"/>
                <a:gd name="connsiteY1591" fmla="*/ 1152522 h 1847704"/>
                <a:gd name="connsiteX1592" fmla="*/ 1390233 w 1842380"/>
                <a:gd name="connsiteY1592" fmla="*/ 1141340 h 1847704"/>
                <a:gd name="connsiteX1593" fmla="*/ 1394492 w 1842380"/>
                <a:gd name="connsiteY1593" fmla="*/ 1141340 h 1847704"/>
                <a:gd name="connsiteX1594" fmla="*/ 1394492 w 1842380"/>
                <a:gd name="connsiteY1594" fmla="*/ 1141340 h 1847704"/>
                <a:gd name="connsiteX1595" fmla="*/ 1394492 w 1842380"/>
                <a:gd name="connsiteY1595" fmla="*/ 1180743 h 1847704"/>
                <a:gd name="connsiteX1596" fmla="*/ 1394492 w 1842380"/>
                <a:gd name="connsiteY1596" fmla="*/ 1191926 h 1847704"/>
                <a:gd name="connsiteX1597" fmla="*/ 1390233 w 1842380"/>
                <a:gd name="connsiteY1597" fmla="*/ 1192991 h 1847704"/>
                <a:gd name="connsiteX1598" fmla="*/ 1390233 w 1842380"/>
                <a:gd name="connsiteY1598" fmla="*/ 1181808 h 1847704"/>
                <a:gd name="connsiteX1599" fmla="*/ 1394492 w 1842380"/>
                <a:gd name="connsiteY1599" fmla="*/ 1180743 h 1847704"/>
                <a:gd name="connsiteX1600" fmla="*/ 1394492 w 1842380"/>
                <a:gd name="connsiteY1600" fmla="*/ 1180743 h 1847704"/>
                <a:gd name="connsiteX1601" fmla="*/ 1394492 w 1842380"/>
                <a:gd name="connsiteY1601" fmla="*/ 1203108 h 1847704"/>
                <a:gd name="connsiteX1602" fmla="*/ 1394492 w 1842380"/>
                <a:gd name="connsiteY1602" fmla="*/ 1220147 h 1847704"/>
                <a:gd name="connsiteX1603" fmla="*/ 1390233 w 1842380"/>
                <a:gd name="connsiteY1603" fmla="*/ 1224407 h 1847704"/>
                <a:gd name="connsiteX1604" fmla="*/ 1390233 w 1842380"/>
                <a:gd name="connsiteY1604" fmla="*/ 1210030 h 1847704"/>
                <a:gd name="connsiteX1605" fmla="*/ 1394492 w 1842380"/>
                <a:gd name="connsiteY1605" fmla="*/ 1203108 h 1847704"/>
                <a:gd name="connsiteX1606" fmla="*/ 1394492 w 1842380"/>
                <a:gd name="connsiteY1606" fmla="*/ 1203108 h 1847704"/>
                <a:gd name="connsiteX1607" fmla="*/ 1394492 w 1842380"/>
                <a:gd name="connsiteY1607" fmla="*/ 1355397 h 1847704"/>
                <a:gd name="connsiteX1608" fmla="*/ 1394492 w 1842380"/>
                <a:gd name="connsiteY1608" fmla="*/ 1394800 h 1847704"/>
                <a:gd name="connsiteX1609" fmla="*/ 1390233 w 1842380"/>
                <a:gd name="connsiteY1609" fmla="*/ 1390540 h 1847704"/>
                <a:gd name="connsiteX1610" fmla="*/ 1390233 w 1842380"/>
                <a:gd name="connsiteY1610" fmla="*/ 1360189 h 1847704"/>
                <a:gd name="connsiteX1611" fmla="*/ 1394492 w 1842380"/>
                <a:gd name="connsiteY1611" fmla="*/ 1355397 h 1847704"/>
                <a:gd name="connsiteX1612" fmla="*/ 1394492 w 1842380"/>
                <a:gd name="connsiteY1612" fmla="*/ 1355397 h 1847704"/>
                <a:gd name="connsiteX1613" fmla="*/ 1394492 w 1842380"/>
                <a:gd name="connsiteY1613" fmla="*/ 1425152 h 1847704"/>
                <a:gd name="connsiteX1614" fmla="*/ 1394492 w 1842380"/>
                <a:gd name="connsiteY1614" fmla="*/ 1487984 h 1847704"/>
                <a:gd name="connsiteX1615" fmla="*/ 1393427 w 1842380"/>
                <a:gd name="connsiteY1615" fmla="*/ 1487984 h 1847704"/>
                <a:gd name="connsiteX1616" fmla="*/ 1390233 w 1842380"/>
                <a:gd name="connsiteY1616" fmla="*/ 1491179 h 1847704"/>
                <a:gd name="connsiteX1617" fmla="*/ 1390233 w 1842380"/>
                <a:gd name="connsiteY1617" fmla="*/ 1420359 h 1847704"/>
                <a:gd name="connsiteX1618" fmla="*/ 1394492 w 1842380"/>
                <a:gd name="connsiteY1618" fmla="*/ 1425152 h 1847704"/>
                <a:gd name="connsiteX1619" fmla="*/ 1394492 w 1842380"/>
                <a:gd name="connsiteY1619" fmla="*/ 1425152 h 1847704"/>
                <a:gd name="connsiteX1620" fmla="*/ 1394492 w 1842380"/>
                <a:gd name="connsiteY1620" fmla="*/ 1593948 h 1847704"/>
                <a:gd name="connsiteX1621" fmla="*/ 1394492 w 1842380"/>
                <a:gd name="connsiteY1621" fmla="*/ 1623234 h 1847704"/>
                <a:gd name="connsiteX1622" fmla="*/ 1390233 w 1842380"/>
                <a:gd name="connsiteY1622" fmla="*/ 1622169 h 1847704"/>
                <a:gd name="connsiteX1623" fmla="*/ 1390233 w 1842380"/>
                <a:gd name="connsiteY1623" fmla="*/ 1598740 h 1847704"/>
                <a:gd name="connsiteX1624" fmla="*/ 1394492 w 1842380"/>
                <a:gd name="connsiteY1624" fmla="*/ 1593948 h 1847704"/>
                <a:gd name="connsiteX1625" fmla="*/ 1394492 w 1842380"/>
                <a:gd name="connsiteY1625" fmla="*/ 1593948 h 1847704"/>
                <a:gd name="connsiteX1626" fmla="*/ 1394492 w 1842380"/>
                <a:gd name="connsiteY1626" fmla="*/ 1673820 h 1847704"/>
                <a:gd name="connsiteX1627" fmla="*/ 1394492 w 1842380"/>
                <a:gd name="connsiteY1627" fmla="*/ 1692989 h 1847704"/>
                <a:gd name="connsiteX1628" fmla="*/ 1390233 w 1842380"/>
                <a:gd name="connsiteY1628" fmla="*/ 1691924 h 1847704"/>
                <a:gd name="connsiteX1629" fmla="*/ 1390233 w 1842380"/>
                <a:gd name="connsiteY1629" fmla="*/ 1671690 h 1847704"/>
                <a:gd name="connsiteX1630" fmla="*/ 1394492 w 1842380"/>
                <a:gd name="connsiteY1630" fmla="*/ 1673820 h 1847704"/>
                <a:gd name="connsiteX1631" fmla="*/ 1394492 w 1842380"/>
                <a:gd name="connsiteY1631" fmla="*/ 1673820 h 1847704"/>
                <a:gd name="connsiteX1632" fmla="*/ 1394492 w 1842380"/>
                <a:gd name="connsiteY1632" fmla="*/ 1696184 h 1847704"/>
                <a:gd name="connsiteX1633" fmla="*/ 1394492 w 1842380"/>
                <a:gd name="connsiteY1633" fmla="*/ 1716418 h 1847704"/>
                <a:gd name="connsiteX1634" fmla="*/ 1390233 w 1842380"/>
                <a:gd name="connsiteY1634" fmla="*/ 1718548 h 1847704"/>
                <a:gd name="connsiteX1635" fmla="*/ 1390233 w 1842380"/>
                <a:gd name="connsiteY1635" fmla="*/ 1699379 h 1847704"/>
                <a:gd name="connsiteX1636" fmla="*/ 1394492 w 1842380"/>
                <a:gd name="connsiteY1636" fmla="*/ 1696184 h 1847704"/>
                <a:gd name="connsiteX1637" fmla="*/ 1389700 w 1842380"/>
                <a:gd name="connsiteY1637" fmla="*/ 129096 h 1847704"/>
                <a:gd name="connsiteX1638" fmla="*/ 1389700 w 1842380"/>
                <a:gd name="connsiteY1638" fmla="*/ 149330 h 1847704"/>
                <a:gd name="connsiteX1639" fmla="*/ 1369466 w 1842380"/>
                <a:gd name="connsiteY1639" fmla="*/ 136018 h 1847704"/>
                <a:gd name="connsiteX1640" fmla="*/ 1369466 w 1842380"/>
                <a:gd name="connsiteY1640" fmla="*/ 118979 h 1847704"/>
                <a:gd name="connsiteX1641" fmla="*/ 1389700 w 1842380"/>
                <a:gd name="connsiteY1641" fmla="*/ 129096 h 1847704"/>
                <a:gd name="connsiteX1642" fmla="*/ 1389700 w 1842380"/>
                <a:gd name="connsiteY1642" fmla="*/ 129096 h 1847704"/>
                <a:gd name="connsiteX1643" fmla="*/ 1389700 w 1842380"/>
                <a:gd name="connsiteY1643" fmla="*/ 235059 h 1847704"/>
                <a:gd name="connsiteX1644" fmla="*/ 1389700 w 1842380"/>
                <a:gd name="connsiteY1644" fmla="*/ 252099 h 1847704"/>
                <a:gd name="connsiteX1645" fmla="*/ 1369466 w 1842380"/>
                <a:gd name="connsiteY1645" fmla="*/ 241982 h 1847704"/>
                <a:gd name="connsiteX1646" fmla="*/ 1369466 w 1842380"/>
                <a:gd name="connsiteY1646" fmla="*/ 221747 h 1847704"/>
                <a:gd name="connsiteX1647" fmla="*/ 1389700 w 1842380"/>
                <a:gd name="connsiteY1647" fmla="*/ 235059 h 1847704"/>
                <a:gd name="connsiteX1648" fmla="*/ 1389700 w 1842380"/>
                <a:gd name="connsiteY1648" fmla="*/ 235059 h 1847704"/>
                <a:gd name="connsiteX1649" fmla="*/ 1389700 w 1842380"/>
                <a:gd name="connsiteY1649" fmla="*/ 398531 h 1847704"/>
                <a:gd name="connsiteX1650" fmla="*/ 1389700 w 1842380"/>
                <a:gd name="connsiteY1650" fmla="*/ 549222 h 1847704"/>
                <a:gd name="connsiteX1651" fmla="*/ 1386505 w 1842380"/>
                <a:gd name="connsiteY1651" fmla="*/ 549222 h 1847704"/>
                <a:gd name="connsiteX1652" fmla="*/ 1389700 w 1842380"/>
                <a:gd name="connsiteY1652" fmla="*/ 516741 h 1847704"/>
                <a:gd name="connsiteX1653" fmla="*/ 1369466 w 1842380"/>
                <a:gd name="connsiteY1653" fmla="*/ 488520 h 1847704"/>
                <a:gd name="connsiteX1654" fmla="*/ 1369466 w 1842380"/>
                <a:gd name="connsiteY1654" fmla="*/ 467221 h 1847704"/>
                <a:gd name="connsiteX1655" fmla="*/ 1377453 w 1842380"/>
                <a:gd name="connsiteY1655" fmla="*/ 467221 h 1847704"/>
                <a:gd name="connsiteX1656" fmla="*/ 1387570 w 1842380"/>
                <a:gd name="connsiteY1656" fmla="*/ 457103 h 1847704"/>
                <a:gd name="connsiteX1657" fmla="*/ 1369466 w 1842380"/>
                <a:gd name="connsiteY1657" fmla="*/ 457103 h 1847704"/>
                <a:gd name="connsiteX1658" fmla="*/ 1369466 w 1842380"/>
                <a:gd name="connsiteY1658" fmla="*/ 433674 h 1847704"/>
                <a:gd name="connsiteX1659" fmla="*/ 1380648 w 1842380"/>
                <a:gd name="connsiteY1659" fmla="*/ 425687 h 1847704"/>
                <a:gd name="connsiteX1660" fmla="*/ 1369466 w 1842380"/>
                <a:gd name="connsiteY1660" fmla="*/ 414505 h 1847704"/>
                <a:gd name="connsiteX1661" fmla="*/ 1369466 w 1842380"/>
                <a:gd name="connsiteY1661" fmla="*/ 386284 h 1847704"/>
                <a:gd name="connsiteX1662" fmla="*/ 1386505 w 1842380"/>
                <a:gd name="connsiteY1662" fmla="*/ 396401 h 1847704"/>
                <a:gd name="connsiteX1663" fmla="*/ 1389700 w 1842380"/>
                <a:gd name="connsiteY1663" fmla="*/ 398531 h 1847704"/>
                <a:gd name="connsiteX1664" fmla="*/ 1389700 w 1842380"/>
                <a:gd name="connsiteY1664" fmla="*/ 398531 h 1847704"/>
                <a:gd name="connsiteX1665" fmla="*/ 1389700 w 1842380"/>
                <a:gd name="connsiteY1665" fmla="*/ 644004 h 1847704"/>
                <a:gd name="connsiteX1666" fmla="*/ 1389700 w 1842380"/>
                <a:gd name="connsiteY1666" fmla="*/ 659978 h 1847704"/>
                <a:gd name="connsiteX1667" fmla="*/ 1383843 w 1842380"/>
                <a:gd name="connsiteY1667" fmla="*/ 653056 h 1847704"/>
                <a:gd name="connsiteX1668" fmla="*/ 1383843 w 1842380"/>
                <a:gd name="connsiteY1668" fmla="*/ 653056 h 1847704"/>
                <a:gd name="connsiteX1669" fmla="*/ 1382778 w 1842380"/>
                <a:gd name="connsiteY1669" fmla="*/ 651991 h 1847704"/>
                <a:gd name="connsiteX1670" fmla="*/ 1369466 w 1842380"/>
                <a:gd name="connsiteY1670" fmla="*/ 680212 h 1847704"/>
                <a:gd name="connsiteX1671" fmla="*/ 1369466 w 1842380"/>
                <a:gd name="connsiteY1671" fmla="*/ 658913 h 1847704"/>
                <a:gd name="connsiteX1672" fmla="*/ 1369466 w 1842380"/>
                <a:gd name="connsiteY1672" fmla="*/ 627497 h 1847704"/>
                <a:gd name="connsiteX1673" fmla="*/ 1369466 w 1842380"/>
                <a:gd name="connsiteY1673" fmla="*/ 611523 h 1847704"/>
                <a:gd name="connsiteX1674" fmla="*/ 1383843 w 1842380"/>
                <a:gd name="connsiteY1674" fmla="*/ 638679 h 1847704"/>
                <a:gd name="connsiteX1675" fmla="*/ 1388103 w 1842380"/>
                <a:gd name="connsiteY1675" fmla="*/ 642939 h 1847704"/>
                <a:gd name="connsiteX1676" fmla="*/ 1389700 w 1842380"/>
                <a:gd name="connsiteY1676" fmla="*/ 644004 h 1847704"/>
                <a:gd name="connsiteX1677" fmla="*/ 1389700 w 1842380"/>
                <a:gd name="connsiteY1677" fmla="*/ 644004 h 1847704"/>
                <a:gd name="connsiteX1678" fmla="*/ 1389700 w 1842380"/>
                <a:gd name="connsiteY1678" fmla="*/ 700979 h 1847704"/>
                <a:gd name="connsiteX1679" fmla="*/ 1389700 w 1842380"/>
                <a:gd name="connsiteY1679" fmla="*/ 719083 h 1847704"/>
                <a:gd name="connsiteX1680" fmla="*/ 1381713 w 1842380"/>
                <a:gd name="connsiteY1680" fmla="*/ 733460 h 1847704"/>
                <a:gd name="connsiteX1681" fmla="*/ 1389700 w 1842380"/>
                <a:gd name="connsiteY1681" fmla="*/ 759552 h 1847704"/>
                <a:gd name="connsiteX1682" fmla="*/ 1389700 w 1842380"/>
                <a:gd name="connsiteY1682" fmla="*/ 792033 h 1847704"/>
                <a:gd name="connsiteX1683" fmla="*/ 1387570 w 1842380"/>
                <a:gd name="connsiteY1683" fmla="*/ 772864 h 1847704"/>
                <a:gd name="connsiteX1684" fmla="*/ 1371596 w 1842380"/>
                <a:gd name="connsiteY1684" fmla="*/ 733460 h 1847704"/>
                <a:gd name="connsiteX1685" fmla="*/ 1369466 w 1842380"/>
                <a:gd name="connsiteY1685" fmla="*/ 730266 h 1847704"/>
                <a:gd name="connsiteX1686" fmla="*/ 1369466 w 1842380"/>
                <a:gd name="connsiteY1686" fmla="*/ 714291 h 1847704"/>
                <a:gd name="connsiteX1687" fmla="*/ 1375323 w 1842380"/>
                <a:gd name="connsiteY1687" fmla="*/ 722278 h 1847704"/>
                <a:gd name="connsiteX1688" fmla="*/ 1389700 w 1842380"/>
                <a:gd name="connsiteY1688" fmla="*/ 700979 h 1847704"/>
                <a:gd name="connsiteX1689" fmla="*/ 1389700 w 1842380"/>
                <a:gd name="connsiteY1689" fmla="*/ 700979 h 1847704"/>
                <a:gd name="connsiteX1690" fmla="*/ 1389700 w 1842380"/>
                <a:gd name="connsiteY1690" fmla="*/ 905984 h 1847704"/>
                <a:gd name="connsiteX1691" fmla="*/ 1389700 w 1842380"/>
                <a:gd name="connsiteY1691" fmla="*/ 927283 h 1847704"/>
                <a:gd name="connsiteX1692" fmla="*/ 1369466 w 1842380"/>
                <a:gd name="connsiteY1692" fmla="*/ 911309 h 1847704"/>
                <a:gd name="connsiteX1693" fmla="*/ 1369466 w 1842380"/>
                <a:gd name="connsiteY1693" fmla="*/ 905451 h 1847704"/>
                <a:gd name="connsiteX1694" fmla="*/ 1382778 w 1842380"/>
                <a:gd name="connsiteY1694" fmla="*/ 906516 h 1847704"/>
                <a:gd name="connsiteX1695" fmla="*/ 1389700 w 1842380"/>
                <a:gd name="connsiteY1695" fmla="*/ 905984 h 1847704"/>
                <a:gd name="connsiteX1696" fmla="*/ 1389700 w 1842380"/>
                <a:gd name="connsiteY1696" fmla="*/ 905984 h 1847704"/>
                <a:gd name="connsiteX1697" fmla="*/ 1389700 w 1842380"/>
                <a:gd name="connsiteY1697" fmla="*/ 955504 h 1847704"/>
                <a:gd name="connsiteX1698" fmla="*/ 1389700 w 1842380"/>
                <a:gd name="connsiteY1698" fmla="*/ 962427 h 1847704"/>
                <a:gd name="connsiteX1699" fmla="*/ 1373726 w 1842380"/>
                <a:gd name="connsiteY1699" fmla="*/ 961362 h 1847704"/>
                <a:gd name="connsiteX1700" fmla="*/ 1369466 w 1842380"/>
                <a:gd name="connsiteY1700" fmla="*/ 962427 h 1847704"/>
                <a:gd name="connsiteX1701" fmla="*/ 1369466 w 1842380"/>
                <a:gd name="connsiteY1701" fmla="*/ 937400 h 1847704"/>
                <a:gd name="connsiteX1702" fmla="*/ 1370531 w 1842380"/>
                <a:gd name="connsiteY1702" fmla="*/ 947517 h 1847704"/>
                <a:gd name="connsiteX1703" fmla="*/ 1372661 w 1842380"/>
                <a:gd name="connsiteY1703" fmla="*/ 950712 h 1847704"/>
                <a:gd name="connsiteX1704" fmla="*/ 1389700 w 1842380"/>
                <a:gd name="connsiteY1704" fmla="*/ 955504 h 1847704"/>
                <a:gd name="connsiteX1705" fmla="*/ 1389700 w 1842380"/>
                <a:gd name="connsiteY1705" fmla="*/ 955504 h 1847704"/>
                <a:gd name="connsiteX1706" fmla="*/ 1389700 w 1842380"/>
                <a:gd name="connsiteY1706" fmla="*/ 1078507 h 1847704"/>
                <a:gd name="connsiteX1707" fmla="*/ 1389700 w 1842380"/>
                <a:gd name="connsiteY1707" fmla="*/ 1116846 h 1847704"/>
                <a:gd name="connsiteX1708" fmla="*/ 1389700 w 1842380"/>
                <a:gd name="connsiteY1708" fmla="*/ 1117911 h 1847704"/>
                <a:gd name="connsiteX1709" fmla="*/ 1376388 w 1842380"/>
                <a:gd name="connsiteY1709" fmla="*/ 1144002 h 1847704"/>
                <a:gd name="connsiteX1710" fmla="*/ 1389700 w 1842380"/>
                <a:gd name="connsiteY1710" fmla="*/ 1141872 h 1847704"/>
                <a:gd name="connsiteX1711" fmla="*/ 1389700 w 1842380"/>
                <a:gd name="connsiteY1711" fmla="*/ 1153055 h 1847704"/>
                <a:gd name="connsiteX1712" fmla="*/ 1371596 w 1842380"/>
                <a:gd name="connsiteY1712" fmla="*/ 1157314 h 1847704"/>
                <a:gd name="connsiteX1713" fmla="*/ 1369466 w 1842380"/>
                <a:gd name="connsiteY1713" fmla="*/ 1159444 h 1847704"/>
                <a:gd name="connsiteX1714" fmla="*/ 1369466 w 1842380"/>
                <a:gd name="connsiteY1714" fmla="*/ 1132288 h 1847704"/>
                <a:gd name="connsiteX1715" fmla="*/ 1382778 w 1842380"/>
                <a:gd name="connsiteY1715" fmla="*/ 1109924 h 1847704"/>
                <a:gd name="connsiteX1716" fmla="*/ 1389700 w 1842380"/>
                <a:gd name="connsiteY1716" fmla="*/ 1078507 h 1847704"/>
                <a:gd name="connsiteX1717" fmla="*/ 1389700 w 1842380"/>
                <a:gd name="connsiteY1717" fmla="*/ 1078507 h 1847704"/>
                <a:gd name="connsiteX1718" fmla="*/ 1389700 w 1842380"/>
                <a:gd name="connsiteY1718" fmla="*/ 1181808 h 1847704"/>
                <a:gd name="connsiteX1719" fmla="*/ 1389700 w 1842380"/>
                <a:gd name="connsiteY1719" fmla="*/ 1192991 h 1847704"/>
                <a:gd name="connsiteX1720" fmla="*/ 1369466 w 1842380"/>
                <a:gd name="connsiteY1720" fmla="*/ 1192991 h 1847704"/>
                <a:gd name="connsiteX1721" fmla="*/ 1369466 w 1842380"/>
                <a:gd name="connsiteY1721" fmla="*/ 1181808 h 1847704"/>
                <a:gd name="connsiteX1722" fmla="*/ 1389700 w 1842380"/>
                <a:gd name="connsiteY1722" fmla="*/ 1181808 h 1847704"/>
                <a:gd name="connsiteX1723" fmla="*/ 1389700 w 1842380"/>
                <a:gd name="connsiteY1723" fmla="*/ 1181808 h 1847704"/>
                <a:gd name="connsiteX1724" fmla="*/ 1389700 w 1842380"/>
                <a:gd name="connsiteY1724" fmla="*/ 1210030 h 1847704"/>
                <a:gd name="connsiteX1725" fmla="*/ 1389700 w 1842380"/>
                <a:gd name="connsiteY1725" fmla="*/ 1224407 h 1847704"/>
                <a:gd name="connsiteX1726" fmla="*/ 1386505 w 1842380"/>
                <a:gd name="connsiteY1726" fmla="*/ 1226537 h 1847704"/>
                <a:gd name="connsiteX1727" fmla="*/ 1384375 w 1842380"/>
                <a:gd name="connsiteY1727" fmla="*/ 1232394 h 1847704"/>
                <a:gd name="connsiteX1728" fmla="*/ 1369998 w 1842380"/>
                <a:gd name="connsiteY1728" fmla="*/ 1257421 h 1847704"/>
                <a:gd name="connsiteX1729" fmla="*/ 1369998 w 1842380"/>
                <a:gd name="connsiteY1729" fmla="*/ 1241446 h 1847704"/>
                <a:gd name="connsiteX1730" fmla="*/ 1374258 w 1842380"/>
                <a:gd name="connsiteY1730" fmla="*/ 1232394 h 1847704"/>
                <a:gd name="connsiteX1731" fmla="*/ 1374258 w 1842380"/>
                <a:gd name="connsiteY1731" fmla="*/ 1232394 h 1847704"/>
                <a:gd name="connsiteX1732" fmla="*/ 1374258 w 1842380"/>
                <a:gd name="connsiteY1732" fmla="*/ 1231329 h 1847704"/>
                <a:gd name="connsiteX1733" fmla="*/ 1369998 w 1842380"/>
                <a:gd name="connsiteY1733" fmla="*/ 1232394 h 1847704"/>
                <a:gd name="connsiteX1734" fmla="*/ 1369998 w 1842380"/>
                <a:gd name="connsiteY1734" fmla="*/ 1221212 h 1847704"/>
                <a:gd name="connsiteX1735" fmla="*/ 1389700 w 1842380"/>
                <a:gd name="connsiteY1735" fmla="*/ 1210030 h 1847704"/>
                <a:gd name="connsiteX1736" fmla="*/ 1389700 w 1842380"/>
                <a:gd name="connsiteY1736" fmla="*/ 1210030 h 1847704"/>
                <a:gd name="connsiteX1737" fmla="*/ 1389700 w 1842380"/>
                <a:gd name="connsiteY1737" fmla="*/ 1359657 h 1847704"/>
                <a:gd name="connsiteX1738" fmla="*/ 1389700 w 1842380"/>
                <a:gd name="connsiteY1738" fmla="*/ 1390008 h 1847704"/>
                <a:gd name="connsiteX1739" fmla="*/ 1373726 w 1842380"/>
                <a:gd name="connsiteY1739" fmla="*/ 1376696 h 1847704"/>
                <a:gd name="connsiteX1740" fmla="*/ 1389700 w 1842380"/>
                <a:gd name="connsiteY1740" fmla="*/ 1359657 h 1847704"/>
                <a:gd name="connsiteX1741" fmla="*/ 1389700 w 1842380"/>
                <a:gd name="connsiteY1741" fmla="*/ 1359657 h 1847704"/>
                <a:gd name="connsiteX1742" fmla="*/ 1389700 w 1842380"/>
                <a:gd name="connsiteY1742" fmla="*/ 1420359 h 1847704"/>
                <a:gd name="connsiteX1743" fmla="*/ 1389700 w 1842380"/>
                <a:gd name="connsiteY1743" fmla="*/ 1491179 h 1847704"/>
                <a:gd name="connsiteX1744" fmla="*/ 1369466 w 1842380"/>
                <a:gd name="connsiteY1744" fmla="*/ 1499166 h 1847704"/>
                <a:gd name="connsiteX1745" fmla="*/ 1369466 w 1842380"/>
                <a:gd name="connsiteY1745" fmla="*/ 1476802 h 1847704"/>
                <a:gd name="connsiteX1746" fmla="*/ 1369466 w 1842380"/>
                <a:gd name="connsiteY1746" fmla="*/ 1476802 h 1847704"/>
                <a:gd name="connsiteX1747" fmla="*/ 1381713 w 1842380"/>
                <a:gd name="connsiteY1747" fmla="*/ 1473607 h 1847704"/>
                <a:gd name="connsiteX1748" fmla="*/ 1387570 w 1842380"/>
                <a:gd name="connsiteY1748" fmla="*/ 1461360 h 1847704"/>
                <a:gd name="connsiteX1749" fmla="*/ 1379583 w 1842380"/>
                <a:gd name="connsiteY1749" fmla="*/ 1445386 h 1847704"/>
                <a:gd name="connsiteX1750" fmla="*/ 1369466 w 1842380"/>
                <a:gd name="connsiteY1750" fmla="*/ 1433139 h 1847704"/>
                <a:gd name="connsiteX1751" fmla="*/ 1369466 w 1842380"/>
                <a:gd name="connsiteY1751" fmla="*/ 1395865 h 1847704"/>
                <a:gd name="connsiteX1752" fmla="*/ 1389700 w 1842380"/>
                <a:gd name="connsiteY1752" fmla="*/ 1420359 h 1847704"/>
                <a:gd name="connsiteX1753" fmla="*/ 1389700 w 1842380"/>
                <a:gd name="connsiteY1753" fmla="*/ 1420359 h 1847704"/>
                <a:gd name="connsiteX1754" fmla="*/ 1389700 w 1842380"/>
                <a:gd name="connsiteY1754" fmla="*/ 1598208 h 1847704"/>
                <a:gd name="connsiteX1755" fmla="*/ 1389700 w 1842380"/>
                <a:gd name="connsiteY1755" fmla="*/ 1621637 h 1847704"/>
                <a:gd name="connsiteX1756" fmla="*/ 1386505 w 1842380"/>
                <a:gd name="connsiteY1756" fmla="*/ 1621637 h 1847704"/>
                <a:gd name="connsiteX1757" fmla="*/ 1369466 w 1842380"/>
                <a:gd name="connsiteY1757" fmla="*/ 1625897 h 1847704"/>
                <a:gd name="connsiteX1758" fmla="*/ 1369466 w 1842380"/>
                <a:gd name="connsiteY1758" fmla="*/ 1607792 h 1847704"/>
                <a:gd name="connsiteX1759" fmla="*/ 1385440 w 1842380"/>
                <a:gd name="connsiteY1759" fmla="*/ 1604597 h 1847704"/>
                <a:gd name="connsiteX1760" fmla="*/ 1389700 w 1842380"/>
                <a:gd name="connsiteY1760" fmla="*/ 1598208 h 1847704"/>
                <a:gd name="connsiteX1761" fmla="*/ 1389700 w 1842380"/>
                <a:gd name="connsiteY1761" fmla="*/ 1598208 h 1847704"/>
                <a:gd name="connsiteX1762" fmla="*/ 1389700 w 1842380"/>
                <a:gd name="connsiteY1762" fmla="*/ 1671690 h 1847704"/>
                <a:gd name="connsiteX1763" fmla="*/ 1389700 w 1842380"/>
                <a:gd name="connsiteY1763" fmla="*/ 1691924 h 1847704"/>
                <a:gd name="connsiteX1764" fmla="*/ 1369466 w 1842380"/>
                <a:gd name="connsiteY1764" fmla="*/ 1680742 h 1847704"/>
                <a:gd name="connsiteX1765" fmla="*/ 1369466 w 1842380"/>
                <a:gd name="connsiteY1765" fmla="*/ 1659443 h 1847704"/>
                <a:gd name="connsiteX1766" fmla="*/ 1389700 w 1842380"/>
                <a:gd name="connsiteY1766" fmla="*/ 1671690 h 1847704"/>
                <a:gd name="connsiteX1767" fmla="*/ 1389700 w 1842380"/>
                <a:gd name="connsiteY1767" fmla="*/ 1671690 h 1847704"/>
                <a:gd name="connsiteX1768" fmla="*/ 1389700 w 1842380"/>
                <a:gd name="connsiteY1768" fmla="*/ 1699911 h 1847704"/>
                <a:gd name="connsiteX1769" fmla="*/ 1389700 w 1842380"/>
                <a:gd name="connsiteY1769" fmla="*/ 1719081 h 1847704"/>
                <a:gd name="connsiteX1770" fmla="*/ 1369466 w 1842380"/>
                <a:gd name="connsiteY1770" fmla="*/ 1730263 h 1847704"/>
                <a:gd name="connsiteX1771" fmla="*/ 1369466 w 1842380"/>
                <a:gd name="connsiteY1771" fmla="*/ 1712158 h 1847704"/>
                <a:gd name="connsiteX1772" fmla="*/ 1389700 w 1842380"/>
                <a:gd name="connsiteY1772" fmla="*/ 1699911 h 1847704"/>
                <a:gd name="connsiteX1773" fmla="*/ 1389700 w 1842380"/>
                <a:gd name="connsiteY1773" fmla="*/ 1699911 h 1847704"/>
                <a:gd name="connsiteX1774" fmla="*/ 1369466 w 1842380"/>
                <a:gd name="connsiteY1774" fmla="*/ 342088 h 1847704"/>
                <a:gd name="connsiteX1775" fmla="*/ 1369466 w 1842380"/>
                <a:gd name="connsiteY1775" fmla="*/ 311736 h 1847704"/>
                <a:gd name="connsiteX1776" fmla="*/ 1380648 w 1842380"/>
                <a:gd name="connsiteY1776" fmla="*/ 317594 h 1847704"/>
                <a:gd name="connsiteX1777" fmla="*/ 1387570 w 1842380"/>
                <a:gd name="connsiteY1777" fmla="*/ 333568 h 1847704"/>
                <a:gd name="connsiteX1778" fmla="*/ 1377453 w 1842380"/>
                <a:gd name="connsiteY1778" fmla="*/ 343685 h 1847704"/>
                <a:gd name="connsiteX1779" fmla="*/ 1369466 w 1842380"/>
                <a:gd name="connsiteY1779" fmla="*/ 342088 h 1847704"/>
                <a:gd name="connsiteX1780" fmla="*/ 1369466 w 1842380"/>
                <a:gd name="connsiteY1780" fmla="*/ 118979 h 1847704"/>
                <a:gd name="connsiteX1781" fmla="*/ 1369466 w 1842380"/>
                <a:gd name="connsiteY1781" fmla="*/ 136018 h 1847704"/>
                <a:gd name="connsiteX1782" fmla="*/ 1365206 w 1842380"/>
                <a:gd name="connsiteY1782" fmla="*/ 133888 h 1847704"/>
                <a:gd name="connsiteX1783" fmla="*/ 1365206 w 1842380"/>
                <a:gd name="connsiteY1783" fmla="*/ 116849 h 1847704"/>
                <a:gd name="connsiteX1784" fmla="*/ 1369466 w 1842380"/>
                <a:gd name="connsiteY1784" fmla="*/ 118979 h 1847704"/>
                <a:gd name="connsiteX1785" fmla="*/ 1369466 w 1842380"/>
                <a:gd name="connsiteY1785" fmla="*/ 118979 h 1847704"/>
                <a:gd name="connsiteX1786" fmla="*/ 1369466 w 1842380"/>
                <a:gd name="connsiteY1786" fmla="*/ 221747 h 1847704"/>
                <a:gd name="connsiteX1787" fmla="*/ 1369466 w 1842380"/>
                <a:gd name="connsiteY1787" fmla="*/ 241982 h 1847704"/>
                <a:gd name="connsiteX1788" fmla="*/ 1365206 w 1842380"/>
                <a:gd name="connsiteY1788" fmla="*/ 238787 h 1847704"/>
                <a:gd name="connsiteX1789" fmla="*/ 1365206 w 1842380"/>
                <a:gd name="connsiteY1789" fmla="*/ 217488 h 1847704"/>
                <a:gd name="connsiteX1790" fmla="*/ 1369466 w 1842380"/>
                <a:gd name="connsiteY1790" fmla="*/ 221747 h 1847704"/>
                <a:gd name="connsiteX1791" fmla="*/ 1369466 w 1842380"/>
                <a:gd name="connsiteY1791" fmla="*/ 221747 h 1847704"/>
                <a:gd name="connsiteX1792" fmla="*/ 1369466 w 1842380"/>
                <a:gd name="connsiteY1792" fmla="*/ 311736 h 1847704"/>
                <a:gd name="connsiteX1793" fmla="*/ 1369466 w 1842380"/>
                <a:gd name="connsiteY1793" fmla="*/ 342088 h 1847704"/>
                <a:gd name="connsiteX1794" fmla="*/ 1365206 w 1842380"/>
                <a:gd name="connsiteY1794" fmla="*/ 342088 h 1847704"/>
                <a:gd name="connsiteX1795" fmla="*/ 1365206 w 1842380"/>
                <a:gd name="connsiteY1795" fmla="*/ 341023 h 1847704"/>
                <a:gd name="connsiteX1796" fmla="*/ 1365206 w 1842380"/>
                <a:gd name="connsiteY1796" fmla="*/ 309607 h 1847704"/>
                <a:gd name="connsiteX1797" fmla="*/ 1369466 w 1842380"/>
                <a:gd name="connsiteY1797" fmla="*/ 311736 h 1847704"/>
                <a:gd name="connsiteX1798" fmla="*/ 1369466 w 1842380"/>
                <a:gd name="connsiteY1798" fmla="*/ 311736 h 1847704"/>
                <a:gd name="connsiteX1799" fmla="*/ 1369466 w 1842380"/>
                <a:gd name="connsiteY1799" fmla="*/ 385751 h 1847704"/>
                <a:gd name="connsiteX1800" fmla="*/ 1369466 w 1842380"/>
                <a:gd name="connsiteY1800" fmla="*/ 413973 h 1847704"/>
                <a:gd name="connsiteX1801" fmla="*/ 1365206 w 1842380"/>
                <a:gd name="connsiteY1801" fmla="*/ 411843 h 1847704"/>
                <a:gd name="connsiteX1802" fmla="*/ 1365206 w 1842380"/>
                <a:gd name="connsiteY1802" fmla="*/ 387349 h 1847704"/>
                <a:gd name="connsiteX1803" fmla="*/ 1366271 w 1842380"/>
                <a:gd name="connsiteY1803" fmla="*/ 386284 h 1847704"/>
                <a:gd name="connsiteX1804" fmla="*/ 1369466 w 1842380"/>
                <a:gd name="connsiteY1804" fmla="*/ 385751 h 1847704"/>
                <a:gd name="connsiteX1805" fmla="*/ 1369466 w 1842380"/>
                <a:gd name="connsiteY1805" fmla="*/ 385751 h 1847704"/>
                <a:gd name="connsiteX1806" fmla="*/ 1369466 w 1842380"/>
                <a:gd name="connsiteY1806" fmla="*/ 433142 h 1847704"/>
                <a:gd name="connsiteX1807" fmla="*/ 1369466 w 1842380"/>
                <a:gd name="connsiteY1807" fmla="*/ 456571 h 1847704"/>
                <a:gd name="connsiteX1808" fmla="*/ 1367336 w 1842380"/>
                <a:gd name="connsiteY1808" fmla="*/ 457636 h 1847704"/>
                <a:gd name="connsiteX1809" fmla="*/ 1369466 w 1842380"/>
                <a:gd name="connsiteY1809" fmla="*/ 466688 h 1847704"/>
                <a:gd name="connsiteX1810" fmla="*/ 1369466 w 1842380"/>
                <a:gd name="connsiteY1810" fmla="*/ 487987 h 1847704"/>
                <a:gd name="connsiteX1811" fmla="*/ 1365206 w 1842380"/>
                <a:gd name="connsiteY1811" fmla="*/ 484792 h 1847704"/>
                <a:gd name="connsiteX1812" fmla="*/ 1365206 w 1842380"/>
                <a:gd name="connsiteY1812" fmla="*/ 435272 h 1847704"/>
                <a:gd name="connsiteX1813" fmla="*/ 1367336 w 1842380"/>
                <a:gd name="connsiteY1813" fmla="*/ 434207 h 1847704"/>
                <a:gd name="connsiteX1814" fmla="*/ 1369466 w 1842380"/>
                <a:gd name="connsiteY1814" fmla="*/ 433142 h 1847704"/>
                <a:gd name="connsiteX1815" fmla="*/ 1369466 w 1842380"/>
                <a:gd name="connsiteY1815" fmla="*/ 433142 h 1847704"/>
                <a:gd name="connsiteX1816" fmla="*/ 1369466 w 1842380"/>
                <a:gd name="connsiteY1816" fmla="*/ 610990 h 1847704"/>
                <a:gd name="connsiteX1817" fmla="*/ 1369466 w 1842380"/>
                <a:gd name="connsiteY1817" fmla="*/ 626964 h 1847704"/>
                <a:gd name="connsiteX1818" fmla="*/ 1365206 w 1842380"/>
                <a:gd name="connsiteY1818" fmla="*/ 620042 h 1847704"/>
                <a:gd name="connsiteX1819" fmla="*/ 1365206 w 1842380"/>
                <a:gd name="connsiteY1819" fmla="*/ 606730 h 1847704"/>
                <a:gd name="connsiteX1820" fmla="*/ 1369466 w 1842380"/>
                <a:gd name="connsiteY1820" fmla="*/ 610990 h 1847704"/>
                <a:gd name="connsiteX1821" fmla="*/ 1369466 w 1842380"/>
                <a:gd name="connsiteY1821" fmla="*/ 610990 h 1847704"/>
                <a:gd name="connsiteX1822" fmla="*/ 1369466 w 1842380"/>
                <a:gd name="connsiteY1822" fmla="*/ 658381 h 1847704"/>
                <a:gd name="connsiteX1823" fmla="*/ 1369466 w 1842380"/>
                <a:gd name="connsiteY1823" fmla="*/ 679680 h 1847704"/>
                <a:gd name="connsiteX1824" fmla="*/ 1365206 w 1842380"/>
                <a:gd name="connsiteY1824" fmla="*/ 689797 h 1847704"/>
                <a:gd name="connsiteX1825" fmla="*/ 1365206 w 1842380"/>
                <a:gd name="connsiteY1825" fmla="*/ 664771 h 1847704"/>
                <a:gd name="connsiteX1826" fmla="*/ 1369466 w 1842380"/>
                <a:gd name="connsiteY1826" fmla="*/ 658381 h 1847704"/>
                <a:gd name="connsiteX1827" fmla="*/ 1369466 w 1842380"/>
                <a:gd name="connsiteY1827" fmla="*/ 658381 h 1847704"/>
                <a:gd name="connsiteX1828" fmla="*/ 1369466 w 1842380"/>
                <a:gd name="connsiteY1828" fmla="*/ 714824 h 1847704"/>
                <a:gd name="connsiteX1829" fmla="*/ 1369466 w 1842380"/>
                <a:gd name="connsiteY1829" fmla="*/ 730798 h 1847704"/>
                <a:gd name="connsiteX1830" fmla="*/ 1365206 w 1842380"/>
                <a:gd name="connsiteY1830" fmla="*/ 724941 h 1847704"/>
                <a:gd name="connsiteX1831" fmla="*/ 1365206 w 1842380"/>
                <a:gd name="connsiteY1831" fmla="*/ 705772 h 1847704"/>
                <a:gd name="connsiteX1832" fmla="*/ 1369466 w 1842380"/>
                <a:gd name="connsiteY1832" fmla="*/ 714824 h 1847704"/>
                <a:gd name="connsiteX1833" fmla="*/ 1369466 w 1842380"/>
                <a:gd name="connsiteY1833" fmla="*/ 714824 h 1847704"/>
                <a:gd name="connsiteX1834" fmla="*/ 1369466 w 1842380"/>
                <a:gd name="connsiteY1834" fmla="*/ 905984 h 1847704"/>
                <a:gd name="connsiteX1835" fmla="*/ 1369466 w 1842380"/>
                <a:gd name="connsiteY1835" fmla="*/ 911841 h 1847704"/>
                <a:gd name="connsiteX1836" fmla="*/ 1365206 w 1842380"/>
                <a:gd name="connsiteY1836" fmla="*/ 912906 h 1847704"/>
                <a:gd name="connsiteX1837" fmla="*/ 1365206 w 1842380"/>
                <a:gd name="connsiteY1837" fmla="*/ 905984 h 1847704"/>
                <a:gd name="connsiteX1838" fmla="*/ 1369466 w 1842380"/>
                <a:gd name="connsiteY1838" fmla="*/ 905984 h 1847704"/>
                <a:gd name="connsiteX1839" fmla="*/ 1369466 w 1842380"/>
                <a:gd name="connsiteY1839" fmla="*/ 905984 h 1847704"/>
                <a:gd name="connsiteX1840" fmla="*/ 1369466 w 1842380"/>
                <a:gd name="connsiteY1840" fmla="*/ 937400 h 1847704"/>
                <a:gd name="connsiteX1841" fmla="*/ 1369466 w 1842380"/>
                <a:gd name="connsiteY1841" fmla="*/ 962427 h 1847704"/>
                <a:gd name="connsiteX1842" fmla="*/ 1365206 w 1842380"/>
                <a:gd name="connsiteY1842" fmla="*/ 962427 h 1847704"/>
                <a:gd name="connsiteX1843" fmla="*/ 1365206 w 1842380"/>
                <a:gd name="connsiteY1843" fmla="*/ 955504 h 1847704"/>
                <a:gd name="connsiteX1844" fmla="*/ 1367336 w 1842380"/>
                <a:gd name="connsiteY1844" fmla="*/ 955504 h 1847704"/>
                <a:gd name="connsiteX1845" fmla="*/ 1365206 w 1842380"/>
                <a:gd name="connsiteY1845" fmla="*/ 949647 h 1847704"/>
                <a:gd name="connsiteX1846" fmla="*/ 1365206 w 1842380"/>
                <a:gd name="connsiteY1846" fmla="*/ 917166 h 1847704"/>
                <a:gd name="connsiteX1847" fmla="*/ 1368401 w 1842380"/>
                <a:gd name="connsiteY1847" fmla="*/ 934205 h 1847704"/>
                <a:gd name="connsiteX1848" fmla="*/ 1368401 w 1842380"/>
                <a:gd name="connsiteY1848" fmla="*/ 934205 h 1847704"/>
                <a:gd name="connsiteX1849" fmla="*/ 1369466 w 1842380"/>
                <a:gd name="connsiteY1849" fmla="*/ 937400 h 1847704"/>
                <a:gd name="connsiteX1850" fmla="*/ 1369466 w 1842380"/>
                <a:gd name="connsiteY1850" fmla="*/ 937400 h 1847704"/>
                <a:gd name="connsiteX1851" fmla="*/ 1369466 w 1842380"/>
                <a:gd name="connsiteY1851" fmla="*/ 1132288 h 1847704"/>
                <a:gd name="connsiteX1852" fmla="*/ 1369466 w 1842380"/>
                <a:gd name="connsiteY1852" fmla="*/ 1159444 h 1847704"/>
                <a:gd name="connsiteX1853" fmla="*/ 1365206 w 1842380"/>
                <a:gd name="connsiteY1853" fmla="*/ 1162639 h 1847704"/>
                <a:gd name="connsiteX1854" fmla="*/ 1365206 w 1842380"/>
                <a:gd name="connsiteY1854" fmla="*/ 1149327 h 1847704"/>
                <a:gd name="connsiteX1855" fmla="*/ 1366271 w 1842380"/>
                <a:gd name="connsiteY1855" fmla="*/ 1149327 h 1847704"/>
                <a:gd name="connsiteX1856" fmla="*/ 1369466 w 1842380"/>
                <a:gd name="connsiteY1856" fmla="*/ 1132288 h 1847704"/>
                <a:gd name="connsiteX1857" fmla="*/ 1369466 w 1842380"/>
                <a:gd name="connsiteY1857" fmla="*/ 1132288 h 1847704"/>
                <a:gd name="connsiteX1858" fmla="*/ 1369466 w 1842380"/>
                <a:gd name="connsiteY1858" fmla="*/ 1181808 h 1847704"/>
                <a:gd name="connsiteX1859" fmla="*/ 1369466 w 1842380"/>
                <a:gd name="connsiteY1859" fmla="*/ 1192991 h 1847704"/>
                <a:gd name="connsiteX1860" fmla="*/ 1365206 w 1842380"/>
                <a:gd name="connsiteY1860" fmla="*/ 1192991 h 1847704"/>
                <a:gd name="connsiteX1861" fmla="*/ 1365206 w 1842380"/>
                <a:gd name="connsiteY1861" fmla="*/ 1181808 h 1847704"/>
                <a:gd name="connsiteX1862" fmla="*/ 1369466 w 1842380"/>
                <a:gd name="connsiteY1862" fmla="*/ 1181808 h 1847704"/>
                <a:gd name="connsiteX1863" fmla="*/ 1369466 w 1842380"/>
                <a:gd name="connsiteY1863" fmla="*/ 1181808 h 1847704"/>
                <a:gd name="connsiteX1864" fmla="*/ 1369466 w 1842380"/>
                <a:gd name="connsiteY1864" fmla="*/ 1221212 h 1847704"/>
                <a:gd name="connsiteX1865" fmla="*/ 1369466 w 1842380"/>
                <a:gd name="connsiteY1865" fmla="*/ 1232394 h 1847704"/>
                <a:gd name="connsiteX1866" fmla="*/ 1365206 w 1842380"/>
                <a:gd name="connsiteY1866" fmla="*/ 1232394 h 1847704"/>
                <a:gd name="connsiteX1867" fmla="*/ 1365206 w 1842380"/>
                <a:gd name="connsiteY1867" fmla="*/ 1221212 h 1847704"/>
                <a:gd name="connsiteX1868" fmla="*/ 1369466 w 1842380"/>
                <a:gd name="connsiteY1868" fmla="*/ 1221212 h 1847704"/>
                <a:gd name="connsiteX1869" fmla="*/ 1369466 w 1842380"/>
                <a:gd name="connsiteY1869" fmla="*/ 1221212 h 1847704"/>
                <a:gd name="connsiteX1870" fmla="*/ 1369466 w 1842380"/>
                <a:gd name="connsiteY1870" fmla="*/ 1241446 h 1847704"/>
                <a:gd name="connsiteX1871" fmla="*/ 1369466 w 1842380"/>
                <a:gd name="connsiteY1871" fmla="*/ 1257421 h 1847704"/>
                <a:gd name="connsiteX1872" fmla="*/ 1365206 w 1842380"/>
                <a:gd name="connsiteY1872" fmla="*/ 1261680 h 1847704"/>
                <a:gd name="connsiteX1873" fmla="*/ 1365206 w 1842380"/>
                <a:gd name="connsiteY1873" fmla="*/ 1248368 h 1847704"/>
                <a:gd name="connsiteX1874" fmla="*/ 1369466 w 1842380"/>
                <a:gd name="connsiteY1874" fmla="*/ 1241446 h 1847704"/>
                <a:gd name="connsiteX1875" fmla="*/ 1369466 w 1842380"/>
                <a:gd name="connsiteY1875" fmla="*/ 1241446 h 1847704"/>
                <a:gd name="connsiteX1876" fmla="*/ 1369466 w 1842380"/>
                <a:gd name="connsiteY1876" fmla="*/ 1395865 h 1847704"/>
                <a:gd name="connsiteX1877" fmla="*/ 1369466 w 1842380"/>
                <a:gd name="connsiteY1877" fmla="*/ 1433139 h 1847704"/>
                <a:gd name="connsiteX1878" fmla="*/ 1365206 w 1842380"/>
                <a:gd name="connsiteY1878" fmla="*/ 1428879 h 1847704"/>
                <a:gd name="connsiteX1879" fmla="*/ 1365206 w 1842380"/>
                <a:gd name="connsiteY1879" fmla="*/ 1390540 h 1847704"/>
                <a:gd name="connsiteX1880" fmla="*/ 1369466 w 1842380"/>
                <a:gd name="connsiteY1880" fmla="*/ 1395865 h 1847704"/>
                <a:gd name="connsiteX1881" fmla="*/ 1369466 w 1842380"/>
                <a:gd name="connsiteY1881" fmla="*/ 1395865 h 1847704"/>
                <a:gd name="connsiteX1882" fmla="*/ 1369466 w 1842380"/>
                <a:gd name="connsiteY1882" fmla="*/ 1476802 h 1847704"/>
                <a:gd name="connsiteX1883" fmla="*/ 1369466 w 1842380"/>
                <a:gd name="connsiteY1883" fmla="*/ 1499166 h 1847704"/>
                <a:gd name="connsiteX1884" fmla="*/ 1365206 w 1842380"/>
                <a:gd name="connsiteY1884" fmla="*/ 1499166 h 1847704"/>
                <a:gd name="connsiteX1885" fmla="*/ 1365206 w 1842380"/>
                <a:gd name="connsiteY1885" fmla="*/ 1474140 h 1847704"/>
                <a:gd name="connsiteX1886" fmla="*/ 1369466 w 1842380"/>
                <a:gd name="connsiteY1886" fmla="*/ 1476802 h 1847704"/>
                <a:gd name="connsiteX1887" fmla="*/ 1369466 w 1842380"/>
                <a:gd name="connsiteY1887" fmla="*/ 1476802 h 1847704"/>
                <a:gd name="connsiteX1888" fmla="*/ 1369466 w 1842380"/>
                <a:gd name="connsiteY1888" fmla="*/ 1608857 h 1847704"/>
                <a:gd name="connsiteX1889" fmla="*/ 1369466 w 1842380"/>
                <a:gd name="connsiteY1889" fmla="*/ 1626961 h 1847704"/>
                <a:gd name="connsiteX1890" fmla="*/ 1365206 w 1842380"/>
                <a:gd name="connsiteY1890" fmla="*/ 1628026 h 1847704"/>
                <a:gd name="connsiteX1891" fmla="*/ 1365206 w 1842380"/>
                <a:gd name="connsiteY1891" fmla="*/ 1610987 h 1847704"/>
                <a:gd name="connsiteX1892" fmla="*/ 1369466 w 1842380"/>
                <a:gd name="connsiteY1892" fmla="*/ 1608857 h 1847704"/>
                <a:gd name="connsiteX1893" fmla="*/ 1369466 w 1842380"/>
                <a:gd name="connsiteY1893" fmla="*/ 1608857 h 1847704"/>
                <a:gd name="connsiteX1894" fmla="*/ 1369466 w 1842380"/>
                <a:gd name="connsiteY1894" fmla="*/ 1659443 h 1847704"/>
                <a:gd name="connsiteX1895" fmla="*/ 1369466 w 1842380"/>
                <a:gd name="connsiteY1895" fmla="*/ 1680742 h 1847704"/>
                <a:gd name="connsiteX1896" fmla="*/ 1365206 w 1842380"/>
                <a:gd name="connsiteY1896" fmla="*/ 1678612 h 1847704"/>
                <a:gd name="connsiteX1897" fmla="*/ 1365206 w 1842380"/>
                <a:gd name="connsiteY1897" fmla="*/ 1657313 h 1847704"/>
                <a:gd name="connsiteX1898" fmla="*/ 1369466 w 1842380"/>
                <a:gd name="connsiteY1898" fmla="*/ 1659443 h 1847704"/>
                <a:gd name="connsiteX1899" fmla="*/ 1369466 w 1842380"/>
                <a:gd name="connsiteY1899" fmla="*/ 1659443 h 1847704"/>
                <a:gd name="connsiteX1900" fmla="*/ 1369466 w 1842380"/>
                <a:gd name="connsiteY1900" fmla="*/ 1712158 h 1847704"/>
                <a:gd name="connsiteX1901" fmla="*/ 1369466 w 1842380"/>
                <a:gd name="connsiteY1901" fmla="*/ 1730263 h 1847704"/>
                <a:gd name="connsiteX1902" fmla="*/ 1365206 w 1842380"/>
                <a:gd name="connsiteY1902" fmla="*/ 1732393 h 1847704"/>
                <a:gd name="connsiteX1903" fmla="*/ 1365206 w 1842380"/>
                <a:gd name="connsiteY1903" fmla="*/ 1714288 h 1847704"/>
                <a:gd name="connsiteX1904" fmla="*/ 1369466 w 1842380"/>
                <a:gd name="connsiteY1904" fmla="*/ 1712158 h 1847704"/>
                <a:gd name="connsiteX1905" fmla="*/ 1369466 w 1842380"/>
                <a:gd name="connsiteY1905" fmla="*/ 1712158 h 1847704"/>
                <a:gd name="connsiteX1906" fmla="*/ 1365206 w 1842380"/>
                <a:gd name="connsiteY1906" fmla="*/ 827177 h 1847704"/>
                <a:gd name="connsiteX1907" fmla="*/ 1365206 w 1842380"/>
                <a:gd name="connsiteY1907" fmla="*/ 811203 h 1847704"/>
                <a:gd name="connsiteX1908" fmla="*/ 1365206 w 1842380"/>
                <a:gd name="connsiteY1908" fmla="*/ 811203 h 1847704"/>
                <a:gd name="connsiteX1909" fmla="*/ 1365206 w 1842380"/>
                <a:gd name="connsiteY1909" fmla="*/ 813332 h 1847704"/>
                <a:gd name="connsiteX1910" fmla="*/ 1366271 w 1842380"/>
                <a:gd name="connsiteY1910" fmla="*/ 816527 h 1847704"/>
                <a:gd name="connsiteX1911" fmla="*/ 1368401 w 1842380"/>
                <a:gd name="connsiteY1911" fmla="*/ 818657 h 1847704"/>
                <a:gd name="connsiteX1912" fmla="*/ 1369466 w 1842380"/>
                <a:gd name="connsiteY1912" fmla="*/ 820787 h 1847704"/>
                <a:gd name="connsiteX1913" fmla="*/ 1369466 w 1842380"/>
                <a:gd name="connsiteY1913" fmla="*/ 822917 h 1847704"/>
                <a:gd name="connsiteX1914" fmla="*/ 1367336 w 1842380"/>
                <a:gd name="connsiteY1914" fmla="*/ 825047 h 1847704"/>
                <a:gd name="connsiteX1915" fmla="*/ 1366271 w 1842380"/>
                <a:gd name="connsiteY1915" fmla="*/ 826112 h 1847704"/>
                <a:gd name="connsiteX1916" fmla="*/ 1365206 w 1842380"/>
                <a:gd name="connsiteY1916" fmla="*/ 826112 h 1847704"/>
                <a:gd name="connsiteX1917" fmla="*/ 1365206 w 1842380"/>
                <a:gd name="connsiteY1917" fmla="*/ 116849 h 1847704"/>
                <a:gd name="connsiteX1918" fmla="*/ 1365206 w 1842380"/>
                <a:gd name="connsiteY1918" fmla="*/ 133888 h 1847704"/>
                <a:gd name="connsiteX1919" fmla="*/ 1358284 w 1842380"/>
                <a:gd name="connsiteY1919" fmla="*/ 131758 h 1847704"/>
                <a:gd name="connsiteX1920" fmla="*/ 1358284 w 1842380"/>
                <a:gd name="connsiteY1920" fmla="*/ 114719 h 1847704"/>
                <a:gd name="connsiteX1921" fmla="*/ 1365206 w 1842380"/>
                <a:gd name="connsiteY1921" fmla="*/ 116849 h 1847704"/>
                <a:gd name="connsiteX1922" fmla="*/ 1365206 w 1842380"/>
                <a:gd name="connsiteY1922" fmla="*/ 116849 h 1847704"/>
                <a:gd name="connsiteX1923" fmla="*/ 1365206 w 1842380"/>
                <a:gd name="connsiteY1923" fmla="*/ 216955 h 1847704"/>
                <a:gd name="connsiteX1924" fmla="*/ 1365206 w 1842380"/>
                <a:gd name="connsiteY1924" fmla="*/ 238254 h 1847704"/>
                <a:gd name="connsiteX1925" fmla="*/ 1358284 w 1842380"/>
                <a:gd name="connsiteY1925" fmla="*/ 232397 h 1847704"/>
                <a:gd name="connsiteX1926" fmla="*/ 1358284 w 1842380"/>
                <a:gd name="connsiteY1926" fmla="*/ 198851 h 1847704"/>
                <a:gd name="connsiteX1927" fmla="*/ 1360414 w 1842380"/>
                <a:gd name="connsiteY1927" fmla="*/ 210033 h 1847704"/>
                <a:gd name="connsiteX1928" fmla="*/ 1365206 w 1842380"/>
                <a:gd name="connsiteY1928" fmla="*/ 216955 h 1847704"/>
                <a:gd name="connsiteX1929" fmla="*/ 1365206 w 1842380"/>
                <a:gd name="connsiteY1929" fmla="*/ 216955 h 1847704"/>
                <a:gd name="connsiteX1930" fmla="*/ 1365206 w 1842380"/>
                <a:gd name="connsiteY1930" fmla="*/ 309607 h 1847704"/>
                <a:gd name="connsiteX1931" fmla="*/ 1365206 w 1842380"/>
                <a:gd name="connsiteY1931" fmla="*/ 341023 h 1847704"/>
                <a:gd name="connsiteX1932" fmla="*/ 1358284 w 1842380"/>
                <a:gd name="connsiteY1932" fmla="*/ 336763 h 1847704"/>
                <a:gd name="connsiteX1933" fmla="*/ 1358284 w 1842380"/>
                <a:gd name="connsiteY1933" fmla="*/ 306412 h 1847704"/>
                <a:gd name="connsiteX1934" fmla="*/ 1365206 w 1842380"/>
                <a:gd name="connsiteY1934" fmla="*/ 309607 h 1847704"/>
                <a:gd name="connsiteX1935" fmla="*/ 1365206 w 1842380"/>
                <a:gd name="connsiteY1935" fmla="*/ 309607 h 1847704"/>
                <a:gd name="connsiteX1936" fmla="*/ 1365206 w 1842380"/>
                <a:gd name="connsiteY1936" fmla="*/ 387349 h 1847704"/>
                <a:gd name="connsiteX1937" fmla="*/ 1365206 w 1842380"/>
                <a:gd name="connsiteY1937" fmla="*/ 412375 h 1847704"/>
                <a:gd name="connsiteX1938" fmla="*/ 1365206 w 1842380"/>
                <a:gd name="connsiteY1938" fmla="*/ 412375 h 1847704"/>
                <a:gd name="connsiteX1939" fmla="*/ 1360946 w 1842380"/>
                <a:gd name="connsiteY1939" fmla="*/ 400128 h 1847704"/>
                <a:gd name="connsiteX1940" fmla="*/ 1365206 w 1842380"/>
                <a:gd name="connsiteY1940" fmla="*/ 387349 h 1847704"/>
                <a:gd name="connsiteX1941" fmla="*/ 1365206 w 1842380"/>
                <a:gd name="connsiteY1941" fmla="*/ 387349 h 1847704"/>
                <a:gd name="connsiteX1942" fmla="*/ 1365206 w 1842380"/>
                <a:gd name="connsiteY1942" fmla="*/ 435272 h 1847704"/>
                <a:gd name="connsiteX1943" fmla="*/ 1365206 w 1842380"/>
                <a:gd name="connsiteY1943" fmla="*/ 484792 h 1847704"/>
                <a:gd name="connsiteX1944" fmla="*/ 1358284 w 1842380"/>
                <a:gd name="connsiteY1944" fmla="*/ 477870 h 1847704"/>
                <a:gd name="connsiteX1945" fmla="*/ 1358284 w 1842380"/>
                <a:gd name="connsiteY1945" fmla="*/ 436337 h 1847704"/>
                <a:gd name="connsiteX1946" fmla="*/ 1365206 w 1842380"/>
                <a:gd name="connsiteY1946" fmla="*/ 435272 h 1847704"/>
                <a:gd name="connsiteX1947" fmla="*/ 1365206 w 1842380"/>
                <a:gd name="connsiteY1947" fmla="*/ 435272 h 1847704"/>
                <a:gd name="connsiteX1948" fmla="*/ 1365206 w 1842380"/>
                <a:gd name="connsiteY1948" fmla="*/ 606730 h 1847704"/>
                <a:gd name="connsiteX1949" fmla="*/ 1365206 w 1842380"/>
                <a:gd name="connsiteY1949" fmla="*/ 620042 h 1847704"/>
                <a:gd name="connsiteX1950" fmla="*/ 1358284 w 1842380"/>
                <a:gd name="connsiteY1950" fmla="*/ 613120 h 1847704"/>
                <a:gd name="connsiteX1951" fmla="*/ 1358284 w 1842380"/>
                <a:gd name="connsiteY1951" fmla="*/ 613120 h 1847704"/>
                <a:gd name="connsiteX1952" fmla="*/ 1358284 w 1842380"/>
                <a:gd name="connsiteY1952" fmla="*/ 613120 h 1847704"/>
                <a:gd name="connsiteX1953" fmla="*/ 1358284 w 1842380"/>
                <a:gd name="connsiteY1953" fmla="*/ 599808 h 1847704"/>
                <a:gd name="connsiteX1954" fmla="*/ 1361479 w 1842380"/>
                <a:gd name="connsiteY1954" fmla="*/ 603003 h 1847704"/>
                <a:gd name="connsiteX1955" fmla="*/ 1365206 w 1842380"/>
                <a:gd name="connsiteY1955" fmla="*/ 606730 h 1847704"/>
                <a:gd name="connsiteX1956" fmla="*/ 1365206 w 1842380"/>
                <a:gd name="connsiteY1956" fmla="*/ 606730 h 1847704"/>
                <a:gd name="connsiteX1957" fmla="*/ 1365206 w 1842380"/>
                <a:gd name="connsiteY1957" fmla="*/ 665303 h 1847704"/>
                <a:gd name="connsiteX1958" fmla="*/ 1365206 w 1842380"/>
                <a:gd name="connsiteY1958" fmla="*/ 690330 h 1847704"/>
                <a:gd name="connsiteX1959" fmla="*/ 1363076 w 1842380"/>
                <a:gd name="connsiteY1959" fmla="*/ 696187 h 1847704"/>
                <a:gd name="connsiteX1960" fmla="*/ 1365206 w 1842380"/>
                <a:gd name="connsiteY1960" fmla="*/ 706304 h 1847704"/>
                <a:gd name="connsiteX1961" fmla="*/ 1365206 w 1842380"/>
                <a:gd name="connsiteY1961" fmla="*/ 725473 h 1847704"/>
                <a:gd name="connsiteX1962" fmla="*/ 1358284 w 1842380"/>
                <a:gd name="connsiteY1962" fmla="*/ 714291 h 1847704"/>
                <a:gd name="connsiteX1963" fmla="*/ 1358284 w 1842380"/>
                <a:gd name="connsiteY1963" fmla="*/ 677018 h 1847704"/>
                <a:gd name="connsiteX1964" fmla="*/ 1365206 w 1842380"/>
                <a:gd name="connsiteY1964" fmla="*/ 665303 h 1847704"/>
                <a:gd name="connsiteX1965" fmla="*/ 1365206 w 1842380"/>
                <a:gd name="connsiteY1965" fmla="*/ 665303 h 1847704"/>
                <a:gd name="connsiteX1966" fmla="*/ 1365206 w 1842380"/>
                <a:gd name="connsiteY1966" fmla="*/ 811735 h 1847704"/>
                <a:gd name="connsiteX1967" fmla="*/ 1365206 w 1842380"/>
                <a:gd name="connsiteY1967" fmla="*/ 827709 h 1847704"/>
                <a:gd name="connsiteX1968" fmla="*/ 1364141 w 1842380"/>
                <a:gd name="connsiteY1968" fmla="*/ 828774 h 1847704"/>
                <a:gd name="connsiteX1969" fmla="*/ 1362011 w 1842380"/>
                <a:gd name="connsiteY1969" fmla="*/ 830904 h 1847704"/>
                <a:gd name="connsiteX1970" fmla="*/ 1358816 w 1842380"/>
                <a:gd name="connsiteY1970" fmla="*/ 831969 h 1847704"/>
                <a:gd name="connsiteX1971" fmla="*/ 1358816 w 1842380"/>
                <a:gd name="connsiteY1971" fmla="*/ 790436 h 1847704"/>
                <a:gd name="connsiteX1972" fmla="*/ 1358816 w 1842380"/>
                <a:gd name="connsiteY1972" fmla="*/ 791501 h 1847704"/>
                <a:gd name="connsiteX1973" fmla="*/ 1359881 w 1842380"/>
                <a:gd name="connsiteY1973" fmla="*/ 794696 h 1847704"/>
                <a:gd name="connsiteX1974" fmla="*/ 1359881 w 1842380"/>
                <a:gd name="connsiteY1974" fmla="*/ 800553 h 1847704"/>
                <a:gd name="connsiteX1975" fmla="*/ 1359881 w 1842380"/>
                <a:gd name="connsiteY1975" fmla="*/ 803748 h 1847704"/>
                <a:gd name="connsiteX1976" fmla="*/ 1362011 w 1842380"/>
                <a:gd name="connsiteY1976" fmla="*/ 804813 h 1847704"/>
                <a:gd name="connsiteX1977" fmla="*/ 1363076 w 1842380"/>
                <a:gd name="connsiteY1977" fmla="*/ 809073 h 1847704"/>
                <a:gd name="connsiteX1978" fmla="*/ 1365206 w 1842380"/>
                <a:gd name="connsiteY1978" fmla="*/ 811735 h 1847704"/>
                <a:gd name="connsiteX1979" fmla="*/ 1365206 w 1842380"/>
                <a:gd name="connsiteY1979" fmla="*/ 811735 h 1847704"/>
                <a:gd name="connsiteX1980" fmla="*/ 1365206 w 1842380"/>
                <a:gd name="connsiteY1980" fmla="*/ 905984 h 1847704"/>
                <a:gd name="connsiteX1981" fmla="*/ 1365206 w 1842380"/>
                <a:gd name="connsiteY1981" fmla="*/ 912906 h 1847704"/>
                <a:gd name="connsiteX1982" fmla="*/ 1363076 w 1842380"/>
                <a:gd name="connsiteY1982" fmla="*/ 912906 h 1847704"/>
                <a:gd name="connsiteX1983" fmla="*/ 1365206 w 1842380"/>
                <a:gd name="connsiteY1983" fmla="*/ 917166 h 1847704"/>
                <a:gd name="connsiteX1984" fmla="*/ 1365206 w 1842380"/>
                <a:gd name="connsiteY1984" fmla="*/ 949647 h 1847704"/>
                <a:gd name="connsiteX1985" fmla="*/ 1365206 w 1842380"/>
                <a:gd name="connsiteY1985" fmla="*/ 949647 h 1847704"/>
                <a:gd name="connsiteX1986" fmla="*/ 1358284 w 1842380"/>
                <a:gd name="connsiteY1986" fmla="*/ 919296 h 1847704"/>
                <a:gd name="connsiteX1987" fmla="*/ 1358284 w 1842380"/>
                <a:gd name="connsiteY1987" fmla="*/ 907049 h 1847704"/>
                <a:gd name="connsiteX1988" fmla="*/ 1365206 w 1842380"/>
                <a:gd name="connsiteY1988" fmla="*/ 905984 h 1847704"/>
                <a:gd name="connsiteX1989" fmla="*/ 1365206 w 1842380"/>
                <a:gd name="connsiteY1989" fmla="*/ 905984 h 1847704"/>
                <a:gd name="connsiteX1990" fmla="*/ 1365206 w 1842380"/>
                <a:gd name="connsiteY1990" fmla="*/ 955504 h 1847704"/>
                <a:gd name="connsiteX1991" fmla="*/ 1365206 w 1842380"/>
                <a:gd name="connsiteY1991" fmla="*/ 962427 h 1847704"/>
                <a:gd name="connsiteX1992" fmla="*/ 1358284 w 1842380"/>
                <a:gd name="connsiteY1992" fmla="*/ 963492 h 1847704"/>
                <a:gd name="connsiteX1993" fmla="*/ 1358284 w 1842380"/>
                <a:gd name="connsiteY1993" fmla="*/ 956569 h 1847704"/>
                <a:gd name="connsiteX1994" fmla="*/ 1365206 w 1842380"/>
                <a:gd name="connsiteY1994" fmla="*/ 955504 h 1847704"/>
                <a:gd name="connsiteX1995" fmla="*/ 1365206 w 1842380"/>
                <a:gd name="connsiteY1995" fmla="*/ 955504 h 1847704"/>
                <a:gd name="connsiteX1996" fmla="*/ 1365206 w 1842380"/>
                <a:gd name="connsiteY1996" fmla="*/ 1149327 h 1847704"/>
                <a:gd name="connsiteX1997" fmla="*/ 1365206 w 1842380"/>
                <a:gd name="connsiteY1997" fmla="*/ 1162639 h 1847704"/>
                <a:gd name="connsiteX1998" fmla="*/ 1358284 w 1842380"/>
                <a:gd name="connsiteY1998" fmla="*/ 1175951 h 1847704"/>
                <a:gd name="connsiteX1999" fmla="*/ 1358284 w 1842380"/>
                <a:gd name="connsiteY1999" fmla="*/ 1156782 h 1847704"/>
                <a:gd name="connsiteX2000" fmla="*/ 1365206 w 1842380"/>
                <a:gd name="connsiteY2000" fmla="*/ 1149327 h 1847704"/>
                <a:gd name="connsiteX2001" fmla="*/ 1365206 w 1842380"/>
                <a:gd name="connsiteY2001" fmla="*/ 1149327 h 1847704"/>
                <a:gd name="connsiteX2002" fmla="*/ 1365206 w 1842380"/>
                <a:gd name="connsiteY2002" fmla="*/ 1181808 h 1847704"/>
                <a:gd name="connsiteX2003" fmla="*/ 1365206 w 1842380"/>
                <a:gd name="connsiteY2003" fmla="*/ 1192991 h 1847704"/>
                <a:gd name="connsiteX2004" fmla="*/ 1358284 w 1842380"/>
                <a:gd name="connsiteY2004" fmla="*/ 1192991 h 1847704"/>
                <a:gd name="connsiteX2005" fmla="*/ 1358284 w 1842380"/>
                <a:gd name="connsiteY2005" fmla="*/ 1181808 h 1847704"/>
                <a:gd name="connsiteX2006" fmla="*/ 1365206 w 1842380"/>
                <a:gd name="connsiteY2006" fmla="*/ 1181808 h 1847704"/>
                <a:gd name="connsiteX2007" fmla="*/ 1365206 w 1842380"/>
                <a:gd name="connsiteY2007" fmla="*/ 1181808 h 1847704"/>
                <a:gd name="connsiteX2008" fmla="*/ 1365206 w 1842380"/>
                <a:gd name="connsiteY2008" fmla="*/ 1221212 h 1847704"/>
                <a:gd name="connsiteX2009" fmla="*/ 1365206 w 1842380"/>
                <a:gd name="connsiteY2009" fmla="*/ 1232394 h 1847704"/>
                <a:gd name="connsiteX2010" fmla="*/ 1358284 w 1842380"/>
                <a:gd name="connsiteY2010" fmla="*/ 1231329 h 1847704"/>
                <a:gd name="connsiteX2011" fmla="*/ 1358284 w 1842380"/>
                <a:gd name="connsiteY2011" fmla="*/ 1221212 h 1847704"/>
                <a:gd name="connsiteX2012" fmla="*/ 1365206 w 1842380"/>
                <a:gd name="connsiteY2012" fmla="*/ 1221212 h 1847704"/>
                <a:gd name="connsiteX2013" fmla="*/ 1365206 w 1842380"/>
                <a:gd name="connsiteY2013" fmla="*/ 1221212 h 1847704"/>
                <a:gd name="connsiteX2014" fmla="*/ 1365206 w 1842380"/>
                <a:gd name="connsiteY2014" fmla="*/ 1248368 h 1847704"/>
                <a:gd name="connsiteX2015" fmla="*/ 1365206 w 1842380"/>
                <a:gd name="connsiteY2015" fmla="*/ 1261680 h 1847704"/>
                <a:gd name="connsiteX2016" fmla="*/ 1359349 w 1842380"/>
                <a:gd name="connsiteY2016" fmla="*/ 1265940 h 1847704"/>
                <a:gd name="connsiteX2017" fmla="*/ 1358284 w 1842380"/>
                <a:gd name="connsiteY2017" fmla="*/ 1268070 h 1847704"/>
                <a:gd name="connsiteX2018" fmla="*/ 1358284 w 1842380"/>
                <a:gd name="connsiteY2018" fmla="*/ 1255291 h 1847704"/>
                <a:gd name="connsiteX2019" fmla="*/ 1365206 w 1842380"/>
                <a:gd name="connsiteY2019" fmla="*/ 1248368 h 1847704"/>
                <a:gd name="connsiteX2020" fmla="*/ 1365206 w 1842380"/>
                <a:gd name="connsiteY2020" fmla="*/ 1248368 h 1847704"/>
                <a:gd name="connsiteX2021" fmla="*/ 1365206 w 1842380"/>
                <a:gd name="connsiteY2021" fmla="*/ 1390008 h 1847704"/>
                <a:gd name="connsiteX2022" fmla="*/ 1365206 w 1842380"/>
                <a:gd name="connsiteY2022" fmla="*/ 1428347 h 1847704"/>
                <a:gd name="connsiteX2023" fmla="*/ 1358284 w 1842380"/>
                <a:gd name="connsiteY2023" fmla="*/ 1419294 h 1847704"/>
                <a:gd name="connsiteX2024" fmla="*/ 1358284 w 1842380"/>
                <a:gd name="connsiteY2024" fmla="*/ 1391073 h 1847704"/>
                <a:gd name="connsiteX2025" fmla="*/ 1362544 w 1842380"/>
                <a:gd name="connsiteY2025" fmla="*/ 1387878 h 1847704"/>
                <a:gd name="connsiteX2026" fmla="*/ 1365206 w 1842380"/>
                <a:gd name="connsiteY2026" fmla="*/ 1390008 h 1847704"/>
                <a:gd name="connsiteX2027" fmla="*/ 1365206 w 1842380"/>
                <a:gd name="connsiteY2027" fmla="*/ 1390008 h 1847704"/>
                <a:gd name="connsiteX2028" fmla="*/ 1365206 w 1842380"/>
                <a:gd name="connsiteY2028" fmla="*/ 1474672 h 1847704"/>
                <a:gd name="connsiteX2029" fmla="*/ 1365206 w 1842380"/>
                <a:gd name="connsiteY2029" fmla="*/ 1499699 h 1847704"/>
                <a:gd name="connsiteX2030" fmla="*/ 1364141 w 1842380"/>
                <a:gd name="connsiteY2030" fmla="*/ 1499699 h 1847704"/>
                <a:gd name="connsiteX2031" fmla="*/ 1358284 w 1842380"/>
                <a:gd name="connsiteY2031" fmla="*/ 1498634 h 1847704"/>
                <a:gd name="connsiteX2032" fmla="*/ 1358284 w 1842380"/>
                <a:gd name="connsiteY2032" fmla="*/ 1469348 h 1847704"/>
                <a:gd name="connsiteX2033" fmla="*/ 1365206 w 1842380"/>
                <a:gd name="connsiteY2033" fmla="*/ 1474672 h 1847704"/>
                <a:gd name="connsiteX2034" fmla="*/ 1365206 w 1842380"/>
                <a:gd name="connsiteY2034" fmla="*/ 1474672 h 1847704"/>
                <a:gd name="connsiteX2035" fmla="*/ 1365206 w 1842380"/>
                <a:gd name="connsiteY2035" fmla="*/ 1610987 h 1847704"/>
                <a:gd name="connsiteX2036" fmla="*/ 1365206 w 1842380"/>
                <a:gd name="connsiteY2036" fmla="*/ 1628026 h 1847704"/>
                <a:gd name="connsiteX2037" fmla="*/ 1358284 w 1842380"/>
                <a:gd name="connsiteY2037" fmla="*/ 1632286 h 1847704"/>
                <a:gd name="connsiteX2038" fmla="*/ 1358284 w 1842380"/>
                <a:gd name="connsiteY2038" fmla="*/ 1614182 h 1847704"/>
                <a:gd name="connsiteX2039" fmla="*/ 1365206 w 1842380"/>
                <a:gd name="connsiteY2039" fmla="*/ 1610987 h 1847704"/>
                <a:gd name="connsiteX2040" fmla="*/ 1365206 w 1842380"/>
                <a:gd name="connsiteY2040" fmla="*/ 1610987 h 1847704"/>
                <a:gd name="connsiteX2041" fmla="*/ 1365206 w 1842380"/>
                <a:gd name="connsiteY2041" fmla="*/ 1656780 h 1847704"/>
                <a:gd name="connsiteX2042" fmla="*/ 1365206 w 1842380"/>
                <a:gd name="connsiteY2042" fmla="*/ 1678080 h 1847704"/>
                <a:gd name="connsiteX2043" fmla="*/ 1358284 w 1842380"/>
                <a:gd name="connsiteY2043" fmla="*/ 1674885 h 1847704"/>
                <a:gd name="connsiteX2044" fmla="*/ 1358284 w 1842380"/>
                <a:gd name="connsiteY2044" fmla="*/ 1652521 h 1847704"/>
                <a:gd name="connsiteX2045" fmla="*/ 1365206 w 1842380"/>
                <a:gd name="connsiteY2045" fmla="*/ 1656780 h 1847704"/>
                <a:gd name="connsiteX2046" fmla="*/ 1365206 w 1842380"/>
                <a:gd name="connsiteY2046" fmla="*/ 1656780 h 1847704"/>
                <a:gd name="connsiteX2047" fmla="*/ 1365206 w 1842380"/>
                <a:gd name="connsiteY2047" fmla="*/ 1714288 h 1847704"/>
                <a:gd name="connsiteX2048" fmla="*/ 1365206 w 1842380"/>
                <a:gd name="connsiteY2048" fmla="*/ 1732393 h 1847704"/>
                <a:gd name="connsiteX2049" fmla="*/ 1358284 w 1842380"/>
                <a:gd name="connsiteY2049" fmla="*/ 1733457 h 1847704"/>
                <a:gd name="connsiteX2050" fmla="*/ 1358284 w 1842380"/>
                <a:gd name="connsiteY2050" fmla="*/ 1716418 h 1847704"/>
                <a:gd name="connsiteX2051" fmla="*/ 1365206 w 1842380"/>
                <a:gd name="connsiteY2051" fmla="*/ 1714288 h 1847704"/>
                <a:gd name="connsiteX2052" fmla="*/ 1365206 w 1842380"/>
                <a:gd name="connsiteY2052" fmla="*/ 1714288 h 1847704"/>
                <a:gd name="connsiteX2053" fmla="*/ 1358284 w 1842380"/>
                <a:gd name="connsiteY2053" fmla="*/ 1048156 h 1847704"/>
                <a:gd name="connsiteX2054" fmla="*/ 1358284 w 1842380"/>
                <a:gd name="connsiteY2054" fmla="*/ 1026857 h 1847704"/>
                <a:gd name="connsiteX2055" fmla="*/ 1359349 w 1842380"/>
                <a:gd name="connsiteY2055" fmla="*/ 1032714 h 1847704"/>
                <a:gd name="connsiteX2056" fmla="*/ 1360414 w 1842380"/>
                <a:gd name="connsiteY2056" fmla="*/ 1038571 h 1847704"/>
                <a:gd name="connsiteX2057" fmla="*/ 1359349 w 1842380"/>
                <a:gd name="connsiteY2057" fmla="*/ 1044429 h 1847704"/>
                <a:gd name="connsiteX2058" fmla="*/ 1358284 w 1842380"/>
                <a:gd name="connsiteY2058" fmla="*/ 1048156 h 1847704"/>
                <a:gd name="connsiteX2059" fmla="*/ 1358284 w 1842380"/>
                <a:gd name="connsiteY2059" fmla="*/ 1048156 h 1847704"/>
                <a:gd name="connsiteX2060" fmla="*/ 1358284 w 1842380"/>
                <a:gd name="connsiteY2060" fmla="*/ 362322 h 1847704"/>
                <a:gd name="connsiteX2061" fmla="*/ 1358284 w 1842380"/>
                <a:gd name="connsiteY2061" fmla="*/ 352205 h 1847704"/>
                <a:gd name="connsiteX2062" fmla="*/ 1358284 w 1842380"/>
                <a:gd name="connsiteY2062" fmla="*/ 362322 h 1847704"/>
                <a:gd name="connsiteX2063" fmla="*/ 1358284 w 1842380"/>
                <a:gd name="connsiteY2063" fmla="*/ 114719 h 1847704"/>
                <a:gd name="connsiteX2064" fmla="*/ 1358284 w 1842380"/>
                <a:gd name="connsiteY2064" fmla="*/ 131758 h 1847704"/>
                <a:gd name="connsiteX2065" fmla="*/ 1356154 w 1842380"/>
                <a:gd name="connsiteY2065" fmla="*/ 130693 h 1847704"/>
                <a:gd name="connsiteX2066" fmla="*/ 1356154 w 1842380"/>
                <a:gd name="connsiteY2066" fmla="*/ 130693 h 1847704"/>
                <a:gd name="connsiteX2067" fmla="*/ 1354024 w 1842380"/>
                <a:gd name="connsiteY2067" fmla="*/ 130693 h 1847704"/>
                <a:gd name="connsiteX2068" fmla="*/ 1358284 w 1842380"/>
                <a:gd name="connsiteY2068" fmla="*/ 199383 h 1847704"/>
                <a:gd name="connsiteX2069" fmla="*/ 1358284 w 1842380"/>
                <a:gd name="connsiteY2069" fmla="*/ 232929 h 1847704"/>
                <a:gd name="connsiteX2070" fmla="*/ 1346037 w 1842380"/>
                <a:gd name="connsiteY2070" fmla="*/ 218552 h 1847704"/>
                <a:gd name="connsiteX2071" fmla="*/ 1343907 w 1842380"/>
                <a:gd name="connsiteY2071" fmla="*/ 218552 h 1847704"/>
                <a:gd name="connsiteX2072" fmla="*/ 1343907 w 1842380"/>
                <a:gd name="connsiteY2072" fmla="*/ 109927 h 1847704"/>
                <a:gd name="connsiteX2073" fmla="*/ 1352959 w 1842380"/>
                <a:gd name="connsiteY2073" fmla="*/ 112057 h 1847704"/>
                <a:gd name="connsiteX2074" fmla="*/ 1358284 w 1842380"/>
                <a:gd name="connsiteY2074" fmla="*/ 114719 h 1847704"/>
                <a:gd name="connsiteX2075" fmla="*/ 1358284 w 1842380"/>
                <a:gd name="connsiteY2075" fmla="*/ 114719 h 1847704"/>
                <a:gd name="connsiteX2076" fmla="*/ 1358284 w 1842380"/>
                <a:gd name="connsiteY2076" fmla="*/ 305879 h 1847704"/>
                <a:gd name="connsiteX2077" fmla="*/ 1358284 w 1842380"/>
                <a:gd name="connsiteY2077" fmla="*/ 336231 h 1847704"/>
                <a:gd name="connsiteX2078" fmla="*/ 1344972 w 1842380"/>
                <a:gd name="connsiteY2078" fmla="*/ 333036 h 1847704"/>
                <a:gd name="connsiteX2079" fmla="*/ 1343907 w 1842380"/>
                <a:gd name="connsiteY2079" fmla="*/ 333036 h 1847704"/>
                <a:gd name="connsiteX2080" fmla="*/ 1343907 w 1842380"/>
                <a:gd name="connsiteY2080" fmla="*/ 304814 h 1847704"/>
                <a:gd name="connsiteX2081" fmla="*/ 1354024 w 1842380"/>
                <a:gd name="connsiteY2081" fmla="*/ 302684 h 1847704"/>
                <a:gd name="connsiteX2082" fmla="*/ 1358284 w 1842380"/>
                <a:gd name="connsiteY2082" fmla="*/ 305879 h 1847704"/>
                <a:gd name="connsiteX2083" fmla="*/ 1358284 w 1842380"/>
                <a:gd name="connsiteY2083" fmla="*/ 305879 h 1847704"/>
                <a:gd name="connsiteX2084" fmla="*/ 1358284 w 1842380"/>
                <a:gd name="connsiteY2084" fmla="*/ 352205 h 1847704"/>
                <a:gd name="connsiteX2085" fmla="*/ 1358284 w 1842380"/>
                <a:gd name="connsiteY2085" fmla="*/ 362322 h 1847704"/>
                <a:gd name="connsiteX2086" fmla="*/ 1354024 w 1842380"/>
                <a:gd name="connsiteY2086" fmla="*/ 365517 h 1847704"/>
                <a:gd name="connsiteX2087" fmla="*/ 1343907 w 1842380"/>
                <a:gd name="connsiteY2087" fmla="*/ 371374 h 1847704"/>
                <a:gd name="connsiteX2088" fmla="*/ 1343907 w 1842380"/>
                <a:gd name="connsiteY2088" fmla="*/ 347945 h 1847704"/>
                <a:gd name="connsiteX2089" fmla="*/ 1356154 w 1842380"/>
                <a:gd name="connsiteY2089" fmla="*/ 350075 h 1847704"/>
                <a:gd name="connsiteX2090" fmla="*/ 1358284 w 1842380"/>
                <a:gd name="connsiteY2090" fmla="*/ 352205 h 1847704"/>
                <a:gd name="connsiteX2091" fmla="*/ 1358284 w 1842380"/>
                <a:gd name="connsiteY2091" fmla="*/ 352205 h 1847704"/>
                <a:gd name="connsiteX2092" fmla="*/ 1358284 w 1842380"/>
                <a:gd name="connsiteY2092" fmla="*/ 436869 h 1847704"/>
                <a:gd name="connsiteX2093" fmla="*/ 1358284 w 1842380"/>
                <a:gd name="connsiteY2093" fmla="*/ 478403 h 1847704"/>
                <a:gd name="connsiteX2094" fmla="*/ 1355089 w 1842380"/>
                <a:gd name="connsiteY2094" fmla="*/ 475208 h 1847704"/>
                <a:gd name="connsiteX2095" fmla="*/ 1343907 w 1842380"/>
                <a:gd name="connsiteY2095" fmla="*/ 470948 h 1847704"/>
                <a:gd name="connsiteX2096" fmla="*/ 1343907 w 1842380"/>
                <a:gd name="connsiteY2096" fmla="*/ 440597 h 1847704"/>
                <a:gd name="connsiteX2097" fmla="*/ 1358284 w 1842380"/>
                <a:gd name="connsiteY2097" fmla="*/ 436869 h 1847704"/>
                <a:gd name="connsiteX2098" fmla="*/ 1358284 w 1842380"/>
                <a:gd name="connsiteY2098" fmla="*/ 436869 h 1847704"/>
                <a:gd name="connsiteX2099" fmla="*/ 1358284 w 1842380"/>
                <a:gd name="connsiteY2099" fmla="*/ 599808 h 1847704"/>
                <a:gd name="connsiteX2100" fmla="*/ 1358284 w 1842380"/>
                <a:gd name="connsiteY2100" fmla="*/ 613120 h 1847704"/>
                <a:gd name="connsiteX2101" fmla="*/ 1357219 w 1842380"/>
                <a:gd name="connsiteY2101" fmla="*/ 612055 h 1847704"/>
                <a:gd name="connsiteX2102" fmla="*/ 1343907 w 1842380"/>
                <a:gd name="connsiteY2102" fmla="*/ 645601 h 1847704"/>
                <a:gd name="connsiteX2103" fmla="*/ 1343907 w 1842380"/>
                <a:gd name="connsiteY2103" fmla="*/ 619510 h 1847704"/>
                <a:gd name="connsiteX2104" fmla="*/ 1343907 w 1842380"/>
                <a:gd name="connsiteY2104" fmla="*/ 593418 h 1847704"/>
                <a:gd name="connsiteX2105" fmla="*/ 1343907 w 1842380"/>
                <a:gd name="connsiteY2105" fmla="*/ 577444 h 1847704"/>
                <a:gd name="connsiteX2106" fmla="*/ 1357219 w 1842380"/>
                <a:gd name="connsiteY2106" fmla="*/ 598743 h 1847704"/>
                <a:gd name="connsiteX2107" fmla="*/ 1358284 w 1842380"/>
                <a:gd name="connsiteY2107" fmla="*/ 599808 h 1847704"/>
                <a:gd name="connsiteX2108" fmla="*/ 1358284 w 1842380"/>
                <a:gd name="connsiteY2108" fmla="*/ 599808 h 1847704"/>
                <a:gd name="connsiteX2109" fmla="*/ 1358284 w 1842380"/>
                <a:gd name="connsiteY2109" fmla="*/ 676485 h 1847704"/>
                <a:gd name="connsiteX2110" fmla="*/ 1358284 w 1842380"/>
                <a:gd name="connsiteY2110" fmla="*/ 713759 h 1847704"/>
                <a:gd name="connsiteX2111" fmla="*/ 1352427 w 1842380"/>
                <a:gd name="connsiteY2111" fmla="*/ 695654 h 1847704"/>
                <a:gd name="connsiteX2112" fmla="*/ 1343374 w 1842380"/>
                <a:gd name="connsiteY2112" fmla="*/ 685537 h 1847704"/>
                <a:gd name="connsiteX2113" fmla="*/ 1343374 w 1842380"/>
                <a:gd name="connsiteY2113" fmla="*/ 669563 h 1847704"/>
                <a:gd name="connsiteX2114" fmla="*/ 1354556 w 1842380"/>
                <a:gd name="connsiteY2114" fmla="*/ 684472 h 1847704"/>
                <a:gd name="connsiteX2115" fmla="*/ 1358284 w 1842380"/>
                <a:gd name="connsiteY2115" fmla="*/ 676485 h 1847704"/>
                <a:gd name="connsiteX2116" fmla="*/ 1358284 w 1842380"/>
                <a:gd name="connsiteY2116" fmla="*/ 676485 h 1847704"/>
                <a:gd name="connsiteX2117" fmla="*/ 1358284 w 1842380"/>
                <a:gd name="connsiteY2117" fmla="*/ 789903 h 1847704"/>
                <a:gd name="connsiteX2118" fmla="*/ 1358284 w 1842380"/>
                <a:gd name="connsiteY2118" fmla="*/ 831437 h 1847704"/>
                <a:gd name="connsiteX2119" fmla="*/ 1357219 w 1842380"/>
                <a:gd name="connsiteY2119" fmla="*/ 831437 h 1847704"/>
                <a:gd name="connsiteX2120" fmla="*/ 1352959 w 1842380"/>
                <a:gd name="connsiteY2120" fmla="*/ 833567 h 1847704"/>
                <a:gd name="connsiteX2121" fmla="*/ 1348699 w 1842380"/>
                <a:gd name="connsiteY2121" fmla="*/ 834632 h 1847704"/>
                <a:gd name="connsiteX2122" fmla="*/ 1344439 w 1842380"/>
                <a:gd name="connsiteY2122" fmla="*/ 834632 h 1847704"/>
                <a:gd name="connsiteX2123" fmla="*/ 1344439 w 1842380"/>
                <a:gd name="connsiteY2123" fmla="*/ 813332 h 1847704"/>
                <a:gd name="connsiteX2124" fmla="*/ 1346569 w 1842380"/>
                <a:gd name="connsiteY2124" fmla="*/ 813332 h 1847704"/>
                <a:gd name="connsiteX2125" fmla="*/ 1347634 w 1842380"/>
                <a:gd name="connsiteY2125" fmla="*/ 811203 h 1847704"/>
                <a:gd name="connsiteX2126" fmla="*/ 1349764 w 1842380"/>
                <a:gd name="connsiteY2126" fmla="*/ 809073 h 1847704"/>
                <a:gd name="connsiteX2127" fmla="*/ 1348699 w 1842380"/>
                <a:gd name="connsiteY2127" fmla="*/ 802150 h 1847704"/>
                <a:gd name="connsiteX2128" fmla="*/ 1348699 w 1842380"/>
                <a:gd name="connsiteY2128" fmla="*/ 800020 h 1847704"/>
                <a:gd name="connsiteX2129" fmla="*/ 1347634 w 1842380"/>
                <a:gd name="connsiteY2129" fmla="*/ 796825 h 1847704"/>
                <a:gd name="connsiteX2130" fmla="*/ 1347634 w 1842380"/>
                <a:gd name="connsiteY2130" fmla="*/ 786708 h 1847704"/>
                <a:gd name="connsiteX2131" fmla="*/ 1345504 w 1842380"/>
                <a:gd name="connsiteY2131" fmla="*/ 784579 h 1847704"/>
                <a:gd name="connsiteX2132" fmla="*/ 1344439 w 1842380"/>
                <a:gd name="connsiteY2132" fmla="*/ 781384 h 1847704"/>
                <a:gd name="connsiteX2133" fmla="*/ 1344439 w 1842380"/>
                <a:gd name="connsiteY2133" fmla="*/ 781384 h 1847704"/>
                <a:gd name="connsiteX2134" fmla="*/ 1344439 w 1842380"/>
                <a:gd name="connsiteY2134" fmla="*/ 760084 h 1847704"/>
                <a:gd name="connsiteX2135" fmla="*/ 1346569 w 1842380"/>
                <a:gd name="connsiteY2135" fmla="*/ 761149 h 1847704"/>
                <a:gd name="connsiteX2136" fmla="*/ 1347634 w 1842380"/>
                <a:gd name="connsiteY2136" fmla="*/ 767007 h 1847704"/>
                <a:gd name="connsiteX2137" fmla="*/ 1349764 w 1842380"/>
                <a:gd name="connsiteY2137" fmla="*/ 770202 h 1847704"/>
                <a:gd name="connsiteX2138" fmla="*/ 1350829 w 1842380"/>
                <a:gd name="connsiteY2138" fmla="*/ 774461 h 1847704"/>
                <a:gd name="connsiteX2139" fmla="*/ 1352959 w 1842380"/>
                <a:gd name="connsiteY2139" fmla="*/ 778721 h 1847704"/>
                <a:gd name="connsiteX2140" fmla="*/ 1354024 w 1842380"/>
                <a:gd name="connsiteY2140" fmla="*/ 781916 h 1847704"/>
                <a:gd name="connsiteX2141" fmla="*/ 1356154 w 1842380"/>
                <a:gd name="connsiteY2141" fmla="*/ 785111 h 1847704"/>
                <a:gd name="connsiteX2142" fmla="*/ 1358284 w 1842380"/>
                <a:gd name="connsiteY2142" fmla="*/ 789903 h 1847704"/>
                <a:gd name="connsiteX2143" fmla="*/ 1358284 w 1842380"/>
                <a:gd name="connsiteY2143" fmla="*/ 789903 h 1847704"/>
                <a:gd name="connsiteX2144" fmla="*/ 1358284 w 1842380"/>
                <a:gd name="connsiteY2144" fmla="*/ 907049 h 1847704"/>
                <a:gd name="connsiteX2145" fmla="*/ 1358284 w 1842380"/>
                <a:gd name="connsiteY2145" fmla="*/ 919296 h 1847704"/>
                <a:gd name="connsiteX2146" fmla="*/ 1343907 w 1842380"/>
                <a:gd name="connsiteY2146" fmla="*/ 911309 h 1847704"/>
                <a:gd name="connsiteX2147" fmla="*/ 1343907 w 1842380"/>
                <a:gd name="connsiteY2147" fmla="*/ 905451 h 1847704"/>
                <a:gd name="connsiteX2148" fmla="*/ 1354024 w 1842380"/>
                <a:gd name="connsiteY2148" fmla="*/ 906516 h 1847704"/>
                <a:gd name="connsiteX2149" fmla="*/ 1358284 w 1842380"/>
                <a:gd name="connsiteY2149" fmla="*/ 907049 h 1847704"/>
                <a:gd name="connsiteX2150" fmla="*/ 1358284 w 1842380"/>
                <a:gd name="connsiteY2150" fmla="*/ 907049 h 1847704"/>
                <a:gd name="connsiteX2151" fmla="*/ 1358284 w 1842380"/>
                <a:gd name="connsiteY2151" fmla="*/ 956569 h 1847704"/>
                <a:gd name="connsiteX2152" fmla="*/ 1358284 w 1842380"/>
                <a:gd name="connsiteY2152" fmla="*/ 963492 h 1847704"/>
                <a:gd name="connsiteX2153" fmla="*/ 1344972 w 1842380"/>
                <a:gd name="connsiteY2153" fmla="*/ 961362 h 1847704"/>
                <a:gd name="connsiteX2154" fmla="*/ 1343907 w 1842380"/>
                <a:gd name="connsiteY2154" fmla="*/ 961362 h 1847704"/>
                <a:gd name="connsiteX2155" fmla="*/ 1343907 w 1842380"/>
                <a:gd name="connsiteY2155" fmla="*/ 951245 h 1847704"/>
                <a:gd name="connsiteX2156" fmla="*/ 1358284 w 1842380"/>
                <a:gd name="connsiteY2156" fmla="*/ 956569 h 1847704"/>
                <a:gd name="connsiteX2157" fmla="*/ 1358284 w 1842380"/>
                <a:gd name="connsiteY2157" fmla="*/ 956569 h 1847704"/>
                <a:gd name="connsiteX2158" fmla="*/ 1358284 w 1842380"/>
                <a:gd name="connsiteY2158" fmla="*/ 1026324 h 1847704"/>
                <a:gd name="connsiteX2159" fmla="*/ 1358284 w 1842380"/>
                <a:gd name="connsiteY2159" fmla="*/ 1047624 h 1847704"/>
                <a:gd name="connsiteX2160" fmla="*/ 1358284 w 1842380"/>
                <a:gd name="connsiteY2160" fmla="*/ 1047624 h 1847704"/>
                <a:gd name="connsiteX2161" fmla="*/ 1356154 w 1842380"/>
                <a:gd name="connsiteY2161" fmla="*/ 1051883 h 1847704"/>
                <a:gd name="connsiteX2162" fmla="*/ 1355089 w 1842380"/>
                <a:gd name="connsiteY2162" fmla="*/ 1058806 h 1847704"/>
                <a:gd name="connsiteX2163" fmla="*/ 1354024 w 1842380"/>
                <a:gd name="connsiteY2163" fmla="*/ 1065728 h 1847704"/>
                <a:gd name="connsiteX2164" fmla="*/ 1351894 w 1842380"/>
                <a:gd name="connsiteY2164" fmla="*/ 1075845 h 1847704"/>
                <a:gd name="connsiteX2165" fmla="*/ 1349232 w 1842380"/>
                <a:gd name="connsiteY2165" fmla="*/ 1084897 h 1847704"/>
                <a:gd name="connsiteX2166" fmla="*/ 1346037 w 1842380"/>
                <a:gd name="connsiteY2166" fmla="*/ 1090754 h 1847704"/>
                <a:gd name="connsiteX2167" fmla="*/ 1343907 w 1842380"/>
                <a:gd name="connsiteY2167" fmla="*/ 1095014 h 1847704"/>
                <a:gd name="connsiteX2168" fmla="*/ 1343907 w 1842380"/>
                <a:gd name="connsiteY2168" fmla="*/ 1018337 h 1847704"/>
                <a:gd name="connsiteX2169" fmla="*/ 1346037 w 1842380"/>
                <a:gd name="connsiteY2169" fmla="*/ 1017272 h 1847704"/>
                <a:gd name="connsiteX2170" fmla="*/ 1351894 w 1842380"/>
                <a:gd name="connsiteY2170" fmla="*/ 1016207 h 1847704"/>
                <a:gd name="connsiteX2171" fmla="*/ 1355089 w 1842380"/>
                <a:gd name="connsiteY2171" fmla="*/ 1020467 h 1847704"/>
                <a:gd name="connsiteX2172" fmla="*/ 1358284 w 1842380"/>
                <a:gd name="connsiteY2172" fmla="*/ 1026324 h 1847704"/>
                <a:gd name="connsiteX2173" fmla="*/ 1358284 w 1842380"/>
                <a:gd name="connsiteY2173" fmla="*/ 1026324 h 1847704"/>
                <a:gd name="connsiteX2174" fmla="*/ 1358284 w 1842380"/>
                <a:gd name="connsiteY2174" fmla="*/ 1026324 h 1847704"/>
                <a:gd name="connsiteX2175" fmla="*/ 1358284 w 1842380"/>
                <a:gd name="connsiteY2175" fmla="*/ 1157314 h 1847704"/>
                <a:gd name="connsiteX2176" fmla="*/ 1358284 w 1842380"/>
                <a:gd name="connsiteY2176" fmla="*/ 1176484 h 1847704"/>
                <a:gd name="connsiteX2177" fmla="*/ 1356154 w 1842380"/>
                <a:gd name="connsiteY2177" fmla="*/ 1183406 h 1847704"/>
                <a:gd name="connsiteX2178" fmla="*/ 1358284 w 1842380"/>
                <a:gd name="connsiteY2178" fmla="*/ 1182341 h 1847704"/>
                <a:gd name="connsiteX2179" fmla="*/ 1358284 w 1842380"/>
                <a:gd name="connsiteY2179" fmla="*/ 1193523 h 1847704"/>
                <a:gd name="connsiteX2180" fmla="*/ 1350297 w 1842380"/>
                <a:gd name="connsiteY2180" fmla="*/ 1195653 h 1847704"/>
                <a:gd name="connsiteX2181" fmla="*/ 1343374 w 1842380"/>
                <a:gd name="connsiteY2181" fmla="*/ 1199913 h 1847704"/>
                <a:gd name="connsiteX2182" fmla="*/ 1343374 w 1842380"/>
                <a:gd name="connsiteY2182" fmla="*/ 1187666 h 1847704"/>
                <a:gd name="connsiteX2183" fmla="*/ 1345504 w 1842380"/>
                <a:gd name="connsiteY2183" fmla="*/ 1186601 h 1847704"/>
                <a:gd name="connsiteX2184" fmla="*/ 1358284 w 1842380"/>
                <a:gd name="connsiteY2184" fmla="*/ 1157314 h 1847704"/>
                <a:gd name="connsiteX2185" fmla="*/ 1358284 w 1842380"/>
                <a:gd name="connsiteY2185" fmla="*/ 1157314 h 1847704"/>
                <a:gd name="connsiteX2186" fmla="*/ 1358284 w 1842380"/>
                <a:gd name="connsiteY2186" fmla="*/ 1221212 h 1847704"/>
                <a:gd name="connsiteX2187" fmla="*/ 1358284 w 1842380"/>
                <a:gd name="connsiteY2187" fmla="*/ 1231329 h 1847704"/>
                <a:gd name="connsiteX2188" fmla="*/ 1343907 w 1842380"/>
                <a:gd name="connsiteY2188" fmla="*/ 1230264 h 1847704"/>
                <a:gd name="connsiteX2189" fmla="*/ 1343907 w 1842380"/>
                <a:gd name="connsiteY2189" fmla="*/ 1219082 h 1847704"/>
                <a:gd name="connsiteX2190" fmla="*/ 1358284 w 1842380"/>
                <a:gd name="connsiteY2190" fmla="*/ 1221212 h 1847704"/>
                <a:gd name="connsiteX2191" fmla="*/ 1358284 w 1842380"/>
                <a:gd name="connsiteY2191" fmla="*/ 1221212 h 1847704"/>
                <a:gd name="connsiteX2192" fmla="*/ 1358284 w 1842380"/>
                <a:gd name="connsiteY2192" fmla="*/ 1255291 h 1847704"/>
                <a:gd name="connsiteX2193" fmla="*/ 1358284 w 1842380"/>
                <a:gd name="connsiteY2193" fmla="*/ 1268603 h 1847704"/>
                <a:gd name="connsiteX2194" fmla="*/ 1357219 w 1842380"/>
                <a:gd name="connsiteY2194" fmla="*/ 1270733 h 1847704"/>
                <a:gd name="connsiteX2195" fmla="*/ 1343907 w 1842380"/>
                <a:gd name="connsiteY2195" fmla="*/ 1290967 h 1847704"/>
                <a:gd name="connsiteX2196" fmla="*/ 1343907 w 1842380"/>
                <a:gd name="connsiteY2196" fmla="*/ 1274992 h 1847704"/>
                <a:gd name="connsiteX2197" fmla="*/ 1346037 w 1842380"/>
                <a:gd name="connsiteY2197" fmla="*/ 1270733 h 1847704"/>
                <a:gd name="connsiteX2198" fmla="*/ 1346037 w 1842380"/>
                <a:gd name="connsiteY2198" fmla="*/ 1270733 h 1847704"/>
                <a:gd name="connsiteX2199" fmla="*/ 1347102 w 1842380"/>
                <a:gd name="connsiteY2199" fmla="*/ 1269668 h 1847704"/>
                <a:gd name="connsiteX2200" fmla="*/ 1343907 w 1842380"/>
                <a:gd name="connsiteY2200" fmla="*/ 1269668 h 1847704"/>
                <a:gd name="connsiteX2201" fmla="*/ 1343907 w 1842380"/>
                <a:gd name="connsiteY2201" fmla="*/ 1259550 h 1847704"/>
                <a:gd name="connsiteX2202" fmla="*/ 1358284 w 1842380"/>
                <a:gd name="connsiteY2202" fmla="*/ 1255291 h 1847704"/>
                <a:gd name="connsiteX2203" fmla="*/ 1358284 w 1842380"/>
                <a:gd name="connsiteY2203" fmla="*/ 1255291 h 1847704"/>
                <a:gd name="connsiteX2204" fmla="*/ 1358284 w 1842380"/>
                <a:gd name="connsiteY2204" fmla="*/ 1391073 h 1847704"/>
                <a:gd name="connsiteX2205" fmla="*/ 1358284 w 1842380"/>
                <a:gd name="connsiteY2205" fmla="*/ 1419294 h 1847704"/>
                <a:gd name="connsiteX2206" fmla="*/ 1343907 w 1842380"/>
                <a:gd name="connsiteY2206" fmla="*/ 1403320 h 1847704"/>
                <a:gd name="connsiteX2207" fmla="*/ 1358284 w 1842380"/>
                <a:gd name="connsiteY2207" fmla="*/ 1391073 h 1847704"/>
                <a:gd name="connsiteX2208" fmla="*/ 1358284 w 1842380"/>
                <a:gd name="connsiteY2208" fmla="*/ 1391073 h 1847704"/>
                <a:gd name="connsiteX2209" fmla="*/ 1358284 w 1842380"/>
                <a:gd name="connsiteY2209" fmla="*/ 1468815 h 1847704"/>
                <a:gd name="connsiteX2210" fmla="*/ 1358284 w 1842380"/>
                <a:gd name="connsiteY2210" fmla="*/ 1498101 h 1847704"/>
                <a:gd name="connsiteX2211" fmla="*/ 1343907 w 1842380"/>
                <a:gd name="connsiteY2211" fmla="*/ 1490114 h 1847704"/>
                <a:gd name="connsiteX2212" fmla="*/ 1343907 w 1842380"/>
                <a:gd name="connsiteY2212" fmla="*/ 1452308 h 1847704"/>
                <a:gd name="connsiteX2213" fmla="*/ 1355089 w 1842380"/>
                <a:gd name="connsiteY2213" fmla="*/ 1465620 h 1847704"/>
                <a:gd name="connsiteX2214" fmla="*/ 1358284 w 1842380"/>
                <a:gd name="connsiteY2214" fmla="*/ 1468815 h 1847704"/>
                <a:gd name="connsiteX2215" fmla="*/ 1358284 w 1842380"/>
                <a:gd name="connsiteY2215" fmla="*/ 1468815 h 1847704"/>
                <a:gd name="connsiteX2216" fmla="*/ 1358284 w 1842380"/>
                <a:gd name="connsiteY2216" fmla="*/ 1614182 h 1847704"/>
                <a:gd name="connsiteX2217" fmla="*/ 1358284 w 1842380"/>
                <a:gd name="connsiteY2217" fmla="*/ 1632286 h 1847704"/>
                <a:gd name="connsiteX2218" fmla="*/ 1343907 w 1842380"/>
                <a:gd name="connsiteY2218" fmla="*/ 1643468 h 1847704"/>
                <a:gd name="connsiteX2219" fmla="*/ 1343907 w 1842380"/>
                <a:gd name="connsiteY2219" fmla="*/ 1623234 h 1847704"/>
                <a:gd name="connsiteX2220" fmla="*/ 1358284 w 1842380"/>
                <a:gd name="connsiteY2220" fmla="*/ 1614182 h 1847704"/>
                <a:gd name="connsiteX2221" fmla="*/ 1358284 w 1842380"/>
                <a:gd name="connsiteY2221" fmla="*/ 1614182 h 1847704"/>
                <a:gd name="connsiteX2222" fmla="*/ 1358284 w 1842380"/>
                <a:gd name="connsiteY2222" fmla="*/ 1652521 h 1847704"/>
                <a:gd name="connsiteX2223" fmla="*/ 1358284 w 1842380"/>
                <a:gd name="connsiteY2223" fmla="*/ 1674885 h 1847704"/>
                <a:gd name="connsiteX2224" fmla="*/ 1343907 w 1842380"/>
                <a:gd name="connsiteY2224" fmla="*/ 1666897 h 1847704"/>
                <a:gd name="connsiteX2225" fmla="*/ 1343907 w 1842380"/>
                <a:gd name="connsiteY2225" fmla="*/ 1645598 h 1847704"/>
                <a:gd name="connsiteX2226" fmla="*/ 1358284 w 1842380"/>
                <a:gd name="connsiteY2226" fmla="*/ 1652521 h 1847704"/>
                <a:gd name="connsiteX2227" fmla="*/ 1358284 w 1842380"/>
                <a:gd name="connsiteY2227" fmla="*/ 1652521 h 1847704"/>
                <a:gd name="connsiteX2228" fmla="*/ 1358284 w 1842380"/>
                <a:gd name="connsiteY2228" fmla="*/ 1716418 h 1847704"/>
                <a:gd name="connsiteX2229" fmla="*/ 1358284 w 1842380"/>
                <a:gd name="connsiteY2229" fmla="*/ 1733457 h 1847704"/>
                <a:gd name="connsiteX2230" fmla="*/ 1349232 w 1842380"/>
                <a:gd name="connsiteY2230" fmla="*/ 1734522 h 1847704"/>
                <a:gd name="connsiteX2231" fmla="*/ 1343374 w 1842380"/>
                <a:gd name="connsiteY2231" fmla="*/ 1740380 h 1847704"/>
                <a:gd name="connsiteX2232" fmla="*/ 1343374 w 1842380"/>
                <a:gd name="connsiteY2232" fmla="*/ 1718016 h 1847704"/>
                <a:gd name="connsiteX2233" fmla="*/ 1358284 w 1842380"/>
                <a:gd name="connsiteY2233" fmla="*/ 1716418 h 1847704"/>
                <a:gd name="connsiteX2234" fmla="*/ 1343374 w 1842380"/>
                <a:gd name="connsiteY2234" fmla="*/ 109927 h 1847704"/>
                <a:gd name="connsiteX2235" fmla="*/ 1343374 w 1842380"/>
                <a:gd name="connsiteY2235" fmla="*/ 218020 h 1847704"/>
                <a:gd name="connsiteX2236" fmla="*/ 1335387 w 1842380"/>
                <a:gd name="connsiteY2236" fmla="*/ 215890 h 1847704"/>
                <a:gd name="connsiteX2237" fmla="*/ 1335387 w 1842380"/>
                <a:gd name="connsiteY2237" fmla="*/ 199916 h 1847704"/>
                <a:gd name="connsiteX2238" fmla="*/ 1338582 w 1842380"/>
                <a:gd name="connsiteY2238" fmla="*/ 200981 h 1847704"/>
                <a:gd name="connsiteX2239" fmla="*/ 1335387 w 1842380"/>
                <a:gd name="connsiteY2239" fmla="*/ 134421 h 1847704"/>
                <a:gd name="connsiteX2240" fmla="*/ 1335387 w 1842380"/>
                <a:gd name="connsiteY2240" fmla="*/ 101939 h 1847704"/>
                <a:gd name="connsiteX2241" fmla="*/ 1343374 w 1842380"/>
                <a:gd name="connsiteY2241" fmla="*/ 109927 h 1847704"/>
                <a:gd name="connsiteX2242" fmla="*/ 1343374 w 1842380"/>
                <a:gd name="connsiteY2242" fmla="*/ 109927 h 1847704"/>
                <a:gd name="connsiteX2243" fmla="*/ 1343374 w 1842380"/>
                <a:gd name="connsiteY2243" fmla="*/ 109927 h 1847704"/>
                <a:gd name="connsiteX2244" fmla="*/ 1343374 w 1842380"/>
                <a:gd name="connsiteY2244" fmla="*/ 304814 h 1847704"/>
                <a:gd name="connsiteX2245" fmla="*/ 1343374 w 1842380"/>
                <a:gd name="connsiteY2245" fmla="*/ 333036 h 1847704"/>
                <a:gd name="connsiteX2246" fmla="*/ 1336452 w 1842380"/>
                <a:gd name="connsiteY2246" fmla="*/ 322919 h 1847704"/>
                <a:gd name="connsiteX2247" fmla="*/ 1338582 w 1842380"/>
                <a:gd name="connsiteY2247" fmla="*/ 306944 h 1847704"/>
                <a:gd name="connsiteX2248" fmla="*/ 1343374 w 1842380"/>
                <a:gd name="connsiteY2248" fmla="*/ 304814 h 1847704"/>
                <a:gd name="connsiteX2249" fmla="*/ 1343374 w 1842380"/>
                <a:gd name="connsiteY2249" fmla="*/ 304814 h 1847704"/>
                <a:gd name="connsiteX2250" fmla="*/ 1343374 w 1842380"/>
                <a:gd name="connsiteY2250" fmla="*/ 347413 h 1847704"/>
                <a:gd name="connsiteX2251" fmla="*/ 1343374 w 1842380"/>
                <a:gd name="connsiteY2251" fmla="*/ 371374 h 1847704"/>
                <a:gd name="connsiteX2252" fmla="*/ 1343374 w 1842380"/>
                <a:gd name="connsiteY2252" fmla="*/ 371374 h 1847704"/>
                <a:gd name="connsiteX2253" fmla="*/ 1339115 w 1842380"/>
                <a:gd name="connsiteY2253" fmla="*/ 364452 h 1847704"/>
                <a:gd name="connsiteX2254" fmla="*/ 1335920 w 1842380"/>
                <a:gd name="connsiteY2254" fmla="*/ 364452 h 1847704"/>
                <a:gd name="connsiteX2255" fmla="*/ 1335920 w 1842380"/>
                <a:gd name="connsiteY2255" fmla="*/ 343153 h 1847704"/>
                <a:gd name="connsiteX2256" fmla="*/ 1341777 w 1842380"/>
                <a:gd name="connsiteY2256" fmla="*/ 347413 h 1847704"/>
                <a:gd name="connsiteX2257" fmla="*/ 1343374 w 1842380"/>
                <a:gd name="connsiteY2257" fmla="*/ 347413 h 1847704"/>
                <a:gd name="connsiteX2258" fmla="*/ 1343374 w 1842380"/>
                <a:gd name="connsiteY2258" fmla="*/ 347413 h 1847704"/>
                <a:gd name="connsiteX2259" fmla="*/ 1343374 w 1842380"/>
                <a:gd name="connsiteY2259" fmla="*/ 440064 h 1847704"/>
                <a:gd name="connsiteX2260" fmla="*/ 1343374 w 1842380"/>
                <a:gd name="connsiteY2260" fmla="*/ 470415 h 1847704"/>
                <a:gd name="connsiteX2261" fmla="*/ 1335387 w 1842380"/>
                <a:gd name="connsiteY2261" fmla="*/ 471480 h 1847704"/>
                <a:gd name="connsiteX2262" fmla="*/ 1335387 w 1842380"/>
                <a:gd name="connsiteY2262" fmla="*/ 441129 h 1847704"/>
                <a:gd name="connsiteX2263" fmla="*/ 1343374 w 1842380"/>
                <a:gd name="connsiteY2263" fmla="*/ 440064 h 1847704"/>
                <a:gd name="connsiteX2264" fmla="*/ 1343374 w 1842380"/>
                <a:gd name="connsiteY2264" fmla="*/ 440064 h 1847704"/>
                <a:gd name="connsiteX2265" fmla="*/ 1343374 w 1842380"/>
                <a:gd name="connsiteY2265" fmla="*/ 578509 h 1847704"/>
                <a:gd name="connsiteX2266" fmla="*/ 1343374 w 1842380"/>
                <a:gd name="connsiteY2266" fmla="*/ 594483 h 1847704"/>
                <a:gd name="connsiteX2267" fmla="*/ 1335387 w 1842380"/>
                <a:gd name="connsiteY2267" fmla="*/ 583301 h 1847704"/>
                <a:gd name="connsiteX2268" fmla="*/ 1335387 w 1842380"/>
                <a:gd name="connsiteY2268" fmla="*/ 571054 h 1847704"/>
                <a:gd name="connsiteX2269" fmla="*/ 1343374 w 1842380"/>
                <a:gd name="connsiteY2269" fmla="*/ 578509 h 1847704"/>
                <a:gd name="connsiteX2270" fmla="*/ 1343374 w 1842380"/>
                <a:gd name="connsiteY2270" fmla="*/ 578509 h 1847704"/>
                <a:gd name="connsiteX2271" fmla="*/ 1343374 w 1842380"/>
                <a:gd name="connsiteY2271" fmla="*/ 620042 h 1847704"/>
                <a:gd name="connsiteX2272" fmla="*/ 1343374 w 1842380"/>
                <a:gd name="connsiteY2272" fmla="*/ 646134 h 1847704"/>
                <a:gd name="connsiteX2273" fmla="*/ 1340179 w 1842380"/>
                <a:gd name="connsiteY2273" fmla="*/ 657316 h 1847704"/>
                <a:gd name="connsiteX2274" fmla="*/ 1343374 w 1842380"/>
                <a:gd name="connsiteY2274" fmla="*/ 669563 h 1847704"/>
                <a:gd name="connsiteX2275" fmla="*/ 1343374 w 1842380"/>
                <a:gd name="connsiteY2275" fmla="*/ 685537 h 1847704"/>
                <a:gd name="connsiteX2276" fmla="*/ 1335387 w 1842380"/>
                <a:gd name="connsiteY2276" fmla="*/ 675420 h 1847704"/>
                <a:gd name="connsiteX2277" fmla="*/ 1335387 w 1842380"/>
                <a:gd name="connsiteY2277" fmla="*/ 634952 h 1847704"/>
                <a:gd name="connsiteX2278" fmla="*/ 1343374 w 1842380"/>
                <a:gd name="connsiteY2278" fmla="*/ 620042 h 1847704"/>
                <a:gd name="connsiteX2279" fmla="*/ 1343374 w 1842380"/>
                <a:gd name="connsiteY2279" fmla="*/ 620042 h 1847704"/>
                <a:gd name="connsiteX2280" fmla="*/ 1343374 w 1842380"/>
                <a:gd name="connsiteY2280" fmla="*/ 759552 h 1847704"/>
                <a:gd name="connsiteX2281" fmla="*/ 1343374 w 1842380"/>
                <a:gd name="connsiteY2281" fmla="*/ 780851 h 1847704"/>
                <a:gd name="connsiteX2282" fmla="*/ 1340179 w 1842380"/>
                <a:gd name="connsiteY2282" fmla="*/ 779786 h 1847704"/>
                <a:gd name="connsiteX2283" fmla="*/ 1340179 w 1842380"/>
                <a:gd name="connsiteY2283" fmla="*/ 777656 h 1847704"/>
                <a:gd name="connsiteX2284" fmla="*/ 1336985 w 1842380"/>
                <a:gd name="connsiteY2284" fmla="*/ 777656 h 1847704"/>
                <a:gd name="connsiteX2285" fmla="*/ 1335920 w 1842380"/>
                <a:gd name="connsiteY2285" fmla="*/ 776591 h 1847704"/>
                <a:gd name="connsiteX2286" fmla="*/ 1335920 w 1842380"/>
                <a:gd name="connsiteY2286" fmla="*/ 776591 h 1847704"/>
                <a:gd name="connsiteX2287" fmla="*/ 1335920 w 1842380"/>
                <a:gd name="connsiteY2287" fmla="*/ 749435 h 1847704"/>
                <a:gd name="connsiteX2288" fmla="*/ 1340179 w 1842380"/>
                <a:gd name="connsiteY2288" fmla="*/ 749435 h 1847704"/>
                <a:gd name="connsiteX2289" fmla="*/ 1341244 w 1842380"/>
                <a:gd name="connsiteY2289" fmla="*/ 750500 h 1847704"/>
                <a:gd name="connsiteX2290" fmla="*/ 1342309 w 1842380"/>
                <a:gd name="connsiteY2290" fmla="*/ 752630 h 1847704"/>
                <a:gd name="connsiteX2291" fmla="*/ 1343374 w 1842380"/>
                <a:gd name="connsiteY2291" fmla="*/ 755825 h 1847704"/>
                <a:gd name="connsiteX2292" fmla="*/ 1343374 w 1842380"/>
                <a:gd name="connsiteY2292" fmla="*/ 757955 h 1847704"/>
                <a:gd name="connsiteX2293" fmla="*/ 1343374 w 1842380"/>
                <a:gd name="connsiteY2293" fmla="*/ 759552 h 1847704"/>
                <a:gd name="connsiteX2294" fmla="*/ 1343374 w 1842380"/>
                <a:gd name="connsiteY2294" fmla="*/ 759552 h 1847704"/>
                <a:gd name="connsiteX2295" fmla="*/ 1343374 w 1842380"/>
                <a:gd name="connsiteY2295" fmla="*/ 813865 h 1847704"/>
                <a:gd name="connsiteX2296" fmla="*/ 1343374 w 1842380"/>
                <a:gd name="connsiteY2296" fmla="*/ 835164 h 1847704"/>
                <a:gd name="connsiteX2297" fmla="*/ 1342309 w 1842380"/>
                <a:gd name="connsiteY2297" fmla="*/ 835164 h 1847704"/>
                <a:gd name="connsiteX2298" fmla="*/ 1339115 w 1842380"/>
                <a:gd name="connsiteY2298" fmla="*/ 833034 h 1847704"/>
                <a:gd name="connsiteX2299" fmla="*/ 1336985 w 1842380"/>
                <a:gd name="connsiteY2299" fmla="*/ 833034 h 1847704"/>
                <a:gd name="connsiteX2300" fmla="*/ 1335920 w 1842380"/>
                <a:gd name="connsiteY2300" fmla="*/ 831969 h 1847704"/>
                <a:gd name="connsiteX2301" fmla="*/ 1335920 w 1842380"/>
                <a:gd name="connsiteY2301" fmla="*/ 811735 h 1847704"/>
                <a:gd name="connsiteX2302" fmla="*/ 1336985 w 1842380"/>
                <a:gd name="connsiteY2302" fmla="*/ 811735 h 1847704"/>
                <a:gd name="connsiteX2303" fmla="*/ 1340179 w 1842380"/>
                <a:gd name="connsiteY2303" fmla="*/ 812800 h 1847704"/>
                <a:gd name="connsiteX2304" fmla="*/ 1341244 w 1842380"/>
                <a:gd name="connsiteY2304" fmla="*/ 813865 h 1847704"/>
                <a:gd name="connsiteX2305" fmla="*/ 1343374 w 1842380"/>
                <a:gd name="connsiteY2305" fmla="*/ 813865 h 1847704"/>
                <a:gd name="connsiteX2306" fmla="*/ 1343374 w 1842380"/>
                <a:gd name="connsiteY2306" fmla="*/ 813865 h 1847704"/>
                <a:gd name="connsiteX2307" fmla="*/ 1343374 w 1842380"/>
                <a:gd name="connsiteY2307" fmla="*/ 905984 h 1847704"/>
                <a:gd name="connsiteX2308" fmla="*/ 1343374 w 1842380"/>
                <a:gd name="connsiteY2308" fmla="*/ 911841 h 1847704"/>
                <a:gd name="connsiteX2309" fmla="*/ 1335387 w 1842380"/>
                <a:gd name="connsiteY2309" fmla="*/ 912906 h 1847704"/>
                <a:gd name="connsiteX2310" fmla="*/ 1335387 w 1842380"/>
                <a:gd name="connsiteY2310" fmla="*/ 905984 h 1847704"/>
                <a:gd name="connsiteX2311" fmla="*/ 1343374 w 1842380"/>
                <a:gd name="connsiteY2311" fmla="*/ 905984 h 1847704"/>
                <a:gd name="connsiteX2312" fmla="*/ 1343374 w 1842380"/>
                <a:gd name="connsiteY2312" fmla="*/ 905984 h 1847704"/>
                <a:gd name="connsiteX2313" fmla="*/ 1343374 w 1842380"/>
                <a:gd name="connsiteY2313" fmla="*/ 951245 h 1847704"/>
                <a:gd name="connsiteX2314" fmla="*/ 1343374 w 1842380"/>
                <a:gd name="connsiteY2314" fmla="*/ 961362 h 1847704"/>
                <a:gd name="connsiteX2315" fmla="*/ 1335387 w 1842380"/>
                <a:gd name="connsiteY2315" fmla="*/ 962427 h 1847704"/>
                <a:gd name="connsiteX2316" fmla="*/ 1335387 w 1842380"/>
                <a:gd name="connsiteY2316" fmla="*/ 955504 h 1847704"/>
                <a:gd name="connsiteX2317" fmla="*/ 1337517 w 1842380"/>
                <a:gd name="connsiteY2317" fmla="*/ 955504 h 1847704"/>
                <a:gd name="connsiteX2318" fmla="*/ 1335387 w 1842380"/>
                <a:gd name="connsiteY2318" fmla="*/ 949647 h 1847704"/>
                <a:gd name="connsiteX2319" fmla="*/ 1335387 w 1842380"/>
                <a:gd name="connsiteY2319" fmla="*/ 917166 h 1847704"/>
                <a:gd name="connsiteX2320" fmla="*/ 1338582 w 1842380"/>
                <a:gd name="connsiteY2320" fmla="*/ 934205 h 1847704"/>
                <a:gd name="connsiteX2321" fmla="*/ 1338582 w 1842380"/>
                <a:gd name="connsiteY2321" fmla="*/ 934205 h 1847704"/>
                <a:gd name="connsiteX2322" fmla="*/ 1341777 w 1842380"/>
                <a:gd name="connsiteY2322" fmla="*/ 947517 h 1847704"/>
                <a:gd name="connsiteX2323" fmla="*/ 1343374 w 1842380"/>
                <a:gd name="connsiteY2323" fmla="*/ 951245 h 1847704"/>
                <a:gd name="connsiteX2324" fmla="*/ 1343374 w 1842380"/>
                <a:gd name="connsiteY2324" fmla="*/ 951245 h 1847704"/>
                <a:gd name="connsiteX2325" fmla="*/ 1343374 w 1842380"/>
                <a:gd name="connsiteY2325" fmla="*/ 951245 h 1847704"/>
                <a:gd name="connsiteX2326" fmla="*/ 1343374 w 1842380"/>
                <a:gd name="connsiteY2326" fmla="*/ 1018870 h 1847704"/>
                <a:gd name="connsiteX2327" fmla="*/ 1343374 w 1842380"/>
                <a:gd name="connsiteY2327" fmla="*/ 1095547 h 1847704"/>
                <a:gd name="connsiteX2328" fmla="*/ 1341244 w 1842380"/>
                <a:gd name="connsiteY2328" fmla="*/ 1101404 h 1847704"/>
                <a:gd name="connsiteX2329" fmla="*/ 1338049 w 1842380"/>
                <a:gd name="connsiteY2329" fmla="*/ 1109391 h 1847704"/>
                <a:gd name="connsiteX2330" fmla="*/ 1335920 w 1842380"/>
                <a:gd name="connsiteY2330" fmla="*/ 1112586 h 1847704"/>
                <a:gd name="connsiteX2331" fmla="*/ 1335920 w 1842380"/>
                <a:gd name="connsiteY2331" fmla="*/ 1067325 h 1847704"/>
                <a:gd name="connsiteX2332" fmla="*/ 1339115 w 1842380"/>
                <a:gd name="connsiteY2332" fmla="*/ 1059338 h 1847704"/>
                <a:gd name="connsiteX2333" fmla="*/ 1340179 w 1842380"/>
                <a:gd name="connsiteY2333" fmla="*/ 1047091 h 1847704"/>
                <a:gd name="connsiteX2334" fmla="*/ 1341244 w 1842380"/>
                <a:gd name="connsiteY2334" fmla="*/ 1040169 h 1847704"/>
                <a:gd name="connsiteX2335" fmla="*/ 1341244 w 1842380"/>
                <a:gd name="connsiteY2335" fmla="*/ 1034312 h 1847704"/>
                <a:gd name="connsiteX2336" fmla="*/ 1341244 w 1842380"/>
                <a:gd name="connsiteY2336" fmla="*/ 1026324 h 1847704"/>
                <a:gd name="connsiteX2337" fmla="*/ 1342309 w 1842380"/>
                <a:gd name="connsiteY2337" fmla="*/ 1019402 h 1847704"/>
                <a:gd name="connsiteX2338" fmla="*/ 1343374 w 1842380"/>
                <a:gd name="connsiteY2338" fmla="*/ 1018870 h 1847704"/>
                <a:gd name="connsiteX2339" fmla="*/ 1343374 w 1842380"/>
                <a:gd name="connsiteY2339" fmla="*/ 1018870 h 1847704"/>
                <a:gd name="connsiteX2340" fmla="*/ 1343374 w 1842380"/>
                <a:gd name="connsiteY2340" fmla="*/ 1187666 h 1847704"/>
                <a:gd name="connsiteX2341" fmla="*/ 1343374 w 1842380"/>
                <a:gd name="connsiteY2341" fmla="*/ 1199913 h 1847704"/>
                <a:gd name="connsiteX2342" fmla="*/ 1335387 w 1842380"/>
                <a:gd name="connsiteY2342" fmla="*/ 1211095 h 1847704"/>
                <a:gd name="connsiteX2343" fmla="*/ 1335387 w 1842380"/>
                <a:gd name="connsiteY2343" fmla="*/ 1194055 h 1847704"/>
                <a:gd name="connsiteX2344" fmla="*/ 1343374 w 1842380"/>
                <a:gd name="connsiteY2344" fmla="*/ 1187666 h 1847704"/>
                <a:gd name="connsiteX2345" fmla="*/ 1343374 w 1842380"/>
                <a:gd name="connsiteY2345" fmla="*/ 1187666 h 1847704"/>
                <a:gd name="connsiteX2346" fmla="*/ 1343374 w 1842380"/>
                <a:gd name="connsiteY2346" fmla="*/ 1219082 h 1847704"/>
                <a:gd name="connsiteX2347" fmla="*/ 1343374 w 1842380"/>
                <a:gd name="connsiteY2347" fmla="*/ 1230264 h 1847704"/>
                <a:gd name="connsiteX2348" fmla="*/ 1335387 w 1842380"/>
                <a:gd name="connsiteY2348" fmla="*/ 1230264 h 1847704"/>
                <a:gd name="connsiteX2349" fmla="*/ 1335387 w 1842380"/>
                <a:gd name="connsiteY2349" fmla="*/ 1219082 h 1847704"/>
                <a:gd name="connsiteX2350" fmla="*/ 1343374 w 1842380"/>
                <a:gd name="connsiteY2350" fmla="*/ 1219082 h 1847704"/>
                <a:gd name="connsiteX2351" fmla="*/ 1343374 w 1842380"/>
                <a:gd name="connsiteY2351" fmla="*/ 1219082 h 1847704"/>
                <a:gd name="connsiteX2352" fmla="*/ 1343374 w 1842380"/>
                <a:gd name="connsiteY2352" fmla="*/ 1259550 h 1847704"/>
                <a:gd name="connsiteX2353" fmla="*/ 1343374 w 1842380"/>
                <a:gd name="connsiteY2353" fmla="*/ 1269668 h 1847704"/>
                <a:gd name="connsiteX2354" fmla="*/ 1335387 w 1842380"/>
                <a:gd name="connsiteY2354" fmla="*/ 1269668 h 1847704"/>
                <a:gd name="connsiteX2355" fmla="*/ 1335387 w 1842380"/>
                <a:gd name="connsiteY2355" fmla="*/ 1258486 h 1847704"/>
                <a:gd name="connsiteX2356" fmla="*/ 1343374 w 1842380"/>
                <a:gd name="connsiteY2356" fmla="*/ 1259550 h 1847704"/>
                <a:gd name="connsiteX2357" fmla="*/ 1343374 w 1842380"/>
                <a:gd name="connsiteY2357" fmla="*/ 1259550 h 1847704"/>
                <a:gd name="connsiteX2358" fmla="*/ 1343374 w 1842380"/>
                <a:gd name="connsiteY2358" fmla="*/ 1275525 h 1847704"/>
                <a:gd name="connsiteX2359" fmla="*/ 1343374 w 1842380"/>
                <a:gd name="connsiteY2359" fmla="*/ 1291499 h 1847704"/>
                <a:gd name="connsiteX2360" fmla="*/ 1335387 w 1842380"/>
                <a:gd name="connsiteY2360" fmla="*/ 1298422 h 1847704"/>
                <a:gd name="connsiteX2361" fmla="*/ 1335387 w 1842380"/>
                <a:gd name="connsiteY2361" fmla="*/ 1286174 h 1847704"/>
                <a:gd name="connsiteX2362" fmla="*/ 1343374 w 1842380"/>
                <a:gd name="connsiteY2362" fmla="*/ 1275525 h 1847704"/>
                <a:gd name="connsiteX2363" fmla="*/ 1343374 w 1842380"/>
                <a:gd name="connsiteY2363" fmla="*/ 1275525 h 1847704"/>
                <a:gd name="connsiteX2364" fmla="*/ 1343374 w 1842380"/>
                <a:gd name="connsiteY2364" fmla="*/ 1452308 h 1847704"/>
                <a:gd name="connsiteX2365" fmla="*/ 1343374 w 1842380"/>
                <a:gd name="connsiteY2365" fmla="*/ 1490647 h 1847704"/>
                <a:gd name="connsiteX2366" fmla="*/ 1335387 w 1842380"/>
                <a:gd name="connsiteY2366" fmla="*/ 1482660 h 1847704"/>
                <a:gd name="connsiteX2367" fmla="*/ 1335387 w 1842380"/>
                <a:gd name="connsiteY2367" fmla="*/ 1443256 h 1847704"/>
                <a:gd name="connsiteX2368" fmla="*/ 1343374 w 1842380"/>
                <a:gd name="connsiteY2368" fmla="*/ 1452308 h 1847704"/>
                <a:gd name="connsiteX2369" fmla="*/ 1343374 w 1842380"/>
                <a:gd name="connsiteY2369" fmla="*/ 1452308 h 1847704"/>
                <a:gd name="connsiteX2370" fmla="*/ 1343374 w 1842380"/>
                <a:gd name="connsiteY2370" fmla="*/ 1623234 h 1847704"/>
                <a:gd name="connsiteX2371" fmla="*/ 1343374 w 1842380"/>
                <a:gd name="connsiteY2371" fmla="*/ 1643468 h 1847704"/>
                <a:gd name="connsiteX2372" fmla="*/ 1341244 w 1842380"/>
                <a:gd name="connsiteY2372" fmla="*/ 1645598 h 1847704"/>
                <a:gd name="connsiteX2373" fmla="*/ 1343374 w 1842380"/>
                <a:gd name="connsiteY2373" fmla="*/ 1645598 h 1847704"/>
                <a:gd name="connsiteX2374" fmla="*/ 1343374 w 1842380"/>
                <a:gd name="connsiteY2374" fmla="*/ 1666897 h 1847704"/>
                <a:gd name="connsiteX2375" fmla="*/ 1335387 w 1842380"/>
                <a:gd name="connsiteY2375" fmla="*/ 1663703 h 1847704"/>
                <a:gd name="connsiteX2376" fmla="*/ 1335387 w 1842380"/>
                <a:gd name="connsiteY2376" fmla="*/ 1630156 h 1847704"/>
                <a:gd name="connsiteX2377" fmla="*/ 1343374 w 1842380"/>
                <a:gd name="connsiteY2377" fmla="*/ 1623234 h 1847704"/>
                <a:gd name="connsiteX2378" fmla="*/ 1343374 w 1842380"/>
                <a:gd name="connsiteY2378" fmla="*/ 1623234 h 1847704"/>
                <a:gd name="connsiteX2379" fmla="*/ 1343374 w 1842380"/>
                <a:gd name="connsiteY2379" fmla="*/ 1718016 h 1847704"/>
                <a:gd name="connsiteX2380" fmla="*/ 1343374 w 1842380"/>
                <a:gd name="connsiteY2380" fmla="*/ 1740380 h 1847704"/>
                <a:gd name="connsiteX2381" fmla="*/ 1341244 w 1842380"/>
                <a:gd name="connsiteY2381" fmla="*/ 1741445 h 1847704"/>
                <a:gd name="connsiteX2382" fmla="*/ 1335387 w 1842380"/>
                <a:gd name="connsiteY2382" fmla="*/ 1745705 h 1847704"/>
                <a:gd name="connsiteX2383" fmla="*/ 1335387 w 1842380"/>
                <a:gd name="connsiteY2383" fmla="*/ 1715353 h 1847704"/>
                <a:gd name="connsiteX2384" fmla="*/ 1343374 w 1842380"/>
                <a:gd name="connsiteY2384" fmla="*/ 1718016 h 1847704"/>
                <a:gd name="connsiteX2385" fmla="*/ 1335920 w 1842380"/>
                <a:gd name="connsiteY2385" fmla="*/ 102472 h 1847704"/>
                <a:gd name="connsiteX2386" fmla="*/ 1335920 w 1842380"/>
                <a:gd name="connsiteY2386" fmla="*/ 134953 h 1847704"/>
                <a:gd name="connsiteX2387" fmla="*/ 1331660 w 1842380"/>
                <a:gd name="connsiteY2387" fmla="*/ 122706 h 1847704"/>
                <a:gd name="connsiteX2388" fmla="*/ 1331660 w 1842380"/>
                <a:gd name="connsiteY2388" fmla="*/ 99277 h 1847704"/>
                <a:gd name="connsiteX2389" fmla="*/ 1335920 w 1842380"/>
                <a:gd name="connsiteY2389" fmla="*/ 102472 h 1847704"/>
                <a:gd name="connsiteX2390" fmla="*/ 1335920 w 1842380"/>
                <a:gd name="connsiteY2390" fmla="*/ 102472 h 1847704"/>
                <a:gd name="connsiteX2391" fmla="*/ 1335920 w 1842380"/>
                <a:gd name="connsiteY2391" fmla="*/ 200448 h 1847704"/>
                <a:gd name="connsiteX2392" fmla="*/ 1335920 w 1842380"/>
                <a:gd name="connsiteY2392" fmla="*/ 216423 h 1847704"/>
                <a:gd name="connsiteX2393" fmla="*/ 1331660 w 1842380"/>
                <a:gd name="connsiteY2393" fmla="*/ 215358 h 1847704"/>
                <a:gd name="connsiteX2394" fmla="*/ 1331660 w 1842380"/>
                <a:gd name="connsiteY2394" fmla="*/ 198318 h 1847704"/>
                <a:gd name="connsiteX2395" fmla="*/ 1335920 w 1842380"/>
                <a:gd name="connsiteY2395" fmla="*/ 200448 h 1847704"/>
                <a:gd name="connsiteX2396" fmla="*/ 1335920 w 1842380"/>
                <a:gd name="connsiteY2396" fmla="*/ 200448 h 1847704"/>
                <a:gd name="connsiteX2397" fmla="*/ 1335920 w 1842380"/>
                <a:gd name="connsiteY2397" fmla="*/ 343153 h 1847704"/>
                <a:gd name="connsiteX2398" fmla="*/ 1335920 w 1842380"/>
                <a:gd name="connsiteY2398" fmla="*/ 364452 h 1847704"/>
                <a:gd name="connsiteX2399" fmla="*/ 1331660 w 1842380"/>
                <a:gd name="connsiteY2399" fmla="*/ 365517 h 1847704"/>
                <a:gd name="connsiteX2400" fmla="*/ 1331660 w 1842380"/>
                <a:gd name="connsiteY2400" fmla="*/ 340490 h 1847704"/>
                <a:gd name="connsiteX2401" fmla="*/ 1335920 w 1842380"/>
                <a:gd name="connsiteY2401" fmla="*/ 343153 h 1847704"/>
                <a:gd name="connsiteX2402" fmla="*/ 1335920 w 1842380"/>
                <a:gd name="connsiteY2402" fmla="*/ 343153 h 1847704"/>
                <a:gd name="connsiteX2403" fmla="*/ 1335920 w 1842380"/>
                <a:gd name="connsiteY2403" fmla="*/ 441129 h 1847704"/>
                <a:gd name="connsiteX2404" fmla="*/ 1335920 w 1842380"/>
                <a:gd name="connsiteY2404" fmla="*/ 471480 h 1847704"/>
                <a:gd name="connsiteX2405" fmla="*/ 1335920 w 1842380"/>
                <a:gd name="connsiteY2405" fmla="*/ 471480 h 1847704"/>
                <a:gd name="connsiteX2406" fmla="*/ 1331660 w 1842380"/>
                <a:gd name="connsiteY2406" fmla="*/ 471480 h 1847704"/>
                <a:gd name="connsiteX2407" fmla="*/ 1331660 w 1842380"/>
                <a:gd name="connsiteY2407" fmla="*/ 442194 h 1847704"/>
                <a:gd name="connsiteX2408" fmla="*/ 1335920 w 1842380"/>
                <a:gd name="connsiteY2408" fmla="*/ 441129 h 1847704"/>
                <a:gd name="connsiteX2409" fmla="*/ 1335920 w 1842380"/>
                <a:gd name="connsiteY2409" fmla="*/ 441129 h 1847704"/>
                <a:gd name="connsiteX2410" fmla="*/ 1335920 w 1842380"/>
                <a:gd name="connsiteY2410" fmla="*/ 570522 h 1847704"/>
                <a:gd name="connsiteX2411" fmla="*/ 1335920 w 1842380"/>
                <a:gd name="connsiteY2411" fmla="*/ 582769 h 1847704"/>
                <a:gd name="connsiteX2412" fmla="*/ 1331660 w 1842380"/>
                <a:gd name="connsiteY2412" fmla="*/ 578509 h 1847704"/>
                <a:gd name="connsiteX2413" fmla="*/ 1331660 w 1842380"/>
                <a:gd name="connsiteY2413" fmla="*/ 566262 h 1847704"/>
                <a:gd name="connsiteX2414" fmla="*/ 1335920 w 1842380"/>
                <a:gd name="connsiteY2414" fmla="*/ 570522 h 1847704"/>
                <a:gd name="connsiteX2415" fmla="*/ 1335920 w 1842380"/>
                <a:gd name="connsiteY2415" fmla="*/ 570522 h 1847704"/>
                <a:gd name="connsiteX2416" fmla="*/ 1335920 w 1842380"/>
                <a:gd name="connsiteY2416" fmla="*/ 634952 h 1847704"/>
                <a:gd name="connsiteX2417" fmla="*/ 1335920 w 1842380"/>
                <a:gd name="connsiteY2417" fmla="*/ 675420 h 1847704"/>
                <a:gd name="connsiteX2418" fmla="*/ 1331660 w 1842380"/>
                <a:gd name="connsiteY2418" fmla="*/ 661043 h 1847704"/>
                <a:gd name="connsiteX2419" fmla="*/ 1331660 w 1842380"/>
                <a:gd name="connsiteY2419" fmla="*/ 647731 h 1847704"/>
                <a:gd name="connsiteX2420" fmla="*/ 1331660 w 1842380"/>
                <a:gd name="connsiteY2420" fmla="*/ 648796 h 1847704"/>
                <a:gd name="connsiteX2421" fmla="*/ 1335920 w 1842380"/>
                <a:gd name="connsiteY2421" fmla="*/ 634952 h 1847704"/>
                <a:gd name="connsiteX2422" fmla="*/ 1335920 w 1842380"/>
                <a:gd name="connsiteY2422" fmla="*/ 634952 h 1847704"/>
                <a:gd name="connsiteX2423" fmla="*/ 1335920 w 1842380"/>
                <a:gd name="connsiteY2423" fmla="*/ 749435 h 1847704"/>
                <a:gd name="connsiteX2424" fmla="*/ 1335920 w 1842380"/>
                <a:gd name="connsiteY2424" fmla="*/ 776591 h 1847704"/>
                <a:gd name="connsiteX2425" fmla="*/ 1331660 w 1842380"/>
                <a:gd name="connsiteY2425" fmla="*/ 775526 h 1847704"/>
                <a:gd name="connsiteX2426" fmla="*/ 1331660 w 1842380"/>
                <a:gd name="connsiteY2426" fmla="*/ 774461 h 1847704"/>
                <a:gd name="connsiteX2427" fmla="*/ 1331660 w 1842380"/>
                <a:gd name="connsiteY2427" fmla="*/ 748370 h 1847704"/>
                <a:gd name="connsiteX2428" fmla="*/ 1331660 w 1842380"/>
                <a:gd name="connsiteY2428" fmla="*/ 748370 h 1847704"/>
                <a:gd name="connsiteX2429" fmla="*/ 1334855 w 1842380"/>
                <a:gd name="connsiteY2429" fmla="*/ 749435 h 1847704"/>
                <a:gd name="connsiteX2430" fmla="*/ 1335920 w 1842380"/>
                <a:gd name="connsiteY2430" fmla="*/ 749435 h 1847704"/>
                <a:gd name="connsiteX2431" fmla="*/ 1335920 w 1842380"/>
                <a:gd name="connsiteY2431" fmla="*/ 749435 h 1847704"/>
                <a:gd name="connsiteX2432" fmla="*/ 1335920 w 1842380"/>
                <a:gd name="connsiteY2432" fmla="*/ 811735 h 1847704"/>
                <a:gd name="connsiteX2433" fmla="*/ 1335920 w 1842380"/>
                <a:gd name="connsiteY2433" fmla="*/ 831969 h 1847704"/>
                <a:gd name="connsiteX2434" fmla="*/ 1333257 w 1842380"/>
                <a:gd name="connsiteY2434" fmla="*/ 829307 h 1847704"/>
                <a:gd name="connsiteX2435" fmla="*/ 1331127 w 1842380"/>
                <a:gd name="connsiteY2435" fmla="*/ 826112 h 1847704"/>
                <a:gd name="connsiteX2436" fmla="*/ 1331127 w 1842380"/>
                <a:gd name="connsiteY2436" fmla="*/ 826112 h 1847704"/>
                <a:gd name="connsiteX2437" fmla="*/ 1331127 w 1842380"/>
                <a:gd name="connsiteY2437" fmla="*/ 808008 h 1847704"/>
                <a:gd name="connsiteX2438" fmla="*/ 1333257 w 1842380"/>
                <a:gd name="connsiteY2438" fmla="*/ 809073 h 1847704"/>
                <a:gd name="connsiteX2439" fmla="*/ 1333257 w 1842380"/>
                <a:gd name="connsiteY2439" fmla="*/ 810137 h 1847704"/>
                <a:gd name="connsiteX2440" fmla="*/ 1335920 w 1842380"/>
                <a:gd name="connsiteY2440" fmla="*/ 811735 h 1847704"/>
                <a:gd name="connsiteX2441" fmla="*/ 1335920 w 1842380"/>
                <a:gd name="connsiteY2441" fmla="*/ 811735 h 1847704"/>
                <a:gd name="connsiteX2442" fmla="*/ 1335920 w 1842380"/>
                <a:gd name="connsiteY2442" fmla="*/ 905984 h 1847704"/>
                <a:gd name="connsiteX2443" fmla="*/ 1335920 w 1842380"/>
                <a:gd name="connsiteY2443" fmla="*/ 912906 h 1847704"/>
                <a:gd name="connsiteX2444" fmla="*/ 1333790 w 1842380"/>
                <a:gd name="connsiteY2444" fmla="*/ 912906 h 1847704"/>
                <a:gd name="connsiteX2445" fmla="*/ 1335920 w 1842380"/>
                <a:gd name="connsiteY2445" fmla="*/ 917166 h 1847704"/>
                <a:gd name="connsiteX2446" fmla="*/ 1335920 w 1842380"/>
                <a:gd name="connsiteY2446" fmla="*/ 949647 h 1847704"/>
                <a:gd name="connsiteX2447" fmla="*/ 1335920 w 1842380"/>
                <a:gd name="connsiteY2447" fmla="*/ 949647 h 1847704"/>
                <a:gd name="connsiteX2448" fmla="*/ 1331660 w 1842380"/>
                <a:gd name="connsiteY2448" fmla="*/ 922491 h 1847704"/>
                <a:gd name="connsiteX2449" fmla="*/ 1331660 w 1842380"/>
                <a:gd name="connsiteY2449" fmla="*/ 905451 h 1847704"/>
                <a:gd name="connsiteX2450" fmla="*/ 1335920 w 1842380"/>
                <a:gd name="connsiteY2450" fmla="*/ 905984 h 1847704"/>
                <a:gd name="connsiteX2451" fmla="*/ 1335920 w 1842380"/>
                <a:gd name="connsiteY2451" fmla="*/ 905984 h 1847704"/>
                <a:gd name="connsiteX2452" fmla="*/ 1335920 w 1842380"/>
                <a:gd name="connsiteY2452" fmla="*/ 955504 h 1847704"/>
                <a:gd name="connsiteX2453" fmla="*/ 1335920 w 1842380"/>
                <a:gd name="connsiteY2453" fmla="*/ 962427 h 1847704"/>
                <a:gd name="connsiteX2454" fmla="*/ 1331660 w 1842380"/>
                <a:gd name="connsiteY2454" fmla="*/ 963492 h 1847704"/>
                <a:gd name="connsiteX2455" fmla="*/ 1331660 w 1842380"/>
                <a:gd name="connsiteY2455" fmla="*/ 956569 h 1847704"/>
                <a:gd name="connsiteX2456" fmla="*/ 1335920 w 1842380"/>
                <a:gd name="connsiteY2456" fmla="*/ 955504 h 1847704"/>
                <a:gd name="connsiteX2457" fmla="*/ 1335920 w 1842380"/>
                <a:gd name="connsiteY2457" fmla="*/ 955504 h 1847704"/>
                <a:gd name="connsiteX2458" fmla="*/ 1335920 w 1842380"/>
                <a:gd name="connsiteY2458" fmla="*/ 1067325 h 1847704"/>
                <a:gd name="connsiteX2459" fmla="*/ 1335920 w 1842380"/>
                <a:gd name="connsiteY2459" fmla="*/ 1112586 h 1847704"/>
                <a:gd name="connsiteX2460" fmla="*/ 1333790 w 1842380"/>
                <a:gd name="connsiteY2460" fmla="*/ 1118443 h 1847704"/>
                <a:gd name="connsiteX2461" fmla="*/ 1331660 w 1842380"/>
                <a:gd name="connsiteY2461" fmla="*/ 1122703 h 1847704"/>
                <a:gd name="connsiteX2462" fmla="*/ 1331660 w 1842380"/>
                <a:gd name="connsiteY2462" fmla="*/ 1076377 h 1847704"/>
                <a:gd name="connsiteX2463" fmla="*/ 1335920 w 1842380"/>
                <a:gd name="connsiteY2463" fmla="*/ 1067325 h 1847704"/>
                <a:gd name="connsiteX2464" fmla="*/ 1335920 w 1842380"/>
                <a:gd name="connsiteY2464" fmla="*/ 1067325 h 1847704"/>
                <a:gd name="connsiteX2465" fmla="*/ 1335920 w 1842380"/>
                <a:gd name="connsiteY2465" fmla="*/ 1067325 h 1847704"/>
                <a:gd name="connsiteX2466" fmla="*/ 1335920 w 1842380"/>
                <a:gd name="connsiteY2466" fmla="*/ 1194055 h 1847704"/>
                <a:gd name="connsiteX2467" fmla="*/ 1335920 w 1842380"/>
                <a:gd name="connsiteY2467" fmla="*/ 1211095 h 1847704"/>
                <a:gd name="connsiteX2468" fmla="*/ 1332725 w 1842380"/>
                <a:gd name="connsiteY2468" fmla="*/ 1219082 h 1847704"/>
                <a:gd name="connsiteX2469" fmla="*/ 1335920 w 1842380"/>
                <a:gd name="connsiteY2469" fmla="*/ 1219082 h 1847704"/>
                <a:gd name="connsiteX2470" fmla="*/ 1335920 w 1842380"/>
                <a:gd name="connsiteY2470" fmla="*/ 1230264 h 1847704"/>
                <a:gd name="connsiteX2471" fmla="*/ 1331660 w 1842380"/>
                <a:gd name="connsiteY2471" fmla="*/ 1230264 h 1847704"/>
                <a:gd name="connsiteX2472" fmla="*/ 1331660 w 1842380"/>
                <a:gd name="connsiteY2472" fmla="*/ 1200978 h 1847704"/>
                <a:gd name="connsiteX2473" fmla="*/ 1335920 w 1842380"/>
                <a:gd name="connsiteY2473" fmla="*/ 1194055 h 1847704"/>
                <a:gd name="connsiteX2474" fmla="*/ 1335920 w 1842380"/>
                <a:gd name="connsiteY2474" fmla="*/ 1194055 h 1847704"/>
                <a:gd name="connsiteX2475" fmla="*/ 1335920 w 1842380"/>
                <a:gd name="connsiteY2475" fmla="*/ 1258486 h 1847704"/>
                <a:gd name="connsiteX2476" fmla="*/ 1335920 w 1842380"/>
                <a:gd name="connsiteY2476" fmla="*/ 1269668 h 1847704"/>
                <a:gd name="connsiteX2477" fmla="*/ 1331660 w 1842380"/>
                <a:gd name="connsiteY2477" fmla="*/ 1268603 h 1847704"/>
                <a:gd name="connsiteX2478" fmla="*/ 1331660 w 1842380"/>
                <a:gd name="connsiteY2478" fmla="*/ 1257421 h 1847704"/>
                <a:gd name="connsiteX2479" fmla="*/ 1335920 w 1842380"/>
                <a:gd name="connsiteY2479" fmla="*/ 1258486 h 1847704"/>
                <a:gd name="connsiteX2480" fmla="*/ 1335920 w 1842380"/>
                <a:gd name="connsiteY2480" fmla="*/ 1258486 h 1847704"/>
                <a:gd name="connsiteX2481" fmla="*/ 1335920 w 1842380"/>
                <a:gd name="connsiteY2481" fmla="*/ 1285642 h 1847704"/>
                <a:gd name="connsiteX2482" fmla="*/ 1335920 w 1842380"/>
                <a:gd name="connsiteY2482" fmla="*/ 1297889 h 1847704"/>
                <a:gd name="connsiteX2483" fmla="*/ 1331660 w 1842380"/>
                <a:gd name="connsiteY2483" fmla="*/ 1301084 h 1847704"/>
                <a:gd name="connsiteX2484" fmla="*/ 1331660 w 1842380"/>
                <a:gd name="connsiteY2484" fmla="*/ 1289902 h 1847704"/>
                <a:gd name="connsiteX2485" fmla="*/ 1335920 w 1842380"/>
                <a:gd name="connsiteY2485" fmla="*/ 1285642 h 1847704"/>
                <a:gd name="connsiteX2486" fmla="*/ 1335920 w 1842380"/>
                <a:gd name="connsiteY2486" fmla="*/ 1285642 h 1847704"/>
                <a:gd name="connsiteX2487" fmla="*/ 1335920 w 1842380"/>
                <a:gd name="connsiteY2487" fmla="*/ 1443256 h 1847704"/>
                <a:gd name="connsiteX2488" fmla="*/ 1335920 w 1842380"/>
                <a:gd name="connsiteY2488" fmla="*/ 1482660 h 1847704"/>
                <a:gd name="connsiteX2489" fmla="*/ 1335920 w 1842380"/>
                <a:gd name="connsiteY2489" fmla="*/ 1482660 h 1847704"/>
                <a:gd name="connsiteX2490" fmla="*/ 1331660 w 1842380"/>
                <a:gd name="connsiteY2490" fmla="*/ 1475737 h 1847704"/>
                <a:gd name="connsiteX2491" fmla="*/ 1331660 w 1842380"/>
                <a:gd name="connsiteY2491" fmla="*/ 1436334 h 1847704"/>
                <a:gd name="connsiteX2492" fmla="*/ 1335920 w 1842380"/>
                <a:gd name="connsiteY2492" fmla="*/ 1443256 h 1847704"/>
                <a:gd name="connsiteX2493" fmla="*/ 1335920 w 1842380"/>
                <a:gd name="connsiteY2493" fmla="*/ 1443256 h 1847704"/>
                <a:gd name="connsiteX2494" fmla="*/ 1335920 w 1842380"/>
                <a:gd name="connsiteY2494" fmla="*/ 1630156 h 1847704"/>
                <a:gd name="connsiteX2495" fmla="*/ 1335920 w 1842380"/>
                <a:gd name="connsiteY2495" fmla="*/ 1663703 h 1847704"/>
                <a:gd name="connsiteX2496" fmla="*/ 1331660 w 1842380"/>
                <a:gd name="connsiteY2496" fmla="*/ 1661573 h 1847704"/>
                <a:gd name="connsiteX2497" fmla="*/ 1331660 w 1842380"/>
                <a:gd name="connsiteY2497" fmla="*/ 1635481 h 1847704"/>
                <a:gd name="connsiteX2498" fmla="*/ 1335920 w 1842380"/>
                <a:gd name="connsiteY2498" fmla="*/ 1630156 h 1847704"/>
                <a:gd name="connsiteX2499" fmla="*/ 1335920 w 1842380"/>
                <a:gd name="connsiteY2499" fmla="*/ 1630156 h 1847704"/>
                <a:gd name="connsiteX2500" fmla="*/ 1335920 w 1842380"/>
                <a:gd name="connsiteY2500" fmla="*/ 1715353 h 1847704"/>
                <a:gd name="connsiteX2501" fmla="*/ 1335920 w 1842380"/>
                <a:gd name="connsiteY2501" fmla="*/ 1745705 h 1847704"/>
                <a:gd name="connsiteX2502" fmla="*/ 1331660 w 1842380"/>
                <a:gd name="connsiteY2502" fmla="*/ 1748899 h 1847704"/>
                <a:gd name="connsiteX2503" fmla="*/ 1331660 w 1842380"/>
                <a:gd name="connsiteY2503" fmla="*/ 1713756 h 1847704"/>
                <a:gd name="connsiteX2504" fmla="*/ 1335920 w 1842380"/>
                <a:gd name="connsiteY2504" fmla="*/ 1715353 h 1847704"/>
                <a:gd name="connsiteX2505" fmla="*/ 1335920 w 1842380"/>
                <a:gd name="connsiteY2505" fmla="*/ 1715353 h 1847704"/>
                <a:gd name="connsiteX2506" fmla="*/ 1331127 w 1842380"/>
                <a:gd name="connsiteY2506" fmla="*/ 394803 h 1847704"/>
                <a:gd name="connsiteX2507" fmla="*/ 1331127 w 1842380"/>
                <a:gd name="connsiteY2507" fmla="*/ 383621 h 1847704"/>
                <a:gd name="connsiteX2508" fmla="*/ 1334322 w 1842380"/>
                <a:gd name="connsiteY2508" fmla="*/ 387881 h 1847704"/>
                <a:gd name="connsiteX2509" fmla="*/ 1331127 w 1842380"/>
                <a:gd name="connsiteY2509" fmla="*/ 394803 h 1847704"/>
                <a:gd name="connsiteX2510" fmla="*/ 1331127 w 1842380"/>
                <a:gd name="connsiteY2510" fmla="*/ 98745 h 1847704"/>
                <a:gd name="connsiteX2511" fmla="*/ 1331127 w 1842380"/>
                <a:gd name="connsiteY2511" fmla="*/ 122174 h 1847704"/>
                <a:gd name="connsiteX2512" fmla="*/ 1315153 w 1842380"/>
                <a:gd name="connsiteY2512" fmla="*/ 107264 h 1847704"/>
                <a:gd name="connsiteX2513" fmla="*/ 1315153 w 1842380"/>
                <a:gd name="connsiteY2513" fmla="*/ 89160 h 1847704"/>
                <a:gd name="connsiteX2514" fmla="*/ 1331127 w 1842380"/>
                <a:gd name="connsiteY2514" fmla="*/ 98745 h 1847704"/>
                <a:gd name="connsiteX2515" fmla="*/ 1331127 w 1842380"/>
                <a:gd name="connsiteY2515" fmla="*/ 98745 h 1847704"/>
                <a:gd name="connsiteX2516" fmla="*/ 1331127 w 1842380"/>
                <a:gd name="connsiteY2516" fmla="*/ 197786 h 1847704"/>
                <a:gd name="connsiteX2517" fmla="*/ 1331127 w 1842380"/>
                <a:gd name="connsiteY2517" fmla="*/ 214825 h 1847704"/>
                <a:gd name="connsiteX2518" fmla="*/ 1315153 w 1842380"/>
                <a:gd name="connsiteY2518" fmla="*/ 208968 h 1847704"/>
                <a:gd name="connsiteX2519" fmla="*/ 1315153 w 1842380"/>
                <a:gd name="connsiteY2519" fmla="*/ 191928 h 1847704"/>
                <a:gd name="connsiteX2520" fmla="*/ 1331127 w 1842380"/>
                <a:gd name="connsiteY2520" fmla="*/ 197786 h 1847704"/>
                <a:gd name="connsiteX2521" fmla="*/ 1331127 w 1842380"/>
                <a:gd name="connsiteY2521" fmla="*/ 197786 h 1847704"/>
                <a:gd name="connsiteX2522" fmla="*/ 1331127 w 1842380"/>
                <a:gd name="connsiteY2522" fmla="*/ 341023 h 1847704"/>
                <a:gd name="connsiteX2523" fmla="*/ 1331127 w 1842380"/>
                <a:gd name="connsiteY2523" fmla="*/ 366049 h 1847704"/>
                <a:gd name="connsiteX2524" fmla="*/ 1319945 w 1842380"/>
                <a:gd name="connsiteY2524" fmla="*/ 369244 h 1847704"/>
                <a:gd name="connsiteX2525" fmla="*/ 1315685 w 1842380"/>
                <a:gd name="connsiteY2525" fmla="*/ 367114 h 1847704"/>
                <a:gd name="connsiteX2526" fmla="*/ 1315685 w 1842380"/>
                <a:gd name="connsiteY2526" fmla="*/ 336763 h 1847704"/>
                <a:gd name="connsiteX2527" fmla="*/ 1331127 w 1842380"/>
                <a:gd name="connsiteY2527" fmla="*/ 341023 h 1847704"/>
                <a:gd name="connsiteX2528" fmla="*/ 1331127 w 1842380"/>
                <a:gd name="connsiteY2528" fmla="*/ 341023 h 1847704"/>
                <a:gd name="connsiteX2529" fmla="*/ 1331127 w 1842380"/>
                <a:gd name="connsiteY2529" fmla="*/ 383621 h 1847704"/>
                <a:gd name="connsiteX2530" fmla="*/ 1331127 w 1842380"/>
                <a:gd name="connsiteY2530" fmla="*/ 394803 h 1847704"/>
                <a:gd name="connsiteX2531" fmla="*/ 1321010 w 1842380"/>
                <a:gd name="connsiteY2531" fmla="*/ 400661 h 1847704"/>
                <a:gd name="connsiteX2532" fmla="*/ 1315153 w 1842380"/>
                <a:gd name="connsiteY2532" fmla="*/ 399596 h 1847704"/>
                <a:gd name="connsiteX2533" fmla="*/ 1315153 w 1842380"/>
                <a:gd name="connsiteY2533" fmla="*/ 380426 h 1847704"/>
                <a:gd name="connsiteX2534" fmla="*/ 1325270 w 1842380"/>
                <a:gd name="connsiteY2534" fmla="*/ 381491 h 1847704"/>
                <a:gd name="connsiteX2535" fmla="*/ 1331127 w 1842380"/>
                <a:gd name="connsiteY2535" fmla="*/ 383621 h 1847704"/>
                <a:gd name="connsiteX2536" fmla="*/ 1331127 w 1842380"/>
                <a:gd name="connsiteY2536" fmla="*/ 383621 h 1847704"/>
                <a:gd name="connsiteX2537" fmla="*/ 1331127 w 1842380"/>
                <a:gd name="connsiteY2537" fmla="*/ 442194 h 1847704"/>
                <a:gd name="connsiteX2538" fmla="*/ 1331127 w 1842380"/>
                <a:gd name="connsiteY2538" fmla="*/ 471480 h 1847704"/>
                <a:gd name="connsiteX2539" fmla="*/ 1315153 w 1842380"/>
                <a:gd name="connsiteY2539" fmla="*/ 472545 h 1847704"/>
                <a:gd name="connsiteX2540" fmla="*/ 1315153 w 1842380"/>
                <a:gd name="connsiteY2540" fmla="*/ 437402 h 1847704"/>
                <a:gd name="connsiteX2541" fmla="*/ 1329530 w 1842380"/>
                <a:gd name="connsiteY2541" fmla="*/ 441661 h 1847704"/>
                <a:gd name="connsiteX2542" fmla="*/ 1331127 w 1842380"/>
                <a:gd name="connsiteY2542" fmla="*/ 442194 h 1847704"/>
                <a:gd name="connsiteX2543" fmla="*/ 1331127 w 1842380"/>
                <a:gd name="connsiteY2543" fmla="*/ 442194 h 1847704"/>
                <a:gd name="connsiteX2544" fmla="*/ 1331127 w 1842380"/>
                <a:gd name="connsiteY2544" fmla="*/ 566262 h 1847704"/>
                <a:gd name="connsiteX2545" fmla="*/ 1331127 w 1842380"/>
                <a:gd name="connsiteY2545" fmla="*/ 578509 h 1847704"/>
                <a:gd name="connsiteX2546" fmla="*/ 1328997 w 1842380"/>
                <a:gd name="connsiteY2546" fmla="*/ 576379 h 1847704"/>
                <a:gd name="connsiteX2547" fmla="*/ 1328997 w 1842380"/>
                <a:gd name="connsiteY2547" fmla="*/ 577444 h 1847704"/>
                <a:gd name="connsiteX2548" fmla="*/ 1327932 w 1842380"/>
                <a:gd name="connsiteY2548" fmla="*/ 576379 h 1847704"/>
                <a:gd name="connsiteX2549" fmla="*/ 1315685 w 1842380"/>
                <a:gd name="connsiteY2549" fmla="*/ 615782 h 1847704"/>
                <a:gd name="connsiteX2550" fmla="*/ 1315685 w 1842380"/>
                <a:gd name="connsiteY2550" fmla="*/ 580639 h 1847704"/>
                <a:gd name="connsiteX2551" fmla="*/ 1315685 w 1842380"/>
                <a:gd name="connsiteY2551" fmla="*/ 565729 h 1847704"/>
                <a:gd name="connsiteX2552" fmla="*/ 1315685 w 1842380"/>
                <a:gd name="connsiteY2552" fmla="*/ 547093 h 1847704"/>
                <a:gd name="connsiteX2553" fmla="*/ 1325803 w 1842380"/>
                <a:gd name="connsiteY2553" fmla="*/ 563067 h 1847704"/>
                <a:gd name="connsiteX2554" fmla="*/ 1331127 w 1842380"/>
                <a:gd name="connsiteY2554" fmla="*/ 566262 h 1847704"/>
                <a:gd name="connsiteX2555" fmla="*/ 1331127 w 1842380"/>
                <a:gd name="connsiteY2555" fmla="*/ 566262 h 1847704"/>
                <a:gd name="connsiteX2556" fmla="*/ 1331127 w 1842380"/>
                <a:gd name="connsiteY2556" fmla="*/ 566262 h 1847704"/>
                <a:gd name="connsiteX2557" fmla="*/ 1331127 w 1842380"/>
                <a:gd name="connsiteY2557" fmla="*/ 647199 h 1847704"/>
                <a:gd name="connsiteX2558" fmla="*/ 1331127 w 1842380"/>
                <a:gd name="connsiteY2558" fmla="*/ 660511 h 1847704"/>
                <a:gd name="connsiteX2559" fmla="*/ 1330062 w 1842380"/>
                <a:gd name="connsiteY2559" fmla="*/ 658381 h 1847704"/>
                <a:gd name="connsiteX2560" fmla="*/ 1315685 w 1842380"/>
                <a:gd name="connsiteY2560" fmla="*/ 645069 h 1847704"/>
                <a:gd name="connsiteX2561" fmla="*/ 1315685 w 1842380"/>
                <a:gd name="connsiteY2561" fmla="*/ 626964 h 1847704"/>
                <a:gd name="connsiteX2562" fmla="*/ 1331127 w 1842380"/>
                <a:gd name="connsiteY2562" fmla="*/ 647199 h 1847704"/>
                <a:gd name="connsiteX2563" fmla="*/ 1331127 w 1842380"/>
                <a:gd name="connsiteY2563" fmla="*/ 647199 h 1847704"/>
                <a:gd name="connsiteX2564" fmla="*/ 1331127 w 1842380"/>
                <a:gd name="connsiteY2564" fmla="*/ 748370 h 1847704"/>
                <a:gd name="connsiteX2565" fmla="*/ 1331127 w 1842380"/>
                <a:gd name="connsiteY2565" fmla="*/ 774461 h 1847704"/>
                <a:gd name="connsiteX2566" fmla="*/ 1330062 w 1842380"/>
                <a:gd name="connsiteY2566" fmla="*/ 774461 h 1847704"/>
                <a:gd name="connsiteX2567" fmla="*/ 1327932 w 1842380"/>
                <a:gd name="connsiteY2567" fmla="*/ 774461 h 1847704"/>
                <a:gd name="connsiteX2568" fmla="*/ 1324738 w 1842380"/>
                <a:gd name="connsiteY2568" fmla="*/ 776591 h 1847704"/>
                <a:gd name="connsiteX2569" fmla="*/ 1322608 w 1842380"/>
                <a:gd name="connsiteY2569" fmla="*/ 778721 h 1847704"/>
                <a:gd name="connsiteX2570" fmla="*/ 1321543 w 1842380"/>
                <a:gd name="connsiteY2570" fmla="*/ 779786 h 1847704"/>
                <a:gd name="connsiteX2571" fmla="*/ 1321543 w 1842380"/>
                <a:gd name="connsiteY2571" fmla="*/ 781916 h 1847704"/>
                <a:gd name="connsiteX2572" fmla="*/ 1319413 w 1842380"/>
                <a:gd name="connsiteY2572" fmla="*/ 782981 h 1847704"/>
                <a:gd name="connsiteX2573" fmla="*/ 1318348 w 1842380"/>
                <a:gd name="connsiteY2573" fmla="*/ 786176 h 1847704"/>
                <a:gd name="connsiteX2574" fmla="*/ 1318348 w 1842380"/>
                <a:gd name="connsiteY2574" fmla="*/ 789371 h 1847704"/>
                <a:gd name="connsiteX2575" fmla="*/ 1321543 w 1842380"/>
                <a:gd name="connsiteY2575" fmla="*/ 792566 h 1847704"/>
                <a:gd name="connsiteX2576" fmla="*/ 1322608 w 1842380"/>
                <a:gd name="connsiteY2576" fmla="*/ 794696 h 1847704"/>
                <a:gd name="connsiteX2577" fmla="*/ 1323673 w 1842380"/>
                <a:gd name="connsiteY2577" fmla="*/ 795761 h 1847704"/>
                <a:gd name="connsiteX2578" fmla="*/ 1324738 w 1842380"/>
                <a:gd name="connsiteY2578" fmla="*/ 797891 h 1847704"/>
                <a:gd name="connsiteX2579" fmla="*/ 1326867 w 1842380"/>
                <a:gd name="connsiteY2579" fmla="*/ 798955 h 1847704"/>
                <a:gd name="connsiteX2580" fmla="*/ 1327932 w 1842380"/>
                <a:gd name="connsiteY2580" fmla="*/ 802150 h 1847704"/>
                <a:gd name="connsiteX2581" fmla="*/ 1330062 w 1842380"/>
                <a:gd name="connsiteY2581" fmla="*/ 803215 h 1847704"/>
                <a:gd name="connsiteX2582" fmla="*/ 1330062 w 1842380"/>
                <a:gd name="connsiteY2582" fmla="*/ 806410 h 1847704"/>
                <a:gd name="connsiteX2583" fmla="*/ 1331127 w 1842380"/>
                <a:gd name="connsiteY2583" fmla="*/ 806410 h 1847704"/>
                <a:gd name="connsiteX2584" fmla="*/ 1331127 w 1842380"/>
                <a:gd name="connsiteY2584" fmla="*/ 824515 h 1847704"/>
                <a:gd name="connsiteX2585" fmla="*/ 1327932 w 1842380"/>
                <a:gd name="connsiteY2585" fmla="*/ 823982 h 1847704"/>
                <a:gd name="connsiteX2586" fmla="*/ 1324738 w 1842380"/>
                <a:gd name="connsiteY2586" fmla="*/ 820787 h 1847704"/>
                <a:gd name="connsiteX2587" fmla="*/ 1321543 w 1842380"/>
                <a:gd name="connsiteY2587" fmla="*/ 818657 h 1847704"/>
                <a:gd name="connsiteX2588" fmla="*/ 1317283 w 1842380"/>
                <a:gd name="connsiteY2588" fmla="*/ 816527 h 1847704"/>
                <a:gd name="connsiteX2589" fmla="*/ 1316218 w 1842380"/>
                <a:gd name="connsiteY2589" fmla="*/ 816527 h 1847704"/>
                <a:gd name="connsiteX2590" fmla="*/ 1316218 w 1842380"/>
                <a:gd name="connsiteY2590" fmla="*/ 755825 h 1847704"/>
                <a:gd name="connsiteX2591" fmla="*/ 1317283 w 1842380"/>
                <a:gd name="connsiteY2591" fmla="*/ 754760 h 1847704"/>
                <a:gd name="connsiteX2592" fmla="*/ 1318348 w 1842380"/>
                <a:gd name="connsiteY2592" fmla="*/ 751565 h 1847704"/>
                <a:gd name="connsiteX2593" fmla="*/ 1320478 w 1842380"/>
                <a:gd name="connsiteY2593" fmla="*/ 750500 h 1847704"/>
                <a:gd name="connsiteX2594" fmla="*/ 1324738 w 1842380"/>
                <a:gd name="connsiteY2594" fmla="*/ 750500 h 1847704"/>
                <a:gd name="connsiteX2595" fmla="*/ 1331127 w 1842380"/>
                <a:gd name="connsiteY2595" fmla="*/ 748370 h 1847704"/>
                <a:gd name="connsiteX2596" fmla="*/ 1331127 w 1842380"/>
                <a:gd name="connsiteY2596" fmla="*/ 748370 h 1847704"/>
                <a:gd name="connsiteX2597" fmla="*/ 1331127 w 1842380"/>
                <a:gd name="connsiteY2597" fmla="*/ 905984 h 1847704"/>
                <a:gd name="connsiteX2598" fmla="*/ 1331127 w 1842380"/>
                <a:gd name="connsiteY2598" fmla="*/ 923023 h 1847704"/>
                <a:gd name="connsiteX2599" fmla="*/ 1315153 w 1842380"/>
                <a:gd name="connsiteY2599" fmla="*/ 912906 h 1847704"/>
                <a:gd name="connsiteX2600" fmla="*/ 1315153 w 1842380"/>
                <a:gd name="connsiteY2600" fmla="*/ 905984 h 1847704"/>
                <a:gd name="connsiteX2601" fmla="*/ 1325270 w 1842380"/>
                <a:gd name="connsiteY2601" fmla="*/ 907049 h 1847704"/>
                <a:gd name="connsiteX2602" fmla="*/ 1331127 w 1842380"/>
                <a:gd name="connsiteY2602" fmla="*/ 905984 h 1847704"/>
                <a:gd name="connsiteX2603" fmla="*/ 1331127 w 1842380"/>
                <a:gd name="connsiteY2603" fmla="*/ 905984 h 1847704"/>
                <a:gd name="connsiteX2604" fmla="*/ 1331127 w 1842380"/>
                <a:gd name="connsiteY2604" fmla="*/ 956569 h 1847704"/>
                <a:gd name="connsiteX2605" fmla="*/ 1331127 w 1842380"/>
                <a:gd name="connsiteY2605" fmla="*/ 963492 h 1847704"/>
                <a:gd name="connsiteX2606" fmla="*/ 1316750 w 1842380"/>
                <a:gd name="connsiteY2606" fmla="*/ 961362 h 1847704"/>
                <a:gd name="connsiteX2607" fmla="*/ 1315685 w 1842380"/>
                <a:gd name="connsiteY2607" fmla="*/ 961362 h 1847704"/>
                <a:gd name="connsiteX2608" fmla="*/ 1315685 w 1842380"/>
                <a:gd name="connsiteY2608" fmla="*/ 952310 h 1847704"/>
                <a:gd name="connsiteX2609" fmla="*/ 1331127 w 1842380"/>
                <a:gd name="connsiteY2609" fmla="*/ 956569 h 1847704"/>
                <a:gd name="connsiteX2610" fmla="*/ 1331127 w 1842380"/>
                <a:gd name="connsiteY2610" fmla="*/ 956569 h 1847704"/>
                <a:gd name="connsiteX2611" fmla="*/ 1331127 w 1842380"/>
                <a:gd name="connsiteY2611" fmla="*/ 1075845 h 1847704"/>
                <a:gd name="connsiteX2612" fmla="*/ 1331127 w 1842380"/>
                <a:gd name="connsiteY2612" fmla="*/ 1122171 h 1847704"/>
                <a:gd name="connsiteX2613" fmla="*/ 1330062 w 1842380"/>
                <a:gd name="connsiteY2613" fmla="*/ 1124301 h 1847704"/>
                <a:gd name="connsiteX2614" fmla="*/ 1327932 w 1842380"/>
                <a:gd name="connsiteY2614" fmla="*/ 1131223 h 1847704"/>
                <a:gd name="connsiteX2615" fmla="*/ 1325803 w 1842380"/>
                <a:gd name="connsiteY2615" fmla="*/ 1137080 h 1847704"/>
                <a:gd name="connsiteX2616" fmla="*/ 1323673 w 1842380"/>
                <a:gd name="connsiteY2616" fmla="*/ 1141340 h 1847704"/>
                <a:gd name="connsiteX2617" fmla="*/ 1321543 w 1842380"/>
                <a:gd name="connsiteY2617" fmla="*/ 1145600 h 1847704"/>
                <a:gd name="connsiteX2618" fmla="*/ 1319413 w 1842380"/>
                <a:gd name="connsiteY2618" fmla="*/ 1148795 h 1847704"/>
                <a:gd name="connsiteX2619" fmla="*/ 1317283 w 1842380"/>
                <a:gd name="connsiteY2619" fmla="*/ 1151990 h 1847704"/>
                <a:gd name="connsiteX2620" fmla="*/ 1316218 w 1842380"/>
                <a:gd name="connsiteY2620" fmla="*/ 1154119 h 1847704"/>
                <a:gd name="connsiteX2621" fmla="*/ 1316218 w 1842380"/>
                <a:gd name="connsiteY2621" fmla="*/ 1101404 h 1847704"/>
                <a:gd name="connsiteX2622" fmla="*/ 1320478 w 1842380"/>
                <a:gd name="connsiteY2622" fmla="*/ 1093417 h 1847704"/>
                <a:gd name="connsiteX2623" fmla="*/ 1324738 w 1842380"/>
                <a:gd name="connsiteY2623" fmla="*/ 1086495 h 1847704"/>
                <a:gd name="connsiteX2624" fmla="*/ 1330595 w 1842380"/>
                <a:gd name="connsiteY2624" fmla="*/ 1076377 h 1847704"/>
                <a:gd name="connsiteX2625" fmla="*/ 1331127 w 1842380"/>
                <a:gd name="connsiteY2625" fmla="*/ 1075845 h 1847704"/>
                <a:gd name="connsiteX2626" fmla="*/ 1331127 w 1842380"/>
                <a:gd name="connsiteY2626" fmla="*/ 1075845 h 1847704"/>
                <a:gd name="connsiteX2627" fmla="*/ 1331127 w 1842380"/>
                <a:gd name="connsiteY2627" fmla="*/ 1200978 h 1847704"/>
                <a:gd name="connsiteX2628" fmla="*/ 1331127 w 1842380"/>
                <a:gd name="connsiteY2628" fmla="*/ 1230264 h 1847704"/>
                <a:gd name="connsiteX2629" fmla="*/ 1326867 w 1842380"/>
                <a:gd name="connsiteY2629" fmla="*/ 1231329 h 1847704"/>
                <a:gd name="connsiteX2630" fmla="*/ 1315685 w 1842380"/>
                <a:gd name="connsiteY2630" fmla="*/ 1239316 h 1847704"/>
                <a:gd name="connsiteX2631" fmla="*/ 1315685 w 1842380"/>
                <a:gd name="connsiteY2631" fmla="*/ 1226004 h 1847704"/>
                <a:gd name="connsiteX2632" fmla="*/ 1322608 w 1842380"/>
                <a:gd name="connsiteY2632" fmla="*/ 1222809 h 1847704"/>
                <a:gd name="connsiteX2633" fmla="*/ 1331127 w 1842380"/>
                <a:gd name="connsiteY2633" fmla="*/ 1200978 h 1847704"/>
                <a:gd name="connsiteX2634" fmla="*/ 1331127 w 1842380"/>
                <a:gd name="connsiteY2634" fmla="*/ 1200978 h 1847704"/>
                <a:gd name="connsiteX2635" fmla="*/ 1331127 w 1842380"/>
                <a:gd name="connsiteY2635" fmla="*/ 1257421 h 1847704"/>
                <a:gd name="connsiteX2636" fmla="*/ 1331127 w 1842380"/>
                <a:gd name="connsiteY2636" fmla="*/ 1268603 h 1847704"/>
                <a:gd name="connsiteX2637" fmla="*/ 1315153 w 1842380"/>
                <a:gd name="connsiteY2637" fmla="*/ 1266473 h 1847704"/>
                <a:gd name="connsiteX2638" fmla="*/ 1315153 w 1842380"/>
                <a:gd name="connsiteY2638" fmla="*/ 1254226 h 1847704"/>
                <a:gd name="connsiteX2639" fmla="*/ 1331127 w 1842380"/>
                <a:gd name="connsiteY2639" fmla="*/ 1257421 h 1847704"/>
                <a:gd name="connsiteX2640" fmla="*/ 1331127 w 1842380"/>
                <a:gd name="connsiteY2640" fmla="*/ 1257421 h 1847704"/>
                <a:gd name="connsiteX2641" fmla="*/ 1331127 w 1842380"/>
                <a:gd name="connsiteY2641" fmla="*/ 1289902 h 1847704"/>
                <a:gd name="connsiteX2642" fmla="*/ 1331127 w 1842380"/>
                <a:gd name="connsiteY2642" fmla="*/ 1301084 h 1847704"/>
                <a:gd name="connsiteX2643" fmla="*/ 1328997 w 1842380"/>
                <a:gd name="connsiteY2643" fmla="*/ 1302149 h 1847704"/>
                <a:gd name="connsiteX2644" fmla="*/ 1325803 w 1842380"/>
                <a:gd name="connsiteY2644" fmla="*/ 1308006 h 1847704"/>
                <a:gd name="connsiteX2645" fmla="*/ 1315685 w 1842380"/>
                <a:gd name="connsiteY2645" fmla="*/ 1320253 h 1847704"/>
                <a:gd name="connsiteX2646" fmla="*/ 1315685 w 1842380"/>
                <a:gd name="connsiteY2646" fmla="*/ 1294162 h 1847704"/>
                <a:gd name="connsiteX2647" fmla="*/ 1331127 w 1842380"/>
                <a:gd name="connsiteY2647" fmla="*/ 1289902 h 1847704"/>
                <a:gd name="connsiteX2648" fmla="*/ 1331127 w 1842380"/>
                <a:gd name="connsiteY2648" fmla="*/ 1289902 h 1847704"/>
                <a:gd name="connsiteX2649" fmla="*/ 1331127 w 1842380"/>
                <a:gd name="connsiteY2649" fmla="*/ 1436334 h 1847704"/>
                <a:gd name="connsiteX2650" fmla="*/ 1331127 w 1842380"/>
                <a:gd name="connsiteY2650" fmla="*/ 1475737 h 1847704"/>
                <a:gd name="connsiteX2651" fmla="*/ 1315153 w 1842380"/>
                <a:gd name="connsiteY2651" fmla="*/ 1457633 h 1847704"/>
                <a:gd name="connsiteX2652" fmla="*/ 1315153 w 1842380"/>
                <a:gd name="connsiteY2652" fmla="*/ 1427282 h 1847704"/>
                <a:gd name="connsiteX2653" fmla="*/ 1319413 w 1842380"/>
                <a:gd name="connsiteY2653" fmla="*/ 1424087 h 1847704"/>
                <a:gd name="connsiteX2654" fmla="*/ 1331127 w 1842380"/>
                <a:gd name="connsiteY2654" fmla="*/ 1436334 h 1847704"/>
                <a:gd name="connsiteX2655" fmla="*/ 1331127 w 1842380"/>
                <a:gd name="connsiteY2655" fmla="*/ 1436334 h 1847704"/>
                <a:gd name="connsiteX2656" fmla="*/ 1331127 w 1842380"/>
                <a:gd name="connsiteY2656" fmla="*/ 1635481 h 1847704"/>
                <a:gd name="connsiteX2657" fmla="*/ 1331127 w 1842380"/>
                <a:gd name="connsiteY2657" fmla="*/ 1661573 h 1847704"/>
                <a:gd name="connsiteX2658" fmla="*/ 1323140 w 1842380"/>
                <a:gd name="connsiteY2658" fmla="*/ 1659443 h 1847704"/>
                <a:gd name="connsiteX2659" fmla="*/ 1315153 w 1842380"/>
                <a:gd name="connsiteY2659" fmla="*/ 1659443 h 1847704"/>
                <a:gd name="connsiteX2660" fmla="*/ 1315153 w 1842380"/>
                <a:gd name="connsiteY2660" fmla="*/ 1643468 h 1847704"/>
                <a:gd name="connsiteX2661" fmla="*/ 1323140 w 1842380"/>
                <a:gd name="connsiteY2661" fmla="*/ 1642404 h 1847704"/>
                <a:gd name="connsiteX2662" fmla="*/ 1331127 w 1842380"/>
                <a:gd name="connsiteY2662" fmla="*/ 1635481 h 1847704"/>
                <a:gd name="connsiteX2663" fmla="*/ 1331127 w 1842380"/>
                <a:gd name="connsiteY2663" fmla="*/ 1635481 h 1847704"/>
                <a:gd name="connsiteX2664" fmla="*/ 1331127 w 1842380"/>
                <a:gd name="connsiteY2664" fmla="*/ 1714288 h 1847704"/>
                <a:gd name="connsiteX2665" fmla="*/ 1331127 w 1842380"/>
                <a:gd name="connsiteY2665" fmla="*/ 1749432 h 1847704"/>
                <a:gd name="connsiteX2666" fmla="*/ 1315153 w 1842380"/>
                <a:gd name="connsiteY2666" fmla="*/ 1758484 h 1847704"/>
                <a:gd name="connsiteX2667" fmla="*/ 1315153 w 1842380"/>
                <a:gd name="connsiteY2667" fmla="*/ 1740380 h 1847704"/>
                <a:gd name="connsiteX2668" fmla="*/ 1326335 w 1842380"/>
                <a:gd name="connsiteY2668" fmla="*/ 1733457 h 1847704"/>
                <a:gd name="connsiteX2669" fmla="*/ 1325270 w 1842380"/>
                <a:gd name="connsiteY2669" fmla="*/ 1733457 h 1847704"/>
                <a:gd name="connsiteX2670" fmla="*/ 1327400 w 1842380"/>
                <a:gd name="connsiteY2670" fmla="*/ 1732393 h 1847704"/>
                <a:gd name="connsiteX2671" fmla="*/ 1315153 w 1842380"/>
                <a:gd name="connsiteY2671" fmla="*/ 1726535 h 1847704"/>
                <a:gd name="connsiteX2672" fmla="*/ 1315153 w 1842380"/>
                <a:gd name="connsiteY2672" fmla="*/ 1705236 h 1847704"/>
                <a:gd name="connsiteX2673" fmla="*/ 1331127 w 1842380"/>
                <a:gd name="connsiteY2673" fmla="*/ 1714288 h 1847704"/>
                <a:gd name="connsiteX2674" fmla="*/ 1331127 w 1842380"/>
                <a:gd name="connsiteY2674" fmla="*/ 1714288 h 1847704"/>
                <a:gd name="connsiteX2675" fmla="*/ 1315685 w 1842380"/>
                <a:gd name="connsiteY2675" fmla="*/ 1045494 h 1847704"/>
                <a:gd name="connsiteX2676" fmla="*/ 1315685 w 1842380"/>
                <a:gd name="connsiteY2676" fmla="*/ 1019402 h 1847704"/>
                <a:gd name="connsiteX2677" fmla="*/ 1317815 w 1842380"/>
                <a:gd name="connsiteY2677" fmla="*/ 1019402 h 1847704"/>
                <a:gd name="connsiteX2678" fmla="*/ 1321010 w 1842380"/>
                <a:gd name="connsiteY2678" fmla="*/ 1020467 h 1847704"/>
                <a:gd name="connsiteX2679" fmla="*/ 1323140 w 1842380"/>
                <a:gd name="connsiteY2679" fmla="*/ 1022597 h 1847704"/>
                <a:gd name="connsiteX2680" fmla="*/ 1323140 w 1842380"/>
                <a:gd name="connsiteY2680" fmla="*/ 1025792 h 1847704"/>
                <a:gd name="connsiteX2681" fmla="*/ 1324205 w 1842380"/>
                <a:gd name="connsiteY2681" fmla="*/ 1028987 h 1847704"/>
                <a:gd name="connsiteX2682" fmla="*/ 1326335 w 1842380"/>
                <a:gd name="connsiteY2682" fmla="*/ 1032182 h 1847704"/>
                <a:gd name="connsiteX2683" fmla="*/ 1326335 w 1842380"/>
                <a:gd name="connsiteY2683" fmla="*/ 1035376 h 1847704"/>
                <a:gd name="connsiteX2684" fmla="*/ 1324205 w 1842380"/>
                <a:gd name="connsiteY2684" fmla="*/ 1038571 h 1847704"/>
                <a:gd name="connsiteX2685" fmla="*/ 1321010 w 1842380"/>
                <a:gd name="connsiteY2685" fmla="*/ 1041766 h 1847704"/>
                <a:gd name="connsiteX2686" fmla="*/ 1317815 w 1842380"/>
                <a:gd name="connsiteY2686" fmla="*/ 1042831 h 1847704"/>
                <a:gd name="connsiteX2687" fmla="*/ 1315685 w 1842380"/>
                <a:gd name="connsiteY2687" fmla="*/ 1045494 h 1847704"/>
                <a:gd name="connsiteX2688" fmla="*/ 1315685 w 1842380"/>
                <a:gd name="connsiteY2688" fmla="*/ 1045494 h 1847704"/>
                <a:gd name="connsiteX2689" fmla="*/ 1315685 w 1842380"/>
                <a:gd name="connsiteY2689" fmla="*/ 874568 h 1847704"/>
                <a:gd name="connsiteX2690" fmla="*/ 1315685 w 1842380"/>
                <a:gd name="connsiteY2690" fmla="*/ 851138 h 1847704"/>
                <a:gd name="connsiteX2691" fmla="*/ 1317815 w 1842380"/>
                <a:gd name="connsiteY2691" fmla="*/ 853268 h 1847704"/>
                <a:gd name="connsiteX2692" fmla="*/ 1318880 w 1842380"/>
                <a:gd name="connsiteY2692" fmla="*/ 855398 h 1847704"/>
                <a:gd name="connsiteX2693" fmla="*/ 1319945 w 1842380"/>
                <a:gd name="connsiteY2693" fmla="*/ 856463 h 1847704"/>
                <a:gd name="connsiteX2694" fmla="*/ 1321010 w 1842380"/>
                <a:gd name="connsiteY2694" fmla="*/ 859658 h 1847704"/>
                <a:gd name="connsiteX2695" fmla="*/ 1319945 w 1842380"/>
                <a:gd name="connsiteY2695" fmla="*/ 866580 h 1847704"/>
                <a:gd name="connsiteX2696" fmla="*/ 1319945 w 1842380"/>
                <a:gd name="connsiteY2696" fmla="*/ 872438 h 1847704"/>
                <a:gd name="connsiteX2697" fmla="*/ 1317815 w 1842380"/>
                <a:gd name="connsiteY2697" fmla="*/ 872438 h 1847704"/>
                <a:gd name="connsiteX2698" fmla="*/ 1315685 w 1842380"/>
                <a:gd name="connsiteY2698" fmla="*/ 874568 h 1847704"/>
                <a:gd name="connsiteX2699" fmla="*/ 1315685 w 1842380"/>
                <a:gd name="connsiteY2699" fmla="*/ 874568 h 1847704"/>
                <a:gd name="connsiteX2700" fmla="*/ 1315685 w 1842380"/>
                <a:gd name="connsiteY2700" fmla="*/ 89692 h 1847704"/>
                <a:gd name="connsiteX2701" fmla="*/ 1315685 w 1842380"/>
                <a:gd name="connsiteY2701" fmla="*/ 107797 h 1847704"/>
                <a:gd name="connsiteX2702" fmla="*/ 1307698 w 1842380"/>
                <a:gd name="connsiteY2702" fmla="*/ 103537 h 1847704"/>
                <a:gd name="connsiteX2703" fmla="*/ 1307698 w 1842380"/>
                <a:gd name="connsiteY2703" fmla="*/ 86497 h 1847704"/>
                <a:gd name="connsiteX2704" fmla="*/ 1315685 w 1842380"/>
                <a:gd name="connsiteY2704" fmla="*/ 89692 h 1847704"/>
                <a:gd name="connsiteX2705" fmla="*/ 1315685 w 1842380"/>
                <a:gd name="connsiteY2705" fmla="*/ 89692 h 1847704"/>
                <a:gd name="connsiteX2706" fmla="*/ 1315685 w 1842380"/>
                <a:gd name="connsiteY2706" fmla="*/ 192461 h 1847704"/>
                <a:gd name="connsiteX2707" fmla="*/ 1315685 w 1842380"/>
                <a:gd name="connsiteY2707" fmla="*/ 209500 h 1847704"/>
                <a:gd name="connsiteX2708" fmla="*/ 1307698 w 1842380"/>
                <a:gd name="connsiteY2708" fmla="*/ 205240 h 1847704"/>
                <a:gd name="connsiteX2709" fmla="*/ 1307698 w 1842380"/>
                <a:gd name="connsiteY2709" fmla="*/ 187136 h 1847704"/>
                <a:gd name="connsiteX2710" fmla="*/ 1315685 w 1842380"/>
                <a:gd name="connsiteY2710" fmla="*/ 192461 h 1847704"/>
                <a:gd name="connsiteX2711" fmla="*/ 1315685 w 1842380"/>
                <a:gd name="connsiteY2711" fmla="*/ 192461 h 1847704"/>
                <a:gd name="connsiteX2712" fmla="*/ 1315685 w 1842380"/>
                <a:gd name="connsiteY2712" fmla="*/ 336231 h 1847704"/>
                <a:gd name="connsiteX2713" fmla="*/ 1315685 w 1842380"/>
                <a:gd name="connsiteY2713" fmla="*/ 366582 h 1847704"/>
                <a:gd name="connsiteX2714" fmla="*/ 1307698 w 1842380"/>
                <a:gd name="connsiteY2714" fmla="*/ 359660 h 1847704"/>
                <a:gd name="connsiteX2715" fmla="*/ 1311958 w 1842380"/>
                <a:gd name="connsiteY2715" fmla="*/ 336231 h 1847704"/>
                <a:gd name="connsiteX2716" fmla="*/ 1315685 w 1842380"/>
                <a:gd name="connsiteY2716" fmla="*/ 336231 h 1847704"/>
                <a:gd name="connsiteX2717" fmla="*/ 1315685 w 1842380"/>
                <a:gd name="connsiteY2717" fmla="*/ 336231 h 1847704"/>
                <a:gd name="connsiteX2718" fmla="*/ 1315685 w 1842380"/>
                <a:gd name="connsiteY2718" fmla="*/ 380426 h 1847704"/>
                <a:gd name="connsiteX2719" fmla="*/ 1315685 w 1842380"/>
                <a:gd name="connsiteY2719" fmla="*/ 399596 h 1847704"/>
                <a:gd name="connsiteX2720" fmla="*/ 1307698 w 1842380"/>
                <a:gd name="connsiteY2720" fmla="*/ 399596 h 1847704"/>
                <a:gd name="connsiteX2721" fmla="*/ 1307698 w 1842380"/>
                <a:gd name="connsiteY2721" fmla="*/ 378296 h 1847704"/>
                <a:gd name="connsiteX2722" fmla="*/ 1315685 w 1842380"/>
                <a:gd name="connsiteY2722" fmla="*/ 380426 h 1847704"/>
                <a:gd name="connsiteX2723" fmla="*/ 1315685 w 1842380"/>
                <a:gd name="connsiteY2723" fmla="*/ 380426 h 1847704"/>
                <a:gd name="connsiteX2724" fmla="*/ 1315685 w 1842380"/>
                <a:gd name="connsiteY2724" fmla="*/ 437934 h 1847704"/>
                <a:gd name="connsiteX2725" fmla="*/ 1315685 w 1842380"/>
                <a:gd name="connsiteY2725" fmla="*/ 472545 h 1847704"/>
                <a:gd name="connsiteX2726" fmla="*/ 1312491 w 1842380"/>
                <a:gd name="connsiteY2726" fmla="*/ 470415 h 1847704"/>
                <a:gd name="connsiteX2727" fmla="*/ 1308231 w 1842380"/>
                <a:gd name="connsiteY2727" fmla="*/ 468285 h 1847704"/>
                <a:gd name="connsiteX2728" fmla="*/ 1308231 w 1842380"/>
                <a:gd name="connsiteY2728" fmla="*/ 435272 h 1847704"/>
                <a:gd name="connsiteX2729" fmla="*/ 1309296 w 1842380"/>
                <a:gd name="connsiteY2729" fmla="*/ 434207 h 1847704"/>
                <a:gd name="connsiteX2730" fmla="*/ 1315685 w 1842380"/>
                <a:gd name="connsiteY2730" fmla="*/ 437934 h 1847704"/>
                <a:gd name="connsiteX2731" fmla="*/ 1315685 w 1842380"/>
                <a:gd name="connsiteY2731" fmla="*/ 437934 h 1847704"/>
                <a:gd name="connsiteX2732" fmla="*/ 1315685 w 1842380"/>
                <a:gd name="connsiteY2732" fmla="*/ 547093 h 1847704"/>
                <a:gd name="connsiteX2733" fmla="*/ 1315685 w 1842380"/>
                <a:gd name="connsiteY2733" fmla="*/ 566262 h 1847704"/>
                <a:gd name="connsiteX2734" fmla="*/ 1307698 w 1842380"/>
                <a:gd name="connsiteY2734" fmla="*/ 552950 h 1847704"/>
                <a:gd name="connsiteX2735" fmla="*/ 1307698 w 1842380"/>
                <a:gd name="connsiteY2735" fmla="*/ 539638 h 1847704"/>
                <a:gd name="connsiteX2736" fmla="*/ 1315685 w 1842380"/>
                <a:gd name="connsiteY2736" fmla="*/ 547093 h 1847704"/>
                <a:gd name="connsiteX2737" fmla="*/ 1315685 w 1842380"/>
                <a:gd name="connsiteY2737" fmla="*/ 547093 h 1847704"/>
                <a:gd name="connsiteX2738" fmla="*/ 1315685 w 1842380"/>
                <a:gd name="connsiteY2738" fmla="*/ 580639 h 1847704"/>
                <a:gd name="connsiteX2739" fmla="*/ 1315685 w 1842380"/>
                <a:gd name="connsiteY2739" fmla="*/ 615782 h 1847704"/>
                <a:gd name="connsiteX2740" fmla="*/ 1314620 w 1842380"/>
                <a:gd name="connsiteY2740" fmla="*/ 622705 h 1847704"/>
                <a:gd name="connsiteX2741" fmla="*/ 1315685 w 1842380"/>
                <a:gd name="connsiteY2741" fmla="*/ 626964 h 1847704"/>
                <a:gd name="connsiteX2742" fmla="*/ 1315685 w 1842380"/>
                <a:gd name="connsiteY2742" fmla="*/ 645069 h 1847704"/>
                <a:gd name="connsiteX2743" fmla="*/ 1307698 w 1842380"/>
                <a:gd name="connsiteY2743" fmla="*/ 631757 h 1847704"/>
                <a:gd name="connsiteX2744" fmla="*/ 1307698 w 1842380"/>
                <a:gd name="connsiteY2744" fmla="*/ 603535 h 1847704"/>
                <a:gd name="connsiteX2745" fmla="*/ 1315685 w 1842380"/>
                <a:gd name="connsiteY2745" fmla="*/ 580639 h 1847704"/>
                <a:gd name="connsiteX2746" fmla="*/ 1315685 w 1842380"/>
                <a:gd name="connsiteY2746" fmla="*/ 580639 h 1847704"/>
                <a:gd name="connsiteX2747" fmla="*/ 1315685 w 1842380"/>
                <a:gd name="connsiteY2747" fmla="*/ 755292 h 1847704"/>
                <a:gd name="connsiteX2748" fmla="*/ 1315685 w 1842380"/>
                <a:gd name="connsiteY2748" fmla="*/ 815995 h 1847704"/>
                <a:gd name="connsiteX2749" fmla="*/ 1311958 w 1842380"/>
                <a:gd name="connsiteY2749" fmla="*/ 815995 h 1847704"/>
                <a:gd name="connsiteX2750" fmla="*/ 1309828 w 1842380"/>
                <a:gd name="connsiteY2750" fmla="*/ 818125 h 1847704"/>
                <a:gd name="connsiteX2751" fmla="*/ 1307698 w 1842380"/>
                <a:gd name="connsiteY2751" fmla="*/ 822385 h 1847704"/>
                <a:gd name="connsiteX2752" fmla="*/ 1307698 w 1842380"/>
                <a:gd name="connsiteY2752" fmla="*/ 825579 h 1847704"/>
                <a:gd name="connsiteX2753" fmla="*/ 1307698 w 1842380"/>
                <a:gd name="connsiteY2753" fmla="*/ 765409 h 1847704"/>
                <a:gd name="connsiteX2754" fmla="*/ 1309828 w 1842380"/>
                <a:gd name="connsiteY2754" fmla="*/ 761149 h 1847704"/>
                <a:gd name="connsiteX2755" fmla="*/ 1314088 w 1842380"/>
                <a:gd name="connsiteY2755" fmla="*/ 757955 h 1847704"/>
                <a:gd name="connsiteX2756" fmla="*/ 1315685 w 1842380"/>
                <a:gd name="connsiteY2756" fmla="*/ 755292 h 1847704"/>
                <a:gd name="connsiteX2757" fmla="*/ 1315685 w 1842380"/>
                <a:gd name="connsiteY2757" fmla="*/ 755292 h 1847704"/>
                <a:gd name="connsiteX2758" fmla="*/ 1315685 w 1842380"/>
                <a:gd name="connsiteY2758" fmla="*/ 851138 h 1847704"/>
                <a:gd name="connsiteX2759" fmla="*/ 1315685 w 1842380"/>
                <a:gd name="connsiteY2759" fmla="*/ 874568 h 1847704"/>
                <a:gd name="connsiteX2760" fmla="*/ 1313555 w 1842380"/>
                <a:gd name="connsiteY2760" fmla="*/ 874568 h 1847704"/>
                <a:gd name="connsiteX2761" fmla="*/ 1311426 w 1842380"/>
                <a:gd name="connsiteY2761" fmla="*/ 875633 h 1847704"/>
                <a:gd name="connsiteX2762" fmla="*/ 1308231 w 1842380"/>
                <a:gd name="connsiteY2762" fmla="*/ 876697 h 1847704"/>
                <a:gd name="connsiteX2763" fmla="*/ 1308231 w 1842380"/>
                <a:gd name="connsiteY2763" fmla="*/ 835164 h 1847704"/>
                <a:gd name="connsiteX2764" fmla="*/ 1308231 w 1842380"/>
                <a:gd name="connsiteY2764" fmla="*/ 836229 h 1847704"/>
                <a:gd name="connsiteX2765" fmla="*/ 1309296 w 1842380"/>
                <a:gd name="connsiteY2765" fmla="*/ 839424 h 1847704"/>
                <a:gd name="connsiteX2766" fmla="*/ 1310361 w 1842380"/>
                <a:gd name="connsiteY2766" fmla="*/ 841554 h 1847704"/>
                <a:gd name="connsiteX2767" fmla="*/ 1312491 w 1842380"/>
                <a:gd name="connsiteY2767" fmla="*/ 845814 h 1847704"/>
                <a:gd name="connsiteX2768" fmla="*/ 1314620 w 1842380"/>
                <a:gd name="connsiteY2768" fmla="*/ 849009 h 1847704"/>
                <a:gd name="connsiteX2769" fmla="*/ 1315685 w 1842380"/>
                <a:gd name="connsiteY2769" fmla="*/ 851138 h 1847704"/>
                <a:gd name="connsiteX2770" fmla="*/ 1315685 w 1842380"/>
                <a:gd name="connsiteY2770" fmla="*/ 851138 h 1847704"/>
                <a:gd name="connsiteX2771" fmla="*/ 1315685 w 1842380"/>
                <a:gd name="connsiteY2771" fmla="*/ 905984 h 1847704"/>
                <a:gd name="connsiteX2772" fmla="*/ 1315685 w 1842380"/>
                <a:gd name="connsiteY2772" fmla="*/ 912906 h 1847704"/>
                <a:gd name="connsiteX2773" fmla="*/ 1307698 w 1842380"/>
                <a:gd name="connsiteY2773" fmla="*/ 912906 h 1847704"/>
                <a:gd name="connsiteX2774" fmla="*/ 1307698 w 1842380"/>
                <a:gd name="connsiteY2774" fmla="*/ 905984 h 1847704"/>
                <a:gd name="connsiteX2775" fmla="*/ 1315685 w 1842380"/>
                <a:gd name="connsiteY2775" fmla="*/ 905984 h 1847704"/>
                <a:gd name="connsiteX2776" fmla="*/ 1315685 w 1842380"/>
                <a:gd name="connsiteY2776" fmla="*/ 905984 h 1847704"/>
                <a:gd name="connsiteX2777" fmla="*/ 1315685 w 1842380"/>
                <a:gd name="connsiteY2777" fmla="*/ 952310 h 1847704"/>
                <a:gd name="connsiteX2778" fmla="*/ 1315685 w 1842380"/>
                <a:gd name="connsiteY2778" fmla="*/ 961362 h 1847704"/>
                <a:gd name="connsiteX2779" fmla="*/ 1307698 w 1842380"/>
                <a:gd name="connsiteY2779" fmla="*/ 962427 h 1847704"/>
                <a:gd name="connsiteX2780" fmla="*/ 1307698 w 1842380"/>
                <a:gd name="connsiteY2780" fmla="*/ 955504 h 1847704"/>
                <a:gd name="connsiteX2781" fmla="*/ 1309828 w 1842380"/>
                <a:gd name="connsiteY2781" fmla="*/ 955504 h 1847704"/>
                <a:gd name="connsiteX2782" fmla="*/ 1307698 w 1842380"/>
                <a:gd name="connsiteY2782" fmla="*/ 949647 h 1847704"/>
                <a:gd name="connsiteX2783" fmla="*/ 1307698 w 1842380"/>
                <a:gd name="connsiteY2783" fmla="*/ 917166 h 1847704"/>
                <a:gd name="connsiteX2784" fmla="*/ 1310893 w 1842380"/>
                <a:gd name="connsiteY2784" fmla="*/ 934205 h 1847704"/>
                <a:gd name="connsiteX2785" fmla="*/ 1310893 w 1842380"/>
                <a:gd name="connsiteY2785" fmla="*/ 934205 h 1847704"/>
                <a:gd name="connsiteX2786" fmla="*/ 1313023 w 1842380"/>
                <a:gd name="connsiteY2786" fmla="*/ 947517 h 1847704"/>
                <a:gd name="connsiteX2787" fmla="*/ 1314088 w 1842380"/>
                <a:gd name="connsiteY2787" fmla="*/ 950712 h 1847704"/>
                <a:gd name="connsiteX2788" fmla="*/ 1315685 w 1842380"/>
                <a:gd name="connsiteY2788" fmla="*/ 952310 h 1847704"/>
                <a:gd name="connsiteX2789" fmla="*/ 1315685 w 1842380"/>
                <a:gd name="connsiteY2789" fmla="*/ 952310 h 1847704"/>
                <a:gd name="connsiteX2790" fmla="*/ 1315685 w 1842380"/>
                <a:gd name="connsiteY2790" fmla="*/ 1019935 h 1847704"/>
                <a:gd name="connsiteX2791" fmla="*/ 1315685 w 1842380"/>
                <a:gd name="connsiteY2791" fmla="*/ 1046026 h 1847704"/>
                <a:gd name="connsiteX2792" fmla="*/ 1314620 w 1842380"/>
                <a:gd name="connsiteY2792" fmla="*/ 1047091 h 1847704"/>
                <a:gd name="connsiteX2793" fmla="*/ 1311426 w 1842380"/>
                <a:gd name="connsiteY2793" fmla="*/ 1049221 h 1847704"/>
                <a:gd name="connsiteX2794" fmla="*/ 1309296 w 1842380"/>
                <a:gd name="connsiteY2794" fmla="*/ 1051351 h 1847704"/>
                <a:gd name="connsiteX2795" fmla="*/ 1308231 w 1842380"/>
                <a:gd name="connsiteY2795" fmla="*/ 1052416 h 1847704"/>
                <a:gd name="connsiteX2796" fmla="*/ 1308231 w 1842380"/>
                <a:gd name="connsiteY2796" fmla="*/ 1025259 h 1847704"/>
                <a:gd name="connsiteX2797" fmla="*/ 1308231 w 1842380"/>
                <a:gd name="connsiteY2797" fmla="*/ 1024194 h 1847704"/>
                <a:gd name="connsiteX2798" fmla="*/ 1310361 w 1842380"/>
                <a:gd name="connsiteY2798" fmla="*/ 1021000 h 1847704"/>
                <a:gd name="connsiteX2799" fmla="*/ 1312491 w 1842380"/>
                <a:gd name="connsiteY2799" fmla="*/ 1019935 h 1847704"/>
                <a:gd name="connsiteX2800" fmla="*/ 1315685 w 1842380"/>
                <a:gd name="connsiteY2800" fmla="*/ 1019935 h 1847704"/>
                <a:gd name="connsiteX2801" fmla="*/ 1315685 w 1842380"/>
                <a:gd name="connsiteY2801" fmla="*/ 1019935 h 1847704"/>
                <a:gd name="connsiteX2802" fmla="*/ 1315685 w 1842380"/>
                <a:gd name="connsiteY2802" fmla="*/ 1101936 h 1847704"/>
                <a:gd name="connsiteX2803" fmla="*/ 1315685 w 1842380"/>
                <a:gd name="connsiteY2803" fmla="*/ 1154652 h 1847704"/>
                <a:gd name="connsiteX2804" fmla="*/ 1314620 w 1842380"/>
                <a:gd name="connsiteY2804" fmla="*/ 1156782 h 1847704"/>
                <a:gd name="connsiteX2805" fmla="*/ 1312491 w 1842380"/>
                <a:gd name="connsiteY2805" fmla="*/ 1163704 h 1847704"/>
                <a:gd name="connsiteX2806" fmla="*/ 1310361 w 1842380"/>
                <a:gd name="connsiteY2806" fmla="*/ 1167964 h 1847704"/>
                <a:gd name="connsiteX2807" fmla="*/ 1309296 w 1842380"/>
                <a:gd name="connsiteY2807" fmla="*/ 1172224 h 1847704"/>
                <a:gd name="connsiteX2808" fmla="*/ 1308231 w 1842380"/>
                <a:gd name="connsiteY2808" fmla="*/ 1173289 h 1847704"/>
                <a:gd name="connsiteX2809" fmla="*/ 1308231 w 1842380"/>
                <a:gd name="connsiteY2809" fmla="*/ 1116846 h 1847704"/>
                <a:gd name="connsiteX2810" fmla="*/ 1314088 w 1842380"/>
                <a:gd name="connsiteY2810" fmla="*/ 1107794 h 1847704"/>
                <a:gd name="connsiteX2811" fmla="*/ 1315685 w 1842380"/>
                <a:gd name="connsiteY2811" fmla="*/ 1101936 h 1847704"/>
                <a:gd name="connsiteX2812" fmla="*/ 1315685 w 1842380"/>
                <a:gd name="connsiteY2812" fmla="*/ 1101936 h 1847704"/>
                <a:gd name="connsiteX2813" fmla="*/ 1315685 w 1842380"/>
                <a:gd name="connsiteY2813" fmla="*/ 1226004 h 1847704"/>
                <a:gd name="connsiteX2814" fmla="*/ 1315685 w 1842380"/>
                <a:gd name="connsiteY2814" fmla="*/ 1239316 h 1847704"/>
                <a:gd name="connsiteX2815" fmla="*/ 1307698 w 1842380"/>
                <a:gd name="connsiteY2815" fmla="*/ 1251563 h 1847704"/>
                <a:gd name="connsiteX2816" fmla="*/ 1307698 w 1842380"/>
                <a:gd name="connsiteY2816" fmla="*/ 1234524 h 1847704"/>
                <a:gd name="connsiteX2817" fmla="*/ 1315685 w 1842380"/>
                <a:gd name="connsiteY2817" fmla="*/ 1226004 h 1847704"/>
                <a:gd name="connsiteX2818" fmla="*/ 1315685 w 1842380"/>
                <a:gd name="connsiteY2818" fmla="*/ 1226004 h 1847704"/>
                <a:gd name="connsiteX2819" fmla="*/ 1315685 w 1842380"/>
                <a:gd name="connsiteY2819" fmla="*/ 1254226 h 1847704"/>
                <a:gd name="connsiteX2820" fmla="*/ 1315685 w 1842380"/>
                <a:gd name="connsiteY2820" fmla="*/ 1266473 h 1847704"/>
                <a:gd name="connsiteX2821" fmla="*/ 1307698 w 1842380"/>
                <a:gd name="connsiteY2821" fmla="*/ 1265408 h 1847704"/>
                <a:gd name="connsiteX2822" fmla="*/ 1307698 w 1842380"/>
                <a:gd name="connsiteY2822" fmla="*/ 1254226 h 1847704"/>
                <a:gd name="connsiteX2823" fmla="*/ 1315685 w 1842380"/>
                <a:gd name="connsiteY2823" fmla="*/ 1254226 h 1847704"/>
                <a:gd name="connsiteX2824" fmla="*/ 1315685 w 1842380"/>
                <a:gd name="connsiteY2824" fmla="*/ 1254226 h 1847704"/>
                <a:gd name="connsiteX2825" fmla="*/ 1315685 w 1842380"/>
                <a:gd name="connsiteY2825" fmla="*/ 1294694 h 1847704"/>
                <a:gd name="connsiteX2826" fmla="*/ 1315685 w 1842380"/>
                <a:gd name="connsiteY2826" fmla="*/ 1320786 h 1847704"/>
                <a:gd name="connsiteX2827" fmla="*/ 1307698 w 1842380"/>
                <a:gd name="connsiteY2827" fmla="*/ 1329838 h 1847704"/>
                <a:gd name="connsiteX2828" fmla="*/ 1307698 w 1842380"/>
                <a:gd name="connsiteY2828" fmla="*/ 1317591 h 1847704"/>
                <a:gd name="connsiteX2829" fmla="*/ 1315685 w 1842380"/>
                <a:gd name="connsiteY2829" fmla="*/ 1307474 h 1847704"/>
                <a:gd name="connsiteX2830" fmla="*/ 1315685 w 1842380"/>
                <a:gd name="connsiteY2830" fmla="*/ 1307474 h 1847704"/>
                <a:gd name="connsiteX2831" fmla="*/ 1315685 w 1842380"/>
                <a:gd name="connsiteY2831" fmla="*/ 1306409 h 1847704"/>
                <a:gd name="connsiteX2832" fmla="*/ 1307698 w 1842380"/>
                <a:gd name="connsiteY2832" fmla="*/ 1305344 h 1847704"/>
                <a:gd name="connsiteX2833" fmla="*/ 1307698 w 1842380"/>
                <a:gd name="connsiteY2833" fmla="*/ 1294162 h 1847704"/>
                <a:gd name="connsiteX2834" fmla="*/ 1315685 w 1842380"/>
                <a:gd name="connsiteY2834" fmla="*/ 1294694 h 1847704"/>
                <a:gd name="connsiteX2835" fmla="*/ 1315685 w 1842380"/>
                <a:gd name="connsiteY2835" fmla="*/ 1294694 h 1847704"/>
                <a:gd name="connsiteX2836" fmla="*/ 1315685 w 1842380"/>
                <a:gd name="connsiteY2836" fmla="*/ 1427282 h 1847704"/>
                <a:gd name="connsiteX2837" fmla="*/ 1315685 w 1842380"/>
                <a:gd name="connsiteY2837" fmla="*/ 1457633 h 1847704"/>
                <a:gd name="connsiteX2838" fmla="*/ 1307698 w 1842380"/>
                <a:gd name="connsiteY2838" fmla="*/ 1447516 h 1847704"/>
                <a:gd name="connsiteX2839" fmla="*/ 1307698 w 1842380"/>
                <a:gd name="connsiteY2839" fmla="*/ 1434204 h 1847704"/>
                <a:gd name="connsiteX2840" fmla="*/ 1315685 w 1842380"/>
                <a:gd name="connsiteY2840" fmla="*/ 1427282 h 1847704"/>
                <a:gd name="connsiteX2841" fmla="*/ 1315685 w 1842380"/>
                <a:gd name="connsiteY2841" fmla="*/ 1427282 h 1847704"/>
                <a:gd name="connsiteX2842" fmla="*/ 1315685 w 1842380"/>
                <a:gd name="connsiteY2842" fmla="*/ 1643468 h 1847704"/>
                <a:gd name="connsiteX2843" fmla="*/ 1315685 w 1842380"/>
                <a:gd name="connsiteY2843" fmla="*/ 1659443 h 1847704"/>
                <a:gd name="connsiteX2844" fmla="*/ 1307698 w 1842380"/>
                <a:gd name="connsiteY2844" fmla="*/ 1661573 h 1847704"/>
                <a:gd name="connsiteX2845" fmla="*/ 1307698 w 1842380"/>
                <a:gd name="connsiteY2845" fmla="*/ 1644533 h 1847704"/>
                <a:gd name="connsiteX2846" fmla="*/ 1315685 w 1842380"/>
                <a:gd name="connsiteY2846" fmla="*/ 1643468 h 1847704"/>
                <a:gd name="connsiteX2847" fmla="*/ 1315685 w 1842380"/>
                <a:gd name="connsiteY2847" fmla="*/ 1643468 h 1847704"/>
                <a:gd name="connsiteX2848" fmla="*/ 1315685 w 1842380"/>
                <a:gd name="connsiteY2848" fmla="*/ 1705236 h 1847704"/>
                <a:gd name="connsiteX2849" fmla="*/ 1315685 w 1842380"/>
                <a:gd name="connsiteY2849" fmla="*/ 1726535 h 1847704"/>
                <a:gd name="connsiteX2850" fmla="*/ 1307698 w 1842380"/>
                <a:gd name="connsiteY2850" fmla="*/ 1720678 h 1847704"/>
                <a:gd name="connsiteX2851" fmla="*/ 1307698 w 1842380"/>
                <a:gd name="connsiteY2851" fmla="*/ 1698314 h 1847704"/>
                <a:gd name="connsiteX2852" fmla="*/ 1315685 w 1842380"/>
                <a:gd name="connsiteY2852" fmla="*/ 1705236 h 1847704"/>
                <a:gd name="connsiteX2853" fmla="*/ 1315685 w 1842380"/>
                <a:gd name="connsiteY2853" fmla="*/ 1705236 h 1847704"/>
                <a:gd name="connsiteX2854" fmla="*/ 1315685 w 1842380"/>
                <a:gd name="connsiteY2854" fmla="*/ 1740380 h 1847704"/>
                <a:gd name="connsiteX2855" fmla="*/ 1315685 w 1842380"/>
                <a:gd name="connsiteY2855" fmla="*/ 1758484 h 1847704"/>
                <a:gd name="connsiteX2856" fmla="*/ 1307698 w 1842380"/>
                <a:gd name="connsiteY2856" fmla="*/ 1762744 h 1847704"/>
                <a:gd name="connsiteX2857" fmla="*/ 1307698 w 1842380"/>
                <a:gd name="connsiteY2857" fmla="*/ 1744640 h 1847704"/>
                <a:gd name="connsiteX2858" fmla="*/ 1315685 w 1842380"/>
                <a:gd name="connsiteY2858" fmla="*/ 1740380 h 1847704"/>
                <a:gd name="connsiteX2859" fmla="*/ 1315685 w 1842380"/>
                <a:gd name="connsiteY2859" fmla="*/ 1740380 h 1847704"/>
                <a:gd name="connsiteX2860" fmla="*/ 1307698 w 1842380"/>
                <a:gd name="connsiteY2860" fmla="*/ 729201 h 1847704"/>
                <a:gd name="connsiteX2861" fmla="*/ 1307698 w 1842380"/>
                <a:gd name="connsiteY2861" fmla="*/ 716954 h 1847704"/>
                <a:gd name="connsiteX2862" fmla="*/ 1307698 w 1842380"/>
                <a:gd name="connsiteY2862" fmla="*/ 719083 h 1847704"/>
                <a:gd name="connsiteX2863" fmla="*/ 1307698 w 1842380"/>
                <a:gd name="connsiteY2863" fmla="*/ 728136 h 1847704"/>
                <a:gd name="connsiteX2864" fmla="*/ 1307698 w 1842380"/>
                <a:gd name="connsiteY2864" fmla="*/ 729201 h 1847704"/>
                <a:gd name="connsiteX2865" fmla="*/ 1307698 w 1842380"/>
                <a:gd name="connsiteY2865" fmla="*/ 86497 h 1847704"/>
                <a:gd name="connsiteX2866" fmla="*/ 1307698 w 1842380"/>
                <a:gd name="connsiteY2866" fmla="*/ 103537 h 1847704"/>
                <a:gd name="connsiteX2867" fmla="*/ 1301841 w 1842380"/>
                <a:gd name="connsiteY2867" fmla="*/ 101407 h 1847704"/>
                <a:gd name="connsiteX2868" fmla="*/ 1301841 w 1842380"/>
                <a:gd name="connsiteY2868" fmla="*/ 84368 h 1847704"/>
                <a:gd name="connsiteX2869" fmla="*/ 1307698 w 1842380"/>
                <a:gd name="connsiteY2869" fmla="*/ 86497 h 1847704"/>
                <a:gd name="connsiteX2870" fmla="*/ 1307698 w 1842380"/>
                <a:gd name="connsiteY2870" fmla="*/ 86497 h 1847704"/>
                <a:gd name="connsiteX2871" fmla="*/ 1307698 w 1842380"/>
                <a:gd name="connsiteY2871" fmla="*/ 186604 h 1847704"/>
                <a:gd name="connsiteX2872" fmla="*/ 1307698 w 1842380"/>
                <a:gd name="connsiteY2872" fmla="*/ 204708 h 1847704"/>
                <a:gd name="connsiteX2873" fmla="*/ 1301841 w 1842380"/>
                <a:gd name="connsiteY2873" fmla="*/ 202578 h 1847704"/>
                <a:gd name="connsiteX2874" fmla="*/ 1301841 w 1842380"/>
                <a:gd name="connsiteY2874" fmla="*/ 182344 h 1847704"/>
                <a:gd name="connsiteX2875" fmla="*/ 1307698 w 1842380"/>
                <a:gd name="connsiteY2875" fmla="*/ 186604 h 1847704"/>
                <a:gd name="connsiteX2876" fmla="*/ 1307698 w 1842380"/>
                <a:gd name="connsiteY2876" fmla="*/ 186604 h 1847704"/>
                <a:gd name="connsiteX2877" fmla="*/ 1307698 w 1842380"/>
                <a:gd name="connsiteY2877" fmla="*/ 378296 h 1847704"/>
                <a:gd name="connsiteX2878" fmla="*/ 1307698 w 1842380"/>
                <a:gd name="connsiteY2878" fmla="*/ 399596 h 1847704"/>
                <a:gd name="connsiteX2879" fmla="*/ 1301841 w 1842380"/>
                <a:gd name="connsiteY2879" fmla="*/ 399596 h 1847704"/>
                <a:gd name="connsiteX2880" fmla="*/ 1301841 w 1842380"/>
                <a:gd name="connsiteY2880" fmla="*/ 373504 h 1847704"/>
                <a:gd name="connsiteX2881" fmla="*/ 1303971 w 1842380"/>
                <a:gd name="connsiteY2881" fmla="*/ 376699 h 1847704"/>
                <a:gd name="connsiteX2882" fmla="*/ 1307698 w 1842380"/>
                <a:gd name="connsiteY2882" fmla="*/ 378296 h 1847704"/>
                <a:gd name="connsiteX2883" fmla="*/ 1307698 w 1842380"/>
                <a:gd name="connsiteY2883" fmla="*/ 378296 h 1847704"/>
                <a:gd name="connsiteX2884" fmla="*/ 1307698 w 1842380"/>
                <a:gd name="connsiteY2884" fmla="*/ 435272 h 1847704"/>
                <a:gd name="connsiteX2885" fmla="*/ 1307698 w 1842380"/>
                <a:gd name="connsiteY2885" fmla="*/ 467753 h 1847704"/>
                <a:gd name="connsiteX2886" fmla="*/ 1301841 w 1842380"/>
                <a:gd name="connsiteY2886" fmla="*/ 464558 h 1847704"/>
                <a:gd name="connsiteX2887" fmla="*/ 1301841 w 1842380"/>
                <a:gd name="connsiteY2887" fmla="*/ 437402 h 1847704"/>
                <a:gd name="connsiteX2888" fmla="*/ 1307698 w 1842380"/>
                <a:gd name="connsiteY2888" fmla="*/ 435272 h 1847704"/>
                <a:gd name="connsiteX2889" fmla="*/ 1307698 w 1842380"/>
                <a:gd name="connsiteY2889" fmla="*/ 435272 h 1847704"/>
                <a:gd name="connsiteX2890" fmla="*/ 1307698 w 1842380"/>
                <a:gd name="connsiteY2890" fmla="*/ 539105 h 1847704"/>
                <a:gd name="connsiteX2891" fmla="*/ 1307698 w 1842380"/>
                <a:gd name="connsiteY2891" fmla="*/ 552417 h 1847704"/>
                <a:gd name="connsiteX2892" fmla="*/ 1301841 w 1842380"/>
                <a:gd name="connsiteY2892" fmla="*/ 548157 h 1847704"/>
                <a:gd name="connsiteX2893" fmla="*/ 1301841 w 1842380"/>
                <a:gd name="connsiteY2893" fmla="*/ 535910 h 1847704"/>
                <a:gd name="connsiteX2894" fmla="*/ 1307698 w 1842380"/>
                <a:gd name="connsiteY2894" fmla="*/ 539105 h 1847704"/>
                <a:gd name="connsiteX2895" fmla="*/ 1307698 w 1842380"/>
                <a:gd name="connsiteY2895" fmla="*/ 539105 h 1847704"/>
                <a:gd name="connsiteX2896" fmla="*/ 1307698 w 1842380"/>
                <a:gd name="connsiteY2896" fmla="*/ 603003 h 1847704"/>
                <a:gd name="connsiteX2897" fmla="*/ 1307698 w 1842380"/>
                <a:gd name="connsiteY2897" fmla="*/ 631224 h 1847704"/>
                <a:gd name="connsiteX2898" fmla="*/ 1305568 w 1842380"/>
                <a:gd name="connsiteY2898" fmla="*/ 624302 h 1847704"/>
                <a:gd name="connsiteX2899" fmla="*/ 1302373 w 1842380"/>
                <a:gd name="connsiteY2899" fmla="*/ 622172 h 1847704"/>
                <a:gd name="connsiteX2900" fmla="*/ 1302373 w 1842380"/>
                <a:gd name="connsiteY2900" fmla="*/ 610990 h 1847704"/>
                <a:gd name="connsiteX2901" fmla="*/ 1305568 w 1842380"/>
                <a:gd name="connsiteY2901" fmla="*/ 613120 h 1847704"/>
                <a:gd name="connsiteX2902" fmla="*/ 1307698 w 1842380"/>
                <a:gd name="connsiteY2902" fmla="*/ 603003 h 1847704"/>
                <a:gd name="connsiteX2903" fmla="*/ 1307698 w 1842380"/>
                <a:gd name="connsiteY2903" fmla="*/ 603003 h 1847704"/>
                <a:gd name="connsiteX2904" fmla="*/ 1307698 w 1842380"/>
                <a:gd name="connsiteY2904" fmla="*/ 716954 h 1847704"/>
                <a:gd name="connsiteX2905" fmla="*/ 1307698 w 1842380"/>
                <a:gd name="connsiteY2905" fmla="*/ 729201 h 1847704"/>
                <a:gd name="connsiteX2906" fmla="*/ 1306633 w 1842380"/>
                <a:gd name="connsiteY2906" fmla="*/ 731331 h 1847704"/>
                <a:gd name="connsiteX2907" fmla="*/ 1304503 w 1842380"/>
                <a:gd name="connsiteY2907" fmla="*/ 733460 h 1847704"/>
                <a:gd name="connsiteX2908" fmla="*/ 1302373 w 1842380"/>
                <a:gd name="connsiteY2908" fmla="*/ 734525 h 1847704"/>
                <a:gd name="connsiteX2909" fmla="*/ 1302373 w 1842380"/>
                <a:gd name="connsiteY2909" fmla="*/ 708434 h 1847704"/>
                <a:gd name="connsiteX2910" fmla="*/ 1306633 w 1842380"/>
                <a:gd name="connsiteY2910" fmla="*/ 712694 h 1847704"/>
                <a:gd name="connsiteX2911" fmla="*/ 1307698 w 1842380"/>
                <a:gd name="connsiteY2911" fmla="*/ 716954 h 1847704"/>
                <a:gd name="connsiteX2912" fmla="*/ 1307698 w 1842380"/>
                <a:gd name="connsiteY2912" fmla="*/ 716954 h 1847704"/>
                <a:gd name="connsiteX2913" fmla="*/ 1307698 w 1842380"/>
                <a:gd name="connsiteY2913" fmla="*/ 716954 h 1847704"/>
                <a:gd name="connsiteX2914" fmla="*/ 1307698 w 1842380"/>
                <a:gd name="connsiteY2914" fmla="*/ 765409 h 1847704"/>
                <a:gd name="connsiteX2915" fmla="*/ 1307698 w 1842380"/>
                <a:gd name="connsiteY2915" fmla="*/ 826112 h 1847704"/>
                <a:gd name="connsiteX2916" fmla="*/ 1306633 w 1842380"/>
                <a:gd name="connsiteY2916" fmla="*/ 828242 h 1847704"/>
                <a:gd name="connsiteX2917" fmla="*/ 1306633 w 1842380"/>
                <a:gd name="connsiteY2917" fmla="*/ 832502 h 1847704"/>
                <a:gd name="connsiteX2918" fmla="*/ 1307698 w 1842380"/>
                <a:gd name="connsiteY2918" fmla="*/ 834632 h 1847704"/>
                <a:gd name="connsiteX2919" fmla="*/ 1307698 w 1842380"/>
                <a:gd name="connsiteY2919" fmla="*/ 876165 h 1847704"/>
                <a:gd name="connsiteX2920" fmla="*/ 1306633 w 1842380"/>
                <a:gd name="connsiteY2920" fmla="*/ 876165 h 1847704"/>
                <a:gd name="connsiteX2921" fmla="*/ 1302373 w 1842380"/>
                <a:gd name="connsiteY2921" fmla="*/ 876165 h 1847704"/>
                <a:gd name="connsiteX2922" fmla="*/ 1302373 w 1842380"/>
                <a:gd name="connsiteY2922" fmla="*/ 858061 h 1847704"/>
                <a:gd name="connsiteX2923" fmla="*/ 1303438 w 1842380"/>
                <a:gd name="connsiteY2923" fmla="*/ 856996 h 1847704"/>
                <a:gd name="connsiteX2924" fmla="*/ 1304503 w 1842380"/>
                <a:gd name="connsiteY2924" fmla="*/ 854866 h 1847704"/>
                <a:gd name="connsiteX2925" fmla="*/ 1304503 w 1842380"/>
                <a:gd name="connsiteY2925" fmla="*/ 851671 h 1847704"/>
                <a:gd name="connsiteX2926" fmla="*/ 1304503 w 1842380"/>
                <a:gd name="connsiteY2926" fmla="*/ 848476 h 1847704"/>
                <a:gd name="connsiteX2927" fmla="*/ 1303438 w 1842380"/>
                <a:gd name="connsiteY2927" fmla="*/ 847411 h 1847704"/>
                <a:gd name="connsiteX2928" fmla="*/ 1302373 w 1842380"/>
                <a:gd name="connsiteY2928" fmla="*/ 846346 h 1847704"/>
                <a:gd name="connsiteX2929" fmla="*/ 1302373 w 1842380"/>
                <a:gd name="connsiteY2929" fmla="*/ 846346 h 1847704"/>
                <a:gd name="connsiteX2930" fmla="*/ 1302373 w 1842380"/>
                <a:gd name="connsiteY2930" fmla="*/ 844216 h 1847704"/>
                <a:gd name="connsiteX2931" fmla="*/ 1302373 w 1842380"/>
                <a:gd name="connsiteY2931" fmla="*/ 844216 h 1847704"/>
                <a:gd name="connsiteX2932" fmla="*/ 1302373 w 1842380"/>
                <a:gd name="connsiteY2932" fmla="*/ 844216 h 1847704"/>
                <a:gd name="connsiteX2933" fmla="*/ 1302373 w 1842380"/>
                <a:gd name="connsiteY2933" fmla="*/ 804813 h 1847704"/>
                <a:gd name="connsiteX2934" fmla="*/ 1303438 w 1842380"/>
                <a:gd name="connsiteY2934" fmla="*/ 804813 h 1847704"/>
                <a:gd name="connsiteX2935" fmla="*/ 1305568 w 1842380"/>
                <a:gd name="connsiteY2935" fmla="*/ 802683 h 1847704"/>
                <a:gd name="connsiteX2936" fmla="*/ 1305568 w 1842380"/>
                <a:gd name="connsiteY2936" fmla="*/ 795761 h 1847704"/>
                <a:gd name="connsiteX2937" fmla="*/ 1306633 w 1842380"/>
                <a:gd name="connsiteY2937" fmla="*/ 793631 h 1847704"/>
                <a:gd name="connsiteX2938" fmla="*/ 1305568 w 1842380"/>
                <a:gd name="connsiteY2938" fmla="*/ 790436 h 1847704"/>
                <a:gd name="connsiteX2939" fmla="*/ 1303438 w 1842380"/>
                <a:gd name="connsiteY2939" fmla="*/ 787241 h 1847704"/>
                <a:gd name="connsiteX2940" fmla="*/ 1302373 w 1842380"/>
                <a:gd name="connsiteY2940" fmla="*/ 786176 h 1847704"/>
                <a:gd name="connsiteX2941" fmla="*/ 1302373 w 1842380"/>
                <a:gd name="connsiteY2941" fmla="*/ 770202 h 1847704"/>
                <a:gd name="connsiteX2942" fmla="*/ 1304503 w 1842380"/>
                <a:gd name="connsiteY2942" fmla="*/ 769137 h 1847704"/>
                <a:gd name="connsiteX2943" fmla="*/ 1306633 w 1842380"/>
                <a:gd name="connsiteY2943" fmla="*/ 767007 h 1847704"/>
                <a:gd name="connsiteX2944" fmla="*/ 1307698 w 1842380"/>
                <a:gd name="connsiteY2944" fmla="*/ 765409 h 1847704"/>
                <a:gd name="connsiteX2945" fmla="*/ 1307698 w 1842380"/>
                <a:gd name="connsiteY2945" fmla="*/ 765409 h 1847704"/>
                <a:gd name="connsiteX2946" fmla="*/ 1307698 w 1842380"/>
                <a:gd name="connsiteY2946" fmla="*/ 905984 h 1847704"/>
                <a:gd name="connsiteX2947" fmla="*/ 1307698 w 1842380"/>
                <a:gd name="connsiteY2947" fmla="*/ 912906 h 1847704"/>
                <a:gd name="connsiteX2948" fmla="*/ 1304503 w 1842380"/>
                <a:gd name="connsiteY2948" fmla="*/ 912906 h 1847704"/>
                <a:gd name="connsiteX2949" fmla="*/ 1307698 w 1842380"/>
                <a:gd name="connsiteY2949" fmla="*/ 917166 h 1847704"/>
                <a:gd name="connsiteX2950" fmla="*/ 1307698 w 1842380"/>
                <a:gd name="connsiteY2950" fmla="*/ 949647 h 1847704"/>
                <a:gd name="connsiteX2951" fmla="*/ 1307698 w 1842380"/>
                <a:gd name="connsiteY2951" fmla="*/ 949647 h 1847704"/>
                <a:gd name="connsiteX2952" fmla="*/ 1301841 w 1842380"/>
                <a:gd name="connsiteY2952" fmla="*/ 923556 h 1847704"/>
                <a:gd name="connsiteX2953" fmla="*/ 1301841 w 1842380"/>
                <a:gd name="connsiteY2953" fmla="*/ 905451 h 1847704"/>
                <a:gd name="connsiteX2954" fmla="*/ 1307698 w 1842380"/>
                <a:gd name="connsiteY2954" fmla="*/ 905984 h 1847704"/>
                <a:gd name="connsiteX2955" fmla="*/ 1307698 w 1842380"/>
                <a:gd name="connsiteY2955" fmla="*/ 905984 h 1847704"/>
                <a:gd name="connsiteX2956" fmla="*/ 1307698 w 1842380"/>
                <a:gd name="connsiteY2956" fmla="*/ 955504 h 1847704"/>
                <a:gd name="connsiteX2957" fmla="*/ 1307698 w 1842380"/>
                <a:gd name="connsiteY2957" fmla="*/ 962427 h 1847704"/>
                <a:gd name="connsiteX2958" fmla="*/ 1301841 w 1842380"/>
                <a:gd name="connsiteY2958" fmla="*/ 963492 h 1847704"/>
                <a:gd name="connsiteX2959" fmla="*/ 1301841 w 1842380"/>
                <a:gd name="connsiteY2959" fmla="*/ 955504 h 1847704"/>
                <a:gd name="connsiteX2960" fmla="*/ 1307698 w 1842380"/>
                <a:gd name="connsiteY2960" fmla="*/ 955504 h 1847704"/>
                <a:gd name="connsiteX2961" fmla="*/ 1307698 w 1842380"/>
                <a:gd name="connsiteY2961" fmla="*/ 955504 h 1847704"/>
                <a:gd name="connsiteX2962" fmla="*/ 1307698 w 1842380"/>
                <a:gd name="connsiteY2962" fmla="*/ 1025259 h 1847704"/>
                <a:gd name="connsiteX2963" fmla="*/ 1307698 w 1842380"/>
                <a:gd name="connsiteY2963" fmla="*/ 1052416 h 1847704"/>
                <a:gd name="connsiteX2964" fmla="*/ 1304503 w 1842380"/>
                <a:gd name="connsiteY2964" fmla="*/ 1053481 h 1847704"/>
                <a:gd name="connsiteX2965" fmla="*/ 1302373 w 1842380"/>
                <a:gd name="connsiteY2965" fmla="*/ 1053481 h 1847704"/>
                <a:gd name="connsiteX2966" fmla="*/ 1302373 w 1842380"/>
                <a:gd name="connsiteY2966" fmla="*/ 1035376 h 1847704"/>
                <a:gd name="connsiteX2967" fmla="*/ 1304503 w 1842380"/>
                <a:gd name="connsiteY2967" fmla="*/ 1033247 h 1847704"/>
                <a:gd name="connsiteX2968" fmla="*/ 1306633 w 1842380"/>
                <a:gd name="connsiteY2968" fmla="*/ 1028987 h 1847704"/>
                <a:gd name="connsiteX2969" fmla="*/ 1307698 w 1842380"/>
                <a:gd name="connsiteY2969" fmla="*/ 1025259 h 1847704"/>
                <a:gd name="connsiteX2970" fmla="*/ 1307698 w 1842380"/>
                <a:gd name="connsiteY2970" fmla="*/ 1025259 h 1847704"/>
                <a:gd name="connsiteX2971" fmla="*/ 1307698 w 1842380"/>
                <a:gd name="connsiteY2971" fmla="*/ 1116846 h 1847704"/>
                <a:gd name="connsiteX2972" fmla="*/ 1307698 w 1842380"/>
                <a:gd name="connsiteY2972" fmla="*/ 1174354 h 1847704"/>
                <a:gd name="connsiteX2973" fmla="*/ 1304503 w 1842380"/>
                <a:gd name="connsiteY2973" fmla="*/ 1177549 h 1847704"/>
                <a:gd name="connsiteX2974" fmla="*/ 1302373 w 1842380"/>
                <a:gd name="connsiteY2974" fmla="*/ 1179679 h 1847704"/>
                <a:gd name="connsiteX2975" fmla="*/ 1302373 w 1842380"/>
                <a:gd name="connsiteY2975" fmla="*/ 1126963 h 1847704"/>
                <a:gd name="connsiteX2976" fmla="*/ 1303438 w 1842380"/>
                <a:gd name="connsiteY2976" fmla="*/ 1125898 h 1847704"/>
                <a:gd name="connsiteX2977" fmla="*/ 1306633 w 1842380"/>
                <a:gd name="connsiteY2977" fmla="*/ 1117911 h 1847704"/>
                <a:gd name="connsiteX2978" fmla="*/ 1307698 w 1842380"/>
                <a:gd name="connsiteY2978" fmla="*/ 1116846 h 1847704"/>
                <a:gd name="connsiteX2979" fmla="*/ 1307698 w 1842380"/>
                <a:gd name="connsiteY2979" fmla="*/ 1116846 h 1847704"/>
                <a:gd name="connsiteX2980" fmla="*/ 1307698 w 1842380"/>
                <a:gd name="connsiteY2980" fmla="*/ 1235056 h 1847704"/>
                <a:gd name="connsiteX2981" fmla="*/ 1307698 w 1842380"/>
                <a:gd name="connsiteY2981" fmla="*/ 1252096 h 1847704"/>
                <a:gd name="connsiteX2982" fmla="*/ 1306633 w 1842380"/>
                <a:gd name="connsiteY2982" fmla="*/ 1254226 h 1847704"/>
                <a:gd name="connsiteX2983" fmla="*/ 1307698 w 1842380"/>
                <a:gd name="connsiteY2983" fmla="*/ 1254226 h 1847704"/>
                <a:gd name="connsiteX2984" fmla="*/ 1307698 w 1842380"/>
                <a:gd name="connsiteY2984" fmla="*/ 1265408 h 1847704"/>
                <a:gd name="connsiteX2985" fmla="*/ 1301841 w 1842380"/>
                <a:gd name="connsiteY2985" fmla="*/ 1265408 h 1847704"/>
                <a:gd name="connsiteX2986" fmla="*/ 1301841 w 1842380"/>
                <a:gd name="connsiteY2986" fmla="*/ 1241979 h 1847704"/>
                <a:gd name="connsiteX2987" fmla="*/ 1307698 w 1842380"/>
                <a:gd name="connsiteY2987" fmla="*/ 1235056 h 1847704"/>
                <a:gd name="connsiteX2988" fmla="*/ 1307698 w 1842380"/>
                <a:gd name="connsiteY2988" fmla="*/ 1235056 h 1847704"/>
                <a:gd name="connsiteX2989" fmla="*/ 1307698 w 1842380"/>
                <a:gd name="connsiteY2989" fmla="*/ 1293629 h 1847704"/>
                <a:gd name="connsiteX2990" fmla="*/ 1307698 w 1842380"/>
                <a:gd name="connsiteY2990" fmla="*/ 1304811 h 1847704"/>
                <a:gd name="connsiteX2991" fmla="*/ 1301841 w 1842380"/>
                <a:gd name="connsiteY2991" fmla="*/ 1303746 h 1847704"/>
                <a:gd name="connsiteX2992" fmla="*/ 1301841 w 1842380"/>
                <a:gd name="connsiteY2992" fmla="*/ 1292564 h 1847704"/>
                <a:gd name="connsiteX2993" fmla="*/ 1307698 w 1842380"/>
                <a:gd name="connsiteY2993" fmla="*/ 1293629 h 1847704"/>
                <a:gd name="connsiteX2994" fmla="*/ 1307698 w 1842380"/>
                <a:gd name="connsiteY2994" fmla="*/ 1293629 h 1847704"/>
                <a:gd name="connsiteX2995" fmla="*/ 1307698 w 1842380"/>
                <a:gd name="connsiteY2995" fmla="*/ 1317058 h 1847704"/>
                <a:gd name="connsiteX2996" fmla="*/ 1307698 w 1842380"/>
                <a:gd name="connsiteY2996" fmla="*/ 1329305 h 1847704"/>
                <a:gd name="connsiteX2997" fmla="*/ 1301841 w 1842380"/>
                <a:gd name="connsiteY2997" fmla="*/ 1332500 h 1847704"/>
                <a:gd name="connsiteX2998" fmla="*/ 1301841 w 1842380"/>
                <a:gd name="connsiteY2998" fmla="*/ 1320253 h 1847704"/>
                <a:gd name="connsiteX2999" fmla="*/ 1307698 w 1842380"/>
                <a:gd name="connsiteY2999" fmla="*/ 1317058 h 1847704"/>
                <a:gd name="connsiteX3000" fmla="*/ 1307698 w 1842380"/>
                <a:gd name="connsiteY3000" fmla="*/ 1317058 h 1847704"/>
                <a:gd name="connsiteX3001" fmla="*/ 1307698 w 1842380"/>
                <a:gd name="connsiteY3001" fmla="*/ 1434204 h 1847704"/>
                <a:gd name="connsiteX3002" fmla="*/ 1307698 w 1842380"/>
                <a:gd name="connsiteY3002" fmla="*/ 1447516 h 1847704"/>
                <a:gd name="connsiteX3003" fmla="*/ 1301841 w 1842380"/>
                <a:gd name="connsiteY3003" fmla="*/ 1441659 h 1847704"/>
                <a:gd name="connsiteX3004" fmla="*/ 1301841 w 1842380"/>
                <a:gd name="connsiteY3004" fmla="*/ 1437399 h 1847704"/>
                <a:gd name="connsiteX3005" fmla="*/ 1307698 w 1842380"/>
                <a:gd name="connsiteY3005" fmla="*/ 1434204 h 1847704"/>
                <a:gd name="connsiteX3006" fmla="*/ 1307698 w 1842380"/>
                <a:gd name="connsiteY3006" fmla="*/ 1434204 h 1847704"/>
                <a:gd name="connsiteX3007" fmla="*/ 1307698 w 1842380"/>
                <a:gd name="connsiteY3007" fmla="*/ 1644533 h 1847704"/>
                <a:gd name="connsiteX3008" fmla="*/ 1307698 w 1842380"/>
                <a:gd name="connsiteY3008" fmla="*/ 1661573 h 1847704"/>
                <a:gd name="connsiteX3009" fmla="*/ 1301841 w 1842380"/>
                <a:gd name="connsiteY3009" fmla="*/ 1663703 h 1847704"/>
                <a:gd name="connsiteX3010" fmla="*/ 1301841 w 1842380"/>
                <a:gd name="connsiteY3010" fmla="*/ 1646663 h 1847704"/>
                <a:gd name="connsiteX3011" fmla="*/ 1307698 w 1842380"/>
                <a:gd name="connsiteY3011" fmla="*/ 1644533 h 1847704"/>
                <a:gd name="connsiteX3012" fmla="*/ 1307698 w 1842380"/>
                <a:gd name="connsiteY3012" fmla="*/ 1644533 h 1847704"/>
                <a:gd name="connsiteX3013" fmla="*/ 1307698 w 1842380"/>
                <a:gd name="connsiteY3013" fmla="*/ 1698846 h 1847704"/>
                <a:gd name="connsiteX3014" fmla="*/ 1307698 w 1842380"/>
                <a:gd name="connsiteY3014" fmla="*/ 1721210 h 1847704"/>
                <a:gd name="connsiteX3015" fmla="*/ 1301841 w 1842380"/>
                <a:gd name="connsiteY3015" fmla="*/ 1718016 h 1847704"/>
                <a:gd name="connsiteX3016" fmla="*/ 1301841 w 1842380"/>
                <a:gd name="connsiteY3016" fmla="*/ 1695651 h 1847704"/>
                <a:gd name="connsiteX3017" fmla="*/ 1307698 w 1842380"/>
                <a:gd name="connsiteY3017" fmla="*/ 1698846 h 1847704"/>
                <a:gd name="connsiteX3018" fmla="*/ 1307698 w 1842380"/>
                <a:gd name="connsiteY3018" fmla="*/ 1698846 h 1847704"/>
                <a:gd name="connsiteX3019" fmla="*/ 1307698 w 1842380"/>
                <a:gd name="connsiteY3019" fmla="*/ 1744640 h 1847704"/>
                <a:gd name="connsiteX3020" fmla="*/ 1307698 w 1842380"/>
                <a:gd name="connsiteY3020" fmla="*/ 1762744 h 1847704"/>
                <a:gd name="connsiteX3021" fmla="*/ 1301841 w 1842380"/>
                <a:gd name="connsiteY3021" fmla="*/ 1763809 h 1847704"/>
                <a:gd name="connsiteX3022" fmla="*/ 1301841 w 1842380"/>
                <a:gd name="connsiteY3022" fmla="*/ 1746769 h 1847704"/>
                <a:gd name="connsiteX3023" fmla="*/ 1307698 w 1842380"/>
                <a:gd name="connsiteY3023" fmla="*/ 1744640 h 1847704"/>
                <a:gd name="connsiteX3024" fmla="*/ 1301841 w 1842380"/>
                <a:gd name="connsiteY3024" fmla="*/ 84368 h 1847704"/>
                <a:gd name="connsiteX3025" fmla="*/ 1301841 w 1842380"/>
                <a:gd name="connsiteY3025" fmla="*/ 101407 h 1847704"/>
                <a:gd name="connsiteX3026" fmla="*/ 1298646 w 1842380"/>
                <a:gd name="connsiteY3026" fmla="*/ 100342 h 1847704"/>
                <a:gd name="connsiteX3027" fmla="*/ 1298646 w 1842380"/>
                <a:gd name="connsiteY3027" fmla="*/ 83303 h 1847704"/>
                <a:gd name="connsiteX3028" fmla="*/ 1301841 w 1842380"/>
                <a:gd name="connsiteY3028" fmla="*/ 84368 h 1847704"/>
                <a:gd name="connsiteX3029" fmla="*/ 1301841 w 1842380"/>
                <a:gd name="connsiteY3029" fmla="*/ 84368 h 1847704"/>
                <a:gd name="connsiteX3030" fmla="*/ 1301841 w 1842380"/>
                <a:gd name="connsiteY3030" fmla="*/ 182344 h 1847704"/>
                <a:gd name="connsiteX3031" fmla="*/ 1301841 w 1842380"/>
                <a:gd name="connsiteY3031" fmla="*/ 202578 h 1847704"/>
                <a:gd name="connsiteX3032" fmla="*/ 1298646 w 1842380"/>
                <a:gd name="connsiteY3032" fmla="*/ 200448 h 1847704"/>
                <a:gd name="connsiteX3033" fmla="*/ 1298646 w 1842380"/>
                <a:gd name="connsiteY3033" fmla="*/ 178084 h 1847704"/>
                <a:gd name="connsiteX3034" fmla="*/ 1301841 w 1842380"/>
                <a:gd name="connsiteY3034" fmla="*/ 182344 h 1847704"/>
                <a:gd name="connsiteX3035" fmla="*/ 1301841 w 1842380"/>
                <a:gd name="connsiteY3035" fmla="*/ 182344 h 1847704"/>
                <a:gd name="connsiteX3036" fmla="*/ 1301841 w 1842380"/>
                <a:gd name="connsiteY3036" fmla="*/ 373504 h 1847704"/>
                <a:gd name="connsiteX3037" fmla="*/ 1301841 w 1842380"/>
                <a:gd name="connsiteY3037" fmla="*/ 399596 h 1847704"/>
                <a:gd name="connsiteX3038" fmla="*/ 1298646 w 1842380"/>
                <a:gd name="connsiteY3038" fmla="*/ 399596 h 1847704"/>
                <a:gd name="connsiteX3039" fmla="*/ 1298646 w 1842380"/>
                <a:gd name="connsiteY3039" fmla="*/ 399596 h 1847704"/>
                <a:gd name="connsiteX3040" fmla="*/ 1298646 w 1842380"/>
                <a:gd name="connsiteY3040" fmla="*/ 371374 h 1847704"/>
                <a:gd name="connsiteX3041" fmla="*/ 1301841 w 1842380"/>
                <a:gd name="connsiteY3041" fmla="*/ 373504 h 1847704"/>
                <a:gd name="connsiteX3042" fmla="*/ 1301841 w 1842380"/>
                <a:gd name="connsiteY3042" fmla="*/ 373504 h 1847704"/>
                <a:gd name="connsiteX3043" fmla="*/ 1301841 w 1842380"/>
                <a:gd name="connsiteY3043" fmla="*/ 437934 h 1847704"/>
                <a:gd name="connsiteX3044" fmla="*/ 1301841 w 1842380"/>
                <a:gd name="connsiteY3044" fmla="*/ 465091 h 1847704"/>
                <a:gd name="connsiteX3045" fmla="*/ 1298646 w 1842380"/>
                <a:gd name="connsiteY3045" fmla="*/ 460831 h 1847704"/>
                <a:gd name="connsiteX3046" fmla="*/ 1298646 w 1842380"/>
                <a:gd name="connsiteY3046" fmla="*/ 441661 h 1847704"/>
                <a:gd name="connsiteX3047" fmla="*/ 1301841 w 1842380"/>
                <a:gd name="connsiteY3047" fmla="*/ 437934 h 1847704"/>
                <a:gd name="connsiteX3048" fmla="*/ 1301841 w 1842380"/>
                <a:gd name="connsiteY3048" fmla="*/ 437934 h 1847704"/>
                <a:gd name="connsiteX3049" fmla="*/ 1301841 w 1842380"/>
                <a:gd name="connsiteY3049" fmla="*/ 535910 h 1847704"/>
                <a:gd name="connsiteX3050" fmla="*/ 1301841 w 1842380"/>
                <a:gd name="connsiteY3050" fmla="*/ 548157 h 1847704"/>
                <a:gd name="connsiteX3051" fmla="*/ 1298646 w 1842380"/>
                <a:gd name="connsiteY3051" fmla="*/ 544963 h 1847704"/>
                <a:gd name="connsiteX3052" fmla="*/ 1298646 w 1842380"/>
                <a:gd name="connsiteY3052" fmla="*/ 533781 h 1847704"/>
                <a:gd name="connsiteX3053" fmla="*/ 1301841 w 1842380"/>
                <a:gd name="connsiteY3053" fmla="*/ 535910 h 1847704"/>
                <a:gd name="connsiteX3054" fmla="*/ 1301841 w 1842380"/>
                <a:gd name="connsiteY3054" fmla="*/ 535910 h 1847704"/>
                <a:gd name="connsiteX3055" fmla="*/ 1301841 w 1842380"/>
                <a:gd name="connsiteY3055" fmla="*/ 610990 h 1847704"/>
                <a:gd name="connsiteX3056" fmla="*/ 1301841 w 1842380"/>
                <a:gd name="connsiteY3056" fmla="*/ 622172 h 1847704"/>
                <a:gd name="connsiteX3057" fmla="*/ 1298646 w 1842380"/>
                <a:gd name="connsiteY3057" fmla="*/ 620042 h 1847704"/>
                <a:gd name="connsiteX3058" fmla="*/ 1298646 w 1842380"/>
                <a:gd name="connsiteY3058" fmla="*/ 607795 h 1847704"/>
                <a:gd name="connsiteX3059" fmla="*/ 1301841 w 1842380"/>
                <a:gd name="connsiteY3059" fmla="*/ 610990 h 1847704"/>
                <a:gd name="connsiteX3060" fmla="*/ 1301841 w 1842380"/>
                <a:gd name="connsiteY3060" fmla="*/ 610990 h 1847704"/>
                <a:gd name="connsiteX3061" fmla="*/ 1301841 w 1842380"/>
                <a:gd name="connsiteY3061" fmla="*/ 708966 h 1847704"/>
                <a:gd name="connsiteX3062" fmla="*/ 1301841 w 1842380"/>
                <a:gd name="connsiteY3062" fmla="*/ 735058 h 1847704"/>
                <a:gd name="connsiteX3063" fmla="*/ 1300776 w 1842380"/>
                <a:gd name="connsiteY3063" fmla="*/ 735058 h 1847704"/>
                <a:gd name="connsiteX3064" fmla="*/ 1298646 w 1842380"/>
                <a:gd name="connsiteY3064" fmla="*/ 737188 h 1847704"/>
                <a:gd name="connsiteX3065" fmla="*/ 1298646 w 1842380"/>
                <a:gd name="connsiteY3065" fmla="*/ 704707 h 1847704"/>
                <a:gd name="connsiteX3066" fmla="*/ 1299711 w 1842380"/>
                <a:gd name="connsiteY3066" fmla="*/ 705772 h 1847704"/>
                <a:gd name="connsiteX3067" fmla="*/ 1301841 w 1842380"/>
                <a:gd name="connsiteY3067" fmla="*/ 708966 h 1847704"/>
                <a:gd name="connsiteX3068" fmla="*/ 1301841 w 1842380"/>
                <a:gd name="connsiteY3068" fmla="*/ 708966 h 1847704"/>
                <a:gd name="connsiteX3069" fmla="*/ 1301841 w 1842380"/>
                <a:gd name="connsiteY3069" fmla="*/ 708966 h 1847704"/>
                <a:gd name="connsiteX3070" fmla="*/ 1301841 w 1842380"/>
                <a:gd name="connsiteY3070" fmla="*/ 769669 h 1847704"/>
                <a:gd name="connsiteX3071" fmla="*/ 1301841 w 1842380"/>
                <a:gd name="connsiteY3071" fmla="*/ 785643 h 1847704"/>
                <a:gd name="connsiteX3072" fmla="*/ 1301841 w 1842380"/>
                <a:gd name="connsiteY3072" fmla="*/ 785643 h 1847704"/>
                <a:gd name="connsiteX3073" fmla="*/ 1299711 w 1842380"/>
                <a:gd name="connsiteY3073" fmla="*/ 783514 h 1847704"/>
                <a:gd name="connsiteX3074" fmla="*/ 1298646 w 1842380"/>
                <a:gd name="connsiteY3074" fmla="*/ 781384 h 1847704"/>
                <a:gd name="connsiteX3075" fmla="*/ 1298646 w 1842380"/>
                <a:gd name="connsiteY3075" fmla="*/ 773396 h 1847704"/>
                <a:gd name="connsiteX3076" fmla="*/ 1298646 w 1842380"/>
                <a:gd name="connsiteY3076" fmla="*/ 773396 h 1847704"/>
                <a:gd name="connsiteX3077" fmla="*/ 1300776 w 1842380"/>
                <a:gd name="connsiteY3077" fmla="*/ 771267 h 1847704"/>
                <a:gd name="connsiteX3078" fmla="*/ 1301841 w 1842380"/>
                <a:gd name="connsiteY3078" fmla="*/ 769669 h 1847704"/>
                <a:gd name="connsiteX3079" fmla="*/ 1301841 w 1842380"/>
                <a:gd name="connsiteY3079" fmla="*/ 769669 h 1847704"/>
                <a:gd name="connsiteX3080" fmla="*/ 1301841 w 1842380"/>
                <a:gd name="connsiteY3080" fmla="*/ 804813 h 1847704"/>
                <a:gd name="connsiteX3081" fmla="*/ 1301841 w 1842380"/>
                <a:gd name="connsiteY3081" fmla="*/ 844216 h 1847704"/>
                <a:gd name="connsiteX3082" fmla="*/ 1300776 w 1842380"/>
                <a:gd name="connsiteY3082" fmla="*/ 844216 h 1847704"/>
                <a:gd name="connsiteX3083" fmla="*/ 1298646 w 1842380"/>
                <a:gd name="connsiteY3083" fmla="*/ 843151 h 1847704"/>
                <a:gd name="connsiteX3084" fmla="*/ 1298646 w 1842380"/>
                <a:gd name="connsiteY3084" fmla="*/ 842086 h 1847704"/>
                <a:gd name="connsiteX3085" fmla="*/ 1298646 w 1842380"/>
                <a:gd name="connsiteY3085" fmla="*/ 841021 h 1847704"/>
                <a:gd name="connsiteX3086" fmla="*/ 1298646 w 1842380"/>
                <a:gd name="connsiteY3086" fmla="*/ 804813 h 1847704"/>
                <a:gd name="connsiteX3087" fmla="*/ 1299711 w 1842380"/>
                <a:gd name="connsiteY3087" fmla="*/ 805878 h 1847704"/>
                <a:gd name="connsiteX3088" fmla="*/ 1301841 w 1842380"/>
                <a:gd name="connsiteY3088" fmla="*/ 804813 h 1847704"/>
                <a:gd name="connsiteX3089" fmla="*/ 1301841 w 1842380"/>
                <a:gd name="connsiteY3089" fmla="*/ 804813 h 1847704"/>
                <a:gd name="connsiteX3090" fmla="*/ 1301841 w 1842380"/>
                <a:gd name="connsiteY3090" fmla="*/ 844216 h 1847704"/>
                <a:gd name="connsiteX3091" fmla="*/ 1301841 w 1842380"/>
                <a:gd name="connsiteY3091" fmla="*/ 846346 h 1847704"/>
                <a:gd name="connsiteX3092" fmla="*/ 1301841 w 1842380"/>
                <a:gd name="connsiteY3092" fmla="*/ 845281 h 1847704"/>
                <a:gd name="connsiteX3093" fmla="*/ 1301841 w 1842380"/>
                <a:gd name="connsiteY3093" fmla="*/ 844216 h 1847704"/>
                <a:gd name="connsiteX3094" fmla="*/ 1301841 w 1842380"/>
                <a:gd name="connsiteY3094" fmla="*/ 844216 h 1847704"/>
                <a:gd name="connsiteX3095" fmla="*/ 1301841 w 1842380"/>
                <a:gd name="connsiteY3095" fmla="*/ 858593 h 1847704"/>
                <a:gd name="connsiteX3096" fmla="*/ 1301841 w 1842380"/>
                <a:gd name="connsiteY3096" fmla="*/ 876697 h 1847704"/>
                <a:gd name="connsiteX3097" fmla="*/ 1298646 w 1842380"/>
                <a:gd name="connsiteY3097" fmla="*/ 876697 h 1847704"/>
                <a:gd name="connsiteX3098" fmla="*/ 1298646 w 1842380"/>
                <a:gd name="connsiteY3098" fmla="*/ 863385 h 1847704"/>
                <a:gd name="connsiteX3099" fmla="*/ 1299711 w 1842380"/>
                <a:gd name="connsiteY3099" fmla="*/ 863385 h 1847704"/>
                <a:gd name="connsiteX3100" fmla="*/ 1299711 w 1842380"/>
                <a:gd name="connsiteY3100" fmla="*/ 861256 h 1847704"/>
                <a:gd name="connsiteX3101" fmla="*/ 1300776 w 1842380"/>
                <a:gd name="connsiteY3101" fmla="*/ 861256 h 1847704"/>
                <a:gd name="connsiteX3102" fmla="*/ 1301841 w 1842380"/>
                <a:gd name="connsiteY3102" fmla="*/ 858593 h 1847704"/>
                <a:gd name="connsiteX3103" fmla="*/ 1301841 w 1842380"/>
                <a:gd name="connsiteY3103" fmla="*/ 858593 h 1847704"/>
                <a:gd name="connsiteX3104" fmla="*/ 1301841 w 1842380"/>
                <a:gd name="connsiteY3104" fmla="*/ 858593 h 1847704"/>
                <a:gd name="connsiteX3105" fmla="*/ 1301841 w 1842380"/>
                <a:gd name="connsiteY3105" fmla="*/ 905984 h 1847704"/>
                <a:gd name="connsiteX3106" fmla="*/ 1301841 w 1842380"/>
                <a:gd name="connsiteY3106" fmla="*/ 924088 h 1847704"/>
                <a:gd name="connsiteX3107" fmla="*/ 1298646 w 1842380"/>
                <a:gd name="connsiteY3107" fmla="*/ 917166 h 1847704"/>
                <a:gd name="connsiteX3108" fmla="*/ 1298646 w 1842380"/>
                <a:gd name="connsiteY3108" fmla="*/ 907049 h 1847704"/>
                <a:gd name="connsiteX3109" fmla="*/ 1301841 w 1842380"/>
                <a:gd name="connsiteY3109" fmla="*/ 905984 h 1847704"/>
                <a:gd name="connsiteX3110" fmla="*/ 1301841 w 1842380"/>
                <a:gd name="connsiteY3110" fmla="*/ 905984 h 1847704"/>
                <a:gd name="connsiteX3111" fmla="*/ 1301841 w 1842380"/>
                <a:gd name="connsiteY3111" fmla="*/ 955504 h 1847704"/>
                <a:gd name="connsiteX3112" fmla="*/ 1301841 w 1842380"/>
                <a:gd name="connsiteY3112" fmla="*/ 963492 h 1847704"/>
                <a:gd name="connsiteX3113" fmla="*/ 1298646 w 1842380"/>
                <a:gd name="connsiteY3113" fmla="*/ 963492 h 1847704"/>
                <a:gd name="connsiteX3114" fmla="*/ 1298646 w 1842380"/>
                <a:gd name="connsiteY3114" fmla="*/ 956569 h 1847704"/>
                <a:gd name="connsiteX3115" fmla="*/ 1301841 w 1842380"/>
                <a:gd name="connsiteY3115" fmla="*/ 955504 h 1847704"/>
                <a:gd name="connsiteX3116" fmla="*/ 1301841 w 1842380"/>
                <a:gd name="connsiteY3116" fmla="*/ 955504 h 1847704"/>
                <a:gd name="connsiteX3117" fmla="*/ 1301841 w 1842380"/>
                <a:gd name="connsiteY3117" fmla="*/ 1035376 h 1847704"/>
                <a:gd name="connsiteX3118" fmla="*/ 1301841 w 1842380"/>
                <a:gd name="connsiteY3118" fmla="*/ 1053481 h 1847704"/>
                <a:gd name="connsiteX3119" fmla="*/ 1299711 w 1842380"/>
                <a:gd name="connsiteY3119" fmla="*/ 1052416 h 1847704"/>
                <a:gd name="connsiteX3120" fmla="*/ 1298646 w 1842380"/>
                <a:gd name="connsiteY3120" fmla="*/ 1050286 h 1847704"/>
                <a:gd name="connsiteX3121" fmla="*/ 1298646 w 1842380"/>
                <a:gd name="connsiteY3121" fmla="*/ 1041234 h 1847704"/>
                <a:gd name="connsiteX3122" fmla="*/ 1299711 w 1842380"/>
                <a:gd name="connsiteY3122" fmla="*/ 1040169 h 1847704"/>
                <a:gd name="connsiteX3123" fmla="*/ 1301841 w 1842380"/>
                <a:gd name="connsiteY3123" fmla="*/ 1035376 h 1847704"/>
                <a:gd name="connsiteX3124" fmla="*/ 1301841 w 1842380"/>
                <a:gd name="connsiteY3124" fmla="*/ 1035376 h 1847704"/>
                <a:gd name="connsiteX3125" fmla="*/ 1301841 w 1842380"/>
                <a:gd name="connsiteY3125" fmla="*/ 1035376 h 1847704"/>
                <a:gd name="connsiteX3126" fmla="*/ 1301841 w 1842380"/>
                <a:gd name="connsiteY3126" fmla="*/ 1126963 h 1847704"/>
                <a:gd name="connsiteX3127" fmla="*/ 1301841 w 1842380"/>
                <a:gd name="connsiteY3127" fmla="*/ 1179679 h 1847704"/>
                <a:gd name="connsiteX3128" fmla="*/ 1298646 w 1842380"/>
                <a:gd name="connsiteY3128" fmla="*/ 1182873 h 1847704"/>
                <a:gd name="connsiteX3129" fmla="*/ 1298646 w 1842380"/>
                <a:gd name="connsiteY3129" fmla="*/ 1135483 h 1847704"/>
                <a:gd name="connsiteX3130" fmla="*/ 1299711 w 1842380"/>
                <a:gd name="connsiteY3130" fmla="*/ 1133353 h 1847704"/>
                <a:gd name="connsiteX3131" fmla="*/ 1300776 w 1842380"/>
                <a:gd name="connsiteY3131" fmla="*/ 1129093 h 1847704"/>
                <a:gd name="connsiteX3132" fmla="*/ 1301841 w 1842380"/>
                <a:gd name="connsiteY3132" fmla="*/ 1126963 h 1847704"/>
                <a:gd name="connsiteX3133" fmla="*/ 1301841 w 1842380"/>
                <a:gd name="connsiteY3133" fmla="*/ 1126963 h 1847704"/>
                <a:gd name="connsiteX3134" fmla="*/ 1301841 w 1842380"/>
                <a:gd name="connsiteY3134" fmla="*/ 1241446 h 1847704"/>
                <a:gd name="connsiteX3135" fmla="*/ 1301841 w 1842380"/>
                <a:gd name="connsiteY3135" fmla="*/ 1264875 h 1847704"/>
                <a:gd name="connsiteX3136" fmla="*/ 1298646 w 1842380"/>
                <a:gd name="connsiteY3136" fmla="*/ 1264875 h 1847704"/>
                <a:gd name="connsiteX3137" fmla="*/ 1298646 w 1842380"/>
                <a:gd name="connsiteY3137" fmla="*/ 1264875 h 1847704"/>
                <a:gd name="connsiteX3138" fmla="*/ 1298646 w 1842380"/>
                <a:gd name="connsiteY3138" fmla="*/ 1247836 h 1847704"/>
                <a:gd name="connsiteX3139" fmla="*/ 1301841 w 1842380"/>
                <a:gd name="connsiteY3139" fmla="*/ 1241446 h 1847704"/>
                <a:gd name="connsiteX3140" fmla="*/ 1301841 w 1842380"/>
                <a:gd name="connsiteY3140" fmla="*/ 1241446 h 1847704"/>
                <a:gd name="connsiteX3141" fmla="*/ 1301841 w 1842380"/>
                <a:gd name="connsiteY3141" fmla="*/ 1292032 h 1847704"/>
                <a:gd name="connsiteX3142" fmla="*/ 1301841 w 1842380"/>
                <a:gd name="connsiteY3142" fmla="*/ 1303214 h 1847704"/>
                <a:gd name="connsiteX3143" fmla="*/ 1298646 w 1842380"/>
                <a:gd name="connsiteY3143" fmla="*/ 1302149 h 1847704"/>
                <a:gd name="connsiteX3144" fmla="*/ 1298646 w 1842380"/>
                <a:gd name="connsiteY3144" fmla="*/ 1290967 h 1847704"/>
                <a:gd name="connsiteX3145" fmla="*/ 1301841 w 1842380"/>
                <a:gd name="connsiteY3145" fmla="*/ 1292032 h 1847704"/>
                <a:gd name="connsiteX3146" fmla="*/ 1301841 w 1842380"/>
                <a:gd name="connsiteY3146" fmla="*/ 1292032 h 1847704"/>
                <a:gd name="connsiteX3147" fmla="*/ 1301841 w 1842380"/>
                <a:gd name="connsiteY3147" fmla="*/ 1320253 h 1847704"/>
                <a:gd name="connsiteX3148" fmla="*/ 1301841 w 1842380"/>
                <a:gd name="connsiteY3148" fmla="*/ 1332500 h 1847704"/>
                <a:gd name="connsiteX3149" fmla="*/ 1298646 w 1842380"/>
                <a:gd name="connsiteY3149" fmla="*/ 1334630 h 1847704"/>
                <a:gd name="connsiteX3150" fmla="*/ 1298646 w 1842380"/>
                <a:gd name="connsiteY3150" fmla="*/ 1323448 h 1847704"/>
                <a:gd name="connsiteX3151" fmla="*/ 1301841 w 1842380"/>
                <a:gd name="connsiteY3151" fmla="*/ 1320253 h 1847704"/>
                <a:gd name="connsiteX3152" fmla="*/ 1301841 w 1842380"/>
                <a:gd name="connsiteY3152" fmla="*/ 1320253 h 1847704"/>
                <a:gd name="connsiteX3153" fmla="*/ 1301841 w 1842380"/>
                <a:gd name="connsiteY3153" fmla="*/ 1437399 h 1847704"/>
                <a:gd name="connsiteX3154" fmla="*/ 1301841 w 1842380"/>
                <a:gd name="connsiteY3154" fmla="*/ 1441659 h 1847704"/>
                <a:gd name="connsiteX3155" fmla="*/ 1300776 w 1842380"/>
                <a:gd name="connsiteY3155" fmla="*/ 1439529 h 1847704"/>
                <a:gd name="connsiteX3156" fmla="*/ 1301841 w 1842380"/>
                <a:gd name="connsiteY3156" fmla="*/ 1437399 h 1847704"/>
                <a:gd name="connsiteX3157" fmla="*/ 1301841 w 1842380"/>
                <a:gd name="connsiteY3157" fmla="*/ 1437399 h 1847704"/>
                <a:gd name="connsiteX3158" fmla="*/ 1301841 w 1842380"/>
                <a:gd name="connsiteY3158" fmla="*/ 1646663 h 1847704"/>
                <a:gd name="connsiteX3159" fmla="*/ 1301841 w 1842380"/>
                <a:gd name="connsiteY3159" fmla="*/ 1663703 h 1847704"/>
                <a:gd name="connsiteX3160" fmla="*/ 1298646 w 1842380"/>
                <a:gd name="connsiteY3160" fmla="*/ 1665833 h 1847704"/>
                <a:gd name="connsiteX3161" fmla="*/ 1298646 w 1842380"/>
                <a:gd name="connsiteY3161" fmla="*/ 1647728 h 1847704"/>
                <a:gd name="connsiteX3162" fmla="*/ 1301841 w 1842380"/>
                <a:gd name="connsiteY3162" fmla="*/ 1646663 h 1847704"/>
                <a:gd name="connsiteX3163" fmla="*/ 1301841 w 1842380"/>
                <a:gd name="connsiteY3163" fmla="*/ 1646663 h 1847704"/>
                <a:gd name="connsiteX3164" fmla="*/ 1301841 w 1842380"/>
                <a:gd name="connsiteY3164" fmla="*/ 1695119 h 1847704"/>
                <a:gd name="connsiteX3165" fmla="*/ 1301841 w 1842380"/>
                <a:gd name="connsiteY3165" fmla="*/ 1717483 h 1847704"/>
                <a:gd name="connsiteX3166" fmla="*/ 1298646 w 1842380"/>
                <a:gd name="connsiteY3166" fmla="*/ 1714288 h 1847704"/>
                <a:gd name="connsiteX3167" fmla="*/ 1298646 w 1842380"/>
                <a:gd name="connsiteY3167" fmla="*/ 1691924 h 1847704"/>
                <a:gd name="connsiteX3168" fmla="*/ 1301841 w 1842380"/>
                <a:gd name="connsiteY3168" fmla="*/ 1695119 h 1847704"/>
                <a:gd name="connsiteX3169" fmla="*/ 1301841 w 1842380"/>
                <a:gd name="connsiteY3169" fmla="*/ 1695119 h 1847704"/>
                <a:gd name="connsiteX3170" fmla="*/ 1301841 w 1842380"/>
                <a:gd name="connsiteY3170" fmla="*/ 1747302 h 1847704"/>
                <a:gd name="connsiteX3171" fmla="*/ 1301841 w 1842380"/>
                <a:gd name="connsiteY3171" fmla="*/ 1764341 h 1847704"/>
                <a:gd name="connsiteX3172" fmla="*/ 1298646 w 1842380"/>
                <a:gd name="connsiteY3172" fmla="*/ 1766471 h 1847704"/>
                <a:gd name="connsiteX3173" fmla="*/ 1298646 w 1842380"/>
                <a:gd name="connsiteY3173" fmla="*/ 1748367 h 1847704"/>
                <a:gd name="connsiteX3174" fmla="*/ 1301841 w 1842380"/>
                <a:gd name="connsiteY3174" fmla="*/ 1747302 h 1847704"/>
                <a:gd name="connsiteX3175" fmla="*/ 1301841 w 1842380"/>
                <a:gd name="connsiteY3175" fmla="*/ 1747302 h 1847704"/>
                <a:gd name="connsiteX3176" fmla="*/ 1298646 w 1842380"/>
                <a:gd name="connsiteY3176" fmla="*/ 1092884 h 1847704"/>
                <a:gd name="connsiteX3177" fmla="*/ 1298646 w 1842380"/>
                <a:gd name="connsiteY3177" fmla="*/ 1080637 h 1847704"/>
                <a:gd name="connsiteX3178" fmla="*/ 1299711 w 1842380"/>
                <a:gd name="connsiteY3178" fmla="*/ 1080637 h 1847704"/>
                <a:gd name="connsiteX3179" fmla="*/ 1299711 w 1842380"/>
                <a:gd name="connsiteY3179" fmla="*/ 1084897 h 1847704"/>
                <a:gd name="connsiteX3180" fmla="*/ 1299711 w 1842380"/>
                <a:gd name="connsiteY3180" fmla="*/ 1090754 h 1847704"/>
                <a:gd name="connsiteX3181" fmla="*/ 1298646 w 1842380"/>
                <a:gd name="connsiteY3181" fmla="*/ 1092884 h 1847704"/>
                <a:gd name="connsiteX3182" fmla="*/ 1298646 w 1842380"/>
                <a:gd name="connsiteY3182" fmla="*/ 83303 h 1847704"/>
                <a:gd name="connsiteX3183" fmla="*/ 1298646 w 1842380"/>
                <a:gd name="connsiteY3183" fmla="*/ 99809 h 1847704"/>
                <a:gd name="connsiteX3184" fmla="*/ 1285334 w 1842380"/>
                <a:gd name="connsiteY3184" fmla="*/ 95550 h 1847704"/>
                <a:gd name="connsiteX3185" fmla="*/ 1285334 w 1842380"/>
                <a:gd name="connsiteY3185" fmla="*/ 95550 h 1847704"/>
                <a:gd name="connsiteX3186" fmla="*/ 1283204 w 1842380"/>
                <a:gd name="connsiteY3186" fmla="*/ 95550 h 1847704"/>
                <a:gd name="connsiteX3187" fmla="*/ 1296516 w 1842380"/>
                <a:gd name="connsiteY3187" fmla="*/ 174357 h 1847704"/>
                <a:gd name="connsiteX3188" fmla="*/ 1298646 w 1842380"/>
                <a:gd name="connsiteY3188" fmla="*/ 177552 h 1847704"/>
                <a:gd name="connsiteX3189" fmla="*/ 1298646 w 1842380"/>
                <a:gd name="connsiteY3189" fmla="*/ 199916 h 1847704"/>
                <a:gd name="connsiteX3190" fmla="*/ 1282672 w 1842380"/>
                <a:gd name="connsiteY3190" fmla="*/ 183941 h 1847704"/>
                <a:gd name="connsiteX3191" fmla="*/ 1279477 w 1842380"/>
                <a:gd name="connsiteY3191" fmla="*/ 183941 h 1847704"/>
                <a:gd name="connsiteX3192" fmla="*/ 1279477 w 1842380"/>
                <a:gd name="connsiteY3192" fmla="*/ 78510 h 1847704"/>
                <a:gd name="connsiteX3193" fmla="*/ 1280542 w 1842380"/>
                <a:gd name="connsiteY3193" fmla="*/ 78510 h 1847704"/>
                <a:gd name="connsiteX3194" fmla="*/ 1298646 w 1842380"/>
                <a:gd name="connsiteY3194" fmla="*/ 83303 h 1847704"/>
                <a:gd name="connsiteX3195" fmla="*/ 1298646 w 1842380"/>
                <a:gd name="connsiteY3195" fmla="*/ 83303 h 1847704"/>
                <a:gd name="connsiteX3196" fmla="*/ 1298646 w 1842380"/>
                <a:gd name="connsiteY3196" fmla="*/ 371374 h 1847704"/>
                <a:gd name="connsiteX3197" fmla="*/ 1298646 w 1842380"/>
                <a:gd name="connsiteY3197" fmla="*/ 399596 h 1847704"/>
                <a:gd name="connsiteX3198" fmla="*/ 1280542 w 1842380"/>
                <a:gd name="connsiteY3198" fmla="*/ 408648 h 1847704"/>
                <a:gd name="connsiteX3199" fmla="*/ 1279477 w 1842380"/>
                <a:gd name="connsiteY3199" fmla="*/ 408648 h 1847704"/>
                <a:gd name="connsiteX3200" fmla="*/ 1279477 w 1842380"/>
                <a:gd name="connsiteY3200" fmla="*/ 373504 h 1847704"/>
                <a:gd name="connsiteX3201" fmla="*/ 1282672 w 1842380"/>
                <a:gd name="connsiteY3201" fmla="*/ 370309 h 1847704"/>
                <a:gd name="connsiteX3202" fmla="*/ 1298646 w 1842380"/>
                <a:gd name="connsiteY3202" fmla="*/ 371374 h 1847704"/>
                <a:gd name="connsiteX3203" fmla="*/ 1298646 w 1842380"/>
                <a:gd name="connsiteY3203" fmla="*/ 371374 h 1847704"/>
                <a:gd name="connsiteX3204" fmla="*/ 1298646 w 1842380"/>
                <a:gd name="connsiteY3204" fmla="*/ 441129 h 1847704"/>
                <a:gd name="connsiteX3205" fmla="*/ 1298646 w 1842380"/>
                <a:gd name="connsiteY3205" fmla="*/ 460298 h 1847704"/>
                <a:gd name="connsiteX3206" fmla="*/ 1295451 w 1842380"/>
                <a:gd name="connsiteY3206" fmla="*/ 444324 h 1847704"/>
                <a:gd name="connsiteX3207" fmla="*/ 1298646 w 1842380"/>
                <a:gd name="connsiteY3207" fmla="*/ 441129 h 1847704"/>
                <a:gd name="connsiteX3208" fmla="*/ 1298646 w 1842380"/>
                <a:gd name="connsiteY3208" fmla="*/ 441129 h 1847704"/>
                <a:gd name="connsiteX3209" fmla="*/ 1298646 w 1842380"/>
                <a:gd name="connsiteY3209" fmla="*/ 533248 h 1847704"/>
                <a:gd name="connsiteX3210" fmla="*/ 1298646 w 1842380"/>
                <a:gd name="connsiteY3210" fmla="*/ 544430 h 1847704"/>
                <a:gd name="connsiteX3211" fmla="*/ 1296516 w 1842380"/>
                <a:gd name="connsiteY3211" fmla="*/ 542300 h 1847704"/>
                <a:gd name="connsiteX3212" fmla="*/ 1296516 w 1842380"/>
                <a:gd name="connsiteY3212" fmla="*/ 543365 h 1847704"/>
                <a:gd name="connsiteX3213" fmla="*/ 1295451 w 1842380"/>
                <a:gd name="connsiteY3213" fmla="*/ 542300 h 1847704"/>
                <a:gd name="connsiteX3214" fmla="*/ 1286399 w 1842380"/>
                <a:gd name="connsiteY3214" fmla="*/ 589691 h 1847704"/>
                <a:gd name="connsiteX3215" fmla="*/ 1298646 w 1842380"/>
                <a:gd name="connsiteY3215" fmla="*/ 607795 h 1847704"/>
                <a:gd name="connsiteX3216" fmla="*/ 1298646 w 1842380"/>
                <a:gd name="connsiteY3216" fmla="*/ 620042 h 1847704"/>
                <a:gd name="connsiteX3217" fmla="*/ 1287464 w 1842380"/>
                <a:gd name="connsiteY3217" fmla="*/ 609925 h 1847704"/>
                <a:gd name="connsiteX3218" fmla="*/ 1281607 w 1842380"/>
                <a:gd name="connsiteY3218" fmla="*/ 613120 h 1847704"/>
                <a:gd name="connsiteX3219" fmla="*/ 1279477 w 1842380"/>
                <a:gd name="connsiteY3219" fmla="*/ 617380 h 1847704"/>
                <a:gd name="connsiteX3220" fmla="*/ 1279477 w 1842380"/>
                <a:gd name="connsiteY3220" fmla="*/ 606198 h 1847704"/>
                <a:gd name="connsiteX3221" fmla="*/ 1282672 w 1842380"/>
                <a:gd name="connsiteY3221" fmla="*/ 605133 h 1847704"/>
                <a:gd name="connsiteX3222" fmla="*/ 1279477 w 1842380"/>
                <a:gd name="connsiteY3222" fmla="*/ 599276 h 1847704"/>
                <a:gd name="connsiteX3223" fmla="*/ 1279477 w 1842380"/>
                <a:gd name="connsiteY3223" fmla="*/ 562002 h 1847704"/>
                <a:gd name="connsiteX3224" fmla="*/ 1279477 w 1842380"/>
                <a:gd name="connsiteY3224" fmla="*/ 526858 h 1847704"/>
                <a:gd name="connsiteX3225" fmla="*/ 1279477 w 1842380"/>
                <a:gd name="connsiteY3225" fmla="*/ 511949 h 1847704"/>
                <a:gd name="connsiteX3226" fmla="*/ 1291724 w 1842380"/>
                <a:gd name="connsiteY3226" fmla="*/ 527923 h 1847704"/>
                <a:gd name="connsiteX3227" fmla="*/ 1297581 w 1842380"/>
                <a:gd name="connsiteY3227" fmla="*/ 531118 h 1847704"/>
                <a:gd name="connsiteX3228" fmla="*/ 1298646 w 1842380"/>
                <a:gd name="connsiteY3228" fmla="*/ 533248 h 1847704"/>
                <a:gd name="connsiteX3229" fmla="*/ 1298646 w 1842380"/>
                <a:gd name="connsiteY3229" fmla="*/ 533248 h 1847704"/>
                <a:gd name="connsiteX3230" fmla="*/ 1298646 w 1842380"/>
                <a:gd name="connsiteY3230" fmla="*/ 704707 h 1847704"/>
                <a:gd name="connsiteX3231" fmla="*/ 1298646 w 1842380"/>
                <a:gd name="connsiteY3231" fmla="*/ 737188 h 1847704"/>
                <a:gd name="connsiteX3232" fmla="*/ 1298646 w 1842380"/>
                <a:gd name="connsiteY3232" fmla="*/ 737188 h 1847704"/>
                <a:gd name="connsiteX3233" fmla="*/ 1292789 w 1842380"/>
                <a:gd name="connsiteY3233" fmla="*/ 737188 h 1847704"/>
                <a:gd name="connsiteX3234" fmla="*/ 1289594 w 1842380"/>
                <a:gd name="connsiteY3234" fmla="*/ 738253 h 1847704"/>
                <a:gd name="connsiteX3235" fmla="*/ 1286399 w 1842380"/>
                <a:gd name="connsiteY3235" fmla="*/ 741448 h 1847704"/>
                <a:gd name="connsiteX3236" fmla="*/ 1283204 w 1842380"/>
                <a:gd name="connsiteY3236" fmla="*/ 744643 h 1847704"/>
                <a:gd name="connsiteX3237" fmla="*/ 1280009 w 1842380"/>
                <a:gd name="connsiteY3237" fmla="*/ 745707 h 1847704"/>
                <a:gd name="connsiteX3238" fmla="*/ 1280009 w 1842380"/>
                <a:gd name="connsiteY3238" fmla="*/ 725473 h 1847704"/>
                <a:gd name="connsiteX3239" fmla="*/ 1282139 w 1842380"/>
                <a:gd name="connsiteY3239" fmla="*/ 724408 h 1847704"/>
                <a:gd name="connsiteX3240" fmla="*/ 1286399 w 1842380"/>
                <a:gd name="connsiteY3240" fmla="*/ 723343 h 1847704"/>
                <a:gd name="connsiteX3241" fmla="*/ 1288529 w 1842380"/>
                <a:gd name="connsiteY3241" fmla="*/ 722278 h 1847704"/>
                <a:gd name="connsiteX3242" fmla="*/ 1288529 w 1842380"/>
                <a:gd name="connsiteY3242" fmla="*/ 720148 h 1847704"/>
                <a:gd name="connsiteX3243" fmla="*/ 1289594 w 1842380"/>
                <a:gd name="connsiteY3243" fmla="*/ 716954 h 1847704"/>
                <a:gd name="connsiteX3244" fmla="*/ 1289594 w 1842380"/>
                <a:gd name="connsiteY3244" fmla="*/ 714824 h 1847704"/>
                <a:gd name="connsiteX3245" fmla="*/ 1286399 w 1842380"/>
                <a:gd name="connsiteY3245" fmla="*/ 711629 h 1847704"/>
                <a:gd name="connsiteX3246" fmla="*/ 1282139 w 1842380"/>
                <a:gd name="connsiteY3246" fmla="*/ 709499 h 1847704"/>
                <a:gd name="connsiteX3247" fmla="*/ 1280009 w 1842380"/>
                <a:gd name="connsiteY3247" fmla="*/ 707369 h 1847704"/>
                <a:gd name="connsiteX3248" fmla="*/ 1280009 w 1842380"/>
                <a:gd name="connsiteY3248" fmla="*/ 682342 h 1847704"/>
                <a:gd name="connsiteX3249" fmla="*/ 1282139 w 1842380"/>
                <a:gd name="connsiteY3249" fmla="*/ 682342 h 1847704"/>
                <a:gd name="connsiteX3250" fmla="*/ 1287996 w 1842380"/>
                <a:gd name="connsiteY3250" fmla="*/ 683407 h 1847704"/>
                <a:gd name="connsiteX3251" fmla="*/ 1287996 w 1842380"/>
                <a:gd name="connsiteY3251" fmla="*/ 685537 h 1847704"/>
                <a:gd name="connsiteX3252" fmla="*/ 1289061 w 1842380"/>
                <a:gd name="connsiteY3252" fmla="*/ 688732 h 1847704"/>
                <a:gd name="connsiteX3253" fmla="*/ 1290126 w 1842380"/>
                <a:gd name="connsiteY3253" fmla="*/ 690862 h 1847704"/>
                <a:gd name="connsiteX3254" fmla="*/ 1291191 w 1842380"/>
                <a:gd name="connsiteY3254" fmla="*/ 692992 h 1847704"/>
                <a:gd name="connsiteX3255" fmla="*/ 1294386 w 1842380"/>
                <a:gd name="connsiteY3255" fmla="*/ 696187 h 1847704"/>
                <a:gd name="connsiteX3256" fmla="*/ 1296516 w 1842380"/>
                <a:gd name="connsiteY3256" fmla="*/ 700447 h 1847704"/>
                <a:gd name="connsiteX3257" fmla="*/ 1298646 w 1842380"/>
                <a:gd name="connsiteY3257" fmla="*/ 704707 h 1847704"/>
                <a:gd name="connsiteX3258" fmla="*/ 1298646 w 1842380"/>
                <a:gd name="connsiteY3258" fmla="*/ 704707 h 1847704"/>
                <a:gd name="connsiteX3259" fmla="*/ 1298646 w 1842380"/>
                <a:gd name="connsiteY3259" fmla="*/ 773396 h 1847704"/>
                <a:gd name="connsiteX3260" fmla="*/ 1298646 w 1842380"/>
                <a:gd name="connsiteY3260" fmla="*/ 781384 h 1847704"/>
                <a:gd name="connsiteX3261" fmla="*/ 1298646 w 1842380"/>
                <a:gd name="connsiteY3261" fmla="*/ 781384 h 1847704"/>
                <a:gd name="connsiteX3262" fmla="*/ 1297581 w 1842380"/>
                <a:gd name="connsiteY3262" fmla="*/ 779254 h 1847704"/>
                <a:gd name="connsiteX3263" fmla="*/ 1297581 w 1842380"/>
                <a:gd name="connsiteY3263" fmla="*/ 776059 h 1847704"/>
                <a:gd name="connsiteX3264" fmla="*/ 1298646 w 1842380"/>
                <a:gd name="connsiteY3264" fmla="*/ 773396 h 1847704"/>
                <a:gd name="connsiteX3265" fmla="*/ 1298646 w 1842380"/>
                <a:gd name="connsiteY3265" fmla="*/ 773396 h 1847704"/>
                <a:gd name="connsiteX3266" fmla="*/ 1298646 w 1842380"/>
                <a:gd name="connsiteY3266" fmla="*/ 804813 h 1847704"/>
                <a:gd name="connsiteX3267" fmla="*/ 1296516 w 1842380"/>
                <a:gd name="connsiteY3267" fmla="*/ 804813 h 1847704"/>
                <a:gd name="connsiteX3268" fmla="*/ 1295451 w 1842380"/>
                <a:gd name="connsiteY3268" fmla="*/ 802683 h 1847704"/>
                <a:gd name="connsiteX3269" fmla="*/ 1293321 w 1842380"/>
                <a:gd name="connsiteY3269" fmla="*/ 800553 h 1847704"/>
                <a:gd name="connsiteX3270" fmla="*/ 1291191 w 1842380"/>
                <a:gd name="connsiteY3270" fmla="*/ 798423 h 1847704"/>
                <a:gd name="connsiteX3271" fmla="*/ 1289061 w 1842380"/>
                <a:gd name="connsiteY3271" fmla="*/ 796293 h 1847704"/>
                <a:gd name="connsiteX3272" fmla="*/ 1285867 w 1842380"/>
                <a:gd name="connsiteY3272" fmla="*/ 792033 h 1847704"/>
                <a:gd name="connsiteX3273" fmla="*/ 1283737 w 1842380"/>
                <a:gd name="connsiteY3273" fmla="*/ 788838 h 1847704"/>
                <a:gd name="connsiteX3274" fmla="*/ 1282672 w 1842380"/>
                <a:gd name="connsiteY3274" fmla="*/ 784579 h 1847704"/>
                <a:gd name="connsiteX3275" fmla="*/ 1282672 w 1842380"/>
                <a:gd name="connsiteY3275" fmla="*/ 781384 h 1847704"/>
                <a:gd name="connsiteX3276" fmla="*/ 1281607 w 1842380"/>
                <a:gd name="connsiteY3276" fmla="*/ 775526 h 1847704"/>
                <a:gd name="connsiteX3277" fmla="*/ 1281607 w 1842380"/>
                <a:gd name="connsiteY3277" fmla="*/ 771267 h 1847704"/>
                <a:gd name="connsiteX3278" fmla="*/ 1280542 w 1842380"/>
                <a:gd name="connsiteY3278" fmla="*/ 769137 h 1847704"/>
                <a:gd name="connsiteX3279" fmla="*/ 1280542 w 1842380"/>
                <a:gd name="connsiteY3279" fmla="*/ 826644 h 1847704"/>
                <a:gd name="connsiteX3280" fmla="*/ 1281607 w 1842380"/>
                <a:gd name="connsiteY3280" fmla="*/ 825579 h 1847704"/>
                <a:gd name="connsiteX3281" fmla="*/ 1282672 w 1842380"/>
                <a:gd name="connsiteY3281" fmla="*/ 825579 h 1847704"/>
                <a:gd name="connsiteX3282" fmla="*/ 1284802 w 1842380"/>
                <a:gd name="connsiteY3282" fmla="*/ 826644 h 1847704"/>
                <a:gd name="connsiteX3283" fmla="*/ 1285867 w 1842380"/>
                <a:gd name="connsiteY3283" fmla="*/ 826644 h 1847704"/>
                <a:gd name="connsiteX3284" fmla="*/ 1287996 w 1842380"/>
                <a:gd name="connsiteY3284" fmla="*/ 826644 h 1847704"/>
                <a:gd name="connsiteX3285" fmla="*/ 1289061 w 1842380"/>
                <a:gd name="connsiteY3285" fmla="*/ 827709 h 1847704"/>
                <a:gd name="connsiteX3286" fmla="*/ 1290126 w 1842380"/>
                <a:gd name="connsiteY3286" fmla="*/ 828774 h 1847704"/>
                <a:gd name="connsiteX3287" fmla="*/ 1291191 w 1842380"/>
                <a:gd name="connsiteY3287" fmla="*/ 829839 h 1847704"/>
                <a:gd name="connsiteX3288" fmla="*/ 1292256 w 1842380"/>
                <a:gd name="connsiteY3288" fmla="*/ 829839 h 1847704"/>
                <a:gd name="connsiteX3289" fmla="*/ 1292256 w 1842380"/>
                <a:gd name="connsiteY3289" fmla="*/ 830904 h 1847704"/>
                <a:gd name="connsiteX3290" fmla="*/ 1294386 w 1842380"/>
                <a:gd name="connsiteY3290" fmla="*/ 833034 h 1847704"/>
                <a:gd name="connsiteX3291" fmla="*/ 1294386 w 1842380"/>
                <a:gd name="connsiteY3291" fmla="*/ 833034 h 1847704"/>
                <a:gd name="connsiteX3292" fmla="*/ 1294386 w 1842380"/>
                <a:gd name="connsiteY3292" fmla="*/ 835164 h 1847704"/>
                <a:gd name="connsiteX3293" fmla="*/ 1294386 w 1842380"/>
                <a:gd name="connsiteY3293" fmla="*/ 836229 h 1847704"/>
                <a:gd name="connsiteX3294" fmla="*/ 1296516 w 1842380"/>
                <a:gd name="connsiteY3294" fmla="*/ 836229 h 1847704"/>
                <a:gd name="connsiteX3295" fmla="*/ 1296516 w 1842380"/>
                <a:gd name="connsiteY3295" fmla="*/ 837294 h 1847704"/>
                <a:gd name="connsiteX3296" fmla="*/ 1296516 w 1842380"/>
                <a:gd name="connsiteY3296" fmla="*/ 838359 h 1847704"/>
                <a:gd name="connsiteX3297" fmla="*/ 1297581 w 1842380"/>
                <a:gd name="connsiteY3297" fmla="*/ 839424 h 1847704"/>
                <a:gd name="connsiteX3298" fmla="*/ 1297581 w 1842380"/>
                <a:gd name="connsiteY3298" fmla="*/ 840489 h 1847704"/>
                <a:gd name="connsiteX3299" fmla="*/ 1298646 w 1842380"/>
                <a:gd name="connsiteY3299" fmla="*/ 841554 h 1847704"/>
                <a:gd name="connsiteX3300" fmla="*/ 1298646 w 1842380"/>
                <a:gd name="connsiteY3300" fmla="*/ 841554 h 1847704"/>
                <a:gd name="connsiteX3301" fmla="*/ 1298646 w 1842380"/>
                <a:gd name="connsiteY3301" fmla="*/ 804813 h 1847704"/>
                <a:gd name="connsiteX3302" fmla="*/ 1298646 w 1842380"/>
                <a:gd name="connsiteY3302" fmla="*/ 804813 h 1847704"/>
                <a:gd name="connsiteX3303" fmla="*/ 1298646 w 1842380"/>
                <a:gd name="connsiteY3303" fmla="*/ 863385 h 1847704"/>
                <a:gd name="connsiteX3304" fmla="*/ 1298646 w 1842380"/>
                <a:gd name="connsiteY3304" fmla="*/ 876697 h 1847704"/>
                <a:gd name="connsiteX3305" fmla="*/ 1298646 w 1842380"/>
                <a:gd name="connsiteY3305" fmla="*/ 876697 h 1847704"/>
                <a:gd name="connsiteX3306" fmla="*/ 1291724 w 1842380"/>
                <a:gd name="connsiteY3306" fmla="*/ 876697 h 1847704"/>
                <a:gd name="connsiteX3307" fmla="*/ 1283737 w 1842380"/>
                <a:gd name="connsiteY3307" fmla="*/ 876697 h 1847704"/>
                <a:gd name="connsiteX3308" fmla="*/ 1281607 w 1842380"/>
                <a:gd name="connsiteY3308" fmla="*/ 874568 h 1847704"/>
                <a:gd name="connsiteX3309" fmla="*/ 1279477 w 1842380"/>
                <a:gd name="connsiteY3309" fmla="*/ 874568 h 1847704"/>
                <a:gd name="connsiteX3310" fmla="*/ 1279477 w 1842380"/>
                <a:gd name="connsiteY3310" fmla="*/ 848476 h 1847704"/>
                <a:gd name="connsiteX3311" fmla="*/ 1280542 w 1842380"/>
                <a:gd name="connsiteY3311" fmla="*/ 849541 h 1847704"/>
                <a:gd name="connsiteX3312" fmla="*/ 1280542 w 1842380"/>
                <a:gd name="connsiteY3312" fmla="*/ 850606 h 1847704"/>
                <a:gd name="connsiteX3313" fmla="*/ 1281607 w 1842380"/>
                <a:gd name="connsiteY3313" fmla="*/ 851671 h 1847704"/>
                <a:gd name="connsiteX3314" fmla="*/ 1281607 w 1842380"/>
                <a:gd name="connsiteY3314" fmla="*/ 854866 h 1847704"/>
                <a:gd name="connsiteX3315" fmla="*/ 1282672 w 1842380"/>
                <a:gd name="connsiteY3315" fmla="*/ 855931 h 1847704"/>
                <a:gd name="connsiteX3316" fmla="*/ 1284802 w 1842380"/>
                <a:gd name="connsiteY3316" fmla="*/ 856996 h 1847704"/>
                <a:gd name="connsiteX3317" fmla="*/ 1285867 w 1842380"/>
                <a:gd name="connsiteY3317" fmla="*/ 859126 h 1847704"/>
                <a:gd name="connsiteX3318" fmla="*/ 1285867 w 1842380"/>
                <a:gd name="connsiteY3318" fmla="*/ 861256 h 1847704"/>
                <a:gd name="connsiteX3319" fmla="*/ 1286931 w 1842380"/>
                <a:gd name="connsiteY3319" fmla="*/ 862321 h 1847704"/>
                <a:gd name="connsiteX3320" fmla="*/ 1289061 w 1842380"/>
                <a:gd name="connsiteY3320" fmla="*/ 862321 h 1847704"/>
                <a:gd name="connsiteX3321" fmla="*/ 1293321 w 1842380"/>
                <a:gd name="connsiteY3321" fmla="*/ 862321 h 1847704"/>
                <a:gd name="connsiteX3322" fmla="*/ 1298646 w 1842380"/>
                <a:gd name="connsiteY3322" fmla="*/ 862321 h 1847704"/>
                <a:gd name="connsiteX3323" fmla="*/ 1298646 w 1842380"/>
                <a:gd name="connsiteY3323" fmla="*/ 863385 h 1847704"/>
                <a:gd name="connsiteX3324" fmla="*/ 1298646 w 1842380"/>
                <a:gd name="connsiteY3324" fmla="*/ 863385 h 1847704"/>
                <a:gd name="connsiteX3325" fmla="*/ 1298646 w 1842380"/>
                <a:gd name="connsiteY3325" fmla="*/ 907049 h 1847704"/>
                <a:gd name="connsiteX3326" fmla="*/ 1298646 w 1842380"/>
                <a:gd name="connsiteY3326" fmla="*/ 917166 h 1847704"/>
                <a:gd name="connsiteX3327" fmla="*/ 1279477 w 1842380"/>
                <a:gd name="connsiteY3327" fmla="*/ 912906 h 1847704"/>
                <a:gd name="connsiteX3328" fmla="*/ 1279477 w 1842380"/>
                <a:gd name="connsiteY3328" fmla="*/ 905984 h 1847704"/>
                <a:gd name="connsiteX3329" fmla="*/ 1296516 w 1842380"/>
                <a:gd name="connsiteY3329" fmla="*/ 907049 h 1847704"/>
                <a:gd name="connsiteX3330" fmla="*/ 1298646 w 1842380"/>
                <a:gd name="connsiteY3330" fmla="*/ 907049 h 1847704"/>
                <a:gd name="connsiteX3331" fmla="*/ 1298646 w 1842380"/>
                <a:gd name="connsiteY3331" fmla="*/ 907049 h 1847704"/>
                <a:gd name="connsiteX3332" fmla="*/ 1298646 w 1842380"/>
                <a:gd name="connsiteY3332" fmla="*/ 956569 h 1847704"/>
                <a:gd name="connsiteX3333" fmla="*/ 1298646 w 1842380"/>
                <a:gd name="connsiteY3333" fmla="*/ 963492 h 1847704"/>
                <a:gd name="connsiteX3334" fmla="*/ 1287464 w 1842380"/>
                <a:gd name="connsiteY3334" fmla="*/ 961362 h 1847704"/>
                <a:gd name="connsiteX3335" fmla="*/ 1279477 w 1842380"/>
                <a:gd name="connsiteY3335" fmla="*/ 962427 h 1847704"/>
                <a:gd name="connsiteX3336" fmla="*/ 1279477 w 1842380"/>
                <a:gd name="connsiteY3336" fmla="*/ 955504 h 1847704"/>
                <a:gd name="connsiteX3337" fmla="*/ 1280542 w 1842380"/>
                <a:gd name="connsiteY3337" fmla="*/ 955504 h 1847704"/>
                <a:gd name="connsiteX3338" fmla="*/ 1279477 w 1842380"/>
                <a:gd name="connsiteY3338" fmla="*/ 953375 h 1847704"/>
                <a:gd name="connsiteX3339" fmla="*/ 1279477 w 1842380"/>
                <a:gd name="connsiteY3339" fmla="*/ 920893 h 1847704"/>
                <a:gd name="connsiteX3340" fmla="*/ 1281607 w 1842380"/>
                <a:gd name="connsiteY3340" fmla="*/ 934205 h 1847704"/>
                <a:gd name="connsiteX3341" fmla="*/ 1281607 w 1842380"/>
                <a:gd name="connsiteY3341" fmla="*/ 934205 h 1847704"/>
                <a:gd name="connsiteX3342" fmla="*/ 1283737 w 1842380"/>
                <a:gd name="connsiteY3342" fmla="*/ 947517 h 1847704"/>
                <a:gd name="connsiteX3343" fmla="*/ 1285867 w 1842380"/>
                <a:gd name="connsiteY3343" fmla="*/ 950712 h 1847704"/>
                <a:gd name="connsiteX3344" fmla="*/ 1298646 w 1842380"/>
                <a:gd name="connsiteY3344" fmla="*/ 956569 h 1847704"/>
                <a:gd name="connsiteX3345" fmla="*/ 1298646 w 1842380"/>
                <a:gd name="connsiteY3345" fmla="*/ 956569 h 1847704"/>
                <a:gd name="connsiteX3346" fmla="*/ 1298646 w 1842380"/>
                <a:gd name="connsiteY3346" fmla="*/ 1041234 h 1847704"/>
                <a:gd name="connsiteX3347" fmla="*/ 1298646 w 1842380"/>
                <a:gd name="connsiteY3347" fmla="*/ 1050286 h 1847704"/>
                <a:gd name="connsiteX3348" fmla="*/ 1298646 w 1842380"/>
                <a:gd name="connsiteY3348" fmla="*/ 1050286 h 1847704"/>
                <a:gd name="connsiteX3349" fmla="*/ 1296516 w 1842380"/>
                <a:gd name="connsiteY3349" fmla="*/ 1049221 h 1847704"/>
                <a:gd name="connsiteX3350" fmla="*/ 1297581 w 1842380"/>
                <a:gd name="connsiteY3350" fmla="*/ 1043364 h 1847704"/>
                <a:gd name="connsiteX3351" fmla="*/ 1298646 w 1842380"/>
                <a:gd name="connsiteY3351" fmla="*/ 1041234 h 1847704"/>
                <a:gd name="connsiteX3352" fmla="*/ 1298646 w 1842380"/>
                <a:gd name="connsiteY3352" fmla="*/ 1041234 h 1847704"/>
                <a:gd name="connsiteX3353" fmla="*/ 1298646 w 1842380"/>
                <a:gd name="connsiteY3353" fmla="*/ 1080637 h 1847704"/>
                <a:gd name="connsiteX3354" fmla="*/ 1298646 w 1842380"/>
                <a:gd name="connsiteY3354" fmla="*/ 1092884 h 1847704"/>
                <a:gd name="connsiteX3355" fmla="*/ 1297581 w 1842380"/>
                <a:gd name="connsiteY3355" fmla="*/ 1095014 h 1847704"/>
                <a:gd name="connsiteX3356" fmla="*/ 1294386 w 1842380"/>
                <a:gd name="connsiteY3356" fmla="*/ 1096079 h 1847704"/>
                <a:gd name="connsiteX3357" fmla="*/ 1290126 w 1842380"/>
                <a:gd name="connsiteY3357" fmla="*/ 1096079 h 1847704"/>
                <a:gd name="connsiteX3358" fmla="*/ 1283204 w 1842380"/>
                <a:gd name="connsiteY3358" fmla="*/ 1096079 h 1847704"/>
                <a:gd name="connsiteX3359" fmla="*/ 1280009 w 1842380"/>
                <a:gd name="connsiteY3359" fmla="*/ 1095014 h 1847704"/>
                <a:gd name="connsiteX3360" fmla="*/ 1280009 w 1842380"/>
                <a:gd name="connsiteY3360" fmla="*/ 1064663 h 1847704"/>
                <a:gd name="connsiteX3361" fmla="*/ 1282139 w 1842380"/>
                <a:gd name="connsiteY3361" fmla="*/ 1065728 h 1847704"/>
                <a:gd name="connsiteX3362" fmla="*/ 1285334 w 1842380"/>
                <a:gd name="connsiteY3362" fmla="*/ 1067858 h 1847704"/>
                <a:gd name="connsiteX3363" fmla="*/ 1287464 w 1842380"/>
                <a:gd name="connsiteY3363" fmla="*/ 1068923 h 1847704"/>
                <a:gd name="connsiteX3364" fmla="*/ 1290659 w 1842380"/>
                <a:gd name="connsiteY3364" fmla="*/ 1072118 h 1847704"/>
                <a:gd name="connsiteX3365" fmla="*/ 1293854 w 1842380"/>
                <a:gd name="connsiteY3365" fmla="*/ 1074248 h 1847704"/>
                <a:gd name="connsiteX3366" fmla="*/ 1295984 w 1842380"/>
                <a:gd name="connsiteY3366" fmla="*/ 1077442 h 1847704"/>
                <a:gd name="connsiteX3367" fmla="*/ 1298646 w 1842380"/>
                <a:gd name="connsiteY3367" fmla="*/ 1080637 h 1847704"/>
                <a:gd name="connsiteX3368" fmla="*/ 1298646 w 1842380"/>
                <a:gd name="connsiteY3368" fmla="*/ 1080637 h 1847704"/>
                <a:gd name="connsiteX3369" fmla="*/ 1298646 w 1842380"/>
                <a:gd name="connsiteY3369" fmla="*/ 1136015 h 1847704"/>
                <a:gd name="connsiteX3370" fmla="*/ 1298646 w 1842380"/>
                <a:gd name="connsiteY3370" fmla="*/ 1183406 h 1847704"/>
                <a:gd name="connsiteX3371" fmla="*/ 1298646 w 1842380"/>
                <a:gd name="connsiteY3371" fmla="*/ 1184471 h 1847704"/>
                <a:gd name="connsiteX3372" fmla="*/ 1294386 w 1842380"/>
                <a:gd name="connsiteY3372" fmla="*/ 1181276 h 1847704"/>
                <a:gd name="connsiteX3373" fmla="*/ 1291191 w 1842380"/>
                <a:gd name="connsiteY3373" fmla="*/ 1177016 h 1847704"/>
                <a:gd name="connsiteX3374" fmla="*/ 1289061 w 1842380"/>
                <a:gd name="connsiteY3374" fmla="*/ 1171159 h 1847704"/>
                <a:gd name="connsiteX3375" fmla="*/ 1287996 w 1842380"/>
                <a:gd name="connsiteY3375" fmla="*/ 1165302 h 1847704"/>
                <a:gd name="connsiteX3376" fmla="*/ 1287996 w 1842380"/>
                <a:gd name="connsiteY3376" fmla="*/ 1161042 h 1847704"/>
                <a:gd name="connsiteX3377" fmla="*/ 1289061 w 1842380"/>
                <a:gd name="connsiteY3377" fmla="*/ 1157847 h 1847704"/>
                <a:gd name="connsiteX3378" fmla="*/ 1292256 w 1842380"/>
                <a:gd name="connsiteY3378" fmla="*/ 1153587 h 1847704"/>
                <a:gd name="connsiteX3379" fmla="*/ 1294386 w 1842380"/>
                <a:gd name="connsiteY3379" fmla="*/ 1149327 h 1847704"/>
                <a:gd name="connsiteX3380" fmla="*/ 1296516 w 1842380"/>
                <a:gd name="connsiteY3380" fmla="*/ 1145067 h 1847704"/>
                <a:gd name="connsiteX3381" fmla="*/ 1297581 w 1842380"/>
                <a:gd name="connsiteY3381" fmla="*/ 1139210 h 1847704"/>
                <a:gd name="connsiteX3382" fmla="*/ 1298646 w 1842380"/>
                <a:gd name="connsiteY3382" fmla="*/ 1136015 h 1847704"/>
                <a:gd name="connsiteX3383" fmla="*/ 1298646 w 1842380"/>
                <a:gd name="connsiteY3383" fmla="*/ 1136015 h 1847704"/>
                <a:gd name="connsiteX3384" fmla="*/ 1298646 w 1842380"/>
                <a:gd name="connsiteY3384" fmla="*/ 1248368 h 1847704"/>
                <a:gd name="connsiteX3385" fmla="*/ 1298646 w 1842380"/>
                <a:gd name="connsiteY3385" fmla="*/ 1265408 h 1847704"/>
                <a:gd name="connsiteX3386" fmla="*/ 1279477 w 1842380"/>
                <a:gd name="connsiteY3386" fmla="*/ 1282447 h 1847704"/>
                <a:gd name="connsiteX3387" fmla="*/ 1279477 w 1842380"/>
                <a:gd name="connsiteY3387" fmla="*/ 1267538 h 1847704"/>
                <a:gd name="connsiteX3388" fmla="*/ 1281607 w 1842380"/>
                <a:gd name="connsiteY3388" fmla="*/ 1264343 h 1847704"/>
                <a:gd name="connsiteX3389" fmla="*/ 1279477 w 1842380"/>
                <a:gd name="connsiteY3389" fmla="*/ 1260083 h 1847704"/>
                <a:gd name="connsiteX3390" fmla="*/ 1279477 w 1842380"/>
                <a:gd name="connsiteY3390" fmla="*/ 1249966 h 1847704"/>
                <a:gd name="connsiteX3391" fmla="*/ 1287464 w 1842380"/>
                <a:gd name="connsiteY3391" fmla="*/ 1260083 h 1847704"/>
                <a:gd name="connsiteX3392" fmla="*/ 1295451 w 1842380"/>
                <a:gd name="connsiteY3392" fmla="*/ 1256888 h 1847704"/>
                <a:gd name="connsiteX3393" fmla="*/ 1298646 w 1842380"/>
                <a:gd name="connsiteY3393" fmla="*/ 1248368 h 1847704"/>
                <a:gd name="connsiteX3394" fmla="*/ 1298646 w 1842380"/>
                <a:gd name="connsiteY3394" fmla="*/ 1248368 h 1847704"/>
                <a:gd name="connsiteX3395" fmla="*/ 1298646 w 1842380"/>
                <a:gd name="connsiteY3395" fmla="*/ 1290967 h 1847704"/>
                <a:gd name="connsiteX3396" fmla="*/ 1298646 w 1842380"/>
                <a:gd name="connsiteY3396" fmla="*/ 1302149 h 1847704"/>
                <a:gd name="connsiteX3397" fmla="*/ 1279477 w 1842380"/>
                <a:gd name="connsiteY3397" fmla="*/ 1297889 h 1847704"/>
                <a:gd name="connsiteX3398" fmla="*/ 1279477 w 1842380"/>
                <a:gd name="connsiteY3398" fmla="*/ 1286707 h 1847704"/>
                <a:gd name="connsiteX3399" fmla="*/ 1298646 w 1842380"/>
                <a:gd name="connsiteY3399" fmla="*/ 1290967 h 1847704"/>
                <a:gd name="connsiteX3400" fmla="*/ 1298646 w 1842380"/>
                <a:gd name="connsiteY3400" fmla="*/ 1290967 h 1847704"/>
                <a:gd name="connsiteX3401" fmla="*/ 1298646 w 1842380"/>
                <a:gd name="connsiteY3401" fmla="*/ 1323981 h 1847704"/>
                <a:gd name="connsiteX3402" fmla="*/ 1298646 w 1842380"/>
                <a:gd name="connsiteY3402" fmla="*/ 1335163 h 1847704"/>
                <a:gd name="connsiteX3403" fmla="*/ 1295451 w 1842380"/>
                <a:gd name="connsiteY3403" fmla="*/ 1336228 h 1847704"/>
                <a:gd name="connsiteX3404" fmla="*/ 1292256 w 1842380"/>
                <a:gd name="connsiteY3404" fmla="*/ 1342085 h 1847704"/>
                <a:gd name="connsiteX3405" fmla="*/ 1280009 w 1842380"/>
                <a:gd name="connsiteY3405" fmla="*/ 1355397 h 1847704"/>
                <a:gd name="connsiteX3406" fmla="*/ 1280009 w 1842380"/>
                <a:gd name="connsiteY3406" fmla="*/ 1342085 h 1847704"/>
                <a:gd name="connsiteX3407" fmla="*/ 1282139 w 1842380"/>
                <a:gd name="connsiteY3407" fmla="*/ 1339955 h 1847704"/>
                <a:gd name="connsiteX3408" fmla="*/ 1281074 w 1842380"/>
                <a:gd name="connsiteY3408" fmla="*/ 1339955 h 1847704"/>
                <a:gd name="connsiteX3409" fmla="*/ 1282139 w 1842380"/>
                <a:gd name="connsiteY3409" fmla="*/ 1338890 h 1847704"/>
                <a:gd name="connsiteX3410" fmla="*/ 1280009 w 1842380"/>
                <a:gd name="connsiteY3410" fmla="*/ 1337825 h 1847704"/>
                <a:gd name="connsiteX3411" fmla="*/ 1280009 w 1842380"/>
                <a:gd name="connsiteY3411" fmla="*/ 1327708 h 1847704"/>
                <a:gd name="connsiteX3412" fmla="*/ 1298646 w 1842380"/>
                <a:gd name="connsiteY3412" fmla="*/ 1323981 h 1847704"/>
                <a:gd name="connsiteX3413" fmla="*/ 1298646 w 1842380"/>
                <a:gd name="connsiteY3413" fmla="*/ 1323981 h 1847704"/>
                <a:gd name="connsiteX3414" fmla="*/ 1298646 w 1842380"/>
                <a:gd name="connsiteY3414" fmla="*/ 1648261 h 1847704"/>
                <a:gd name="connsiteX3415" fmla="*/ 1298646 w 1842380"/>
                <a:gd name="connsiteY3415" fmla="*/ 1666365 h 1847704"/>
                <a:gd name="connsiteX3416" fmla="*/ 1279477 w 1842380"/>
                <a:gd name="connsiteY3416" fmla="*/ 1678612 h 1847704"/>
                <a:gd name="connsiteX3417" fmla="*/ 1279477 w 1842380"/>
                <a:gd name="connsiteY3417" fmla="*/ 1659443 h 1847704"/>
                <a:gd name="connsiteX3418" fmla="*/ 1298646 w 1842380"/>
                <a:gd name="connsiteY3418" fmla="*/ 1648261 h 1847704"/>
                <a:gd name="connsiteX3419" fmla="*/ 1298646 w 1842380"/>
                <a:gd name="connsiteY3419" fmla="*/ 1648261 h 1847704"/>
                <a:gd name="connsiteX3420" fmla="*/ 1298646 w 1842380"/>
                <a:gd name="connsiteY3420" fmla="*/ 1691924 h 1847704"/>
                <a:gd name="connsiteX3421" fmla="*/ 1298646 w 1842380"/>
                <a:gd name="connsiteY3421" fmla="*/ 1714288 h 1847704"/>
                <a:gd name="connsiteX3422" fmla="*/ 1279477 w 1842380"/>
                <a:gd name="connsiteY3422" fmla="*/ 1702041 h 1847704"/>
                <a:gd name="connsiteX3423" fmla="*/ 1279477 w 1842380"/>
                <a:gd name="connsiteY3423" fmla="*/ 1680742 h 1847704"/>
                <a:gd name="connsiteX3424" fmla="*/ 1298646 w 1842380"/>
                <a:gd name="connsiteY3424" fmla="*/ 1691924 h 1847704"/>
                <a:gd name="connsiteX3425" fmla="*/ 1298646 w 1842380"/>
                <a:gd name="connsiteY3425" fmla="*/ 1691924 h 1847704"/>
                <a:gd name="connsiteX3426" fmla="*/ 1298646 w 1842380"/>
                <a:gd name="connsiteY3426" fmla="*/ 1748367 h 1847704"/>
                <a:gd name="connsiteX3427" fmla="*/ 1298646 w 1842380"/>
                <a:gd name="connsiteY3427" fmla="*/ 1766471 h 1847704"/>
                <a:gd name="connsiteX3428" fmla="*/ 1279477 w 1842380"/>
                <a:gd name="connsiteY3428" fmla="*/ 1769666 h 1847704"/>
                <a:gd name="connsiteX3429" fmla="*/ 1279477 w 1842380"/>
                <a:gd name="connsiteY3429" fmla="*/ 1751562 h 1847704"/>
                <a:gd name="connsiteX3430" fmla="*/ 1298646 w 1842380"/>
                <a:gd name="connsiteY3430" fmla="*/ 1748367 h 1847704"/>
                <a:gd name="connsiteX3431" fmla="*/ 1279477 w 1842380"/>
                <a:gd name="connsiteY3431" fmla="*/ 78510 h 1847704"/>
                <a:gd name="connsiteX3432" fmla="*/ 1279477 w 1842380"/>
                <a:gd name="connsiteY3432" fmla="*/ 184474 h 1847704"/>
                <a:gd name="connsiteX3433" fmla="*/ 1269360 w 1842380"/>
                <a:gd name="connsiteY3433" fmla="*/ 182344 h 1847704"/>
                <a:gd name="connsiteX3434" fmla="*/ 1269360 w 1842380"/>
                <a:gd name="connsiteY3434" fmla="*/ 166369 h 1847704"/>
                <a:gd name="connsiteX3435" fmla="*/ 1275217 w 1842380"/>
                <a:gd name="connsiteY3435" fmla="*/ 167434 h 1847704"/>
                <a:gd name="connsiteX3436" fmla="*/ 1269360 w 1842380"/>
                <a:gd name="connsiteY3436" fmla="*/ 115784 h 1847704"/>
                <a:gd name="connsiteX3437" fmla="*/ 1269360 w 1842380"/>
                <a:gd name="connsiteY3437" fmla="*/ 75315 h 1847704"/>
                <a:gd name="connsiteX3438" fmla="*/ 1270425 w 1842380"/>
                <a:gd name="connsiteY3438" fmla="*/ 76380 h 1847704"/>
                <a:gd name="connsiteX3439" fmla="*/ 1279477 w 1842380"/>
                <a:gd name="connsiteY3439" fmla="*/ 78510 h 1847704"/>
                <a:gd name="connsiteX3440" fmla="*/ 1279477 w 1842380"/>
                <a:gd name="connsiteY3440" fmla="*/ 78510 h 1847704"/>
                <a:gd name="connsiteX3441" fmla="*/ 1279477 w 1842380"/>
                <a:gd name="connsiteY3441" fmla="*/ 373504 h 1847704"/>
                <a:gd name="connsiteX3442" fmla="*/ 1279477 w 1842380"/>
                <a:gd name="connsiteY3442" fmla="*/ 408648 h 1847704"/>
                <a:gd name="connsiteX3443" fmla="*/ 1269360 w 1842380"/>
                <a:gd name="connsiteY3443" fmla="*/ 401726 h 1847704"/>
                <a:gd name="connsiteX3444" fmla="*/ 1269360 w 1842380"/>
                <a:gd name="connsiteY3444" fmla="*/ 384686 h 1847704"/>
                <a:gd name="connsiteX3445" fmla="*/ 1269360 w 1842380"/>
                <a:gd name="connsiteY3445" fmla="*/ 383621 h 1847704"/>
                <a:gd name="connsiteX3446" fmla="*/ 1279477 w 1842380"/>
                <a:gd name="connsiteY3446" fmla="*/ 373504 h 1847704"/>
                <a:gd name="connsiteX3447" fmla="*/ 1279477 w 1842380"/>
                <a:gd name="connsiteY3447" fmla="*/ 373504 h 1847704"/>
                <a:gd name="connsiteX3448" fmla="*/ 1279477 w 1842380"/>
                <a:gd name="connsiteY3448" fmla="*/ 513014 h 1847704"/>
                <a:gd name="connsiteX3449" fmla="*/ 1279477 w 1842380"/>
                <a:gd name="connsiteY3449" fmla="*/ 527923 h 1847704"/>
                <a:gd name="connsiteX3450" fmla="*/ 1269360 w 1842380"/>
                <a:gd name="connsiteY3450" fmla="*/ 517806 h 1847704"/>
                <a:gd name="connsiteX3451" fmla="*/ 1269360 w 1842380"/>
                <a:gd name="connsiteY3451" fmla="*/ 506624 h 1847704"/>
                <a:gd name="connsiteX3452" fmla="*/ 1279477 w 1842380"/>
                <a:gd name="connsiteY3452" fmla="*/ 513014 h 1847704"/>
                <a:gd name="connsiteX3453" fmla="*/ 1279477 w 1842380"/>
                <a:gd name="connsiteY3453" fmla="*/ 513014 h 1847704"/>
                <a:gd name="connsiteX3454" fmla="*/ 1279477 w 1842380"/>
                <a:gd name="connsiteY3454" fmla="*/ 562534 h 1847704"/>
                <a:gd name="connsiteX3455" fmla="*/ 1279477 w 1842380"/>
                <a:gd name="connsiteY3455" fmla="*/ 599808 h 1847704"/>
                <a:gd name="connsiteX3456" fmla="*/ 1276282 w 1842380"/>
                <a:gd name="connsiteY3456" fmla="*/ 591821 h 1847704"/>
                <a:gd name="connsiteX3457" fmla="*/ 1269360 w 1842380"/>
                <a:gd name="connsiteY3457" fmla="*/ 587561 h 1847704"/>
                <a:gd name="connsiteX3458" fmla="*/ 1269360 w 1842380"/>
                <a:gd name="connsiteY3458" fmla="*/ 577444 h 1847704"/>
                <a:gd name="connsiteX3459" fmla="*/ 1275217 w 1842380"/>
                <a:gd name="connsiteY3459" fmla="*/ 580639 h 1847704"/>
                <a:gd name="connsiteX3460" fmla="*/ 1279477 w 1842380"/>
                <a:gd name="connsiteY3460" fmla="*/ 562534 h 1847704"/>
                <a:gd name="connsiteX3461" fmla="*/ 1279477 w 1842380"/>
                <a:gd name="connsiteY3461" fmla="*/ 562534 h 1847704"/>
                <a:gd name="connsiteX3462" fmla="*/ 1279477 w 1842380"/>
                <a:gd name="connsiteY3462" fmla="*/ 606730 h 1847704"/>
                <a:gd name="connsiteX3463" fmla="*/ 1279477 w 1842380"/>
                <a:gd name="connsiteY3463" fmla="*/ 617912 h 1847704"/>
                <a:gd name="connsiteX3464" fmla="*/ 1269360 w 1842380"/>
                <a:gd name="connsiteY3464" fmla="*/ 629094 h 1847704"/>
                <a:gd name="connsiteX3465" fmla="*/ 1269360 w 1842380"/>
                <a:gd name="connsiteY3465" fmla="*/ 620042 h 1847704"/>
                <a:gd name="connsiteX3466" fmla="*/ 1272555 w 1842380"/>
                <a:gd name="connsiteY3466" fmla="*/ 615782 h 1847704"/>
                <a:gd name="connsiteX3467" fmla="*/ 1269360 w 1842380"/>
                <a:gd name="connsiteY3467" fmla="*/ 614717 h 1847704"/>
                <a:gd name="connsiteX3468" fmla="*/ 1269360 w 1842380"/>
                <a:gd name="connsiteY3468" fmla="*/ 606730 h 1847704"/>
                <a:gd name="connsiteX3469" fmla="*/ 1279477 w 1842380"/>
                <a:gd name="connsiteY3469" fmla="*/ 606730 h 1847704"/>
                <a:gd name="connsiteX3470" fmla="*/ 1279477 w 1842380"/>
                <a:gd name="connsiteY3470" fmla="*/ 606730 h 1847704"/>
                <a:gd name="connsiteX3471" fmla="*/ 1279477 w 1842380"/>
                <a:gd name="connsiteY3471" fmla="*/ 681810 h 1847704"/>
                <a:gd name="connsiteX3472" fmla="*/ 1279477 w 1842380"/>
                <a:gd name="connsiteY3472" fmla="*/ 706836 h 1847704"/>
                <a:gd name="connsiteX3473" fmla="*/ 1278412 w 1842380"/>
                <a:gd name="connsiteY3473" fmla="*/ 705772 h 1847704"/>
                <a:gd name="connsiteX3474" fmla="*/ 1277347 w 1842380"/>
                <a:gd name="connsiteY3474" fmla="*/ 703642 h 1847704"/>
                <a:gd name="connsiteX3475" fmla="*/ 1277347 w 1842380"/>
                <a:gd name="connsiteY3475" fmla="*/ 701512 h 1847704"/>
                <a:gd name="connsiteX3476" fmla="*/ 1276282 w 1842380"/>
                <a:gd name="connsiteY3476" fmla="*/ 699382 h 1847704"/>
                <a:gd name="connsiteX3477" fmla="*/ 1276282 w 1842380"/>
                <a:gd name="connsiteY3477" fmla="*/ 696187 h 1847704"/>
                <a:gd name="connsiteX3478" fmla="*/ 1276282 w 1842380"/>
                <a:gd name="connsiteY3478" fmla="*/ 694057 h 1847704"/>
                <a:gd name="connsiteX3479" fmla="*/ 1274684 w 1842380"/>
                <a:gd name="connsiteY3479" fmla="*/ 690862 h 1847704"/>
                <a:gd name="connsiteX3480" fmla="*/ 1273619 w 1842380"/>
                <a:gd name="connsiteY3480" fmla="*/ 688732 h 1847704"/>
                <a:gd name="connsiteX3481" fmla="*/ 1273619 w 1842380"/>
                <a:gd name="connsiteY3481" fmla="*/ 686602 h 1847704"/>
                <a:gd name="connsiteX3482" fmla="*/ 1275749 w 1842380"/>
                <a:gd name="connsiteY3482" fmla="*/ 684472 h 1847704"/>
                <a:gd name="connsiteX3483" fmla="*/ 1277879 w 1842380"/>
                <a:gd name="connsiteY3483" fmla="*/ 682342 h 1847704"/>
                <a:gd name="connsiteX3484" fmla="*/ 1279477 w 1842380"/>
                <a:gd name="connsiteY3484" fmla="*/ 682342 h 1847704"/>
                <a:gd name="connsiteX3485" fmla="*/ 1279477 w 1842380"/>
                <a:gd name="connsiteY3485" fmla="*/ 681810 h 1847704"/>
                <a:gd name="connsiteX3486" fmla="*/ 1279477 w 1842380"/>
                <a:gd name="connsiteY3486" fmla="*/ 726006 h 1847704"/>
                <a:gd name="connsiteX3487" fmla="*/ 1279477 w 1842380"/>
                <a:gd name="connsiteY3487" fmla="*/ 746240 h 1847704"/>
                <a:gd name="connsiteX3488" fmla="*/ 1278412 w 1842380"/>
                <a:gd name="connsiteY3488" fmla="*/ 746240 h 1847704"/>
                <a:gd name="connsiteX3489" fmla="*/ 1272555 w 1842380"/>
                <a:gd name="connsiteY3489" fmla="*/ 746240 h 1847704"/>
                <a:gd name="connsiteX3490" fmla="*/ 1270425 w 1842380"/>
                <a:gd name="connsiteY3490" fmla="*/ 744110 h 1847704"/>
                <a:gd name="connsiteX3491" fmla="*/ 1269360 w 1842380"/>
                <a:gd name="connsiteY3491" fmla="*/ 744110 h 1847704"/>
                <a:gd name="connsiteX3492" fmla="*/ 1269360 w 1842380"/>
                <a:gd name="connsiteY3492" fmla="*/ 723876 h 1847704"/>
                <a:gd name="connsiteX3493" fmla="*/ 1271490 w 1842380"/>
                <a:gd name="connsiteY3493" fmla="*/ 724941 h 1847704"/>
                <a:gd name="connsiteX3494" fmla="*/ 1277347 w 1842380"/>
                <a:gd name="connsiteY3494" fmla="*/ 726006 h 1847704"/>
                <a:gd name="connsiteX3495" fmla="*/ 1279477 w 1842380"/>
                <a:gd name="connsiteY3495" fmla="*/ 726006 h 1847704"/>
                <a:gd name="connsiteX3496" fmla="*/ 1279477 w 1842380"/>
                <a:gd name="connsiteY3496" fmla="*/ 726006 h 1847704"/>
                <a:gd name="connsiteX3497" fmla="*/ 1279477 w 1842380"/>
                <a:gd name="connsiteY3497" fmla="*/ 767539 h 1847704"/>
                <a:gd name="connsiteX3498" fmla="*/ 1279477 w 1842380"/>
                <a:gd name="connsiteY3498" fmla="*/ 825047 h 1847704"/>
                <a:gd name="connsiteX3499" fmla="*/ 1278412 w 1842380"/>
                <a:gd name="connsiteY3499" fmla="*/ 825047 h 1847704"/>
                <a:gd name="connsiteX3500" fmla="*/ 1277347 w 1842380"/>
                <a:gd name="connsiteY3500" fmla="*/ 825047 h 1847704"/>
                <a:gd name="connsiteX3501" fmla="*/ 1276282 w 1842380"/>
                <a:gd name="connsiteY3501" fmla="*/ 825047 h 1847704"/>
                <a:gd name="connsiteX3502" fmla="*/ 1275217 w 1842380"/>
                <a:gd name="connsiteY3502" fmla="*/ 826112 h 1847704"/>
                <a:gd name="connsiteX3503" fmla="*/ 1274152 w 1842380"/>
                <a:gd name="connsiteY3503" fmla="*/ 827177 h 1847704"/>
                <a:gd name="connsiteX3504" fmla="*/ 1274152 w 1842380"/>
                <a:gd name="connsiteY3504" fmla="*/ 828242 h 1847704"/>
                <a:gd name="connsiteX3505" fmla="*/ 1273087 w 1842380"/>
                <a:gd name="connsiteY3505" fmla="*/ 828242 h 1847704"/>
                <a:gd name="connsiteX3506" fmla="*/ 1273087 w 1842380"/>
                <a:gd name="connsiteY3506" fmla="*/ 829307 h 1847704"/>
                <a:gd name="connsiteX3507" fmla="*/ 1272022 w 1842380"/>
                <a:gd name="connsiteY3507" fmla="*/ 831437 h 1847704"/>
                <a:gd name="connsiteX3508" fmla="*/ 1270957 w 1842380"/>
                <a:gd name="connsiteY3508" fmla="*/ 832502 h 1847704"/>
                <a:gd name="connsiteX3509" fmla="*/ 1270957 w 1842380"/>
                <a:gd name="connsiteY3509" fmla="*/ 834632 h 1847704"/>
                <a:gd name="connsiteX3510" fmla="*/ 1272022 w 1842380"/>
                <a:gd name="connsiteY3510" fmla="*/ 836761 h 1847704"/>
                <a:gd name="connsiteX3511" fmla="*/ 1272022 w 1842380"/>
                <a:gd name="connsiteY3511" fmla="*/ 837827 h 1847704"/>
                <a:gd name="connsiteX3512" fmla="*/ 1273087 w 1842380"/>
                <a:gd name="connsiteY3512" fmla="*/ 838891 h 1847704"/>
                <a:gd name="connsiteX3513" fmla="*/ 1274152 w 1842380"/>
                <a:gd name="connsiteY3513" fmla="*/ 839956 h 1847704"/>
                <a:gd name="connsiteX3514" fmla="*/ 1274152 w 1842380"/>
                <a:gd name="connsiteY3514" fmla="*/ 841021 h 1847704"/>
                <a:gd name="connsiteX3515" fmla="*/ 1275217 w 1842380"/>
                <a:gd name="connsiteY3515" fmla="*/ 842086 h 1847704"/>
                <a:gd name="connsiteX3516" fmla="*/ 1277347 w 1842380"/>
                <a:gd name="connsiteY3516" fmla="*/ 843151 h 1847704"/>
                <a:gd name="connsiteX3517" fmla="*/ 1277347 w 1842380"/>
                <a:gd name="connsiteY3517" fmla="*/ 845281 h 1847704"/>
                <a:gd name="connsiteX3518" fmla="*/ 1278412 w 1842380"/>
                <a:gd name="connsiteY3518" fmla="*/ 845281 h 1847704"/>
                <a:gd name="connsiteX3519" fmla="*/ 1279477 w 1842380"/>
                <a:gd name="connsiteY3519" fmla="*/ 847411 h 1847704"/>
                <a:gd name="connsiteX3520" fmla="*/ 1279477 w 1842380"/>
                <a:gd name="connsiteY3520" fmla="*/ 847411 h 1847704"/>
                <a:gd name="connsiteX3521" fmla="*/ 1279477 w 1842380"/>
                <a:gd name="connsiteY3521" fmla="*/ 873503 h 1847704"/>
                <a:gd name="connsiteX3522" fmla="*/ 1276282 w 1842380"/>
                <a:gd name="connsiteY3522" fmla="*/ 872438 h 1847704"/>
                <a:gd name="connsiteX3523" fmla="*/ 1275217 w 1842380"/>
                <a:gd name="connsiteY3523" fmla="*/ 869243 h 1847704"/>
                <a:gd name="connsiteX3524" fmla="*/ 1272022 w 1842380"/>
                <a:gd name="connsiteY3524" fmla="*/ 867113 h 1847704"/>
                <a:gd name="connsiteX3525" fmla="*/ 1272022 w 1842380"/>
                <a:gd name="connsiteY3525" fmla="*/ 864983 h 1847704"/>
                <a:gd name="connsiteX3526" fmla="*/ 1269892 w 1842380"/>
                <a:gd name="connsiteY3526" fmla="*/ 862853 h 1847704"/>
                <a:gd name="connsiteX3527" fmla="*/ 1269892 w 1842380"/>
                <a:gd name="connsiteY3527" fmla="*/ 859658 h 1847704"/>
                <a:gd name="connsiteX3528" fmla="*/ 1269892 w 1842380"/>
                <a:gd name="connsiteY3528" fmla="*/ 858593 h 1847704"/>
                <a:gd name="connsiteX3529" fmla="*/ 1269892 w 1842380"/>
                <a:gd name="connsiteY3529" fmla="*/ 813332 h 1847704"/>
                <a:gd name="connsiteX3530" fmla="*/ 1272022 w 1842380"/>
                <a:gd name="connsiteY3530" fmla="*/ 812267 h 1847704"/>
                <a:gd name="connsiteX3531" fmla="*/ 1275217 w 1842380"/>
                <a:gd name="connsiteY3531" fmla="*/ 811203 h 1847704"/>
                <a:gd name="connsiteX3532" fmla="*/ 1278412 w 1842380"/>
                <a:gd name="connsiteY3532" fmla="*/ 808008 h 1847704"/>
                <a:gd name="connsiteX3533" fmla="*/ 1278412 w 1842380"/>
                <a:gd name="connsiteY3533" fmla="*/ 805878 h 1847704"/>
                <a:gd name="connsiteX3534" fmla="*/ 1277347 w 1842380"/>
                <a:gd name="connsiteY3534" fmla="*/ 801618 h 1847704"/>
                <a:gd name="connsiteX3535" fmla="*/ 1276282 w 1842380"/>
                <a:gd name="connsiteY3535" fmla="*/ 798423 h 1847704"/>
                <a:gd name="connsiteX3536" fmla="*/ 1275217 w 1842380"/>
                <a:gd name="connsiteY3536" fmla="*/ 796293 h 1847704"/>
                <a:gd name="connsiteX3537" fmla="*/ 1270957 w 1842380"/>
                <a:gd name="connsiteY3537" fmla="*/ 796293 h 1847704"/>
                <a:gd name="connsiteX3538" fmla="*/ 1269360 w 1842380"/>
                <a:gd name="connsiteY3538" fmla="*/ 796293 h 1847704"/>
                <a:gd name="connsiteX3539" fmla="*/ 1269360 w 1842380"/>
                <a:gd name="connsiteY3539" fmla="*/ 763812 h 1847704"/>
                <a:gd name="connsiteX3540" fmla="*/ 1269360 w 1842380"/>
                <a:gd name="connsiteY3540" fmla="*/ 762747 h 1847704"/>
                <a:gd name="connsiteX3541" fmla="*/ 1272555 w 1842380"/>
                <a:gd name="connsiteY3541" fmla="*/ 763812 h 1847704"/>
                <a:gd name="connsiteX3542" fmla="*/ 1274684 w 1842380"/>
                <a:gd name="connsiteY3542" fmla="*/ 764877 h 1847704"/>
                <a:gd name="connsiteX3543" fmla="*/ 1277879 w 1842380"/>
                <a:gd name="connsiteY3543" fmla="*/ 767007 h 1847704"/>
                <a:gd name="connsiteX3544" fmla="*/ 1279477 w 1842380"/>
                <a:gd name="connsiteY3544" fmla="*/ 767539 h 1847704"/>
                <a:gd name="connsiteX3545" fmla="*/ 1279477 w 1842380"/>
                <a:gd name="connsiteY3545" fmla="*/ 767539 h 1847704"/>
                <a:gd name="connsiteX3546" fmla="*/ 1279477 w 1842380"/>
                <a:gd name="connsiteY3546" fmla="*/ 905984 h 1847704"/>
                <a:gd name="connsiteX3547" fmla="*/ 1279477 w 1842380"/>
                <a:gd name="connsiteY3547" fmla="*/ 912906 h 1847704"/>
                <a:gd name="connsiteX3548" fmla="*/ 1276282 w 1842380"/>
                <a:gd name="connsiteY3548" fmla="*/ 912906 h 1847704"/>
                <a:gd name="connsiteX3549" fmla="*/ 1279477 w 1842380"/>
                <a:gd name="connsiteY3549" fmla="*/ 920893 h 1847704"/>
                <a:gd name="connsiteX3550" fmla="*/ 1279477 w 1842380"/>
                <a:gd name="connsiteY3550" fmla="*/ 953375 h 1847704"/>
                <a:gd name="connsiteX3551" fmla="*/ 1278412 w 1842380"/>
                <a:gd name="connsiteY3551" fmla="*/ 950180 h 1847704"/>
                <a:gd name="connsiteX3552" fmla="*/ 1269360 w 1842380"/>
                <a:gd name="connsiteY3552" fmla="*/ 916633 h 1847704"/>
                <a:gd name="connsiteX3553" fmla="*/ 1269360 w 1842380"/>
                <a:gd name="connsiteY3553" fmla="*/ 907581 h 1847704"/>
                <a:gd name="connsiteX3554" fmla="*/ 1279477 w 1842380"/>
                <a:gd name="connsiteY3554" fmla="*/ 905984 h 1847704"/>
                <a:gd name="connsiteX3555" fmla="*/ 1279477 w 1842380"/>
                <a:gd name="connsiteY3555" fmla="*/ 905984 h 1847704"/>
                <a:gd name="connsiteX3556" fmla="*/ 1279477 w 1842380"/>
                <a:gd name="connsiteY3556" fmla="*/ 955504 h 1847704"/>
                <a:gd name="connsiteX3557" fmla="*/ 1279477 w 1842380"/>
                <a:gd name="connsiteY3557" fmla="*/ 962427 h 1847704"/>
                <a:gd name="connsiteX3558" fmla="*/ 1269360 w 1842380"/>
                <a:gd name="connsiteY3558" fmla="*/ 963492 h 1847704"/>
                <a:gd name="connsiteX3559" fmla="*/ 1269360 w 1842380"/>
                <a:gd name="connsiteY3559" fmla="*/ 956569 h 1847704"/>
                <a:gd name="connsiteX3560" fmla="*/ 1279477 w 1842380"/>
                <a:gd name="connsiteY3560" fmla="*/ 955504 h 1847704"/>
                <a:gd name="connsiteX3561" fmla="*/ 1279477 w 1842380"/>
                <a:gd name="connsiteY3561" fmla="*/ 955504 h 1847704"/>
                <a:gd name="connsiteX3562" fmla="*/ 1279477 w 1842380"/>
                <a:gd name="connsiteY3562" fmla="*/ 1064663 h 1847704"/>
                <a:gd name="connsiteX3563" fmla="*/ 1279477 w 1842380"/>
                <a:gd name="connsiteY3563" fmla="*/ 1095014 h 1847704"/>
                <a:gd name="connsiteX3564" fmla="*/ 1277347 w 1842380"/>
                <a:gd name="connsiteY3564" fmla="*/ 1095014 h 1847704"/>
                <a:gd name="connsiteX3565" fmla="*/ 1274684 w 1842380"/>
                <a:gd name="connsiteY3565" fmla="*/ 1095014 h 1847704"/>
                <a:gd name="connsiteX3566" fmla="*/ 1270425 w 1842380"/>
                <a:gd name="connsiteY3566" fmla="*/ 1097144 h 1847704"/>
                <a:gd name="connsiteX3567" fmla="*/ 1269360 w 1842380"/>
                <a:gd name="connsiteY3567" fmla="*/ 1098209 h 1847704"/>
                <a:gd name="connsiteX3568" fmla="*/ 1269360 w 1842380"/>
                <a:gd name="connsiteY3568" fmla="*/ 1042299 h 1847704"/>
                <a:gd name="connsiteX3569" fmla="*/ 1269360 w 1842380"/>
                <a:gd name="connsiteY3569" fmla="*/ 1043364 h 1847704"/>
                <a:gd name="connsiteX3570" fmla="*/ 1271490 w 1842380"/>
                <a:gd name="connsiteY3570" fmla="*/ 1046559 h 1847704"/>
                <a:gd name="connsiteX3571" fmla="*/ 1272555 w 1842380"/>
                <a:gd name="connsiteY3571" fmla="*/ 1049753 h 1847704"/>
                <a:gd name="connsiteX3572" fmla="*/ 1274684 w 1842380"/>
                <a:gd name="connsiteY3572" fmla="*/ 1052948 h 1847704"/>
                <a:gd name="connsiteX3573" fmla="*/ 1276814 w 1842380"/>
                <a:gd name="connsiteY3573" fmla="*/ 1058806 h 1847704"/>
                <a:gd name="connsiteX3574" fmla="*/ 1277879 w 1842380"/>
                <a:gd name="connsiteY3574" fmla="*/ 1060936 h 1847704"/>
                <a:gd name="connsiteX3575" fmla="*/ 1278944 w 1842380"/>
                <a:gd name="connsiteY3575" fmla="*/ 1063065 h 1847704"/>
                <a:gd name="connsiteX3576" fmla="*/ 1279477 w 1842380"/>
                <a:gd name="connsiteY3576" fmla="*/ 1064663 h 1847704"/>
                <a:gd name="connsiteX3577" fmla="*/ 1279477 w 1842380"/>
                <a:gd name="connsiteY3577" fmla="*/ 1064663 h 1847704"/>
                <a:gd name="connsiteX3578" fmla="*/ 1279477 w 1842380"/>
                <a:gd name="connsiteY3578" fmla="*/ 1249433 h 1847704"/>
                <a:gd name="connsiteX3579" fmla="*/ 1279477 w 1842380"/>
                <a:gd name="connsiteY3579" fmla="*/ 1259550 h 1847704"/>
                <a:gd name="connsiteX3580" fmla="*/ 1269360 w 1842380"/>
                <a:gd name="connsiteY3580" fmla="*/ 1249433 h 1847704"/>
                <a:gd name="connsiteX3581" fmla="*/ 1269360 w 1842380"/>
                <a:gd name="connsiteY3581" fmla="*/ 1251563 h 1847704"/>
                <a:gd name="connsiteX3582" fmla="*/ 1269360 w 1842380"/>
                <a:gd name="connsiteY3582" fmla="*/ 1241446 h 1847704"/>
                <a:gd name="connsiteX3583" fmla="*/ 1279477 w 1842380"/>
                <a:gd name="connsiteY3583" fmla="*/ 1249433 h 1847704"/>
                <a:gd name="connsiteX3584" fmla="*/ 1279477 w 1842380"/>
                <a:gd name="connsiteY3584" fmla="*/ 1249433 h 1847704"/>
                <a:gd name="connsiteX3585" fmla="*/ 1279477 w 1842380"/>
                <a:gd name="connsiteY3585" fmla="*/ 1267538 h 1847704"/>
                <a:gd name="connsiteX3586" fmla="*/ 1279477 w 1842380"/>
                <a:gd name="connsiteY3586" fmla="*/ 1282447 h 1847704"/>
                <a:gd name="connsiteX3587" fmla="*/ 1277347 w 1842380"/>
                <a:gd name="connsiteY3587" fmla="*/ 1286707 h 1847704"/>
                <a:gd name="connsiteX3588" fmla="*/ 1279477 w 1842380"/>
                <a:gd name="connsiteY3588" fmla="*/ 1286707 h 1847704"/>
                <a:gd name="connsiteX3589" fmla="*/ 1279477 w 1842380"/>
                <a:gd name="connsiteY3589" fmla="*/ 1297889 h 1847704"/>
                <a:gd name="connsiteX3590" fmla="*/ 1269360 w 1842380"/>
                <a:gd name="connsiteY3590" fmla="*/ 1296824 h 1847704"/>
                <a:gd name="connsiteX3591" fmla="*/ 1269360 w 1842380"/>
                <a:gd name="connsiteY3591" fmla="*/ 1280850 h 1847704"/>
                <a:gd name="connsiteX3592" fmla="*/ 1279477 w 1842380"/>
                <a:gd name="connsiteY3592" fmla="*/ 1267538 h 1847704"/>
                <a:gd name="connsiteX3593" fmla="*/ 1279477 w 1842380"/>
                <a:gd name="connsiteY3593" fmla="*/ 1267538 h 1847704"/>
                <a:gd name="connsiteX3594" fmla="*/ 1279477 w 1842380"/>
                <a:gd name="connsiteY3594" fmla="*/ 1327175 h 1847704"/>
                <a:gd name="connsiteX3595" fmla="*/ 1279477 w 1842380"/>
                <a:gd name="connsiteY3595" fmla="*/ 1337292 h 1847704"/>
                <a:gd name="connsiteX3596" fmla="*/ 1269360 w 1842380"/>
                <a:gd name="connsiteY3596" fmla="*/ 1335163 h 1847704"/>
                <a:gd name="connsiteX3597" fmla="*/ 1269360 w 1842380"/>
                <a:gd name="connsiteY3597" fmla="*/ 1323981 h 1847704"/>
                <a:gd name="connsiteX3598" fmla="*/ 1279477 w 1842380"/>
                <a:gd name="connsiteY3598" fmla="*/ 1327175 h 1847704"/>
                <a:gd name="connsiteX3599" fmla="*/ 1279477 w 1842380"/>
                <a:gd name="connsiteY3599" fmla="*/ 1327175 h 1847704"/>
                <a:gd name="connsiteX3600" fmla="*/ 1279477 w 1842380"/>
                <a:gd name="connsiteY3600" fmla="*/ 1341552 h 1847704"/>
                <a:gd name="connsiteX3601" fmla="*/ 1279477 w 1842380"/>
                <a:gd name="connsiteY3601" fmla="*/ 1354864 h 1847704"/>
                <a:gd name="connsiteX3602" fmla="*/ 1269360 w 1842380"/>
                <a:gd name="connsiteY3602" fmla="*/ 1362852 h 1847704"/>
                <a:gd name="connsiteX3603" fmla="*/ 1269360 w 1842380"/>
                <a:gd name="connsiteY3603" fmla="*/ 1350604 h 1847704"/>
                <a:gd name="connsiteX3604" fmla="*/ 1279477 w 1842380"/>
                <a:gd name="connsiteY3604" fmla="*/ 1341552 h 1847704"/>
                <a:gd name="connsiteX3605" fmla="*/ 1279477 w 1842380"/>
                <a:gd name="connsiteY3605" fmla="*/ 1341552 h 1847704"/>
                <a:gd name="connsiteX3606" fmla="*/ 1279477 w 1842380"/>
                <a:gd name="connsiteY3606" fmla="*/ 1659443 h 1847704"/>
                <a:gd name="connsiteX3607" fmla="*/ 1279477 w 1842380"/>
                <a:gd name="connsiteY3607" fmla="*/ 1678612 h 1847704"/>
                <a:gd name="connsiteX3608" fmla="*/ 1277347 w 1842380"/>
                <a:gd name="connsiteY3608" fmla="*/ 1679677 h 1847704"/>
                <a:gd name="connsiteX3609" fmla="*/ 1279477 w 1842380"/>
                <a:gd name="connsiteY3609" fmla="*/ 1680742 h 1847704"/>
                <a:gd name="connsiteX3610" fmla="*/ 1279477 w 1842380"/>
                <a:gd name="connsiteY3610" fmla="*/ 1702041 h 1847704"/>
                <a:gd name="connsiteX3611" fmla="*/ 1269360 w 1842380"/>
                <a:gd name="connsiteY3611" fmla="*/ 1696184 h 1847704"/>
                <a:gd name="connsiteX3612" fmla="*/ 1269360 w 1842380"/>
                <a:gd name="connsiteY3612" fmla="*/ 1666897 h 1847704"/>
                <a:gd name="connsiteX3613" fmla="*/ 1279477 w 1842380"/>
                <a:gd name="connsiteY3613" fmla="*/ 1659443 h 1847704"/>
                <a:gd name="connsiteX3614" fmla="*/ 1279477 w 1842380"/>
                <a:gd name="connsiteY3614" fmla="*/ 1659443 h 1847704"/>
                <a:gd name="connsiteX3615" fmla="*/ 1279477 w 1842380"/>
                <a:gd name="connsiteY3615" fmla="*/ 1751562 h 1847704"/>
                <a:gd name="connsiteX3616" fmla="*/ 1279477 w 1842380"/>
                <a:gd name="connsiteY3616" fmla="*/ 1769666 h 1847704"/>
                <a:gd name="connsiteX3617" fmla="*/ 1277347 w 1842380"/>
                <a:gd name="connsiteY3617" fmla="*/ 1769666 h 1847704"/>
                <a:gd name="connsiteX3618" fmla="*/ 1269360 w 1842380"/>
                <a:gd name="connsiteY3618" fmla="*/ 1775523 h 1847704"/>
                <a:gd name="connsiteX3619" fmla="*/ 1269360 w 1842380"/>
                <a:gd name="connsiteY3619" fmla="*/ 1750497 h 1847704"/>
                <a:gd name="connsiteX3620" fmla="*/ 1279477 w 1842380"/>
                <a:gd name="connsiteY3620" fmla="*/ 1751562 h 1847704"/>
                <a:gd name="connsiteX3621" fmla="*/ 1279477 w 1842380"/>
                <a:gd name="connsiteY3621" fmla="*/ 1751562 h 1847704"/>
                <a:gd name="connsiteX3622" fmla="*/ 1269360 w 1842380"/>
                <a:gd name="connsiteY3622" fmla="*/ 1151457 h 1847704"/>
                <a:gd name="connsiteX3623" fmla="*/ 1269360 w 1842380"/>
                <a:gd name="connsiteY3623" fmla="*/ 1123236 h 1847704"/>
                <a:gd name="connsiteX3624" fmla="*/ 1271490 w 1842380"/>
                <a:gd name="connsiteY3624" fmla="*/ 1124301 h 1847704"/>
                <a:gd name="connsiteX3625" fmla="*/ 1272555 w 1842380"/>
                <a:gd name="connsiteY3625" fmla="*/ 1126431 h 1847704"/>
                <a:gd name="connsiteX3626" fmla="*/ 1273619 w 1842380"/>
                <a:gd name="connsiteY3626" fmla="*/ 1130690 h 1847704"/>
                <a:gd name="connsiteX3627" fmla="*/ 1273619 w 1842380"/>
                <a:gd name="connsiteY3627" fmla="*/ 1138678 h 1847704"/>
                <a:gd name="connsiteX3628" fmla="*/ 1273619 w 1842380"/>
                <a:gd name="connsiteY3628" fmla="*/ 1142937 h 1847704"/>
                <a:gd name="connsiteX3629" fmla="*/ 1272555 w 1842380"/>
                <a:gd name="connsiteY3629" fmla="*/ 1146132 h 1847704"/>
                <a:gd name="connsiteX3630" fmla="*/ 1269360 w 1842380"/>
                <a:gd name="connsiteY3630" fmla="*/ 1149327 h 1847704"/>
                <a:gd name="connsiteX3631" fmla="*/ 1269360 w 1842380"/>
                <a:gd name="connsiteY3631" fmla="*/ 1151457 h 1847704"/>
                <a:gd name="connsiteX3632" fmla="*/ 1269360 w 1842380"/>
                <a:gd name="connsiteY3632" fmla="*/ 75315 h 1847704"/>
                <a:gd name="connsiteX3633" fmla="*/ 1269360 w 1842380"/>
                <a:gd name="connsiteY3633" fmla="*/ 115784 h 1847704"/>
                <a:gd name="connsiteX3634" fmla="*/ 1256048 w 1842380"/>
                <a:gd name="connsiteY3634" fmla="*/ 86497 h 1847704"/>
                <a:gd name="connsiteX3635" fmla="*/ 1256048 w 1842380"/>
                <a:gd name="connsiteY3635" fmla="*/ 65198 h 1847704"/>
                <a:gd name="connsiteX3636" fmla="*/ 1269360 w 1842380"/>
                <a:gd name="connsiteY3636" fmla="*/ 75315 h 1847704"/>
                <a:gd name="connsiteX3637" fmla="*/ 1269360 w 1842380"/>
                <a:gd name="connsiteY3637" fmla="*/ 75315 h 1847704"/>
                <a:gd name="connsiteX3638" fmla="*/ 1269360 w 1842380"/>
                <a:gd name="connsiteY3638" fmla="*/ 166369 h 1847704"/>
                <a:gd name="connsiteX3639" fmla="*/ 1269360 w 1842380"/>
                <a:gd name="connsiteY3639" fmla="*/ 182344 h 1847704"/>
                <a:gd name="connsiteX3640" fmla="*/ 1256048 w 1842380"/>
                <a:gd name="connsiteY3640" fmla="*/ 179149 h 1847704"/>
                <a:gd name="connsiteX3641" fmla="*/ 1256048 w 1842380"/>
                <a:gd name="connsiteY3641" fmla="*/ 162110 h 1847704"/>
                <a:gd name="connsiteX3642" fmla="*/ 1269360 w 1842380"/>
                <a:gd name="connsiteY3642" fmla="*/ 166369 h 1847704"/>
                <a:gd name="connsiteX3643" fmla="*/ 1269360 w 1842380"/>
                <a:gd name="connsiteY3643" fmla="*/ 166369 h 1847704"/>
                <a:gd name="connsiteX3644" fmla="*/ 1269360 w 1842380"/>
                <a:gd name="connsiteY3644" fmla="*/ 384686 h 1847704"/>
                <a:gd name="connsiteX3645" fmla="*/ 1269360 w 1842380"/>
                <a:gd name="connsiteY3645" fmla="*/ 401726 h 1847704"/>
                <a:gd name="connsiteX3646" fmla="*/ 1269360 w 1842380"/>
                <a:gd name="connsiteY3646" fmla="*/ 384686 h 1847704"/>
                <a:gd name="connsiteX3647" fmla="*/ 1269360 w 1842380"/>
                <a:gd name="connsiteY3647" fmla="*/ 384686 h 1847704"/>
                <a:gd name="connsiteX3648" fmla="*/ 1269360 w 1842380"/>
                <a:gd name="connsiteY3648" fmla="*/ 506624 h 1847704"/>
                <a:gd name="connsiteX3649" fmla="*/ 1269360 w 1842380"/>
                <a:gd name="connsiteY3649" fmla="*/ 517806 h 1847704"/>
                <a:gd name="connsiteX3650" fmla="*/ 1260307 w 1842380"/>
                <a:gd name="connsiteY3650" fmla="*/ 511949 h 1847704"/>
                <a:gd name="connsiteX3651" fmla="*/ 1260307 w 1842380"/>
                <a:gd name="connsiteY3651" fmla="*/ 511949 h 1847704"/>
                <a:gd name="connsiteX3652" fmla="*/ 1259243 w 1842380"/>
                <a:gd name="connsiteY3652" fmla="*/ 510884 h 1847704"/>
                <a:gd name="connsiteX3653" fmla="*/ 1256048 w 1842380"/>
                <a:gd name="connsiteY3653" fmla="*/ 540170 h 1847704"/>
                <a:gd name="connsiteX3654" fmla="*/ 1256048 w 1842380"/>
                <a:gd name="connsiteY3654" fmla="*/ 498637 h 1847704"/>
                <a:gd name="connsiteX3655" fmla="*/ 1260307 w 1842380"/>
                <a:gd name="connsiteY3655" fmla="*/ 500767 h 1847704"/>
                <a:gd name="connsiteX3656" fmla="*/ 1269360 w 1842380"/>
                <a:gd name="connsiteY3656" fmla="*/ 506624 h 1847704"/>
                <a:gd name="connsiteX3657" fmla="*/ 1269360 w 1842380"/>
                <a:gd name="connsiteY3657" fmla="*/ 506624 h 1847704"/>
                <a:gd name="connsiteX3658" fmla="*/ 1269360 w 1842380"/>
                <a:gd name="connsiteY3658" fmla="*/ 577444 h 1847704"/>
                <a:gd name="connsiteX3659" fmla="*/ 1269360 w 1842380"/>
                <a:gd name="connsiteY3659" fmla="*/ 587561 h 1847704"/>
                <a:gd name="connsiteX3660" fmla="*/ 1256048 w 1842380"/>
                <a:gd name="connsiteY3660" fmla="*/ 577444 h 1847704"/>
                <a:gd name="connsiteX3661" fmla="*/ 1256048 w 1842380"/>
                <a:gd name="connsiteY3661" fmla="*/ 561469 h 1847704"/>
                <a:gd name="connsiteX3662" fmla="*/ 1269360 w 1842380"/>
                <a:gd name="connsiteY3662" fmla="*/ 577444 h 1847704"/>
                <a:gd name="connsiteX3663" fmla="*/ 1269360 w 1842380"/>
                <a:gd name="connsiteY3663" fmla="*/ 577444 h 1847704"/>
                <a:gd name="connsiteX3664" fmla="*/ 1269360 w 1842380"/>
                <a:gd name="connsiteY3664" fmla="*/ 606730 h 1847704"/>
                <a:gd name="connsiteX3665" fmla="*/ 1269360 w 1842380"/>
                <a:gd name="connsiteY3665" fmla="*/ 614717 h 1847704"/>
                <a:gd name="connsiteX3666" fmla="*/ 1256048 w 1842380"/>
                <a:gd name="connsiteY3666" fmla="*/ 606730 h 1847704"/>
                <a:gd name="connsiteX3667" fmla="*/ 1256048 w 1842380"/>
                <a:gd name="connsiteY3667" fmla="*/ 597678 h 1847704"/>
                <a:gd name="connsiteX3668" fmla="*/ 1269360 w 1842380"/>
                <a:gd name="connsiteY3668" fmla="*/ 606730 h 1847704"/>
                <a:gd name="connsiteX3669" fmla="*/ 1269360 w 1842380"/>
                <a:gd name="connsiteY3669" fmla="*/ 606730 h 1847704"/>
                <a:gd name="connsiteX3670" fmla="*/ 1269360 w 1842380"/>
                <a:gd name="connsiteY3670" fmla="*/ 620042 h 1847704"/>
                <a:gd name="connsiteX3671" fmla="*/ 1269360 w 1842380"/>
                <a:gd name="connsiteY3671" fmla="*/ 629094 h 1847704"/>
                <a:gd name="connsiteX3672" fmla="*/ 1261372 w 1842380"/>
                <a:gd name="connsiteY3672" fmla="*/ 633354 h 1847704"/>
                <a:gd name="connsiteX3673" fmla="*/ 1255515 w 1842380"/>
                <a:gd name="connsiteY3673" fmla="*/ 642406 h 1847704"/>
                <a:gd name="connsiteX3674" fmla="*/ 1255515 w 1842380"/>
                <a:gd name="connsiteY3674" fmla="*/ 628029 h 1847704"/>
                <a:gd name="connsiteX3675" fmla="*/ 1269360 w 1842380"/>
                <a:gd name="connsiteY3675" fmla="*/ 620042 h 1847704"/>
                <a:gd name="connsiteX3676" fmla="*/ 1269360 w 1842380"/>
                <a:gd name="connsiteY3676" fmla="*/ 620042 h 1847704"/>
                <a:gd name="connsiteX3677" fmla="*/ 1269360 w 1842380"/>
                <a:gd name="connsiteY3677" fmla="*/ 723876 h 1847704"/>
                <a:gd name="connsiteX3678" fmla="*/ 1269360 w 1842380"/>
                <a:gd name="connsiteY3678" fmla="*/ 744110 h 1847704"/>
                <a:gd name="connsiteX3679" fmla="*/ 1268295 w 1842380"/>
                <a:gd name="connsiteY3679" fmla="*/ 743045 h 1847704"/>
                <a:gd name="connsiteX3680" fmla="*/ 1266165 w 1842380"/>
                <a:gd name="connsiteY3680" fmla="*/ 740915 h 1847704"/>
                <a:gd name="connsiteX3681" fmla="*/ 1262970 w 1842380"/>
                <a:gd name="connsiteY3681" fmla="*/ 737720 h 1847704"/>
                <a:gd name="connsiteX3682" fmla="*/ 1257113 w 1842380"/>
                <a:gd name="connsiteY3682" fmla="*/ 731863 h 1847704"/>
                <a:gd name="connsiteX3683" fmla="*/ 1256048 w 1842380"/>
                <a:gd name="connsiteY3683" fmla="*/ 730798 h 1847704"/>
                <a:gd name="connsiteX3684" fmla="*/ 1256048 w 1842380"/>
                <a:gd name="connsiteY3684" fmla="*/ 708434 h 1847704"/>
                <a:gd name="connsiteX3685" fmla="*/ 1257113 w 1842380"/>
                <a:gd name="connsiteY3685" fmla="*/ 709499 h 1847704"/>
                <a:gd name="connsiteX3686" fmla="*/ 1260307 w 1842380"/>
                <a:gd name="connsiteY3686" fmla="*/ 713759 h 1847704"/>
                <a:gd name="connsiteX3687" fmla="*/ 1262437 w 1842380"/>
                <a:gd name="connsiteY3687" fmla="*/ 716954 h 1847704"/>
                <a:gd name="connsiteX3688" fmla="*/ 1264567 w 1842380"/>
                <a:gd name="connsiteY3688" fmla="*/ 720148 h 1847704"/>
                <a:gd name="connsiteX3689" fmla="*/ 1267762 w 1842380"/>
                <a:gd name="connsiteY3689" fmla="*/ 722278 h 1847704"/>
                <a:gd name="connsiteX3690" fmla="*/ 1269360 w 1842380"/>
                <a:gd name="connsiteY3690" fmla="*/ 723876 h 1847704"/>
                <a:gd name="connsiteX3691" fmla="*/ 1269360 w 1842380"/>
                <a:gd name="connsiteY3691" fmla="*/ 723876 h 1847704"/>
                <a:gd name="connsiteX3692" fmla="*/ 1269360 w 1842380"/>
                <a:gd name="connsiteY3692" fmla="*/ 763279 h 1847704"/>
                <a:gd name="connsiteX3693" fmla="*/ 1269360 w 1842380"/>
                <a:gd name="connsiteY3693" fmla="*/ 795761 h 1847704"/>
                <a:gd name="connsiteX3694" fmla="*/ 1268295 w 1842380"/>
                <a:gd name="connsiteY3694" fmla="*/ 795761 h 1847704"/>
                <a:gd name="connsiteX3695" fmla="*/ 1262437 w 1842380"/>
                <a:gd name="connsiteY3695" fmla="*/ 795761 h 1847704"/>
                <a:gd name="connsiteX3696" fmla="*/ 1262437 w 1842380"/>
                <a:gd name="connsiteY3696" fmla="*/ 797891 h 1847704"/>
                <a:gd name="connsiteX3697" fmla="*/ 1259243 w 1842380"/>
                <a:gd name="connsiteY3697" fmla="*/ 798955 h 1847704"/>
                <a:gd name="connsiteX3698" fmla="*/ 1257113 w 1842380"/>
                <a:gd name="connsiteY3698" fmla="*/ 800020 h 1847704"/>
                <a:gd name="connsiteX3699" fmla="*/ 1256048 w 1842380"/>
                <a:gd name="connsiteY3699" fmla="*/ 803215 h 1847704"/>
                <a:gd name="connsiteX3700" fmla="*/ 1256048 w 1842380"/>
                <a:gd name="connsiteY3700" fmla="*/ 805345 h 1847704"/>
                <a:gd name="connsiteX3701" fmla="*/ 1257113 w 1842380"/>
                <a:gd name="connsiteY3701" fmla="*/ 808540 h 1847704"/>
                <a:gd name="connsiteX3702" fmla="*/ 1258178 w 1842380"/>
                <a:gd name="connsiteY3702" fmla="*/ 810670 h 1847704"/>
                <a:gd name="connsiteX3703" fmla="*/ 1260307 w 1842380"/>
                <a:gd name="connsiteY3703" fmla="*/ 812800 h 1847704"/>
                <a:gd name="connsiteX3704" fmla="*/ 1266165 w 1842380"/>
                <a:gd name="connsiteY3704" fmla="*/ 813865 h 1847704"/>
                <a:gd name="connsiteX3705" fmla="*/ 1269360 w 1842380"/>
                <a:gd name="connsiteY3705" fmla="*/ 812800 h 1847704"/>
                <a:gd name="connsiteX3706" fmla="*/ 1269360 w 1842380"/>
                <a:gd name="connsiteY3706" fmla="*/ 858061 h 1847704"/>
                <a:gd name="connsiteX3707" fmla="*/ 1268295 w 1842380"/>
                <a:gd name="connsiteY3707" fmla="*/ 855931 h 1847704"/>
                <a:gd name="connsiteX3708" fmla="*/ 1267230 w 1842380"/>
                <a:gd name="connsiteY3708" fmla="*/ 853801 h 1847704"/>
                <a:gd name="connsiteX3709" fmla="*/ 1266165 w 1842380"/>
                <a:gd name="connsiteY3709" fmla="*/ 851671 h 1847704"/>
                <a:gd name="connsiteX3710" fmla="*/ 1265100 w 1842380"/>
                <a:gd name="connsiteY3710" fmla="*/ 848476 h 1847704"/>
                <a:gd name="connsiteX3711" fmla="*/ 1264035 w 1842380"/>
                <a:gd name="connsiteY3711" fmla="*/ 845281 h 1847704"/>
                <a:gd name="connsiteX3712" fmla="*/ 1262970 w 1842380"/>
                <a:gd name="connsiteY3712" fmla="*/ 843151 h 1847704"/>
                <a:gd name="connsiteX3713" fmla="*/ 1260840 w 1842380"/>
                <a:gd name="connsiteY3713" fmla="*/ 843151 h 1847704"/>
                <a:gd name="connsiteX3714" fmla="*/ 1257645 w 1842380"/>
                <a:gd name="connsiteY3714" fmla="*/ 842086 h 1847704"/>
                <a:gd name="connsiteX3715" fmla="*/ 1256580 w 1842380"/>
                <a:gd name="connsiteY3715" fmla="*/ 844216 h 1847704"/>
                <a:gd name="connsiteX3716" fmla="*/ 1256580 w 1842380"/>
                <a:gd name="connsiteY3716" fmla="*/ 776591 h 1847704"/>
                <a:gd name="connsiteX3717" fmla="*/ 1256580 w 1842380"/>
                <a:gd name="connsiteY3717" fmla="*/ 776591 h 1847704"/>
                <a:gd name="connsiteX3718" fmla="*/ 1260840 w 1842380"/>
                <a:gd name="connsiteY3718" fmla="*/ 773396 h 1847704"/>
                <a:gd name="connsiteX3719" fmla="*/ 1264035 w 1842380"/>
                <a:gd name="connsiteY3719" fmla="*/ 769137 h 1847704"/>
                <a:gd name="connsiteX3720" fmla="*/ 1265100 w 1842380"/>
                <a:gd name="connsiteY3720" fmla="*/ 767007 h 1847704"/>
                <a:gd name="connsiteX3721" fmla="*/ 1267230 w 1842380"/>
                <a:gd name="connsiteY3721" fmla="*/ 763812 h 1847704"/>
                <a:gd name="connsiteX3722" fmla="*/ 1269360 w 1842380"/>
                <a:gd name="connsiteY3722" fmla="*/ 763812 h 1847704"/>
                <a:gd name="connsiteX3723" fmla="*/ 1269360 w 1842380"/>
                <a:gd name="connsiteY3723" fmla="*/ 763279 h 1847704"/>
                <a:gd name="connsiteX3724" fmla="*/ 1269360 w 1842380"/>
                <a:gd name="connsiteY3724" fmla="*/ 907049 h 1847704"/>
                <a:gd name="connsiteX3725" fmla="*/ 1269360 w 1842380"/>
                <a:gd name="connsiteY3725" fmla="*/ 916101 h 1847704"/>
                <a:gd name="connsiteX3726" fmla="*/ 1256048 w 1842380"/>
                <a:gd name="connsiteY3726" fmla="*/ 911841 h 1847704"/>
                <a:gd name="connsiteX3727" fmla="*/ 1256048 w 1842380"/>
                <a:gd name="connsiteY3727" fmla="*/ 905984 h 1847704"/>
                <a:gd name="connsiteX3728" fmla="*/ 1268295 w 1842380"/>
                <a:gd name="connsiteY3728" fmla="*/ 907049 h 1847704"/>
                <a:gd name="connsiteX3729" fmla="*/ 1269360 w 1842380"/>
                <a:gd name="connsiteY3729" fmla="*/ 907049 h 1847704"/>
                <a:gd name="connsiteX3730" fmla="*/ 1269360 w 1842380"/>
                <a:gd name="connsiteY3730" fmla="*/ 907049 h 1847704"/>
                <a:gd name="connsiteX3731" fmla="*/ 1269360 w 1842380"/>
                <a:gd name="connsiteY3731" fmla="*/ 956569 h 1847704"/>
                <a:gd name="connsiteX3732" fmla="*/ 1269360 w 1842380"/>
                <a:gd name="connsiteY3732" fmla="*/ 963492 h 1847704"/>
                <a:gd name="connsiteX3733" fmla="*/ 1259243 w 1842380"/>
                <a:gd name="connsiteY3733" fmla="*/ 961362 h 1847704"/>
                <a:gd name="connsiteX3734" fmla="*/ 1256048 w 1842380"/>
                <a:gd name="connsiteY3734" fmla="*/ 961362 h 1847704"/>
                <a:gd name="connsiteX3735" fmla="*/ 1256048 w 1842380"/>
                <a:gd name="connsiteY3735" fmla="*/ 948050 h 1847704"/>
                <a:gd name="connsiteX3736" fmla="*/ 1269360 w 1842380"/>
                <a:gd name="connsiteY3736" fmla="*/ 956569 h 1847704"/>
                <a:gd name="connsiteX3737" fmla="*/ 1269360 w 1842380"/>
                <a:gd name="connsiteY3737" fmla="*/ 956569 h 1847704"/>
                <a:gd name="connsiteX3738" fmla="*/ 1269360 w 1842380"/>
                <a:gd name="connsiteY3738" fmla="*/ 1042299 h 1847704"/>
                <a:gd name="connsiteX3739" fmla="*/ 1269360 w 1842380"/>
                <a:gd name="connsiteY3739" fmla="*/ 1098742 h 1847704"/>
                <a:gd name="connsiteX3740" fmla="*/ 1266165 w 1842380"/>
                <a:gd name="connsiteY3740" fmla="*/ 1099807 h 1847704"/>
                <a:gd name="connsiteX3741" fmla="*/ 1261905 w 1842380"/>
                <a:gd name="connsiteY3741" fmla="*/ 1100872 h 1847704"/>
                <a:gd name="connsiteX3742" fmla="*/ 1257645 w 1842380"/>
                <a:gd name="connsiteY3742" fmla="*/ 1101936 h 1847704"/>
                <a:gd name="connsiteX3743" fmla="*/ 1256580 w 1842380"/>
                <a:gd name="connsiteY3743" fmla="*/ 1101936 h 1847704"/>
                <a:gd name="connsiteX3744" fmla="*/ 1256580 w 1842380"/>
                <a:gd name="connsiteY3744" fmla="*/ 1087560 h 1847704"/>
                <a:gd name="connsiteX3745" fmla="*/ 1256580 w 1842380"/>
                <a:gd name="connsiteY3745" fmla="*/ 1088624 h 1847704"/>
                <a:gd name="connsiteX3746" fmla="*/ 1259775 w 1842380"/>
                <a:gd name="connsiteY3746" fmla="*/ 1086495 h 1847704"/>
                <a:gd name="connsiteX3747" fmla="*/ 1261905 w 1842380"/>
                <a:gd name="connsiteY3747" fmla="*/ 1084365 h 1847704"/>
                <a:gd name="connsiteX3748" fmla="*/ 1262970 w 1842380"/>
                <a:gd name="connsiteY3748" fmla="*/ 1078507 h 1847704"/>
                <a:gd name="connsiteX3749" fmla="*/ 1261905 w 1842380"/>
                <a:gd name="connsiteY3749" fmla="*/ 1074248 h 1847704"/>
                <a:gd name="connsiteX3750" fmla="*/ 1260840 w 1842380"/>
                <a:gd name="connsiteY3750" fmla="*/ 1071053 h 1847704"/>
                <a:gd name="connsiteX3751" fmla="*/ 1257645 w 1842380"/>
                <a:gd name="connsiteY3751" fmla="*/ 1069988 h 1847704"/>
                <a:gd name="connsiteX3752" fmla="*/ 1256580 w 1842380"/>
                <a:gd name="connsiteY3752" fmla="*/ 1071053 h 1847704"/>
                <a:gd name="connsiteX3753" fmla="*/ 1256580 w 1842380"/>
                <a:gd name="connsiteY3753" fmla="*/ 1052948 h 1847704"/>
                <a:gd name="connsiteX3754" fmla="*/ 1257645 w 1842380"/>
                <a:gd name="connsiteY3754" fmla="*/ 1051883 h 1847704"/>
                <a:gd name="connsiteX3755" fmla="*/ 1258710 w 1842380"/>
                <a:gd name="connsiteY3755" fmla="*/ 1048688 h 1847704"/>
                <a:gd name="connsiteX3756" fmla="*/ 1257645 w 1842380"/>
                <a:gd name="connsiteY3756" fmla="*/ 1042831 h 1847704"/>
                <a:gd name="connsiteX3757" fmla="*/ 1256580 w 1842380"/>
                <a:gd name="connsiteY3757" fmla="*/ 1039636 h 1847704"/>
                <a:gd name="connsiteX3758" fmla="*/ 1256580 w 1842380"/>
                <a:gd name="connsiteY3758" fmla="*/ 1007155 h 1847704"/>
                <a:gd name="connsiteX3759" fmla="*/ 1256580 w 1842380"/>
                <a:gd name="connsiteY3759" fmla="*/ 1007155 h 1847704"/>
                <a:gd name="connsiteX3760" fmla="*/ 1257645 w 1842380"/>
                <a:gd name="connsiteY3760" fmla="*/ 1011415 h 1847704"/>
                <a:gd name="connsiteX3761" fmla="*/ 1259775 w 1842380"/>
                <a:gd name="connsiteY3761" fmla="*/ 1020467 h 1847704"/>
                <a:gd name="connsiteX3762" fmla="*/ 1260840 w 1842380"/>
                <a:gd name="connsiteY3762" fmla="*/ 1023662 h 1847704"/>
                <a:gd name="connsiteX3763" fmla="*/ 1261905 w 1842380"/>
                <a:gd name="connsiteY3763" fmla="*/ 1029519 h 1847704"/>
                <a:gd name="connsiteX3764" fmla="*/ 1265100 w 1842380"/>
                <a:gd name="connsiteY3764" fmla="*/ 1033779 h 1847704"/>
                <a:gd name="connsiteX3765" fmla="*/ 1267230 w 1842380"/>
                <a:gd name="connsiteY3765" fmla="*/ 1039636 h 1847704"/>
                <a:gd name="connsiteX3766" fmla="*/ 1269360 w 1842380"/>
                <a:gd name="connsiteY3766" fmla="*/ 1042299 h 1847704"/>
                <a:gd name="connsiteX3767" fmla="*/ 1269360 w 1842380"/>
                <a:gd name="connsiteY3767" fmla="*/ 1042299 h 1847704"/>
                <a:gd name="connsiteX3768" fmla="*/ 1269360 w 1842380"/>
                <a:gd name="connsiteY3768" fmla="*/ 1123236 h 1847704"/>
                <a:gd name="connsiteX3769" fmla="*/ 1269360 w 1842380"/>
                <a:gd name="connsiteY3769" fmla="*/ 1151457 h 1847704"/>
                <a:gd name="connsiteX3770" fmla="*/ 1266165 w 1842380"/>
                <a:gd name="connsiteY3770" fmla="*/ 1152522 h 1847704"/>
                <a:gd name="connsiteX3771" fmla="*/ 1261905 w 1842380"/>
                <a:gd name="connsiteY3771" fmla="*/ 1150392 h 1847704"/>
                <a:gd name="connsiteX3772" fmla="*/ 1259775 w 1842380"/>
                <a:gd name="connsiteY3772" fmla="*/ 1147197 h 1847704"/>
                <a:gd name="connsiteX3773" fmla="*/ 1258710 w 1842380"/>
                <a:gd name="connsiteY3773" fmla="*/ 1144002 h 1847704"/>
                <a:gd name="connsiteX3774" fmla="*/ 1258710 w 1842380"/>
                <a:gd name="connsiteY3774" fmla="*/ 1140807 h 1847704"/>
                <a:gd name="connsiteX3775" fmla="*/ 1258710 w 1842380"/>
                <a:gd name="connsiteY3775" fmla="*/ 1136548 h 1847704"/>
                <a:gd name="connsiteX3776" fmla="*/ 1259775 w 1842380"/>
                <a:gd name="connsiteY3776" fmla="*/ 1133353 h 1847704"/>
                <a:gd name="connsiteX3777" fmla="*/ 1260840 w 1842380"/>
                <a:gd name="connsiteY3777" fmla="*/ 1129093 h 1847704"/>
                <a:gd name="connsiteX3778" fmla="*/ 1261905 w 1842380"/>
                <a:gd name="connsiteY3778" fmla="*/ 1125898 h 1847704"/>
                <a:gd name="connsiteX3779" fmla="*/ 1261905 w 1842380"/>
                <a:gd name="connsiteY3779" fmla="*/ 1122171 h 1847704"/>
                <a:gd name="connsiteX3780" fmla="*/ 1265100 w 1842380"/>
                <a:gd name="connsiteY3780" fmla="*/ 1121106 h 1847704"/>
                <a:gd name="connsiteX3781" fmla="*/ 1268295 w 1842380"/>
                <a:gd name="connsiteY3781" fmla="*/ 1122171 h 1847704"/>
                <a:gd name="connsiteX3782" fmla="*/ 1269360 w 1842380"/>
                <a:gd name="connsiteY3782" fmla="*/ 1123236 h 1847704"/>
                <a:gd name="connsiteX3783" fmla="*/ 1269360 w 1842380"/>
                <a:gd name="connsiteY3783" fmla="*/ 1123236 h 1847704"/>
                <a:gd name="connsiteX3784" fmla="*/ 1269360 w 1842380"/>
                <a:gd name="connsiteY3784" fmla="*/ 1241446 h 1847704"/>
                <a:gd name="connsiteX3785" fmla="*/ 1269360 w 1842380"/>
                <a:gd name="connsiteY3785" fmla="*/ 1251563 h 1847704"/>
                <a:gd name="connsiteX3786" fmla="*/ 1259243 w 1842380"/>
                <a:gd name="connsiteY3786" fmla="*/ 1268603 h 1847704"/>
                <a:gd name="connsiteX3787" fmla="*/ 1259243 w 1842380"/>
                <a:gd name="connsiteY3787" fmla="*/ 1268603 h 1847704"/>
                <a:gd name="connsiteX3788" fmla="*/ 1256048 w 1842380"/>
                <a:gd name="connsiteY3788" fmla="*/ 1272862 h 1847704"/>
                <a:gd name="connsiteX3789" fmla="*/ 1256048 w 1842380"/>
                <a:gd name="connsiteY3789" fmla="*/ 1261680 h 1847704"/>
                <a:gd name="connsiteX3790" fmla="*/ 1256048 w 1842380"/>
                <a:gd name="connsiteY3790" fmla="*/ 1234524 h 1847704"/>
                <a:gd name="connsiteX3791" fmla="*/ 1256048 w 1842380"/>
                <a:gd name="connsiteY3791" fmla="*/ 1225472 h 1847704"/>
                <a:gd name="connsiteX3792" fmla="*/ 1267230 w 1842380"/>
                <a:gd name="connsiteY3792" fmla="*/ 1240381 h 1847704"/>
                <a:gd name="connsiteX3793" fmla="*/ 1269360 w 1842380"/>
                <a:gd name="connsiteY3793" fmla="*/ 1241446 h 1847704"/>
                <a:gd name="connsiteX3794" fmla="*/ 1269360 w 1842380"/>
                <a:gd name="connsiteY3794" fmla="*/ 1241446 h 1847704"/>
                <a:gd name="connsiteX3795" fmla="*/ 1269360 w 1842380"/>
                <a:gd name="connsiteY3795" fmla="*/ 1280850 h 1847704"/>
                <a:gd name="connsiteX3796" fmla="*/ 1269360 w 1842380"/>
                <a:gd name="connsiteY3796" fmla="*/ 1296824 h 1847704"/>
                <a:gd name="connsiteX3797" fmla="*/ 1268295 w 1842380"/>
                <a:gd name="connsiteY3797" fmla="*/ 1296824 h 1847704"/>
                <a:gd name="connsiteX3798" fmla="*/ 1256048 w 1842380"/>
                <a:gd name="connsiteY3798" fmla="*/ 1303746 h 1847704"/>
                <a:gd name="connsiteX3799" fmla="*/ 1256048 w 1842380"/>
                <a:gd name="connsiteY3799" fmla="*/ 1292564 h 1847704"/>
                <a:gd name="connsiteX3800" fmla="*/ 1266165 w 1842380"/>
                <a:gd name="connsiteY3800" fmla="*/ 1288304 h 1847704"/>
                <a:gd name="connsiteX3801" fmla="*/ 1269360 w 1842380"/>
                <a:gd name="connsiteY3801" fmla="*/ 1280850 h 1847704"/>
                <a:gd name="connsiteX3802" fmla="*/ 1269360 w 1842380"/>
                <a:gd name="connsiteY3802" fmla="*/ 1280850 h 1847704"/>
                <a:gd name="connsiteX3803" fmla="*/ 1269360 w 1842380"/>
                <a:gd name="connsiteY3803" fmla="*/ 1323981 h 1847704"/>
                <a:gd name="connsiteX3804" fmla="*/ 1269360 w 1842380"/>
                <a:gd name="connsiteY3804" fmla="*/ 1335163 h 1847704"/>
                <a:gd name="connsiteX3805" fmla="*/ 1256048 w 1842380"/>
                <a:gd name="connsiteY3805" fmla="*/ 1330903 h 1847704"/>
                <a:gd name="connsiteX3806" fmla="*/ 1256048 w 1842380"/>
                <a:gd name="connsiteY3806" fmla="*/ 1318656 h 1847704"/>
                <a:gd name="connsiteX3807" fmla="*/ 1269360 w 1842380"/>
                <a:gd name="connsiteY3807" fmla="*/ 1323981 h 1847704"/>
                <a:gd name="connsiteX3808" fmla="*/ 1269360 w 1842380"/>
                <a:gd name="connsiteY3808" fmla="*/ 1323981 h 1847704"/>
                <a:gd name="connsiteX3809" fmla="*/ 1269360 w 1842380"/>
                <a:gd name="connsiteY3809" fmla="*/ 1350604 h 1847704"/>
                <a:gd name="connsiteX3810" fmla="*/ 1269360 w 1842380"/>
                <a:gd name="connsiteY3810" fmla="*/ 1362852 h 1847704"/>
                <a:gd name="connsiteX3811" fmla="*/ 1258178 w 1842380"/>
                <a:gd name="connsiteY3811" fmla="*/ 1367111 h 1847704"/>
                <a:gd name="connsiteX3812" fmla="*/ 1256048 w 1842380"/>
                <a:gd name="connsiteY3812" fmla="*/ 1370306 h 1847704"/>
                <a:gd name="connsiteX3813" fmla="*/ 1256048 w 1842380"/>
                <a:gd name="connsiteY3813" fmla="*/ 1356994 h 1847704"/>
                <a:gd name="connsiteX3814" fmla="*/ 1269360 w 1842380"/>
                <a:gd name="connsiteY3814" fmla="*/ 1350604 h 1847704"/>
                <a:gd name="connsiteX3815" fmla="*/ 1269360 w 1842380"/>
                <a:gd name="connsiteY3815" fmla="*/ 1350604 h 1847704"/>
                <a:gd name="connsiteX3816" fmla="*/ 1269360 w 1842380"/>
                <a:gd name="connsiteY3816" fmla="*/ 1666897 h 1847704"/>
                <a:gd name="connsiteX3817" fmla="*/ 1269360 w 1842380"/>
                <a:gd name="connsiteY3817" fmla="*/ 1696184 h 1847704"/>
                <a:gd name="connsiteX3818" fmla="*/ 1258178 w 1842380"/>
                <a:gd name="connsiteY3818" fmla="*/ 1691924 h 1847704"/>
                <a:gd name="connsiteX3819" fmla="*/ 1256048 w 1842380"/>
                <a:gd name="connsiteY3819" fmla="*/ 1690859 h 1847704"/>
                <a:gd name="connsiteX3820" fmla="*/ 1256048 w 1842380"/>
                <a:gd name="connsiteY3820" fmla="*/ 1674885 h 1847704"/>
                <a:gd name="connsiteX3821" fmla="*/ 1259243 w 1842380"/>
                <a:gd name="connsiteY3821" fmla="*/ 1674885 h 1847704"/>
                <a:gd name="connsiteX3822" fmla="*/ 1269360 w 1842380"/>
                <a:gd name="connsiteY3822" fmla="*/ 1666897 h 1847704"/>
                <a:gd name="connsiteX3823" fmla="*/ 1269360 w 1842380"/>
                <a:gd name="connsiteY3823" fmla="*/ 1666897 h 1847704"/>
                <a:gd name="connsiteX3824" fmla="*/ 1269360 w 1842380"/>
                <a:gd name="connsiteY3824" fmla="*/ 1750497 h 1847704"/>
                <a:gd name="connsiteX3825" fmla="*/ 1269360 w 1842380"/>
                <a:gd name="connsiteY3825" fmla="*/ 1775523 h 1847704"/>
                <a:gd name="connsiteX3826" fmla="*/ 1269360 w 1842380"/>
                <a:gd name="connsiteY3826" fmla="*/ 1775523 h 1847704"/>
                <a:gd name="connsiteX3827" fmla="*/ 1256048 w 1842380"/>
                <a:gd name="connsiteY3827" fmla="*/ 1782446 h 1847704"/>
                <a:gd name="connsiteX3828" fmla="*/ 1256048 w 1842380"/>
                <a:gd name="connsiteY3828" fmla="*/ 1764341 h 1847704"/>
                <a:gd name="connsiteX3829" fmla="*/ 1256048 w 1842380"/>
                <a:gd name="connsiteY3829" fmla="*/ 1764341 h 1847704"/>
                <a:gd name="connsiteX3830" fmla="*/ 1256048 w 1842380"/>
                <a:gd name="connsiteY3830" fmla="*/ 1764341 h 1847704"/>
                <a:gd name="connsiteX3831" fmla="*/ 1256048 w 1842380"/>
                <a:gd name="connsiteY3831" fmla="*/ 1744107 h 1847704"/>
                <a:gd name="connsiteX3832" fmla="*/ 1269360 w 1842380"/>
                <a:gd name="connsiteY3832" fmla="*/ 1750497 h 1847704"/>
                <a:gd name="connsiteX3833" fmla="*/ 1256048 w 1842380"/>
                <a:gd name="connsiteY3833" fmla="*/ 65198 h 1847704"/>
                <a:gd name="connsiteX3834" fmla="*/ 1256048 w 1842380"/>
                <a:gd name="connsiteY3834" fmla="*/ 86497 h 1847704"/>
                <a:gd name="connsiteX3835" fmla="*/ 1249125 w 1842380"/>
                <a:gd name="connsiteY3835" fmla="*/ 80640 h 1847704"/>
                <a:gd name="connsiteX3836" fmla="*/ 1249125 w 1842380"/>
                <a:gd name="connsiteY3836" fmla="*/ 61471 h 1847704"/>
                <a:gd name="connsiteX3837" fmla="*/ 1256048 w 1842380"/>
                <a:gd name="connsiteY3837" fmla="*/ 65198 h 1847704"/>
                <a:gd name="connsiteX3838" fmla="*/ 1256048 w 1842380"/>
                <a:gd name="connsiteY3838" fmla="*/ 65198 h 1847704"/>
                <a:gd name="connsiteX3839" fmla="*/ 1256048 w 1842380"/>
                <a:gd name="connsiteY3839" fmla="*/ 162110 h 1847704"/>
                <a:gd name="connsiteX3840" fmla="*/ 1256048 w 1842380"/>
                <a:gd name="connsiteY3840" fmla="*/ 179149 h 1847704"/>
                <a:gd name="connsiteX3841" fmla="*/ 1249125 w 1842380"/>
                <a:gd name="connsiteY3841" fmla="*/ 177019 h 1847704"/>
                <a:gd name="connsiteX3842" fmla="*/ 1249125 w 1842380"/>
                <a:gd name="connsiteY3842" fmla="*/ 159980 h 1847704"/>
                <a:gd name="connsiteX3843" fmla="*/ 1256048 w 1842380"/>
                <a:gd name="connsiteY3843" fmla="*/ 162110 h 1847704"/>
                <a:gd name="connsiteX3844" fmla="*/ 1256048 w 1842380"/>
                <a:gd name="connsiteY3844" fmla="*/ 162110 h 1847704"/>
                <a:gd name="connsiteX3845" fmla="*/ 1256048 w 1842380"/>
                <a:gd name="connsiteY3845" fmla="*/ 498637 h 1847704"/>
                <a:gd name="connsiteX3846" fmla="*/ 1256048 w 1842380"/>
                <a:gd name="connsiteY3846" fmla="*/ 540170 h 1847704"/>
                <a:gd name="connsiteX3847" fmla="*/ 1254983 w 1842380"/>
                <a:gd name="connsiteY3847" fmla="*/ 559340 h 1847704"/>
                <a:gd name="connsiteX3848" fmla="*/ 1256048 w 1842380"/>
                <a:gd name="connsiteY3848" fmla="*/ 561469 h 1847704"/>
                <a:gd name="connsiteX3849" fmla="*/ 1256048 w 1842380"/>
                <a:gd name="connsiteY3849" fmla="*/ 577444 h 1847704"/>
                <a:gd name="connsiteX3850" fmla="*/ 1253918 w 1842380"/>
                <a:gd name="connsiteY3850" fmla="*/ 575314 h 1847704"/>
                <a:gd name="connsiteX3851" fmla="*/ 1249658 w 1842380"/>
                <a:gd name="connsiteY3851" fmla="*/ 577444 h 1847704"/>
                <a:gd name="connsiteX3852" fmla="*/ 1249658 w 1842380"/>
                <a:gd name="connsiteY3852" fmla="*/ 490650 h 1847704"/>
                <a:gd name="connsiteX3853" fmla="*/ 1255515 w 1842380"/>
                <a:gd name="connsiteY3853" fmla="*/ 498637 h 1847704"/>
                <a:gd name="connsiteX3854" fmla="*/ 1256048 w 1842380"/>
                <a:gd name="connsiteY3854" fmla="*/ 498637 h 1847704"/>
                <a:gd name="connsiteX3855" fmla="*/ 1256048 w 1842380"/>
                <a:gd name="connsiteY3855" fmla="*/ 498637 h 1847704"/>
                <a:gd name="connsiteX3856" fmla="*/ 1256048 w 1842380"/>
                <a:gd name="connsiteY3856" fmla="*/ 597678 h 1847704"/>
                <a:gd name="connsiteX3857" fmla="*/ 1256048 w 1842380"/>
                <a:gd name="connsiteY3857" fmla="*/ 606730 h 1847704"/>
                <a:gd name="connsiteX3858" fmla="*/ 1253918 w 1842380"/>
                <a:gd name="connsiteY3858" fmla="*/ 604600 h 1847704"/>
                <a:gd name="connsiteX3859" fmla="*/ 1253918 w 1842380"/>
                <a:gd name="connsiteY3859" fmla="*/ 604600 h 1847704"/>
                <a:gd name="connsiteX3860" fmla="*/ 1249658 w 1842380"/>
                <a:gd name="connsiteY3860" fmla="*/ 602470 h 1847704"/>
                <a:gd name="connsiteX3861" fmla="*/ 1249658 w 1842380"/>
                <a:gd name="connsiteY3861" fmla="*/ 593418 h 1847704"/>
                <a:gd name="connsiteX3862" fmla="*/ 1256048 w 1842380"/>
                <a:gd name="connsiteY3862" fmla="*/ 597678 h 1847704"/>
                <a:gd name="connsiteX3863" fmla="*/ 1256048 w 1842380"/>
                <a:gd name="connsiteY3863" fmla="*/ 597678 h 1847704"/>
                <a:gd name="connsiteX3864" fmla="*/ 1256048 w 1842380"/>
                <a:gd name="connsiteY3864" fmla="*/ 628029 h 1847704"/>
                <a:gd name="connsiteX3865" fmla="*/ 1256048 w 1842380"/>
                <a:gd name="connsiteY3865" fmla="*/ 642406 h 1847704"/>
                <a:gd name="connsiteX3866" fmla="*/ 1249125 w 1842380"/>
                <a:gd name="connsiteY3866" fmla="*/ 648264 h 1847704"/>
                <a:gd name="connsiteX3867" fmla="*/ 1249125 w 1842380"/>
                <a:gd name="connsiteY3867" fmla="*/ 639212 h 1847704"/>
                <a:gd name="connsiteX3868" fmla="*/ 1252320 w 1842380"/>
                <a:gd name="connsiteY3868" fmla="*/ 636017 h 1847704"/>
                <a:gd name="connsiteX3869" fmla="*/ 1249125 w 1842380"/>
                <a:gd name="connsiteY3869" fmla="*/ 634952 h 1847704"/>
                <a:gd name="connsiteX3870" fmla="*/ 1249125 w 1842380"/>
                <a:gd name="connsiteY3870" fmla="*/ 628029 h 1847704"/>
                <a:gd name="connsiteX3871" fmla="*/ 1256048 w 1842380"/>
                <a:gd name="connsiteY3871" fmla="*/ 628029 h 1847704"/>
                <a:gd name="connsiteX3872" fmla="*/ 1256048 w 1842380"/>
                <a:gd name="connsiteY3872" fmla="*/ 628029 h 1847704"/>
                <a:gd name="connsiteX3873" fmla="*/ 1256048 w 1842380"/>
                <a:gd name="connsiteY3873" fmla="*/ 707901 h 1847704"/>
                <a:gd name="connsiteX3874" fmla="*/ 1256048 w 1842380"/>
                <a:gd name="connsiteY3874" fmla="*/ 730266 h 1847704"/>
                <a:gd name="connsiteX3875" fmla="*/ 1253385 w 1842380"/>
                <a:gd name="connsiteY3875" fmla="*/ 728136 h 1847704"/>
                <a:gd name="connsiteX3876" fmla="*/ 1249125 w 1842380"/>
                <a:gd name="connsiteY3876" fmla="*/ 728136 h 1847704"/>
                <a:gd name="connsiteX3877" fmla="*/ 1249125 w 1842380"/>
                <a:gd name="connsiteY3877" fmla="*/ 700979 h 1847704"/>
                <a:gd name="connsiteX3878" fmla="*/ 1251255 w 1842380"/>
                <a:gd name="connsiteY3878" fmla="*/ 702044 h 1847704"/>
                <a:gd name="connsiteX3879" fmla="*/ 1253385 w 1842380"/>
                <a:gd name="connsiteY3879" fmla="*/ 704174 h 1847704"/>
                <a:gd name="connsiteX3880" fmla="*/ 1256048 w 1842380"/>
                <a:gd name="connsiteY3880" fmla="*/ 707901 h 1847704"/>
                <a:gd name="connsiteX3881" fmla="*/ 1256048 w 1842380"/>
                <a:gd name="connsiteY3881" fmla="*/ 707901 h 1847704"/>
                <a:gd name="connsiteX3882" fmla="*/ 1256048 w 1842380"/>
                <a:gd name="connsiteY3882" fmla="*/ 776591 h 1847704"/>
                <a:gd name="connsiteX3883" fmla="*/ 1256048 w 1842380"/>
                <a:gd name="connsiteY3883" fmla="*/ 844216 h 1847704"/>
                <a:gd name="connsiteX3884" fmla="*/ 1256048 w 1842380"/>
                <a:gd name="connsiteY3884" fmla="*/ 845281 h 1847704"/>
                <a:gd name="connsiteX3885" fmla="*/ 1254983 w 1842380"/>
                <a:gd name="connsiteY3885" fmla="*/ 848476 h 1847704"/>
                <a:gd name="connsiteX3886" fmla="*/ 1252853 w 1842380"/>
                <a:gd name="connsiteY3886" fmla="*/ 854333 h 1847704"/>
                <a:gd name="connsiteX3887" fmla="*/ 1252853 w 1842380"/>
                <a:gd name="connsiteY3887" fmla="*/ 857528 h 1847704"/>
                <a:gd name="connsiteX3888" fmla="*/ 1252853 w 1842380"/>
                <a:gd name="connsiteY3888" fmla="*/ 859658 h 1847704"/>
                <a:gd name="connsiteX3889" fmla="*/ 1251788 w 1842380"/>
                <a:gd name="connsiteY3889" fmla="*/ 861788 h 1847704"/>
                <a:gd name="connsiteX3890" fmla="*/ 1249658 w 1842380"/>
                <a:gd name="connsiteY3890" fmla="*/ 862853 h 1847704"/>
                <a:gd name="connsiteX3891" fmla="*/ 1249658 w 1842380"/>
                <a:gd name="connsiteY3891" fmla="*/ 836761 h 1847704"/>
                <a:gd name="connsiteX3892" fmla="*/ 1251788 w 1842380"/>
                <a:gd name="connsiteY3892" fmla="*/ 835697 h 1847704"/>
                <a:gd name="connsiteX3893" fmla="*/ 1249658 w 1842380"/>
                <a:gd name="connsiteY3893" fmla="*/ 834632 h 1847704"/>
                <a:gd name="connsiteX3894" fmla="*/ 1249658 w 1842380"/>
                <a:gd name="connsiteY3894" fmla="*/ 782981 h 1847704"/>
                <a:gd name="connsiteX3895" fmla="*/ 1252853 w 1842380"/>
                <a:gd name="connsiteY3895" fmla="*/ 780851 h 1847704"/>
                <a:gd name="connsiteX3896" fmla="*/ 1256048 w 1842380"/>
                <a:gd name="connsiteY3896" fmla="*/ 776591 h 1847704"/>
                <a:gd name="connsiteX3897" fmla="*/ 1256048 w 1842380"/>
                <a:gd name="connsiteY3897" fmla="*/ 776591 h 1847704"/>
                <a:gd name="connsiteX3898" fmla="*/ 1256048 w 1842380"/>
                <a:gd name="connsiteY3898" fmla="*/ 905984 h 1847704"/>
                <a:gd name="connsiteX3899" fmla="*/ 1256048 w 1842380"/>
                <a:gd name="connsiteY3899" fmla="*/ 911841 h 1847704"/>
                <a:gd name="connsiteX3900" fmla="*/ 1249125 w 1842380"/>
                <a:gd name="connsiteY3900" fmla="*/ 912906 h 1847704"/>
                <a:gd name="connsiteX3901" fmla="*/ 1249125 w 1842380"/>
                <a:gd name="connsiteY3901" fmla="*/ 905984 h 1847704"/>
                <a:gd name="connsiteX3902" fmla="*/ 1256048 w 1842380"/>
                <a:gd name="connsiteY3902" fmla="*/ 905984 h 1847704"/>
                <a:gd name="connsiteX3903" fmla="*/ 1256048 w 1842380"/>
                <a:gd name="connsiteY3903" fmla="*/ 905984 h 1847704"/>
                <a:gd name="connsiteX3904" fmla="*/ 1256048 w 1842380"/>
                <a:gd name="connsiteY3904" fmla="*/ 947517 h 1847704"/>
                <a:gd name="connsiteX3905" fmla="*/ 1256048 w 1842380"/>
                <a:gd name="connsiteY3905" fmla="*/ 960829 h 1847704"/>
                <a:gd name="connsiteX3906" fmla="*/ 1249125 w 1842380"/>
                <a:gd name="connsiteY3906" fmla="*/ 961894 h 1847704"/>
                <a:gd name="connsiteX3907" fmla="*/ 1249125 w 1842380"/>
                <a:gd name="connsiteY3907" fmla="*/ 954972 h 1847704"/>
                <a:gd name="connsiteX3908" fmla="*/ 1252320 w 1842380"/>
                <a:gd name="connsiteY3908" fmla="*/ 954972 h 1847704"/>
                <a:gd name="connsiteX3909" fmla="*/ 1250190 w 1842380"/>
                <a:gd name="connsiteY3909" fmla="*/ 950712 h 1847704"/>
                <a:gd name="connsiteX3910" fmla="*/ 1249125 w 1842380"/>
                <a:gd name="connsiteY3910" fmla="*/ 949647 h 1847704"/>
                <a:gd name="connsiteX3911" fmla="*/ 1249125 w 1842380"/>
                <a:gd name="connsiteY3911" fmla="*/ 917166 h 1847704"/>
                <a:gd name="connsiteX3912" fmla="*/ 1253385 w 1842380"/>
                <a:gd name="connsiteY3912" fmla="*/ 934205 h 1847704"/>
                <a:gd name="connsiteX3913" fmla="*/ 1253385 w 1842380"/>
                <a:gd name="connsiteY3913" fmla="*/ 934205 h 1847704"/>
                <a:gd name="connsiteX3914" fmla="*/ 1256048 w 1842380"/>
                <a:gd name="connsiteY3914" fmla="*/ 947517 h 1847704"/>
                <a:gd name="connsiteX3915" fmla="*/ 1256048 w 1842380"/>
                <a:gd name="connsiteY3915" fmla="*/ 947517 h 1847704"/>
                <a:gd name="connsiteX3916" fmla="*/ 1256048 w 1842380"/>
                <a:gd name="connsiteY3916" fmla="*/ 1006090 h 1847704"/>
                <a:gd name="connsiteX3917" fmla="*/ 1256048 w 1842380"/>
                <a:gd name="connsiteY3917" fmla="*/ 1038571 h 1847704"/>
                <a:gd name="connsiteX3918" fmla="*/ 1253918 w 1842380"/>
                <a:gd name="connsiteY3918" fmla="*/ 1034312 h 1847704"/>
                <a:gd name="connsiteX3919" fmla="*/ 1249658 w 1842380"/>
                <a:gd name="connsiteY3919" fmla="*/ 1030052 h 1847704"/>
                <a:gd name="connsiteX3920" fmla="*/ 1249658 w 1842380"/>
                <a:gd name="connsiteY3920" fmla="*/ 980531 h 1847704"/>
                <a:gd name="connsiteX3921" fmla="*/ 1250723 w 1842380"/>
                <a:gd name="connsiteY3921" fmla="*/ 980531 h 1847704"/>
                <a:gd name="connsiteX3922" fmla="*/ 1253918 w 1842380"/>
                <a:gd name="connsiteY3922" fmla="*/ 981596 h 1847704"/>
                <a:gd name="connsiteX3923" fmla="*/ 1254983 w 1842380"/>
                <a:gd name="connsiteY3923" fmla="*/ 988518 h 1847704"/>
                <a:gd name="connsiteX3924" fmla="*/ 1254983 w 1842380"/>
                <a:gd name="connsiteY3924" fmla="*/ 992778 h 1847704"/>
                <a:gd name="connsiteX3925" fmla="*/ 1254983 w 1842380"/>
                <a:gd name="connsiteY3925" fmla="*/ 997038 h 1847704"/>
                <a:gd name="connsiteX3926" fmla="*/ 1254983 w 1842380"/>
                <a:gd name="connsiteY3926" fmla="*/ 1001298 h 1847704"/>
                <a:gd name="connsiteX3927" fmla="*/ 1256048 w 1842380"/>
                <a:gd name="connsiteY3927" fmla="*/ 1006090 h 1847704"/>
                <a:gd name="connsiteX3928" fmla="*/ 1256048 w 1842380"/>
                <a:gd name="connsiteY3928" fmla="*/ 1006090 h 1847704"/>
                <a:gd name="connsiteX3929" fmla="*/ 1256048 w 1842380"/>
                <a:gd name="connsiteY3929" fmla="*/ 1052416 h 1847704"/>
                <a:gd name="connsiteX3930" fmla="*/ 1256048 w 1842380"/>
                <a:gd name="connsiteY3930" fmla="*/ 1070520 h 1847704"/>
                <a:gd name="connsiteX3931" fmla="*/ 1252853 w 1842380"/>
                <a:gd name="connsiteY3931" fmla="*/ 1070520 h 1847704"/>
                <a:gd name="connsiteX3932" fmla="*/ 1250723 w 1842380"/>
                <a:gd name="connsiteY3932" fmla="*/ 1071585 h 1847704"/>
                <a:gd name="connsiteX3933" fmla="*/ 1249658 w 1842380"/>
                <a:gd name="connsiteY3933" fmla="*/ 1071585 h 1847704"/>
                <a:gd name="connsiteX3934" fmla="*/ 1249658 w 1842380"/>
                <a:gd name="connsiteY3934" fmla="*/ 1053481 h 1847704"/>
                <a:gd name="connsiteX3935" fmla="*/ 1251788 w 1842380"/>
                <a:gd name="connsiteY3935" fmla="*/ 1053481 h 1847704"/>
                <a:gd name="connsiteX3936" fmla="*/ 1256048 w 1842380"/>
                <a:gd name="connsiteY3936" fmla="*/ 1052416 h 1847704"/>
                <a:gd name="connsiteX3937" fmla="*/ 1256048 w 1842380"/>
                <a:gd name="connsiteY3937" fmla="*/ 1052416 h 1847704"/>
                <a:gd name="connsiteX3938" fmla="*/ 1256048 w 1842380"/>
                <a:gd name="connsiteY3938" fmla="*/ 1052416 h 1847704"/>
                <a:gd name="connsiteX3939" fmla="*/ 1256048 w 1842380"/>
                <a:gd name="connsiteY3939" fmla="*/ 1087560 h 1847704"/>
                <a:gd name="connsiteX3940" fmla="*/ 1256048 w 1842380"/>
                <a:gd name="connsiteY3940" fmla="*/ 1101936 h 1847704"/>
                <a:gd name="connsiteX3941" fmla="*/ 1249125 w 1842380"/>
                <a:gd name="connsiteY3941" fmla="*/ 1103001 h 1847704"/>
                <a:gd name="connsiteX3942" fmla="*/ 1249125 w 1842380"/>
                <a:gd name="connsiteY3942" fmla="*/ 1084897 h 1847704"/>
                <a:gd name="connsiteX3943" fmla="*/ 1252320 w 1842380"/>
                <a:gd name="connsiteY3943" fmla="*/ 1085962 h 1847704"/>
                <a:gd name="connsiteX3944" fmla="*/ 1256048 w 1842380"/>
                <a:gd name="connsiteY3944" fmla="*/ 1087560 h 1847704"/>
                <a:gd name="connsiteX3945" fmla="*/ 1256048 w 1842380"/>
                <a:gd name="connsiteY3945" fmla="*/ 1087560 h 1847704"/>
                <a:gd name="connsiteX3946" fmla="*/ 1256048 w 1842380"/>
                <a:gd name="connsiteY3946" fmla="*/ 1226004 h 1847704"/>
                <a:gd name="connsiteX3947" fmla="*/ 1256048 w 1842380"/>
                <a:gd name="connsiteY3947" fmla="*/ 1235056 h 1847704"/>
                <a:gd name="connsiteX3948" fmla="*/ 1249125 w 1842380"/>
                <a:gd name="connsiteY3948" fmla="*/ 1229199 h 1847704"/>
                <a:gd name="connsiteX3949" fmla="*/ 1249125 w 1842380"/>
                <a:gd name="connsiteY3949" fmla="*/ 1221212 h 1847704"/>
                <a:gd name="connsiteX3950" fmla="*/ 1256048 w 1842380"/>
                <a:gd name="connsiteY3950" fmla="*/ 1226004 h 1847704"/>
                <a:gd name="connsiteX3951" fmla="*/ 1256048 w 1842380"/>
                <a:gd name="connsiteY3951" fmla="*/ 1226004 h 1847704"/>
                <a:gd name="connsiteX3952" fmla="*/ 1256048 w 1842380"/>
                <a:gd name="connsiteY3952" fmla="*/ 1261680 h 1847704"/>
                <a:gd name="connsiteX3953" fmla="*/ 1256048 w 1842380"/>
                <a:gd name="connsiteY3953" fmla="*/ 1272862 h 1847704"/>
                <a:gd name="connsiteX3954" fmla="*/ 1251788 w 1842380"/>
                <a:gd name="connsiteY3954" fmla="*/ 1279785 h 1847704"/>
                <a:gd name="connsiteX3955" fmla="*/ 1249658 w 1842380"/>
                <a:gd name="connsiteY3955" fmla="*/ 1284045 h 1847704"/>
                <a:gd name="connsiteX3956" fmla="*/ 1249658 w 1842380"/>
                <a:gd name="connsiteY3956" fmla="*/ 1269135 h 1847704"/>
                <a:gd name="connsiteX3957" fmla="*/ 1256048 w 1842380"/>
                <a:gd name="connsiteY3957" fmla="*/ 1261680 h 1847704"/>
                <a:gd name="connsiteX3958" fmla="*/ 1256048 w 1842380"/>
                <a:gd name="connsiteY3958" fmla="*/ 1261680 h 1847704"/>
                <a:gd name="connsiteX3959" fmla="*/ 1256048 w 1842380"/>
                <a:gd name="connsiteY3959" fmla="*/ 1292032 h 1847704"/>
                <a:gd name="connsiteX3960" fmla="*/ 1256048 w 1842380"/>
                <a:gd name="connsiteY3960" fmla="*/ 1303214 h 1847704"/>
                <a:gd name="connsiteX3961" fmla="*/ 1249125 w 1842380"/>
                <a:gd name="connsiteY3961" fmla="*/ 1310136 h 1847704"/>
                <a:gd name="connsiteX3962" fmla="*/ 1249125 w 1842380"/>
                <a:gd name="connsiteY3962" fmla="*/ 1288837 h 1847704"/>
                <a:gd name="connsiteX3963" fmla="*/ 1252320 w 1842380"/>
                <a:gd name="connsiteY3963" fmla="*/ 1294694 h 1847704"/>
                <a:gd name="connsiteX3964" fmla="*/ 1256048 w 1842380"/>
                <a:gd name="connsiteY3964" fmla="*/ 1292032 h 1847704"/>
                <a:gd name="connsiteX3965" fmla="*/ 1256048 w 1842380"/>
                <a:gd name="connsiteY3965" fmla="*/ 1292032 h 1847704"/>
                <a:gd name="connsiteX3966" fmla="*/ 1256048 w 1842380"/>
                <a:gd name="connsiteY3966" fmla="*/ 1318123 h 1847704"/>
                <a:gd name="connsiteX3967" fmla="*/ 1256048 w 1842380"/>
                <a:gd name="connsiteY3967" fmla="*/ 1330370 h 1847704"/>
                <a:gd name="connsiteX3968" fmla="*/ 1249125 w 1842380"/>
                <a:gd name="connsiteY3968" fmla="*/ 1328240 h 1847704"/>
                <a:gd name="connsiteX3969" fmla="*/ 1249125 w 1842380"/>
                <a:gd name="connsiteY3969" fmla="*/ 1315993 h 1847704"/>
                <a:gd name="connsiteX3970" fmla="*/ 1256048 w 1842380"/>
                <a:gd name="connsiteY3970" fmla="*/ 1318123 h 1847704"/>
                <a:gd name="connsiteX3971" fmla="*/ 1256048 w 1842380"/>
                <a:gd name="connsiteY3971" fmla="*/ 1318123 h 1847704"/>
                <a:gd name="connsiteX3972" fmla="*/ 1256048 w 1842380"/>
                <a:gd name="connsiteY3972" fmla="*/ 1357527 h 1847704"/>
                <a:gd name="connsiteX3973" fmla="*/ 1256048 w 1842380"/>
                <a:gd name="connsiteY3973" fmla="*/ 1370839 h 1847704"/>
                <a:gd name="connsiteX3974" fmla="*/ 1254983 w 1842380"/>
                <a:gd name="connsiteY3974" fmla="*/ 1371904 h 1847704"/>
                <a:gd name="connsiteX3975" fmla="*/ 1249125 w 1842380"/>
                <a:gd name="connsiteY3975" fmla="*/ 1376164 h 1847704"/>
                <a:gd name="connsiteX3976" fmla="*/ 1249125 w 1842380"/>
                <a:gd name="connsiteY3976" fmla="*/ 1356994 h 1847704"/>
                <a:gd name="connsiteX3977" fmla="*/ 1256048 w 1842380"/>
                <a:gd name="connsiteY3977" fmla="*/ 1357527 h 1847704"/>
                <a:gd name="connsiteX3978" fmla="*/ 1256048 w 1842380"/>
                <a:gd name="connsiteY3978" fmla="*/ 1357527 h 1847704"/>
                <a:gd name="connsiteX3979" fmla="*/ 1256048 w 1842380"/>
                <a:gd name="connsiteY3979" fmla="*/ 1674885 h 1847704"/>
                <a:gd name="connsiteX3980" fmla="*/ 1256048 w 1842380"/>
                <a:gd name="connsiteY3980" fmla="*/ 1690859 h 1847704"/>
                <a:gd name="connsiteX3981" fmla="*/ 1249125 w 1842380"/>
                <a:gd name="connsiteY3981" fmla="*/ 1690859 h 1847704"/>
                <a:gd name="connsiteX3982" fmla="*/ 1249125 w 1842380"/>
                <a:gd name="connsiteY3982" fmla="*/ 1674885 h 1847704"/>
                <a:gd name="connsiteX3983" fmla="*/ 1256048 w 1842380"/>
                <a:gd name="connsiteY3983" fmla="*/ 1674885 h 1847704"/>
                <a:gd name="connsiteX3984" fmla="*/ 1256048 w 1842380"/>
                <a:gd name="connsiteY3984" fmla="*/ 1674885 h 1847704"/>
                <a:gd name="connsiteX3985" fmla="*/ 1256048 w 1842380"/>
                <a:gd name="connsiteY3985" fmla="*/ 1743575 h 1847704"/>
                <a:gd name="connsiteX3986" fmla="*/ 1256048 w 1842380"/>
                <a:gd name="connsiteY3986" fmla="*/ 1763809 h 1847704"/>
                <a:gd name="connsiteX3987" fmla="*/ 1249125 w 1842380"/>
                <a:gd name="connsiteY3987" fmla="*/ 1760614 h 1847704"/>
                <a:gd name="connsiteX3988" fmla="*/ 1249125 w 1842380"/>
                <a:gd name="connsiteY3988" fmla="*/ 1739315 h 1847704"/>
                <a:gd name="connsiteX3989" fmla="*/ 1256048 w 1842380"/>
                <a:gd name="connsiteY3989" fmla="*/ 1743575 h 1847704"/>
                <a:gd name="connsiteX3990" fmla="*/ 1256048 w 1842380"/>
                <a:gd name="connsiteY3990" fmla="*/ 1743575 h 1847704"/>
                <a:gd name="connsiteX3991" fmla="*/ 1256048 w 1842380"/>
                <a:gd name="connsiteY3991" fmla="*/ 1763809 h 1847704"/>
                <a:gd name="connsiteX3992" fmla="*/ 1256048 w 1842380"/>
                <a:gd name="connsiteY3992" fmla="*/ 1781913 h 1847704"/>
                <a:gd name="connsiteX3993" fmla="*/ 1249125 w 1842380"/>
                <a:gd name="connsiteY3993" fmla="*/ 1785108 h 1847704"/>
                <a:gd name="connsiteX3994" fmla="*/ 1249125 w 1842380"/>
                <a:gd name="connsiteY3994" fmla="*/ 1768069 h 1847704"/>
                <a:gd name="connsiteX3995" fmla="*/ 1254983 w 1842380"/>
                <a:gd name="connsiteY3995" fmla="*/ 1764874 h 1847704"/>
                <a:gd name="connsiteX3996" fmla="*/ 1253918 w 1842380"/>
                <a:gd name="connsiteY3996" fmla="*/ 1764874 h 1847704"/>
                <a:gd name="connsiteX3997" fmla="*/ 1256048 w 1842380"/>
                <a:gd name="connsiteY3997" fmla="*/ 1763809 h 1847704"/>
                <a:gd name="connsiteX3998" fmla="*/ 1249125 w 1842380"/>
                <a:gd name="connsiteY3998" fmla="*/ 61471 h 1847704"/>
                <a:gd name="connsiteX3999" fmla="*/ 1249125 w 1842380"/>
                <a:gd name="connsiteY3999" fmla="*/ 80640 h 1847704"/>
                <a:gd name="connsiteX4000" fmla="*/ 1245931 w 1842380"/>
                <a:gd name="connsiteY4000" fmla="*/ 78510 h 1847704"/>
                <a:gd name="connsiteX4001" fmla="*/ 1245931 w 1842380"/>
                <a:gd name="connsiteY4001" fmla="*/ 60406 h 1847704"/>
                <a:gd name="connsiteX4002" fmla="*/ 1249125 w 1842380"/>
                <a:gd name="connsiteY4002" fmla="*/ 61471 h 1847704"/>
                <a:gd name="connsiteX4003" fmla="*/ 1249125 w 1842380"/>
                <a:gd name="connsiteY4003" fmla="*/ 61471 h 1847704"/>
                <a:gd name="connsiteX4004" fmla="*/ 1249125 w 1842380"/>
                <a:gd name="connsiteY4004" fmla="*/ 159447 h 1847704"/>
                <a:gd name="connsiteX4005" fmla="*/ 1249125 w 1842380"/>
                <a:gd name="connsiteY4005" fmla="*/ 176487 h 1847704"/>
                <a:gd name="connsiteX4006" fmla="*/ 1245931 w 1842380"/>
                <a:gd name="connsiteY4006" fmla="*/ 175422 h 1847704"/>
                <a:gd name="connsiteX4007" fmla="*/ 1245931 w 1842380"/>
                <a:gd name="connsiteY4007" fmla="*/ 158382 h 1847704"/>
                <a:gd name="connsiteX4008" fmla="*/ 1249125 w 1842380"/>
                <a:gd name="connsiteY4008" fmla="*/ 159447 h 1847704"/>
                <a:gd name="connsiteX4009" fmla="*/ 1249125 w 1842380"/>
                <a:gd name="connsiteY4009" fmla="*/ 159447 h 1847704"/>
                <a:gd name="connsiteX4010" fmla="*/ 1249125 w 1842380"/>
                <a:gd name="connsiteY4010" fmla="*/ 490650 h 1847704"/>
                <a:gd name="connsiteX4011" fmla="*/ 1249125 w 1842380"/>
                <a:gd name="connsiteY4011" fmla="*/ 577444 h 1847704"/>
                <a:gd name="connsiteX4012" fmla="*/ 1245931 w 1842380"/>
                <a:gd name="connsiteY4012" fmla="*/ 580639 h 1847704"/>
                <a:gd name="connsiteX4013" fmla="*/ 1245931 w 1842380"/>
                <a:gd name="connsiteY4013" fmla="*/ 571587 h 1847704"/>
                <a:gd name="connsiteX4014" fmla="*/ 1249125 w 1842380"/>
                <a:gd name="connsiteY4014" fmla="*/ 569457 h 1847704"/>
                <a:gd name="connsiteX4015" fmla="*/ 1245931 w 1842380"/>
                <a:gd name="connsiteY4015" fmla="*/ 565197 h 1847704"/>
                <a:gd name="connsiteX4016" fmla="*/ 1245931 w 1842380"/>
                <a:gd name="connsiteY4016" fmla="*/ 532716 h 1847704"/>
                <a:gd name="connsiteX4017" fmla="*/ 1245931 w 1842380"/>
                <a:gd name="connsiteY4017" fmla="*/ 504494 h 1847704"/>
                <a:gd name="connsiteX4018" fmla="*/ 1245931 w 1842380"/>
                <a:gd name="connsiteY4018" fmla="*/ 487455 h 1847704"/>
                <a:gd name="connsiteX4019" fmla="*/ 1249125 w 1842380"/>
                <a:gd name="connsiteY4019" fmla="*/ 490650 h 1847704"/>
                <a:gd name="connsiteX4020" fmla="*/ 1249125 w 1842380"/>
                <a:gd name="connsiteY4020" fmla="*/ 490650 h 1847704"/>
                <a:gd name="connsiteX4021" fmla="*/ 1249125 w 1842380"/>
                <a:gd name="connsiteY4021" fmla="*/ 592886 h 1847704"/>
                <a:gd name="connsiteX4022" fmla="*/ 1249125 w 1842380"/>
                <a:gd name="connsiteY4022" fmla="*/ 601938 h 1847704"/>
                <a:gd name="connsiteX4023" fmla="*/ 1245931 w 1842380"/>
                <a:gd name="connsiteY4023" fmla="*/ 599808 h 1847704"/>
                <a:gd name="connsiteX4024" fmla="*/ 1245931 w 1842380"/>
                <a:gd name="connsiteY4024" fmla="*/ 590756 h 1847704"/>
                <a:gd name="connsiteX4025" fmla="*/ 1249125 w 1842380"/>
                <a:gd name="connsiteY4025" fmla="*/ 592886 h 1847704"/>
                <a:gd name="connsiteX4026" fmla="*/ 1249125 w 1842380"/>
                <a:gd name="connsiteY4026" fmla="*/ 592886 h 1847704"/>
                <a:gd name="connsiteX4027" fmla="*/ 1249125 w 1842380"/>
                <a:gd name="connsiteY4027" fmla="*/ 628029 h 1847704"/>
                <a:gd name="connsiteX4028" fmla="*/ 1249125 w 1842380"/>
                <a:gd name="connsiteY4028" fmla="*/ 634952 h 1847704"/>
                <a:gd name="connsiteX4029" fmla="*/ 1245931 w 1842380"/>
                <a:gd name="connsiteY4029" fmla="*/ 633887 h 1847704"/>
                <a:gd name="connsiteX4030" fmla="*/ 1245931 w 1842380"/>
                <a:gd name="connsiteY4030" fmla="*/ 625900 h 1847704"/>
                <a:gd name="connsiteX4031" fmla="*/ 1249125 w 1842380"/>
                <a:gd name="connsiteY4031" fmla="*/ 628029 h 1847704"/>
                <a:gd name="connsiteX4032" fmla="*/ 1249125 w 1842380"/>
                <a:gd name="connsiteY4032" fmla="*/ 628029 h 1847704"/>
                <a:gd name="connsiteX4033" fmla="*/ 1249125 w 1842380"/>
                <a:gd name="connsiteY4033" fmla="*/ 639212 h 1847704"/>
                <a:gd name="connsiteX4034" fmla="*/ 1249125 w 1842380"/>
                <a:gd name="connsiteY4034" fmla="*/ 648264 h 1847704"/>
                <a:gd name="connsiteX4035" fmla="*/ 1245931 w 1842380"/>
                <a:gd name="connsiteY4035" fmla="*/ 651459 h 1847704"/>
                <a:gd name="connsiteX4036" fmla="*/ 1245931 w 1842380"/>
                <a:gd name="connsiteY4036" fmla="*/ 642406 h 1847704"/>
                <a:gd name="connsiteX4037" fmla="*/ 1249125 w 1842380"/>
                <a:gd name="connsiteY4037" fmla="*/ 639212 h 1847704"/>
                <a:gd name="connsiteX4038" fmla="*/ 1249125 w 1842380"/>
                <a:gd name="connsiteY4038" fmla="*/ 639212 h 1847704"/>
                <a:gd name="connsiteX4039" fmla="*/ 1249125 w 1842380"/>
                <a:gd name="connsiteY4039" fmla="*/ 700979 h 1847704"/>
                <a:gd name="connsiteX4040" fmla="*/ 1249125 w 1842380"/>
                <a:gd name="connsiteY4040" fmla="*/ 728136 h 1847704"/>
                <a:gd name="connsiteX4041" fmla="*/ 1246995 w 1842380"/>
                <a:gd name="connsiteY4041" fmla="*/ 727071 h 1847704"/>
                <a:gd name="connsiteX4042" fmla="*/ 1245931 w 1842380"/>
                <a:gd name="connsiteY4042" fmla="*/ 727071 h 1847704"/>
                <a:gd name="connsiteX4043" fmla="*/ 1245931 w 1842380"/>
                <a:gd name="connsiteY4043" fmla="*/ 700979 h 1847704"/>
                <a:gd name="connsiteX4044" fmla="*/ 1249125 w 1842380"/>
                <a:gd name="connsiteY4044" fmla="*/ 700979 h 1847704"/>
                <a:gd name="connsiteX4045" fmla="*/ 1249125 w 1842380"/>
                <a:gd name="connsiteY4045" fmla="*/ 700979 h 1847704"/>
                <a:gd name="connsiteX4046" fmla="*/ 1249125 w 1842380"/>
                <a:gd name="connsiteY4046" fmla="*/ 783514 h 1847704"/>
                <a:gd name="connsiteX4047" fmla="*/ 1249125 w 1842380"/>
                <a:gd name="connsiteY4047" fmla="*/ 835164 h 1847704"/>
                <a:gd name="connsiteX4048" fmla="*/ 1248060 w 1842380"/>
                <a:gd name="connsiteY4048" fmla="*/ 835164 h 1847704"/>
                <a:gd name="connsiteX4049" fmla="*/ 1245931 w 1842380"/>
                <a:gd name="connsiteY4049" fmla="*/ 835164 h 1847704"/>
                <a:gd name="connsiteX4050" fmla="*/ 1245931 w 1842380"/>
                <a:gd name="connsiteY4050" fmla="*/ 787773 h 1847704"/>
                <a:gd name="connsiteX4051" fmla="*/ 1246995 w 1842380"/>
                <a:gd name="connsiteY4051" fmla="*/ 786708 h 1847704"/>
                <a:gd name="connsiteX4052" fmla="*/ 1249125 w 1842380"/>
                <a:gd name="connsiteY4052" fmla="*/ 783514 h 1847704"/>
                <a:gd name="connsiteX4053" fmla="*/ 1249125 w 1842380"/>
                <a:gd name="connsiteY4053" fmla="*/ 783514 h 1847704"/>
                <a:gd name="connsiteX4054" fmla="*/ 1249125 w 1842380"/>
                <a:gd name="connsiteY4054" fmla="*/ 783514 h 1847704"/>
                <a:gd name="connsiteX4055" fmla="*/ 1249125 w 1842380"/>
                <a:gd name="connsiteY4055" fmla="*/ 837294 h 1847704"/>
                <a:gd name="connsiteX4056" fmla="*/ 1249125 w 1842380"/>
                <a:gd name="connsiteY4056" fmla="*/ 863385 h 1847704"/>
                <a:gd name="connsiteX4057" fmla="*/ 1249125 w 1842380"/>
                <a:gd name="connsiteY4057" fmla="*/ 863385 h 1847704"/>
                <a:gd name="connsiteX4058" fmla="*/ 1248060 w 1842380"/>
                <a:gd name="connsiteY4058" fmla="*/ 864450 h 1847704"/>
                <a:gd name="connsiteX4059" fmla="*/ 1245931 w 1842380"/>
                <a:gd name="connsiteY4059" fmla="*/ 864450 h 1847704"/>
                <a:gd name="connsiteX4060" fmla="*/ 1245931 w 1842380"/>
                <a:gd name="connsiteY4060" fmla="*/ 839424 h 1847704"/>
                <a:gd name="connsiteX4061" fmla="*/ 1246995 w 1842380"/>
                <a:gd name="connsiteY4061" fmla="*/ 838359 h 1847704"/>
                <a:gd name="connsiteX4062" fmla="*/ 1249125 w 1842380"/>
                <a:gd name="connsiteY4062" fmla="*/ 837294 h 1847704"/>
                <a:gd name="connsiteX4063" fmla="*/ 1249125 w 1842380"/>
                <a:gd name="connsiteY4063" fmla="*/ 837294 h 1847704"/>
                <a:gd name="connsiteX4064" fmla="*/ 1249125 w 1842380"/>
                <a:gd name="connsiteY4064" fmla="*/ 905984 h 1847704"/>
                <a:gd name="connsiteX4065" fmla="*/ 1249125 w 1842380"/>
                <a:gd name="connsiteY4065" fmla="*/ 912906 h 1847704"/>
                <a:gd name="connsiteX4066" fmla="*/ 1246995 w 1842380"/>
                <a:gd name="connsiteY4066" fmla="*/ 912906 h 1847704"/>
                <a:gd name="connsiteX4067" fmla="*/ 1249125 w 1842380"/>
                <a:gd name="connsiteY4067" fmla="*/ 917166 h 1847704"/>
                <a:gd name="connsiteX4068" fmla="*/ 1249125 w 1842380"/>
                <a:gd name="connsiteY4068" fmla="*/ 949647 h 1847704"/>
                <a:gd name="connsiteX4069" fmla="*/ 1245931 w 1842380"/>
                <a:gd name="connsiteY4069" fmla="*/ 932608 h 1847704"/>
                <a:gd name="connsiteX4070" fmla="*/ 1245931 w 1842380"/>
                <a:gd name="connsiteY4070" fmla="*/ 905451 h 1847704"/>
                <a:gd name="connsiteX4071" fmla="*/ 1249125 w 1842380"/>
                <a:gd name="connsiteY4071" fmla="*/ 905984 h 1847704"/>
                <a:gd name="connsiteX4072" fmla="*/ 1249125 w 1842380"/>
                <a:gd name="connsiteY4072" fmla="*/ 905984 h 1847704"/>
                <a:gd name="connsiteX4073" fmla="*/ 1249125 w 1842380"/>
                <a:gd name="connsiteY4073" fmla="*/ 955504 h 1847704"/>
                <a:gd name="connsiteX4074" fmla="*/ 1249125 w 1842380"/>
                <a:gd name="connsiteY4074" fmla="*/ 962427 h 1847704"/>
                <a:gd name="connsiteX4075" fmla="*/ 1245931 w 1842380"/>
                <a:gd name="connsiteY4075" fmla="*/ 962427 h 1847704"/>
                <a:gd name="connsiteX4076" fmla="*/ 1245931 w 1842380"/>
                <a:gd name="connsiteY4076" fmla="*/ 955504 h 1847704"/>
                <a:gd name="connsiteX4077" fmla="*/ 1249125 w 1842380"/>
                <a:gd name="connsiteY4077" fmla="*/ 955504 h 1847704"/>
                <a:gd name="connsiteX4078" fmla="*/ 1249125 w 1842380"/>
                <a:gd name="connsiteY4078" fmla="*/ 955504 h 1847704"/>
                <a:gd name="connsiteX4079" fmla="*/ 1249125 w 1842380"/>
                <a:gd name="connsiteY4079" fmla="*/ 980531 h 1847704"/>
                <a:gd name="connsiteX4080" fmla="*/ 1249125 w 1842380"/>
                <a:gd name="connsiteY4080" fmla="*/ 1030052 h 1847704"/>
                <a:gd name="connsiteX4081" fmla="*/ 1249125 w 1842380"/>
                <a:gd name="connsiteY4081" fmla="*/ 1028987 h 1847704"/>
                <a:gd name="connsiteX4082" fmla="*/ 1245931 w 1842380"/>
                <a:gd name="connsiteY4082" fmla="*/ 1026857 h 1847704"/>
                <a:gd name="connsiteX4083" fmla="*/ 1245931 w 1842380"/>
                <a:gd name="connsiteY4083" fmla="*/ 979466 h 1847704"/>
                <a:gd name="connsiteX4084" fmla="*/ 1246995 w 1842380"/>
                <a:gd name="connsiteY4084" fmla="*/ 979466 h 1847704"/>
                <a:gd name="connsiteX4085" fmla="*/ 1249125 w 1842380"/>
                <a:gd name="connsiteY4085" fmla="*/ 980531 h 1847704"/>
                <a:gd name="connsiteX4086" fmla="*/ 1249125 w 1842380"/>
                <a:gd name="connsiteY4086" fmla="*/ 980531 h 1847704"/>
                <a:gd name="connsiteX4087" fmla="*/ 1249125 w 1842380"/>
                <a:gd name="connsiteY4087" fmla="*/ 1053481 h 1847704"/>
                <a:gd name="connsiteX4088" fmla="*/ 1249125 w 1842380"/>
                <a:gd name="connsiteY4088" fmla="*/ 1071585 h 1847704"/>
                <a:gd name="connsiteX4089" fmla="*/ 1245931 w 1842380"/>
                <a:gd name="connsiteY4089" fmla="*/ 1071585 h 1847704"/>
                <a:gd name="connsiteX4090" fmla="*/ 1245931 w 1842380"/>
                <a:gd name="connsiteY4090" fmla="*/ 1053481 h 1847704"/>
                <a:gd name="connsiteX4091" fmla="*/ 1249125 w 1842380"/>
                <a:gd name="connsiteY4091" fmla="*/ 1053481 h 1847704"/>
                <a:gd name="connsiteX4092" fmla="*/ 1249125 w 1842380"/>
                <a:gd name="connsiteY4092" fmla="*/ 1053481 h 1847704"/>
                <a:gd name="connsiteX4093" fmla="*/ 1249125 w 1842380"/>
                <a:gd name="connsiteY4093" fmla="*/ 1084897 h 1847704"/>
                <a:gd name="connsiteX4094" fmla="*/ 1249125 w 1842380"/>
                <a:gd name="connsiteY4094" fmla="*/ 1103001 h 1847704"/>
                <a:gd name="connsiteX4095" fmla="*/ 1246995 w 1842380"/>
                <a:gd name="connsiteY4095" fmla="*/ 1103001 h 1847704"/>
                <a:gd name="connsiteX4096" fmla="*/ 1245931 w 1842380"/>
                <a:gd name="connsiteY4096" fmla="*/ 1103001 h 1847704"/>
                <a:gd name="connsiteX4097" fmla="*/ 1245931 w 1842380"/>
                <a:gd name="connsiteY4097" fmla="*/ 1083832 h 1847704"/>
                <a:gd name="connsiteX4098" fmla="*/ 1248060 w 1842380"/>
                <a:gd name="connsiteY4098" fmla="*/ 1083832 h 1847704"/>
                <a:gd name="connsiteX4099" fmla="*/ 1249125 w 1842380"/>
                <a:gd name="connsiteY4099" fmla="*/ 1084897 h 1847704"/>
                <a:gd name="connsiteX4100" fmla="*/ 1249125 w 1842380"/>
                <a:gd name="connsiteY4100" fmla="*/ 1084897 h 1847704"/>
                <a:gd name="connsiteX4101" fmla="*/ 1249125 w 1842380"/>
                <a:gd name="connsiteY4101" fmla="*/ 1221212 h 1847704"/>
                <a:gd name="connsiteX4102" fmla="*/ 1249125 w 1842380"/>
                <a:gd name="connsiteY4102" fmla="*/ 1229199 h 1847704"/>
                <a:gd name="connsiteX4103" fmla="*/ 1249125 w 1842380"/>
                <a:gd name="connsiteY4103" fmla="*/ 1229199 h 1847704"/>
                <a:gd name="connsiteX4104" fmla="*/ 1245931 w 1842380"/>
                <a:gd name="connsiteY4104" fmla="*/ 1237186 h 1847704"/>
                <a:gd name="connsiteX4105" fmla="*/ 1245931 w 1842380"/>
                <a:gd name="connsiteY4105" fmla="*/ 1218017 h 1847704"/>
                <a:gd name="connsiteX4106" fmla="*/ 1246995 w 1842380"/>
                <a:gd name="connsiteY4106" fmla="*/ 1220147 h 1847704"/>
                <a:gd name="connsiteX4107" fmla="*/ 1249125 w 1842380"/>
                <a:gd name="connsiteY4107" fmla="*/ 1221212 h 1847704"/>
                <a:gd name="connsiteX4108" fmla="*/ 1249125 w 1842380"/>
                <a:gd name="connsiteY4108" fmla="*/ 1221212 h 1847704"/>
                <a:gd name="connsiteX4109" fmla="*/ 1249125 w 1842380"/>
                <a:gd name="connsiteY4109" fmla="*/ 1269668 h 1847704"/>
                <a:gd name="connsiteX4110" fmla="*/ 1249125 w 1842380"/>
                <a:gd name="connsiteY4110" fmla="*/ 1284577 h 1847704"/>
                <a:gd name="connsiteX4111" fmla="*/ 1249125 w 1842380"/>
                <a:gd name="connsiteY4111" fmla="*/ 1284577 h 1847704"/>
                <a:gd name="connsiteX4112" fmla="*/ 1249125 w 1842380"/>
                <a:gd name="connsiteY4112" fmla="*/ 1288837 h 1847704"/>
                <a:gd name="connsiteX4113" fmla="*/ 1249125 w 1842380"/>
                <a:gd name="connsiteY4113" fmla="*/ 1310136 h 1847704"/>
                <a:gd name="connsiteX4114" fmla="*/ 1245931 w 1842380"/>
                <a:gd name="connsiteY4114" fmla="*/ 1313331 h 1847704"/>
                <a:gd name="connsiteX4115" fmla="*/ 1245931 w 1842380"/>
                <a:gd name="connsiteY4115" fmla="*/ 1300019 h 1847704"/>
                <a:gd name="connsiteX4116" fmla="*/ 1248060 w 1842380"/>
                <a:gd name="connsiteY4116" fmla="*/ 1297889 h 1847704"/>
                <a:gd name="connsiteX4117" fmla="*/ 1245931 w 1842380"/>
                <a:gd name="connsiteY4117" fmla="*/ 1296824 h 1847704"/>
                <a:gd name="connsiteX4118" fmla="*/ 1245931 w 1842380"/>
                <a:gd name="connsiteY4118" fmla="*/ 1275525 h 1847704"/>
                <a:gd name="connsiteX4119" fmla="*/ 1249125 w 1842380"/>
                <a:gd name="connsiteY4119" fmla="*/ 1269668 h 1847704"/>
                <a:gd name="connsiteX4120" fmla="*/ 1249125 w 1842380"/>
                <a:gd name="connsiteY4120" fmla="*/ 1269668 h 1847704"/>
                <a:gd name="connsiteX4121" fmla="*/ 1249125 w 1842380"/>
                <a:gd name="connsiteY4121" fmla="*/ 1315993 h 1847704"/>
                <a:gd name="connsiteX4122" fmla="*/ 1249125 w 1842380"/>
                <a:gd name="connsiteY4122" fmla="*/ 1328240 h 1847704"/>
                <a:gd name="connsiteX4123" fmla="*/ 1245931 w 1842380"/>
                <a:gd name="connsiteY4123" fmla="*/ 1327175 h 1847704"/>
                <a:gd name="connsiteX4124" fmla="*/ 1245931 w 1842380"/>
                <a:gd name="connsiteY4124" fmla="*/ 1315993 h 1847704"/>
                <a:gd name="connsiteX4125" fmla="*/ 1249125 w 1842380"/>
                <a:gd name="connsiteY4125" fmla="*/ 1315993 h 1847704"/>
                <a:gd name="connsiteX4126" fmla="*/ 1249125 w 1842380"/>
                <a:gd name="connsiteY4126" fmla="*/ 1315993 h 1847704"/>
                <a:gd name="connsiteX4127" fmla="*/ 1249125 w 1842380"/>
                <a:gd name="connsiteY4127" fmla="*/ 1357527 h 1847704"/>
                <a:gd name="connsiteX4128" fmla="*/ 1249125 w 1842380"/>
                <a:gd name="connsiteY4128" fmla="*/ 1376696 h 1847704"/>
                <a:gd name="connsiteX4129" fmla="*/ 1245931 w 1842380"/>
                <a:gd name="connsiteY4129" fmla="*/ 1379891 h 1847704"/>
                <a:gd name="connsiteX4130" fmla="*/ 1245931 w 1842380"/>
                <a:gd name="connsiteY4130" fmla="*/ 1357527 h 1847704"/>
                <a:gd name="connsiteX4131" fmla="*/ 1249125 w 1842380"/>
                <a:gd name="connsiteY4131" fmla="*/ 1357527 h 1847704"/>
                <a:gd name="connsiteX4132" fmla="*/ 1249125 w 1842380"/>
                <a:gd name="connsiteY4132" fmla="*/ 1357527 h 1847704"/>
                <a:gd name="connsiteX4133" fmla="*/ 1249125 w 1842380"/>
                <a:gd name="connsiteY4133" fmla="*/ 1674885 h 1847704"/>
                <a:gd name="connsiteX4134" fmla="*/ 1249125 w 1842380"/>
                <a:gd name="connsiteY4134" fmla="*/ 1690859 h 1847704"/>
                <a:gd name="connsiteX4135" fmla="*/ 1245931 w 1842380"/>
                <a:gd name="connsiteY4135" fmla="*/ 1691924 h 1847704"/>
                <a:gd name="connsiteX4136" fmla="*/ 1245931 w 1842380"/>
                <a:gd name="connsiteY4136" fmla="*/ 1674885 h 1847704"/>
                <a:gd name="connsiteX4137" fmla="*/ 1249125 w 1842380"/>
                <a:gd name="connsiteY4137" fmla="*/ 1674885 h 1847704"/>
                <a:gd name="connsiteX4138" fmla="*/ 1249125 w 1842380"/>
                <a:gd name="connsiteY4138" fmla="*/ 1674885 h 1847704"/>
                <a:gd name="connsiteX4139" fmla="*/ 1249125 w 1842380"/>
                <a:gd name="connsiteY4139" fmla="*/ 1739315 h 1847704"/>
                <a:gd name="connsiteX4140" fmla="*/ 1249125 w 1842380"/>
                <a:gd name="connsiteY4140" fmla="*/ 1760614 h 1847704"/>
                <a:gd name="connsiteX4141" fmla="*/ 1245931 w 1842380"/>
                <a:gd name="connsiteY4141" fmla="*/ 1758484 h 1847704"/>
                <a:gd name="connsiteX4142" fmla="*/ 1245931 w 1842380"/>
                <a:gd name="connsiteY4142" fmla="*/ 1736120 h 1847704"/>
                <a:gd name="connsiteX4143" fmla="*/ 1249125 w 1842380"/>
                <a:gd name="connsiteY4143" fmla="*/ 1739315 h 1847704"/>
                <a:gd name="connsiteX4144" fmla="*/ 1249125 w 1842380"/>
                <a:gd name="connsiteY4144" fmla="*/ 1739315 h 1847704"/>
                <a:gd name="connsiteX4145" fmla="*/ 1249125 w 1842380"/>
                <a:gd name="connsiteY4145" fmla="*/ 1768601 h 1847704"/>
                <a:gd name="connsiteX4146" fmla="*/ 1249125 w 1842380"/>
                <a:gd name="connsiteY4146" fmla="*/ 1785641 h 1847704"/>
                <a:gd name="connsiteX4147" fmla="*/ 1245931 w 1842380"/>
                <a:gd name="connsiteY4147" fmla="*/ 1787770 h 1847704"/>
                <a:gd name="connsiteX4148" fmla="*/ 1245931 w 1842380"/>
                <a:gd name="connsiteY4148" fmla="*/ 1769666 h 1847704"/>
                <a:gd name="connsiteX4149" fmla="*/ 1249125 w 1842380"/>
                <a:gd name="connsiteY4149" fmla="*/ 1768601 h 1847704"/>
                <a:gd name="connsiteX4150" fmla="*/ 1245931 w 1842380"/>
                <a:gd name="connsiteY4150" fmla="*/ 60406 h 1847704"/>
                <a:gd name="connsiteX4151" fmla="*/ 1245931 w 1842380"/>
                <a:gd name="connsiteY4151" fmla="*/ 78510 h 1847704"/>
                <a:gd name="connsiteX4152" fmla="*/ 1243801 w 1842380"/>
                <a:gd name="connsiteY4152" fmla="*/ 77445 h 1847704"/>
                <a:gd name="connsiteX4153" fmla="*/ 1243801 w 1842380"/>
                <a:gd name="connsiteY4153" fmla="*/ 59341 h 1847704"/>
                <a:gd name="connsiteX4154" fmla="*/ 1245931 w 1842380"/>
                <a:gd name="connsiteY4154" fmla="*/ 60406 h 1847704"/>
                <a:gd name="connsiteX4155" fmla="*/ 1245931 w 1842380"/>
                <a:gd name="connsiteY4155" fmla="*/ 60406 h 1847704"/>
                <a:gd name="connsiteX4156" fmla="*/ 1245931 w 1842380"/>
                <a:gd name="connsiteY4156" fmla="*/ 158382 h 1847704"/>
                <a:gd name="connsiteX4157" fmla="*/ 1245931 w 1842380"/>
                <a:gd name="connsiteY4157" fmla="*/ 175422 h 1847704"/>
                <a:gd name="connsiteX4158" fmla="*/ 1243801 w 1842380"/>
                <a:gd name="connsiteY4158" fmla="*/ 174357 h 1847704"/>
                <a:gd name="connsiteX4159" fmla="*/ 1243801 w 1842380"/>
                <a:gd name="connsiteY4159" fmla="*/ 157317 h 1847704"/>
                <a:gd name="connsiteX4160" fmla="*/ 1245931 w 1842380"/>
                <a:gd name="connsiteY4160" fmla="*/ 158382 h 1847704"/>
                <a:gd name="connsiteX4161" fmla="*/ 1245931 w 1842380"/>
                <a:gd name="connsiteY4161" fmla="*/ 158382 h 1847704"/>
                <a:gd name="connsiteX4162" fmla="*/ 1245931 w 1842380"/>
                <a:gd name="connsiteY4162" fmla="*/ 487455 h 1847704"/>
                <a:gd name="connsiteX4163" fmla="*/ 1245931 w 1842380"/>
                <a:gd name="connsiteY4163" fmla="*/ 504494 h 1847704"/>
                <a:gd name="connsiteX4164" fmla="*/ 1243801 w 1842380"/>
                <a:gd name="connsiteY4164" fmla="*/ 500234 h 1847704"/>
                <a:gd name="connsiteX4165" fmla="*/ 1243801 w 1842380"/>
                <a:gd name="connsiteY4165" fmla="*/ 486922 h 1847704"/>
                <a:gd name="connsiteX4166" fmla="*/ 1245931 w 1842380"/>
                <a:gd name="connsiteY4166" fmla="*/ 487455 h 1847704"/>
                <a:gd name="connsiteX4167" fmla="*/ 1245931 w 1842380"/>
                <a:gd name="connsiteY4167" fmla="*/ 487455 h 1847704"/>
                <a:gd name="connsiteX4168" fmla="*/ 1245931 w 1842380"/>
                <a:gd name="connsiteY4168" fmla="*/ 532183 h 1847704"/>
                <a:gd name="connsiteX4169" fmla="*/ 1245931 w 1842380"/>
                <a:gd name="connsiteY4169" fmla="*/ 564664 h 1847704"/>
                <a:gd name="connsiteX4170" fmla="*/ 1245931 w 1842380"/>
                <a:gd name="connsiteY4170" fmla="*/ 562534 h 1847704"/>
                <a:gd name="connsiteX4171" fmla="*/ 1243801 w 1842380"/>
                <a:gd name="connsiteY4171" fmla="*/ 561469 h 1847704"/>
                <a:gd name="connsiteX4172" fmla="*/ 1243801 w 1842380"/>
                <a:gd name="connsiteY4172" fmla="*/ 541235 h 1847704"/>
                <a:gd name="connsiteX4173" fmla="*/ 1245931 w 1842380"/>
                <a:gd name="connsiteY4173" fmla="*/ 532183 h 1847704"/>
                <a:gd name="connsiteX4174" fmla="*/ 1245931 w 1842380"/>
                <a:gd name="connsiteY4174" fmla="*/ 532183 h 1847704"/>
                <a:gd name="connsiteX4175" fmla="*/ 1245931 w 1842380"/>
                <a:gd name="connsiteY4175" fmla="*/ 571587 h 1847704"/>
                <a:gd name="connsiteX4176" fmla="*/ 1245931 w 1842380"/>
                <a:gd name="connsiteY4176" fmla="*/ 580639 h 1847704"/>
                <a:gd name="connsiteX4177" fmla="*/ 1243801 w 1842380"/>
                <a:gd name="connsiteY4177" fmla="*/ 582769 h 1847704"/>
                <a:gd name="connsiteX4178" fmla="*/ 1243801 w 1842380"/>
                <a:gd name="connsiteY4178" fmla="*/ 572652 h 1847704"/>
                <a:gd name="connsiteX4179" fmla="*/ 1245931 w 1842380"/>
                <a:gd name="connsiteY4179" fmla="*/ 571587 h 1847704"/>
                <a:gd name="connsiteX4180" fmla="*/ 1245931 w 1842380"/>
                <a:gd name="connsiteY4180" fmla="*/ 571587 h 1847704"/>
                <a:gd name="connsiteX4181" fmla="*/ 1245931 w 1842380"/>
                <a:gd name="connsiteY4181" fmla="*/ 590756 h 1847704"/>
                <a:gd name="connsiteX4182" fmla="*/ 1245931 w 1842380"/>
                <a:gd name="connsiteY4182" fmla="*/ 599808 h 1847704"/>
                <a:gd name="connsiteX4183" fmla="*/ 1243801 w 1842380"/>
                <a:gd name="connsiteY4183" fmla="*/ 597678 h 1847704"/>
                <a:gd name="connsiteX4184" fmla="*/ 1243801 w 1842380"/>
                <a:gd name="connsiteY4184" fmla="*/ 590756 h 1847704"/>
                <a:gd name="connsiteX4185" fmla="*/ 1245931 w 1842380"/>
                <a:gd name="connsiteY4185" fmla="*/ 590756 h 1847704"/>
                <a:gd name="connsiteX4186" fmla="*/ 1245931 w 1842380"/>
                <a:gd name="connsiteY4186" fmla="*/ 590756 h 1847704"/>
                <a:gd name="connsiteX4187" fmla="*/ 1245931 w 1842380"/>
                <a:gd name="connsiteY4187" fmla="*/ 625900 h 1847704"/>
                <a:gd name="connsiteX4188" fmla="*/ 1245931 w 1842380"/>
                <a:gd name="connsiteY4188" fmla="*/ 633887 h 1847704"/>
                <a:gd name="connsiteX4189" fmla="*/ 1243801 w 1842380"/>
                <a:gd name="connsiteY4189" fmla="*/ 632822 h 1847704"/>
                <a:gd name="connsiteX4190" fmla="*/ 1243801 w 1842380"/>
                <a:gd name="connsiteY4190" fmla="*/ 624835 h 1847704"/>
                <a:gd name="connsiteX4191" fmla="*/ 1245931 w 1842380"/>
                <a:gd name="connsiteY4191" fmla="*/ 625900 h 1847704"/>
                <a:gd name="connsiteX4192" fmla="*/ 1245931 w 1842380"/>
                <a:gd name="connsiteY4192" fmla="*/ 625900 h 1847704"/>
                <a:gd name="connsiteX4193" fmla="*/ 1245931 w 1842380"/>
                <a:gd name="connsiteY4193" fmla="*/ 642406 h 1847704"/>
                <a:gd name="connsiteX4194" fmla="*/ 1245931 w 1842380"/>
                <a:gd name="connsiteY4194" fmla="*/ 651459 h 1847704"/>
                <a:gd name="connsiteX4195" fmla="*/ 1243801 w 1842380"/>
                <a:gd name="connsiteY4195" fmla="*/ 652524 h 1847704"/>
                <a:gd name="connsiteX4196" fmla="*/ 1243801 w 1842380"/>
                <a:gd name="connsiteY4196" fmla="*/ 644536 h 1847704"/>
                <a:gd name="connsiteX4197" fmla="*/ 1245931 w 1842380"/>
                <a:gd name="connsiteY4197" fmla="*/ 642406 h 1847704"/>
                <a:gd name="connsiteX4198" fmla="*/ 1245931 w 1842380"/>
                <a:gd name="connsiteY4198" fmla="*/ 642406 h 1847704"/>
                <a:gd name="connsiteX4199" fmla="*/ 1245931 w 1842380"/>
                <a:gd name="connsiteY4199" fmla="*/ 700979 h 1847704"/>
                <a:gd name="connsiteX4200" fmla="*/ 1245931 w 1842380"/>
                <a:gd name="connsiteY4200" fmla="*/ 727071 h 1847704"/>
                <a:gd name="connsiteX4201" fmla="*/ 1244866 w 1842380"/>
                <a:gd name="connsiteY4201" fmla="*/ 727071 h 1847704"/>
                <a:gd name="connsiteX4202" fmla="*/ 1243801 w 1842380"/>
                <a:gd name="connsiteY4202" fmla="*/ 727071 h 1847704"/>
                <a:gd name="connsiteX4203" fmla="*/ 1243801 w 1842380"/>
                <a:gd name="connsiteY4203" fmla="*/ 702044 h 1847704"/>
                <a:gd name="connsiteX4204" fmla="*/ 1245931 w 1842380"/>
                <a:gd name="connsiteY4204" fmla="*/ 700979 h 1847704"/>
                <a:gd name="connsiteX4205" fmla="*/ 1245931 w 1842380"/>
                <a:gd name="connsiteY4205" fmla="*/ 700979 h 1847704"/>
                <a:gd name="connsiteX4206" fmla="*/ 1245931 w 1842380"/>
                <a:gd name="connsiteY4206" fmla="*/ 700979 h 1847704"/>
                <a:gd name="connsiteX4207" fmla="*/ 1245931 w 1842380"/>
                <a:gd name="connsiteY4207" fmla="*/ 787773 h 1847704"/>
                <a:gd name="connsiteX4208" fmla="*/ 1245931 w 1842380"/>
                <a:gd name="connsiteY4208" fmla="*/ 835164 h 1847704"/>
                <a:gd name="connsiteX4209" fmla="*/ 1245931 w 1842380"/>
                <a:gd name="connsiteY4209" fmla="*/ 834099 h 1847704"/>
                <a:gd name="connsiteX4210" fmla="*/ 1243801 w 1842380"/>
                <a:gd name="connsiteY4210" fmla="*/ 834099 h 1847704"/>
                <a:gd name="connsiteX4211" fmla="*/ 1243801 w 1842380"/>
                <a:gd name="connsiteY4211" fmla="*/ 790436 h 1847704"/>
                <a:gd name="connsiteX4212" fmla="*/ 1244866 w 1842380"/>
                <a:gd name="connsiteY4212" fmla="*/ 789371 h 1847704"/>
                <a:gd name="connsiteX4213" fmla="*/ 1245931 w 1842380"/>
                <a:gd name="connsiteY4213" fmla="*/ 787773 h 1847704"/>
                <a:gd name="connsiteX4214" fmla="*/ 1245931 w 1842380"/>
                <a:gd name="connsiteY4214" fmla="*/ 787773 h 1847704"/>
                <a:gd name="connsiteX4215" fmla="*/ 1245931 w 1842380"/>
                <a:gd name="connsiteY4215" fmla="*/ 839424 h 1847704"/>
                <a:gd name="connsiteX4216" fmla="*/ 1245931 w 1842380"/>
                <a:gd name="connsiteY4216" fmla="*/ 864450 h 1847704"/>
                <a:gd name="connsiteX4217" fmla="*/ 1245931 w 1842380"/>
                <a:gd name="connsiteY4217" fmla="*/ 864450 h 1847704"/>
                <a:gd name="connsiteX4218" fmla="*/ 1243801 w 1842380"/>
                <a:gd name="connsiteY4218" fmla="*/ 865515 h 1847704"/>
                <a:gd name="connsiteX4219" fmla="*/ 1243801 w 1842380"/>
                <a:gd name="connsiteY4219" fmla="*/ 840489 h 1847704"/>
                <a:gd name="connsiteX4220" fmla="*/ 1245931 w 1842380"/>
                <a:gd name="connsiteY4220" fmla="*/ 839424 h 1847704"/>
                <a:gd name="connsiteX4221" fmla="*/ 1245931 w 1842380"/>
                <a:gd name="connsiteY4221" fmla="*/ 839424 h 1847704"/>
                <a:gd name="connsiteX4222" fmla="*/ 1245931 w 1842380"/>
                <a:gd name="connsiteY4222" fmla="*/ 905984 h 1847704"/>
                <a:gd name="connsiteX4223" fmla="*/ 1245931 w 1842380"/>
                <a:gd name="connsiteY4223" fmla="*/ 933140 h 1847704"/>
                <a:gd name="connsiteX4224" fmla="*/ 1243801 w 1842380"/>
                <a:gd name="connsiteY4224" fmla="*/ 921958 h 1847704"/>
                <a:gd name="connsiteX4225" fmla="*/ 1243801 w 1842380"/>
                <a:gd name="connsiteY4225" fmla="*/ 905984 h 1847704"/>
                <a:gd name="connsiteX4226" fmla="*/ 1245931 w 1842380"/>
                <a:gd name="connsiteY4226" fmla="*/ 905984 h 1847704"/>
                <a:gd name="connsiteX4227" fmla="*/ 1245931 w 1842380"/>
                <a:gd name="connsiteY4227" fmla="*/ 905984 h 1847704"/>
                <a:gd name="connsiteX4228" fmla="*/ 1245931 w 1842380"/>
                <a:gd name="connsiteY4228" fmla="*/ 955504 h 1847704"/>
                <a:gd name="connsiteX4229" fmla="*/ 1245931 w 1842380"/>
                <a:gd name="connsiteY4229" fmla="*/ 962427 h 1847704"/>
                <a:gd name="connsiteX4230" fmla="*/ 1243801 w 1842380"/>
                <a:gd name="connsiteY4230" fmla="*/ 963492 h 1847704"/>
                <a:gd name="connsiteX4231" fmla="*/ 1243801 w 1842380"/>
                <a:gd name="connsiteY4231" fmla="*/ 956569 h 1847704"/>
                <a:gd name="connsiteX4232" fmla="*/ 1245931 w 1842380"/>
                <a:gd name="connsiteY4232" fmla="*/ 955504 h 1847704"/>
                <a:gd name="connsiteX4233" fmla="*/ 1245931 w 1842380"/>
                <a:gd name="connsiteY4233" fmla="*/ 955504 h 1847704"/>
                <a:gd name="connsiteX4234" fmla="*/ 1245931 w 1842380"/>
                <a:gd name="connsiteY4234" fmla="*/ 979466 h 1847704"/>
                <a:gd name="connsiteX4235" fmla="*/ 1245931 w 1842380"/>
                <a:gd name="connsiteY4235" fmla="*/ 1026857 h 1847704"/>
                <a:gd name="connsiteX4236" fmla="*/ 1244866 w 1842380"/>
                <a:gd name="connsiteY4236" fmla="*/ 1025792 h 1847704"/>
                <a:gd name="connsiteX4237" fmla="*/ 1243801 w 1842380"/>
                <a:gd name="connsiteY4237" fmla="*/ 1024727 h 1847704"/>
                <a:gd name="connsiteX4238" fmla="*/ 1243801 w 1842380"/>
                <a:gd name="connsiteY4238" fmla="*/ 981064 h 1847704"/>
                <a:gd name="connsiteX4239" fmla="*/ 1245931 w 1842380"/>
                <a:gd name="connsiteY4239" fmla="*/ 979466 h 1847704"/>
                <a:gd name="connsiteX4240" fmla="*/ 1245931 w 1842380"/>
                <a:gd name="connsiteY4240" fmla="*/ 979466 h 1847704"/>
                <a:gd name="connsiteX4241" fmla="*/ 1245931 w 1842380"/>
                <a:gd name="connsiteY4241" fmla="*/ 1053481 h 1847704"/>
                <a:gd name="connsiteX4242" fmla="*/ 1245931 w 1842380"/>
                <a:gd name="connsiteY4242" fmla="*/ 1071585 h 1847704"/>
                <a:gd name="connsiteX4243" fmla="*/ 1244866 w 1842380"/>
                <a:gd name="connsiteY4243" fmla="*/ 1071585 h 1847704"/>
                <a:gd name="connsiteX4244" fmla="*/ 1243801 w 1842380"/>
                <a:gd name="connsiteY4244" fmla="*/ 1071585 h 1847704"/>
                <a:gd name="connsiteX4245" fmla="*/ 1243801 w 1842380"/>
                <a:gd name="connsiteY4245" fmla="*/ 1053481 h 1847704"/>
                <a:gd name="connsiteX4246" fmla="*/ 1245931 w 1842380"/>
                <a:gd name="connsiteY4246" fmla="*/ 1053481 h 1847704"/>
                <a:gd name="connsiteX4247" fmla="*/ 1245931 w 1842380"/>
                <a:gd name="connsiteY4247" fmla="*/ 1053481 h 1847704"/>
                <a:gd name="connsiteX4248" fmla="*/ 1245931 w 1842380"/>
                <a:gd name="connsiteY4248" fmla="*/ 1053481 h 1847704"/>
                <a:gd name="connsiteX4249" fmla="*/ 1245931 w 1842380"/>
                <a:gd name="connsiteY4249" fmla="*/ 1083832 h 1847704"/>
                <a:gd name="connsiteX4250" fmla="*/ 1245931 w 1842380"/>
                <a:gd name="connsiteY4250" fmla="*/ 1103001 h 1847704"/>
                <a:gd name="connsiteX4251" fmla="*/ 1243801 w 1842380"/>
                <a:gd name="connsiteY4251" fmla="*/ 1103001 h 1847704"/>
                <a:gd name="connsiteX4252" fmla="*/ 1243801 w 1842380"/>
                <a:gd name="connsiteY4252" fmla="*/ 1084897 h 1847704"/>
                <a:gd name="connsiteX4253" fmla="*/ 1245931 w 1842380"/>
                <a:gd name="connsiteY4253" fmla="*/ 1083832 h 1847704"/>
                <a:gd name="connsiteX4254" fmla="*/ 1245931 w 1842380"/>
                <a:gd name="connsiteY4254" fmla="*/ 1083832 h 1847704"/>
                <a:gd name="connsiteX4255" fmla="*/ 1245931 w 1842380"/>
                <a:gd name="connsiteY4255" fmla="*/ 1218017 h 1847704"/>
                <a:gd name="connsiteX4256" fmla="*/ 1245931 w 1842380"/>
                <a:gd name="connsiteY4256" fmla="*/ 1237186 h 1847704"/>
                <a:gd name="connsiteX4257" fmla="*/ 1243801 w 1842380"/>
                <a:gd name="connsiteY4257" fmla="*/ 1240381 h 1847704"/>
                <a:gd name="connsiteX4258" fmla="*/ 1243801 w 1842380"/>
                <a:gd name="connsiteY4258" fmla="*/ 1214290 h 1847704"/>
                <a:gd name="connsiteX4259" fmla="*/ 1245931 w 1842380"/>
                <a:gd name="connsiteY4259" fmla="*/ 1218017 h 1847704"/>
                <a:gd name="connsiteX4260" fmla="*/ 1245931 w 1842380"/>
                <a:gd name="connsiteY4260" fmla="*/ 1218017 h 1847704"/>
                <a:gd name="connsiteX4261" fmla="*/ 1245931 w 1842380"/>
                <a:gd name="connsiteY4261" fmla="*/ 1275525 h 1847704"/>
                <a:gd name="connsiteX4262" fmla="*/ 1245931 w 1842380"/>
                <a:gd name="connsiteY4262" fmla="*/ 1296824 h 1847704"/>
                <a:gd name="connsiteX4263" fmla="*/ 1243801 w 1842380"/>
                <a:gd name="connsiteY4263" fmla="*/ 1293629 h 1847704"/>
                <a:gd name="connsiteX4264" fmla="*/ 1243801 w 1842380"/>
                <a:gd name="connsiteY4264" fmla="*/ 1280317 h 1847704"/>
                <a:gd name="connsiteX4265" fmla="*/ 1244866 w 1842380"/>
                <a:gd name="connsiteY4265" fmla="*/ 1278187 h 1847704"/>
                <a:gd name="connsiteX4266" fmla="*/ 1245931 w 1842380"/>
                <a:gd name="connsiteY4266" fmla="*/ 1275525 h 1847704"/>
                <a:gd name="connsiteX4267" fmla="*/ 1245931 w 1842380"/>
                <a:gd name="connsiteY4267" fmla="*/ 1275525 h 1847704"/>
                <a:gd name="connsiteX4268" fmla="*/ 1245931 w 1842380"/>
                <a:gd name="connsiteY4268" fmla="*/ 1300019 h 1847704"/>
                <a:gd name="connsiteX4269" fmla="*/ 1245931 w 1842380"/>
                <a:gd name="connsiteY4269" fmla="*/ 1313331 h 1847704"/>
                <a:gd name="connsiteX4270" fmla="*/ 1244866 w 1842380"/>
                <a:gd name="connsiteY4270" fmla="*/ 1315461 h 1847704"/>
                <a:gd name="connsiteX4271" fmla="*/ 1245931 w 1842380"/>
                <a:gd name="connsiteY4271" fmla="*/ 1315461 h 1847704"/>
                <a:gd name="connsiteX4272" fmla="*/ 1245931 w 1842380"/>
                <a:gd name="connsiteY4272" fmla="*/ 1326643 h 1847704"/>
                <a:gd name="connsiteX4273" fmla="*/ 1243801 w 1842380"/>
                <a:gd name="connsiteY4273" fmla="*/ 1326643 h 1847704"/>
                <a:gd name="connsiteX4274" fmla="*/ 1243801 w 1842380"/>
                <a:gd name="connsiteY4274" fmla="*/ 1301616 h 1847704"/>
                <a:gd name="connsiteX4275" fmla="*/ 1245931 w 1842380"/>
                <a:gd name="connsiteY4275" fmla="*/ 1300019 h 1847704"/>
                <a:gd name="connsiteX4276" fmla="*/ 1245931 w 1842380"/>
                <a:gd name="connsiteY4276" fmla="*/ 1300019 h 1847704"/>
                <a:gd name="connsiteX4277" fmla="*/ 1245931 w 1842380"/>
                <a:gd name="connsiteY4277" fmla="*/ 1357527 h 1847704"/>
                <a:gd name="connsiteX4278" fmla="*/ 1245931 w 1842380"/>
                <a:gd name="connsiteY4278" fmla="*/ 1379891 h 1847704"/>
                <a:gd name="connsiteX4279" fmla="*/ 1243801 w 1842380"/>
                <a:gd name="connsiteY4279" fmla="*/ 1382021 h 1847704"/>
                <a:gd name="connsiteX4280" fmla="*/ 1243801 w 1842380"/>
                <a:gd name="connsiteY4280" fmla="*/ 1369774 h 1847704"/>
                <a:gd name="connsiteX4281" fmla="*/ 1244866 w 1842380"/>
                <a:gd name="connsiteY4281" fmla="*/ 1368709 h 1847704"/>
                <a:gd name="connsiteX4282" fmla="*/ 1244866 w 1842380"/>
                <a:gd name="connsiteY4282" fmla="*/ 1368709 h 1847704"/>
                <a:gd name="connsiteX4283" fmla="*/ 1245931 w 1842380"/>
                <a:gd name="connsiteY4283" fmla="*/ 1367644 h 1847704"/>
                <a:gd name="connsiteX4284" fmla="*/ 1243801 w 1842380"/>
                <a:gd name="connsiteY4284" fmla="*/ 1367644 h 1847704"/>
                <a:gd name="connsiteX4285" fmla="*/ 1243801 w 1842380"/>
                <a:gd name="connsiteY4285" fmla="*/ 1356462 h 1847704"/>
                <a:gd name="connsiteX4286" fmla="*/ 1245931 w 1842380"/>
                <a:gd name="connsiteY4286" fmla="*/ 1357527 h 1847704"/>
                <a:gd name="connsiteX4287" fmla="*/ 1245931 w 1842380"/>
                <a:gd name="connsiteY4287" fmla="*/ 1357527 h 1847704"/>
                <a:gd name="connsiteX4288" fmla="*/ 1245931 w 1842380"/>
                <a:gd name="connsiteY4288" fmla="*/ 1674885 h 1847704"/>
                <a:gd name="connsiteX4289" fmla="*/ 1245931 w 1842380"/>
                <a:gd name="connsiteY4289" fmla="*/ 1691924 h 1847704"/>
                <a:gd name="connsiteX4290" fmla="*/ 1243801 w 1842380"/>
                <a:gd name="connsiteY4290" fmla="*/ 1691924 h 1847704"/>
                <a:gd name="connsiteX4291" fmla="*/ 1243801 w 1842380"/>
                <a:gd name="connsiteY4291" fmla="*/ 1674885 h 1847704"/>
                <a:gd name="connsiteX4292" fmla="*/ 1245931 w 1842380"/>
                <a:gd name="connsiteY4292" fmla="*/ 1674885 h 1847704"/>
                <a:gd name="connsiteX4293" fmla="*/ 1245931 w 1842380"/>
                <a:gd name="connsiteY4293" fmla="*/ 1674885 h 1847704"/>
                <a:gd name="connsiteX4294" fmla="*/ 1245931 w 1842380"/>
                <a:gd name="connsiteY4294" fmla="*/ 1735587 h 1847704"/>
                <a:gd name="connsiteX4295" fmla="*/ 1245931 w 1842380"/>
                <a:gd name="connsiteY4295" fmla="*/ 1757952 h 1847704"/>
                <a:gd name="connsiteX4296" fmla="*/ 1243801 w 1842380"/>
                <a:gd name="connsiteY4296" fmla="*/ 1756887 h 1847704"/>
                <a:gd name="connsiteX4297" fmla="*/ 1243801 w 1842380"/>
                <a:gd name="connsiteY4297" fmla="*/ 1734522 h 1847704"/>
                <a:gd name="connsiteX4298" fmla="*/ 1245931 w 1842380"/>
                <a:gd name="connsiteY4298" fmla="*/ 1735587 h 1847704"/>
                <a:gd name="connsiteX4299" fmla="*/ 1245931 w 1842380"/>
                <a:gd name="connsiteY4299" fmla="*/ 1735587 h 1847704"/>
                <a:gd name="connsiteX4300" fmla="*/ 1245931 w 1842380"/>
                <a:gd name="connsiteY4300" fmla="*/ 1769666 h 1847704"/>
                <a:gd name="connsiteX4301" fmla="*/ 1245931 w 1842380"/>
                <a:gd name="connsiteY4301" fmla="*/ 1787770 h 1847704"/>
                <a:gd name="connsiteX4302" fmla="*/ 1243801 w 1842380"/>
                <a:gd name="connsiteY4302" fmla="*/ 1788835 h 1847704"/>
                <a:gd name="connsiteX4303" fmla="*/ 1243801 w 1842380"/>
                <a:gd name="connsiteY4303" fmla="*/ 1770731 h 1847704"/>
                <a:gd name="connsiteX4304" fmla="*/ 1245931 w 1842380"/>
                <a:gd name="connsiteY4304" fmla="*/ 1769666 h 1847704"/>
                <a:gd name="connsiteX4305" fmla="*/ 1243268 w 1842380"/>
                <a:gd name="connsiteY4305" fmla="*/ 59341 h 1847704"/>
                <a:gd name="connsiteX4306" fmla="*/ 1243268 w 1842380"/>
                <a:gd name="connsiteY4306" fmla="*/ 77445 h 1847704"/>
                <a:gd name="connsiteX4307" fmla="*/ 1233151 w 1842380"/>
                <a:gd name="connsiteY4307" fmla="*/ 73185 h 1847704"/>
                <a:gd name="connsiteX4308" fmla="*/ 1233151 w 1842380"/>
                <a:gd name="connsiteY4308" fmla="*/ 56146 h 1847704"/>
                <a:gd name="connsiteX4309" fmla="*/ 1243268 w 1842380"/>
                <a:gd name="connsiteY4309" fmla="*/ 59341 h 1847704"/>
                <a:gd name="connsiteX4310" fmla="*/ 1243268 w 1842380"/>
                <a:gd name="connsiteY4310" fmla="*/ 59341 h 1847704"/>
                <a:gd name="connsiteX4311" fmla="*/ 1243268 w 1842380"/>
                <a:gd name="connsiteY4311" fmla="*/ 157317 h 1847704"/>
                <a:gd name="connsiteX4312" fmla="*/ 1243268 w 1842380"/>
                <a:gd name="connsiteY4312" fmla="*/ 174357 h 1847704"/>
                <a:gd name="connsiteX4313" fmla="*/ 1233151 w 1842380"/>
                <a:gd name="connsiteY4313" fmla="*/ 170097 h 1847704"/>
                <a:gd name="connsiteX4314" fmla="*/ 1233151 w 1842380"/>
                <a:gd name="connsiteY4314" fmla="*/ 149863 h 1847704"/>
                <a:gd name="connsiteX4315" fmla="*/ 1243268 w 1842380"/>
                <a:gd name="connsiteY4315" fmla="*/ 157317 h 1847704"/>
                <a:gd name="connsiteX4316" fmla="*/ 1243268 w 1842380"/>
                <a:gd name="connsiteY4316" fmla="*/ 157317 h 1847704"/>
                <a:gd name="connsiteX4317" fmla="*/ 1243268 w 1842380"/>
                <a:gd name="connsiteY4317" fmla="*/ 486390 h 1847704"/>
                <a:gd name="connsiteX4318" fmla="*/ 1243268 w 1842380"/>
                <a:gd name="connsiteY4318" fmla="*/ 499702 h 1847704"/>
                <a:gd name="connsiteX4319" fmla="*/ 1233151 w 1842380"/>
                <a:gd name="connsiteY4319" fmla="*/ 489585 h 1847704"/>
                <a:gd name="connsiteX4320" fmla="*/ 1233151 w 1842380"/>
                <a:gd name="connsiteY4320" fmla="*/ 479468 h 1847704"/>
                <a:gd name="connsiteX4321" fmla="*/ 1243268 w 1842380"/>
                <a:gd name="connsiteY4321" fmla="*/ 486390 h 1847704"/>
                <a:gd name="connsiteX4322" fmla="*/ 1243268 w 1842380"/>
                <a:gd name="connsiteY4322" fmla="*/ 486390 h 1847704"/>
                <a:gd name="connsiteX4323" fmla="*/ 1243268 w 1842380"/>
                <a:gd name="connsiteY4323" fmla="*/ 541235 h 1847704"/>
                <a:gd name="connsiteX4324" fmla="*/ 1243268 w 1842380"/>
                <a:gd name="connsiteY4324" fmla="*/ 561469 h 1847704"/>
                <a:gd name="connsiteX4325" fmla="*/ 1233151 w 1842380"/>
                <a:gd name="connsiteY4325" fmla="*/ 557210 h 1847704"/>
                <a:gd name="connsiteX4326" fmla="*/ 1233151 w 1842380"/>
                <a:gd name="connsiteY4326" fmla="*/ 546028 h 1847704"/>
                <a:gd name="connsiteX4327" fmla="*/ 1243268 w 1842380"/>
                <a:gd name="connsiteY4327" fmla="*/ 551885 h 1847704"/>
                <a:gd name="connsiteX4328" fmla="*/ 1243268 w 1842380"/>
                <a:gd name="connsiteY4328" fmla="*/ 541235 h 1847704"/>
                <a:gd name="connsiteX4329" fmla="*/ 1243268 w 1842380"/>
                <a:gd name="connsiteY4329" fmla="*/ 541235 h 1847704"/>
                <a:gd name="connsiteX4330" fmla="*/ 1243268 w 1842380"/>
                <a:gd name="connsiteY4330" fmla="*/ 572652 h 1847704"/>
                <a:gd name="connsiteX4331" fmla="*/ 1243268 w 1842380"/>
                <a:gd name="connsiteY4331" fmla="*/ 582769 h 1847704"/>
                <a:gd name="connsiteX4332" fmla="*/ 1239008 w 1842380"/>
                <a:gd name="connsiteY4332" fmla="*/ 588626 h 1847704"/>
                <a:gd name="connsiteX4333" fmla="*/ 1243268 w 1842380"/>
                <a:gd name="connsiteY4333" fmla="*/ 589691 h 1847704"/>
                <a:gd name="connsiteX4334" fmla="*/ 1243268 w 1842380"/>
                <a:gd name="connsiteY4334" fmla="*/ 590756 h 1847704"/>
                <a:gd name="connsiteX4335" fmla="*/ 1243268 w 1842380"/>
                <a:gd name="connsiteY4335" fmla="*/ 597678 h 1847704"/>
                <a:gd name="connsiteX4336" fmla="*/ 1233151 w 1842380"/>
                <a:gd name="connsiteY4336" fmla="*/ 595548 h 1847704"/>
                <a:gd name="connsiteX4337" fmla="*/ 1233151 w 1842380"/>
                <a:gd name="connsiteY4337" fmla="*/ 585431 h 1847704"/>
                <a:gd name="connsiteX4338" fmla="*/ 1243268 w 1842380"/>
                <a:gd name="connsiteY4338" fmla="*/ 572652 h 1847704"/>
                <a:gd name="connsiteX4339" fmla="*/ 1243268 w 1842380"/>
                <a:gd name="connsiteY4339" fmla="*/ 572652 h 1847704"/>
                <a:gd name="connsiteX4340" fmla="*/ 1243268 w 1842380"/>
                <a:gd name="connsiteY4340" fmla="*/ 624835 h 1847704"/>
                <a:gd name="connsiteX4341" fmla="*/ 1243268 w 1842380"/>
                <a:gd name="connsiteY4341" fmla="*/ 632822 h 1847704"/>
                <a:gd name="connsiteX4342" fmla="*/ 1233151 w 1842380"/>
                <a:gd name="connsiteY4342" fmla="*/ 625900 h 1847704"/>
                <a:gd name="connsiteX4343" fmla="*/ 1233151 w 1842380"/>
                <a:gd name="connsiteY4343" fmla="*/ 616847 h 1847704"/>
                <a:gd name="connsiteX4344" fmla="*/ 1243268 w 1842380"/>
                <a:gd name="connsiteY4344" fmla="*/ 624835 h 1847704"/>
                <a:gd name="connsiteX4345" fmla="*/ 1243268 w 1842380"/>
                <a:gd name="connsiteY4345" fmla="*/ 624835 h 1847704"/>
                <a:gd name="connsiteX4346" fmla="*/ 1243268 w 1842380"/>
                <a:gd name="connsiteY4346" fmla="*/ 645069 h 1847704"/>
                <a:gd name="connsiteX4347" fmla="*/ 1243268 w 1842380"/>
                <a:gd name="connsiteY4347" fmla="*/ 653056 h 1847704"/>
                <a:gd name="connsiteX4348" fmla="*/ 1241138 w 1842380"/>
                <a:gd name="connsiteY4348" fmla="*/ 654121 h 1847704"/>
                <a:gd name="connsiteX4349" fmla="*/ 1233151 w 1842380"/>
                <a:gd name="connsiteY4349" fmla="*/ 665303 h 1847704"/>
                <a:gd name="connsiteX4350" fmla="*/ 1233151 w 1842380"/>
                <a:gd name="connsiteY4350" fmla="*/ 649329 h 1847704"/>
                <a:gd name="connsiteX4351" fmla="*/ 1243268 w 1842380"/>
                <a:gd name="connsiteY4351" fmla="*/ 645069 h 1847704"/>
                <a:gd name="connsiteX4352" fmla="*/ 1243268 w 1842380"/>
                <a:gd name="connsiteY4352" fmla="*/ 645069 h 1847704"/>
                <a:gd name="connsiteX4353" fmla="*/ 1243268 w 1842380"/>
                <a:gd name="connsiteY4353" fmla="*/ 702577 h 1847704"/>
                <a:gd name="connsiteX4354" fmla="*/ 1243268 w 1842380"/>
                <a:gd name="connsiteY4354" fmla="*/ 727603 h 1847704"/>
                <a:gd name="connsiteX4355" fmla="*/ 1241138 w 1842380"/>
                <a:gd name="connsiteY4355" fmla="*/ 728668 h 1847704"/>
                <a:gd name="connsiteX4356" fmla="*/ 1239008 w 1842380"/>
                <a:gd name="connsiteY4356" fmla="*/ 730798 h 1847704"/>
                <a:gd name="connsiteX4357" fmla="*/ 1237943 w 1842380"/>
                <a:gd name="connsiteY4357" fmla="*/ 731863 h 1847704"/>
                <a:gd name="connsiteX4358" fmla="*/ 1236878 w 1842380"/>
                <a:gd name="connsiteY4358" fmla="*/ 735058 h 1847704"/>
                <a:gd name="connsiteX4359" fmla="*/ 1236878 w 1842380"/>
                <a:gd name="connsiteY4359" fmla="*/ 738253 h 1847704"/>
                <a:gd name="connsiteX4360" fmla="*/ 1236878 w 1842380"/>
                <a:gd name="connsiteY4360" fmla="*/ 741448 h 1847704"/>
                <a:gd name="connsiteX4361" fmla="*/ 1236878 w 1842380"/>
                <a:gd name="connsiteY4361" fmla="*/ 743578 h 1847704"/>
                <a:gd name="connsiteX4362" fmla="*/ 1237943 w 1842380"/>
                <a:gd name="connsiteY4362" fmla="*/ 744643 h 1847704"/>
                <a:gd name="connsiteX4363" fmla="*/ 1239008 w 1842380"/>
                <a:gd name="connsiteY4363" fmla="*/ 746772 h 1847704"/>
                <a:gd name="connsiteX4364" fmla="*/ 1239008 w 1842380"/>
                <a:gd name="connsiteY4364" fmla="*/ 749967 h 1847704"/>
                <a:gd name="connsiteX4365" fmla="*/ 1240073 w 1842380"/>
                <a:gd name="connsiteY4365" fmla="*/ 752097 h 1847704"/>
                <a:gd name="connsiteX4366" fmla="*/ 1240073 w 1842380"/>
                <a:gd name="connsiteY4366" fmla="*/ 754227 h 1847704"/>
                <a:gd name="connsiteX4367" fmla="*/ 1239008 w 1842380"/>
                <a:gd name="connsiteY4367" fmla="*/ 760084 h 1847704"/>
                <a:gd name="connsiteX4368" fmla="*/ 1239008 w 1842380"/>
                <a:gd name="connsiteY4368" fmla="*/ 763279 h 1847704"/>
                <a:gd name="connsiteX4369" fmla="*/ 1237943 w 1842380"/>
                <a:gd name="connsiteY4369" fmla="*/ 769137 h 1847704"/>
                <a:gd name="connsiteX4370" fmla="*/ 1236878 w 1842380"/>
                <a:gd name="connsiteY4370" fmla="*/ 773396 h 1847704"/>
                <a:gd name="connsiteX4371" fmla="*/ 1235813 w 1842380"/>
                <a:gd name="connsiteY4371" fmla="*/ 775526 h 1847704"/>
                <a:gd name="connsiteX4372" fmla="*/ 1233683 w 1842380"/>
                <a:gd name="connsiteY4372" fmla="*/ 776591 h 1847704"/>
                <a:gd name="connsiteX4373" fmla="*/ 1233683 w 1842380"/>
                <a:gd name="connsiteY4373" fmla="*/ 707901 h 1847704"/>
                <a:gd name="connsiteX4374" fmla="*/ 1234748 w 1842380"/>
                <a:gd name="connsiteY4374" fmla="*/ 706836 h 1847704"/>
                <a:gd name="connsiteX4375" fmla="*/ 1239008 w 1842380"/>
                <a:gd name="connsiteY4375" fmla="*/ 703642 h 1847704"/>
                <a:gd name="connsiteX4376" fmla="*/ 1242203 w 1842380"/>
                <a:gd name="connsiteY4376" fmla="*/ 701512 h 1847704"/>
                <a:gd name="connsiteX4377" fmla="*/ 1243268 w 1842380"/>
                <a:gd name="connsiteY4377" fmla="*/ 701512 h 1847704"/>
                <a:gd name="connsiteX4378" fmla="*/ 1243268 w 1842380"/>
                <a:gd name="connsiteY4378" fmla="*/ 702577 h 1847704"/>
                <a:gd name="connsiteX4379" fmla="*/ 1243268 w 1842380"/>
                <a:gd name="connsiteY4379" fmla="*/ 789903 h 1847704"/>
                <a:gd name="connsiteX4380" fmla="*/ 1243268 w 1842380"/>
                <a:gd name="connsiteY4380" fmla="*/ 833567 h 1847704"/>
                <a:gd name="connsiteX4381" fmla="*/ 1242203 w 1842380"/>
                <a:gd name="connsiteY4381" fmla="*/ 833567 h 1847704"/>
                <a:gd name="connsiteX4382" fmla="*/ 1239008 w 1842380"/>
                <a:gd name="connsiteY4382" fmla="*/ 833567 h 1847704"/>
                <a:gd name="connsiteX4383" fmla="*/ 1236878 w 1842380"/>
                <a:gd name="connsiteY4383" fmla="*/ 832502 h 1847704"/>
                <a:gd name="connsiteX4384" fmla="*/ 1233683 w 1842380"/>
                <a:gd name="connsiteY4384" fmla="*/ 833567 h 1847704"/>
                <a:gd name="connsiteX4385" fmla="*/ 1233683 w 1842380"/>
                <a:gd name="connsiteY4385" fmla="*/ 820255 h 1847704"/>
                <a:gd name="connsiteX4386" fmla="*/ 1234748 w 1842380"/>
                <a:gd name="connsiteY4386" fmla="*/ 820255 h 1847704"/>
                <a:gd name="connsiteX4387" fmla="*/ 1236878 w 1842380"/>
                <a:gd name="connsiteY4387" fmla="*/ 819190 h 1847704"/>
                <a:gd name="connsiteX4388" fmla="*/ 1240073 w 1842380"/>
                <a:gd name="connsiteY4388" fmla="*/ 815995 h 1847704"/>
                <a:gd name="connsiteX4389" fmla="*/ 1241138 w 1842380"/>
                <a:gd name="connsiteY4389" fmla="*/ 812800 h 1847704"/>
                <a:gd name="connsiteX4390" fmla="*/ 1241138 w 1842380"/>
                <a:gd name="connsiteY4390" fmla="*/ 809605 h 1847704"/>
                <a:gd name="connsiteX4391" fmla="*/ 1240073 w 1842380"/>
                <a:gd name="connsiteY4391" fmla="*/ 805345 h 1847704"/>
                <a:gd name="connsiteX4392" fmla="*/ 1239008 w 1842380"/>
                <a:gd name="connsiteY4392" fmla="*/ 801085 h 1847704"/>
                <a:gd name="connsiteX4393" fmla="*/ 1240073 w 1842380"/>
                <a:gd name="connsiteY4393" fmla="*/ 797891 h 1847704"/>
                <a:gd name="connsiteX4394" fmla="*/ 1242203 w 1842380"/>
                <a:gd name="connsiteY4394" fmla="*/ 793631 h 1847704"/>
                <a:gd name="connsiteX4395" fmla="*/ 1243268 w 1842380"/>
                <a:gd name="connsiteY4395" fmla="*/ 789903 h 1847704"/>
                <a:gd name="connsiteX4396" fmla="*/ 1243268 w 1842380"/>
                <a:gd name="connsiteY4396" fmla="*/ 789903 h 1847704"/>
                <a:gd name="connsiteX4397" fmla="*/ 1243268 w 1842380"/>
                <a:gd name="connsiteY4397" fmla="*/ 841021 h 1847704"/>
                <a:gd name="connsiteX4398" fmla="*/ 1243268 w 1842380"/>
                <a:gd name="connsiteY4398" fmla="*/ 866048 h 1847704"/>
                <a:gd name="connsiteX4399" fmla="*/ 1243268 w 1842380"/>
                <a:gd name="connsiteY4399" fmla="*/ 866048 h 1847704"/>
                <a:gd name="connsiteX4400" fmla="*/ 1243268 w 1842380"/>
                <a:gd name="connsiteY4400" fmla="*/ 867113 h 1847704"/>
                <a:gd name="connsiteX4401" fmla="*/ 1240073 w 1842380"/>
                <a:gd name="connsiteY4401" fmla="*/ 869243 h 1847704"/>
                <a:gd name="connsiteX4402" fmla="*/ 1239008 w 1842380"/>
                <a:gd name="connsiteY4402" fmla="*/ 873503 h 1847704"/>
                <a:gd name="connsiteX4403" fmla="*/ 1237943 w 1842380"/>
                <a:gd name="connsiteY4403" fmla="*/ 876697 h 1847704"/>
                <a:gd name="connsiteX4404" fmla="*/ 1236878 w 1842380"/>
                <a:gd name="connsiteY4404" fmla="*/ 879892 h 1847704"/>
                <a:gd name="connsiteX4405" fmla="*/ 1233683 w 1842380"/>
                <a:gd name="connsiteY4405" fmla="*/ 883087 h 1847704"/>
                <a:gd name="connsiteX4406" fmla="*/ 1233683 w 1842380"/>
                <a:gd name="connsiteY4406" fmla="*/ 884152 h 1847704"/>
                <a:gd name="connsiteX4407" fmla="*/ 1233683 w 1842380"/>
                <a:gd name="connsiteY4407" fmla="*/ 849009 h 1847704"/>
                <a:gd name="connsiteX4408" fmla="*/ 1235813 w 1842380"/>
                <a:gd name="connsiteY4408" fmla="*/ 849009 h 1847704"/>
                <a:gd name="connsiteX4409" fmla="*/ 1236878 w 1842380"/>
                <a:gd name="connsiteY4409" fmla="*/ 847944 h 1847704"/>
                <a:gd name="connsiteX4410" fmla="*/ 1239008 w 1842380"/>
                <a:gd name="connsiteY4410" fmla="*/ 844749 h 1847704"/>
                <a:gd name="connsiteX4411" fmla="*/ 1242203 w 1842380"/>
                <a:gd name="connsiteY4411" fmla="*/ 841554 h 1847704"/>
                <a:gd name="connsiteX4412" fmla="*/ 1243268 w 1842380"/>
                <a:gd name="connsiteY4412" fmla="*/ 841021 h 1847704"/>
                <a:gd name="connsiteX4413" fmla="*/ 1243268 w 1842380"/>
                <a:gd name="connsiteY4413" fmla="*/ 841021 h 1847704"/>
                <a:gd name="connsiteX4414" fmla="*/ 1243268 w 1842380"/>
                <a:gd name="connsiteY4414" fmla="*/ 905984 h 1847704"/>
                <a:gd name="connsiteX4415" fmla="*/ 1243268 w 1842380"/>
                <a:gd name="connsiteY4415" fmla="*/ 921958 h 1847704"/>
                <a:gd name="connsiteX4416" fmla="*/ 1233151 w 1842380"/>
                <a:gd name="connsiteY4416" fmla="*/ 912906 h 1847704"/>
                <a:gd name="connsiteX4417" fmla="*/ 1233151 w 1842380"/>
                <a:gd name="connsiteY4417" fmla="*/ 905984 h 1847704"/>
                <a:gd name="connsiteX4418" fmla="*/ 1239008 w 1842380"/>
                <a:gd name="connsiteY4418" fmla="*/ 907049 h 1847704"/>
                <a:gd name="connsiteX4419" fmla="*/ 1243268 w 1842380"/>
                <a:gd name="connsiteY4419" fmla="*/ 905984 h 1847704"/>
                <a:gd name="connsiteX4420" fmla="*/ 1243268 w 1842380"/>
                <a:gd name="connsiteY4420" fmla="*/ 905984 h 1847704"/>
                <a:gd name="connsiteX4421" fmla="*/ 1243268 w 1842380"/>
                <a:gd name="connsiteY4421" fmla="*/ 956569 h 1847704"/>
                <a:gd name="connsiteX4422" fmla="*/ 1243268 w 1842380"/>
                <a:gd name="connsiteY4422" fmla="*/ 963492 h 1847704"/>
                <a:gd name="connsiteX4423" fmla="*/ 1233151 w 1842380"/>
                <a:gd name="connsiteY4423" fmla="*/ 962427 h 1847704"/>
                <a:gd name="connsiteX4424" fmla="*/ 1233151 w 1842380"/>
                <a:gd name="connsiteY4424" fmla="*/ 955504 h 1847704"/>
                <a:gd name="connsiteX4425" fmla="*/ 1243268 w 1842380"/>
                <a:gd name="connsiteY4425" fmla="*/ 956569 h 1847704"/>
                <a:gd name="connsiteX4426" fmla="*/ 1243268 w 1842380"/>
                <a:gd name="connsiteY4426" fmla="*/ 956569 h 1847704"/>
                <a:gd name="connsiteX4427" fmla="*/ 1243268 w 1842380"/>
                <a:gd name="connsiteY4427" fmla="*/ 980531 h 1847704"/>
                <a:gd name="connsiteX4428" fmla="*/ 1243268 w 1842380"/>
                <a:gd name="connsiteY4428" fmla="*/ 1024194 h 1847704"/>
                <a:gd name="connsiteX4429" fmla="*/ 1241138 w 1842380"/>
                <a:gd name="connsiteY4429" fmla="*/ 1021000 h 1847704"/>
                <a:gd name="connsiteX4430" fmla="*/ 1239008 w 1842380"/>
                <a:gd name="connsiteY4430" fmla="*/ 1016740 h 1847704"/>
                <a:gd name="connsiteX4431" fmla="*/ 1235813 w 1842380"/>
                <a:gd name="connsiteY4431" fmla="*/ 1009817 h 1847704"/>
                <a:gd name="connsiteX4432" fmla="*/ 1234748 w 1842380"/>
                <a:gd name="connsiteY4432" fmla="*/ 1002895 h 1847704"/>
                <a:gd name="connsiteX4433" fmla="*/ 1233683 w 1842380"/>
                <a:gd name="connsiteY4433" fmla="*/ 997038 h 1847704"/>
                <a:gd name="connsiteX4434" fmla="*/ 1233683 w 1842380"/>
                <a:gd name="connsiteY4434" fmla="*/ 991181 h 1847704"/>
                <a:gd name="connsiteX4435" fmla="*/ 1234748 w 1842380"/>
                <a:gd name="connsiteY4435" fmla="*/ 987986 h 1847704"/>
                <a:gd name="connsiteX4436" fmla="*/ 1236878 w 1842380"/>
                <a:gd name="connsiteY4436" fmla="*/ 982128 h 1847704"/>
                <a:gd name="connsiteX4437" fmla="*/ 1241138 w 1842380"/>
                <a:gd name="connsiteY4437" fmla="*/ 979999 h 1847704"/>
                <a:gd name="connsiteX4438" fmla="*/ 1243268 w 1842380"/>
                <a:gd name="connsiteY4438" fmla="*/ 979999 h 1847704"/>
                <a:gd name="connsiteX4439" fmla="*/ 1243268 w 1842380"/>
                <a:gd name="connsiteY4439" fmla="*/ 980531 h 1847704"/>
                <a:gd name="connsiteX4440" fmla="*/ 1243268 w 1842380"/>
                <a:gd name="connsiteY4440" fmla="*/ 1053481 h 1847704"/>
                <a:gd name="connsiteX4441" fmla="*/ 1243268 w 1842380"/>
                <a:gd name="connsiteY4441" fmla="*/ 1071585 h 1847704"/>
                <a:gd name="connsiteX4442" fmla="*/ 1237411 w 1842380"/>
                <a:gd name="connsiteY4442" fmla="*/ 1071585 h 1847704"/>
                <a:gd name="connsiteX4443" fmla="*/ 1236346 w 1842380"/>
                <a:gd name="connsiteY4443" fmla="*/ 1070520 h 1847704"/>
                <a:gd name="connsiteX4444" fmla="*/ 1233151 w 1842380"/>
                <a:gd name="connsiteY4444" fmla="*/ 1069455 h 1847704"/>
                <a:gd name="connsiteX4445" fmla="*/ 1233151 w 1842380"/>
                <a:gd name="connsiteY4445" fmla="*/ 1048156 h 1847704"/>
                <a:gd name="connsiteX4446" fmla="*/ 1234216 w 1842380"/>
                <a:gd name="connsiteY4446" fmla="*/ 1049221 h 1847704"/>
                <a:gd name="connsiteX4447" fmla="*/ 1238476 w 1842380"/>
                <a:gd name="connsiteY4447" fmla="*/ 1052416 h 1847704"/>
                <a:gd name="connsiteX4448" fmla="*/ 1243268 w 1842380"/>
                <a:gd name="connsiteY4448" fmla="*/ 1053481 h 1847704"/>
                <a:gd name="connsiteX4449" fmla="*/ 1243268 w 1842380"/>
                <a:gd name="connsiteY4449" fmla="*/ 1053481 h 1847704"/>
                <a:gd name="connsiteX4450" fmla="*/ 1243268 w 1842380"/>
                <a:gd name="connsiteY4450" fmla="*/ 1084897 h 1847704"/>
                <a:gd name="connsiteX4451" fmla="*/ 1243268 w 1842380"/>
                <a:gd name="connsiteY4451" fmla="*/ 1103001 h 1847704"/>
                <a:gd name="connsiteX4452" fmla="*/ 1236346 w 1842380"/>
                <a:gd name="connsiteY4452" fmla="*/ 1104066 h 1847704"/>
                <a:gd name="connsiteX4453" fmla="*/ 1233151 w 1842380"/>
                <a:gd name="connsiteY4453" fmla="*/ 1106196 h 1847704"/>
                <a:gd name="connsiteX4454" fmla="*/ 1233151 w 1842380"/>
                <a:gd name="connsiteY4454" fmla="*/ 1087027 h 1847704"/>
                <a:gd name="connsiteX4455" fmla="*/ 1236346 w 1842380"/>
                <a:gd name="connsiteY4455" fmla="*/ 1087027 h 1847704"/>
                <a:gd name="connsiteX4456" fmla="*/ 1243268 w 1842380"/>
                <a:gd name="connsiteY4456" fmla="*/ 1084897 h 1847704"/>
                <a:gd name="connsiteX4457" fmla="*/ 1243268 w 1842380"/>
                <a:gd name="connsiteY4457" fmla="*/ 1084897 h 1847704"/>
                <a:gd name="connsiteX4458" fmla="*/ 1243268 w 1842380"/>
                <a:gd name="connsiteY4458" fmla="*/ 1084897 h 1847704"/>
                <a:gd name="connsiteX4459" fmla="*/ 1243268 w 1842380"/>
                <a:gd name="connsiteY4459" fmla="*/ 1214822 h 1847704"/>
                <a:gd name="connsiteX4460" fmla="*/ 1243268 w 1842380"/>
                <a:gd name="connsiteY4460" fmla="*/ 1240914 h 1847704"/>
                <a:gd name="connsiteX4461" fmla="*/ 1239008 w 1842380"/>
                <a:gd name="connsiteY4461" fmla="*/ 1248901 h 1847704"/>
                <a:gd name="connsiteX4462" fmla="*/ 1237943 w 1842380"/>
                <a:gd name="connsiteY4462" fmla="*/ 1248901 h 1847704"/>
                <a:gd name="connsiteX4463" fmla="*/ 1233683 w 1842380"/>
                <a:gd name="connsiteY4463" fmla="*/ 1256888 h 1847704"/>
                <a:gd name="connsiteX4464" fmla="*/ 1233683 w 1842380"/>
                <a:gd name="connsiteY4464" fmla="*/ 1245706 h 1847704"/>
                <a:gd name="connsiteX4465" fmla="*/ 1233683 w 1842380"/>
                <a:gd name="connsiteY4465" fmla="*/ 1213225 h 1847704"/>
                <a:gd name="connsiteX4466" fmla="*/ 1233683 w 1842380"/>
                <a:gd name="connsiteY4466" fmla="*/ 1205238 h 1847704"/>
                <a:gd name="connsiteX4467" fmla="*/ 1243268 w 1842380"/>
                <a:gd name="connsiteY4467" fmla="*/ 1214822 h 1847704"/>
                <a:gd name="connsiteX4468" fmla="*/ 1243268 w 1842380"/>
                <a:gd name="connsiteY4468" fmla="*/ 1214822 h 1847704"/>
                <a:gd name="connsiteX4469" fmla="*/ 1243268 w 1842380"/>
                <a:gd name="connsiteY4469" fmla="*/ 1279785 h 1847704"/>
                <a:gd name="connsiteX4470" fmla="*/ 1243268 w 1842380"/>
                <a:gd name="connsiteY4470" fmla="*/ 1293097 h 1847704"/>
                <a:gd name="connsiteX4471" fmla="*/ 1243268 w 1842380"/>
                <a:gd name="connsiteY4471" fmla="*/ 1292032 h 1847704"/>
                <a:gd name="connsiteX4472" fmla="*/ 1233151 w 1842380"/>
                <a:gd name="connsiteY4472" fmla="*/ 1284045 h 1847704"/>
                <a:gd name="connsiteX4473" fmla="*/ 1233151 w 1842380"/>
                <a:gd name="connsiteY4473" fmla="*/ 1273927 h 1847704"/>
                <a:gd name="connsiteX4474" fmla="*/ 1242203 w 1842380"/>
                <a:gd name="connsiteY4474" fmla="*/ 1282980 h 1847704"/>
                <a:gd name="connsiteX4475" fmla="*/ 1243268 w 1842380"/>
                <a:gd name="connsiteY4475" fmla="*/ 1279785 h 1847704"/>
                <a:gd name="connsiteX4476" fmla="*/ 1243268 w 1842380"/>
                <a:gd name="connsiteY4476" fmla="*/ 1279785 h 1847704"/>
                <a:gd name="connsiteX4477" fmla="*/ 1243268 w 1842380"/>
                <a:gd name="connsiteY4477" fmla="*/ 1302149 h 1847704"/>
                <a:gd name="connsiteX4478" fmla="*/ 1243268 w 1842380"/>
                <a:gd name="connsiteY4478" fmla="*/ 1327175 h 1847704"/>
                <a:gd name="connsiteX4479" fmla="*/ 1235281 w 1842380"/>
                <a:gd name="connsiteY4479" fmla="*/ 1326110 h 1847704"/>
                <a:gd name="connsiteX4480" fmla="*/ 1233151 w 1842380"/>
                <a:gd name="connsiteY4480" fmla="*/ 1326110 h 1847704"/>
                <a:gd name="connsiteX4481" fmla="*/ 1233151 w 1842380"/>
                <a:gd name="connsiteY4481" fmla="*/ 1315993 h 1847704"/>
                <a:gd name="connsiteX4482" fmla="*/ 1233151 w 1842380"/>
                <a:gd name="connsiteY4482" fmla="*/ 1315993 h 1847704"/>
                <a:gd name="connsiteX4483" fmla="*/ 1243268 w 1842380"/>
                <a:gd name="connsiteY4483" fmla="*/ 1302149 h 1847704"/>
                <a:gd name="connsiteX4484" fmla="*/ 1243268 w 1842380"/>
                <a:gd name="connsiteY4484" fmla="*/ 1302149 h 1847704"/>
                <a:gd name="connsiteX4485" fmla="*/ 1243268 w 1842380"/>
                <a:gd name="connsiteY4485" fmla="*/ 1356462 h 1847704"/>
                <a:gd name="connsiteX4486" fmla="*/ 1243268 w 1842380"/>
                <a:gd name="connsiteY4486" fmla="*/ 1367644 h 1847704"/>
                <a:gd name="connsiteX4487" fmla="*/ 1233151 w 1842380"/>
                <a:gd name="connsiteY4487" fmla="*/ 1364449 h 1847704"/>
                <a:gd name="connsiteX4488" fmla="*/ 1233151 w 1842380"/>
                <a:gd name="connsiteY4488" fmla="*/ 1352202 h 1847704"/>
                <a:gd name="connsiteX4489" fmla="*/ 1243268 w 1842380"/>
                <a:gd name="connsiteY4489" fmla="*/ 1356462 h 1847704"/>
                <a:gd name="connsiteX4490" fmla="*/ 1243268 w 1842380"/>
                <a:gd name="connsiteY4490" fmla="*/ 1356462 h 1847704"/>
                <a:gd name="connsiteX4491" fmla="*/ 1243268 w 1842380"/>
                <a:gd name="connsiteY4491" fmla="*/ 1369774 h 1847704"/>
                <a:gd name="connsiteX4492" fmla="*/ 1243268 w 1842380"/>
                <a:gd name="connsiteY4492" fmla="*/ 1382021 h 1847704"/>
                <a:gd name="connsiteX4493" fmla="*/ 1233151 w 1842380"/>
                <a:gd name="connsiteY4493" fmla="*/ 1390008 h 1847704"/>
                <a:gd name="connsiteX4494" fmla="*/ 1233151 w 1842380"/>
                <a:gd name="connsiteY4494" fmla="*/ 1378826 h 1847704"/>
                <a:gd name="connsiteX4495" fmla="*/ 1243268 w 1842380"/>
                <a:gd name="connsiteY4495" fmla="*/ 1369774 h 1847704"/>
                <a:gd name="connsiteX4496" fmla="*/ 1243268 w 1842380"/>
                <a:gd name="connsiteY4496" fmla="*/ 1369774 h 1847704"/>
                <a:gd name="connsiteX4497" fmla="*/ 1243268 w 1842380"/>
                <a:gd name="connsiteY4497" fmla="*/ 1674885 h 1847704"/>
                <a:gd name="connsiteX4498" fmla="*/ 1243268 w 1842380"/>
                <a:gd name="connsiteY4498" fmla="*/ 1691924 h 1847704"/>
                <a:gd name="connsiteX4499" fmla="*/ 1233151 w 1842380"/>
                <a:gd name="connsiteY4499" fmla="*/ 1695119 h 1847704"/>
                <a:gd name="connsiteX4500" fmla="*/ 1233151 w 1842380"/>
                <a:gd name="connsiteY4500" fmla="*/ 1678080 h 1847704"/>
                <a:gd name="connsiteX4501" fmla="*/ 1243268 w 1842380"/>
                <a:gd name="connsiteY4501" fmla="*/ 1674885 h 1847704"/>
                <a:gd name="connsiteX4502" fmla="*/ 1243268 w 1842380"/>
                <a:gd name="connsiteY4502" fmla="*/ 1674885 h 1847704"/>
                <a:gd name="connsiteX4503" fmla="*/ 1243268 w 1842380"/>
                <a:gd name="connsiteY4503" fmla="*/ 1734522 h 1847704"/>
                <a:gd name="connsiteX4504" fmla="*/ 1243268 w 1842380"/>
                <a:gd name="connsiteY4504" fmla="*/ 1756887 h 1847704"/>
                <a:gd name="connsiteX4505" fmla="*/ 1233151 w 1842380"/>
                <a:gd name="connsiteY4505" fmla="*/ 1747834 h 1847704"/>
                <a:gd name="connsiteX4506" fmla="*/ 1233151 w 1842380"/>
                <a:gd name="connsiteY4506" fmla="*/ 1724405 h 1847704"/>
                <a:gd name="connsiteX4507" fmla="*/ 1243268 w 1842380"/>
                <a:gd name="connsiteY4507" fmla="*/ 1734522 h 1847704"/>
                <a:gd name="connsiteX4508" fmla="*/ 1243268 w 1842380"/>
                <a:gd name="connsiteY4508" fmla="*/ 1734522 h 1847704"/>
                <a:gd name="connsiteX4509" fmla="*/ 1243268 w 1842380"/>
                <a:gd name="connsiteY4509" fmla="*/ 1770731 h 1847704"/>
                <a:gd name="connsiteX4510" fmla="*/ 1243268 w 1842380"/>
                <a:gd name="connsiteY4510" fmla="*/ 1788835 h 1847704"/>
                <a:gd name="connsiteX4511" fmla="*/ 1233151 w 1842380"/>
                <a:gd name="connsiteY4511" fmla="*/ 1792030 h 1847704"/>
                <a:gd name="connsiteX4512" fmla="*/ 1233151 w 1842380"/>
                <a:gd name="connsiteY4512" fmla="*/ 1776056 h 1847704"/>
                <a:gd name="connsiteX4513" fmla="*/ 1243268 w 1842380"/>
                <a:gd name="connsiteY4513" fmla="*/ 1770731 h 1847704"/>
                <a:gd name="connsiteX4514" fmla="*/ 1233151 w 1842380"/>
                <a:gd name="connsiteY4514" fmla="*/ 56146 h 1847704"/>
                <a:gd name="connsiteX4515" fmla="*/ 1233151 w 1842380"/>
                <a:gd name="connsiteY4515" fmla="*/ 73185 h 1847704"/>
                <a:gd name="connsiteX4516" fmla="*/ 1220904 w 1842380"/>
                <a:gd name="connsiteY4516" fmla="*/ 69991 h 1847704"/>
                <a:gd name="connsiteX4517" fmla="*/ 1220904 w 1842380"/>
                <a:gd name="connsiteY4517" fmla="*/ 52951 h 1847704"/>
                <a:gd name="connsiteX4518" fmla="*/ 1233151 w 1842380"/>
                <a:gd name="connsiteY4518" fmla="*/ 56146 h 1847704"/>
                <a:gd name="connsiteX4519" fmla="*/ 1233151 w 1842380"/>
                <a:gd name="connsiteY4519" fmla="*/ 56146 h 1847704"/>
                <a:gd name="connsiteX4520" fmla="*/ 1233151 w 1842380"/>
                <a:gd name="connsiteY4520" fmla="*/ 149330 h 1847704"/>
                <a:gd name="connsiteX4521" fmla="*/ 1233151 w 1842380"/>
                <a:gd name="connsiteY4521" fmla="*/ 169564 h 1847704"/>
                <a:gd name="connsiteX4522" fmla="*/ 1220904 w 1842380"/>
                <a:gd name="connsiteY4522" fmla="*/ 159447 h 1847704"/>
                <a:gd name="connsiteX4523" fmla="*/ 1220904 w 1842380"/>
                <a:gd name="connsiteY4523" fmla="*/ 116849 h 1847704"/>
                <a:gd name="connsiteX4524" fmla="*/ 1229956 w 1842380"/>
                <a:gd name="connsiteY4524" fmla="*/ 145070 h 1847704"/>
                <a:gd name="connsiteX4525" fmla="*/ 1233151 w 1842380"/>
                <a:gd name="connsiteY4525" fmla="*/ 149330 h 1847704"/>
                <a:gd name="connsiteX4526" fmla="*/ 1233151 w 1842380"/>
                <a:gd name="connsiteY4526" fmla="*/ 149330 h 1847704"/>
                <a:gd name="connsiteX4527" fmla="*/ 1233151 w 1842380"/>
                <a:gd name="connsiteY4527" fmla="*/ 479468 h 1847704"/>
                <a:gd name="connsiteX4528" fmla="*/ 1233151 w 1842380"/>
                <a:gd name="connsiteY4528" fmla="*/ 489585 h 1847704"/>
                <a:gd name="connsiteX4529" fmla="*/ 1221969 w 1842380"/>
                <a:gd name="connsiteY4529" fmla="*/ 483727 h 1847704"/>
                <a:gd name="connsiteX4530" fmla="*/ 1221969 w 1842380"/>
                <a:gd name="connsiteY4530" fmla="*/ 483727 h 1847704"/>
                <a:gd name="connsiteX4531" fmla="*/ 1220904 w 1842380"/>
                <a:gd name="connsiteY4531" fmla="*/ 483727 h 1847704"/>
                <a:gd name="connsiteX4532" fmla="*/ 1220904 w 1842380"/>
                <a:gd name="connsiteY4532" fmla="*/ 507157 h 1847704"/>
                <a:gd name="connsiteX4533" fmla="*/ 1220904 w 1842380"/>
                <a:gd name="connsiteY4533" fmla="*/ 472545 h 1847704"/>
                <a:gd name="connsiteX4534" fmla="*/ 1221969 w 1842380"/>
                <a:gd name="connsiteY4534" fmla="*/ 473610 h 1847704"/>
                <a:gd name="connsiteX4535" fmla="*/ 1233151 w 1842380"/>
                <a:gd name="connsiteY4535" fmla="*/ 479468 h 1847704"/>
                <a:gd name="connsiteX4536" fmla="*/ 1233151 w 1842380"/>
                <a:gd name="connsiteY4536" fmla="*/ 479468 h 1847704"/>
                <a:gd name="connsiteX4537" fmla="*/ 1233151 w 1842380"/>
                <a:gd name="connsiteY4537" fmla="*/ 546028 h 1847704"/>
                <a:gd name="connsiteX4538" fmla="*/ 1233151 w 1842380"/>
                <a:gd name="connsiteY4538" fmla="*/ 557210 h 1847704"/>
                <a:gd name="connsiteX4539" fmla="*/ 1220904 w 1842380"/>
                <a:gd name="connsiteY4539" fmla="*/ 548157 h 1847704"/>
                <a:gd name="connsiteX4540" fmla="*/ 1220904 w 1842380"/>
                <a:gd name="connsiteY4540" fmla="*/ 530053 h 1847704"/>
                <a:gd name="connsiteX4541" fmla="*/ 1220904 w 1842380"/>
                <a:gd name="connsiteY4541" fmla="*/ 531118 h 1847704"/>
                <a:gd name="connsiteX4542" fmla="*/ 1233151 w 1842380"/>
                <a:gd name="connsiteY4542" fmla="*/ 546028 h 1847704"/>
                <a:gd name="connsiteX4543" fmla="*/ 1233151 w 1842380"/>
                <a:gd name="connsiteY4543" fmla="*/ 546028 h 1847704"/>
                <a:gd name="connsiteX4544" fmla="*/ 1233151 w 1842380"/>
                <a:gd name="connsiteY4544" fmla="*/ 585431 h 1847704"/>
                <a:gd name="connsiteX4545" fmla="*/ 1233151 w 1842380"/>
                <a:gd name="connsiteY4545" fmla="*/ 595548 h 1847704"/>
                <a:gd name="connsiteX4546" fmla="*/ 1220904 w 1842380"/>
                <a:gd name="connsiteY4546" fmla="*/ 606730 h 1847704"/>
                <a:gd name="connsiteX4547" fmla="*/ 1220904 w 1842380"/>
                <a:gd name="connsiteY4547" fmla="*/ 596613 h 1847704"/>
                <a:gd name="connsiteX4548" fmla="*/ 1229956 w 1842380"/>
                <a:gd name="connsiteY4548" fmla="*/ 589691 h 1847704"/>
                <a:gd name="connsiteX4549" fmla="*/ 1233151 w 1842380"/>
                <a:gd name="connsiteY4549" fmla="*/ 585431 h 1847704"/>
                <a:gd name="connsiteX4550" fmla="*/ 1233151 w 1842380"/>
                <a:gd name="connsiteY4550" fmla="*/ 585431 h 1847704"/>
                <a:gd name="connsiteX4551" fmla="*/ 1233151 w 1842380"/>
                <a:gd name="connsiteY4551" fmla="*/ 616847 h 1847704"/>
                <a:gd name="connsiteX4552" fmla="*/ 1233151 w 1842380"/>
                <a:gd name="connsiteY4552" fmla="*/ 625900 h 1847704"/>
                <a:gd name="connsiteX4553" fmla="*/ 1233151 w 1842380"/>
                <a:gd name="connsiteY4553" fmla="*/ 625900 h 1847704"/>
                <a:gd name="connsiteX4554" fmla="*/ 1233151 w 1842380"/>
                <a:gd name="connsiteY4554" fmla="*/ 624835 h 1847704"/>
                <a:gd name="connsiteX4555" fmla="*/ 1220904 w 1842380"/>
                <a:gd name="connsiteY4555" fmla="*/ 616847 h 1847704"/>
                <a:gd name="connsiteX4556" fmla="*/ 1220904 w 1842380"/>
                <a:gd name="connsiteY4556" fmla="*/ 609925 h 1847704"/>
                <a:gd name="connsiteX4557" fmla="*/ 1223034 w 1842380"/>
                <a:gd name="connsiteY4557" fmla="*/ 610990 h 1847704"/>
                <a:gd name="connsiteX4558" fmla="*/ 1233151 w 1842380"/>
                <a:gd name="connsiteY4558" fmla="*/ 616847 h 1847704"/>
                <a:gd name="connsiteX4559" fmla="*/ 1233151 w 1842380"/>
                <a:gd name="connsiteY4559" fmla="*/ 616847 h 1847704"/>
                <a:gd name="connsiteX4560" fmla="*/ 1233151 w 1842380"/>
                <a:gd name="connsiteY4560" fmla="*/ 649329 h 1847704"/>
                <a:gd name="connsiteX4561" fmla="*/ 1233151 w 1842380"/>
                <a:gd name="connsiteY4561" fmla="*/ 665303 h 1847704"/>
                <a:gd name="connsiteX4562" fmla="*/ 1220904 w 1842380"/>
                <a:gd name="connsiteY4562" fmla="*/ 675420 h 1847704"/>
                <a:gd name="connsiteX4563" fmla="*/ 1220904 w 1842380"/>
                <a:gd name="connsiteY4563" fmla="*/ 675420 h 1847704"/>
                <a:gd name="connsiteX4564" fmla="*/ 1220904 w 1842380"/>
                <a:gd name="connsiteY4564" fmla="*/ 667433 h 1847704"/>
                <a:gd name="connsiteX4565" fmla="*/ 1232086 w 1842380"/>
                <a:gd name="connsiteY4565" fmla="*/ 656251 h 1847704"/>
                <a:gd name="connsiteX4566" fmla="*/ 1220904 w 1842380"/>
                <a:gd name="connsiteY4566" fmla="*/ 651991 h 1847704"/>
                <a:gd name="connsiteX4567" fmla="*/ 1220904 w 1842380"/>
                <a:gd name="connsiteY4567" fmla="*/ 644004 h 1847704"/>
                <a:gd name="connsiteX4568" fmla="*/ 1233151 w 1842380"/>
                <a:gd name="connsiteY4568" fmla="*/ 649329 h 1847704"/>
                <a:gd name="connsiteX4569" fmla="*/ 1233151 w 1842380"/>
                <a:gd name="connsiteY4569" fmla="*/ 649329 h 1847704"/>
                <a:gd name="connsiteX4570" fmla="*/ 1233151 w 1842380"/>
                <a:gd name="connsiteY4570" fmla="*/ 708966 h 1847704"/>
                <a:gd name="connsiteX4571" fmla="*/ 1233151 w 1842380"/>
                <a:gd name="connsiteY4571" fmla="*/ 777656 h 1847704"/>
                <a:gd name="connsiteX4572" fmla="*/ 1227294 w 1842380"/>
                <a:gd name="connsiteY4572" fmla="*/ 779786 h 1847704"/>
                <a:gd name="connsiteX4573" fmla="*/ 1220371 w 1842380"/>
                <a:gd name="connsiteY4573" fmla="*/ 782981 h 1847704"/>
                <a:gd name="connsiteX4574" fmla="*/ 1220371 w 1842380"/>
                <a:gd name="connsiteY4574" fmla="*/ 762747 h 1847704"/>
                <a:gd name="connsiteX4575" fmla="*/ 1220371 w 1842380"/>
                <a:gd name="connsiteY4575" fmla="*/ 761682 h 1847704"/>
                <a:gd name="connsiteX4576" fmla="*/ 1222501 w 1842380"/>
                <a:gd name="connsiteY4576" fmla="*/ 760617 h 1847704"/>
                <a:gd name="connsiteX4577" fmla="*/ 1223566 w 1842380"/>
                <a:gd name="connsiteY4577" fmla="*/ 758487 h 1847704"/>
                <a:gd name="connsiteX4578" fmla="*/ 1224631 w 1842380"/>
                <a:gd name="connsiteY4578" fmla="*/ 755292 h 1847704"/>
                <a:gd name="connsiteX4579" fmla="*/ 1225696 w 1842380"/>
                <a:gd name="connsiteY4579" fmla="*/ 754227 h 1847704"/>
                <a:gd name="connsiteX4580" fmla="*/ 1225696 w 1842380"/>
                <a:gd name="connsiteY4580" fmla="*/ 752097 h 1847704"/>
                <a:gd name="connsiteX4581" fmla="*/ 1224631 w 1842380"/>
                <a:gd name="connsiteY4581" fmla="*/ 751032 h 1847704"/>
                <a:gd name="connsiteX4582" fmla="*/ 1222501 w 1842380"/>
                <a:gd name="connsiteY4582" fmla="*/ 748902 h 1847704"/>
                <a:gd name="connsiteX4583" fmla="*/ 1220371 w 1842380"/>
                <a:gd name="connsiteY4583" fmla="*/ 747837 h 1847704"/>
                <a:gd name="connsiteX4584" fmla="*/ 1220371 w 1842380"/>
                <a:gd name="connsiteY4584" fmla="*/ 719616 h 1847704"/>
                <a:gd name="connsiteX4585" fmla="*/ 1220371 w 1842380"/>
                <a:gd name="connsiteY4585" fmla="*/ 718551 h 1847704"/>
                <a:gd name="connsiteX4586" fmla="*/ 1226229 w 1842380"/>
                <a:gd name="connsiteY4586" fmla="*/ 714291 h 1847704"/>
                <a:gd name="connsiteX4587" fmla="*/ 1229424 w 1842380"/>
                <a:gd name="connsiteY4587" fmla="*/ 712161 h 1847704"/>
                <a:gd name="connsiteX4588" fmla="*/ 1233151 w 1842380"/>
                <a:gd name="connsiteY4588" fmla="*/ 708966 h 1847704"/>
                <a:gd name="connsiteX4589" fmla="*/ 1233151 w 1842380"/>
                <a:gd name="connsiteY4589" fmla="*/ 708966 h 1847704"/>
                <a:gd name="connsiteX4590" fmla="*/ 1233151 w 1842380"/>
                <a:gd name="connsiteY4590" fmla="*/ 820787 h 1847704"/>
                <a:gd name="connsiteX4591" fmla="*/ 1233151 w 1842380"/>
                <a:gd name="connsiteY4591" fmla="*/ 834099 h 1847704"/>
                <a:gd name="connsiteX4592" fmla="*/ 1231021 w 1842380"/>
                <a:gd name="connsiteY4592" fmla="*/ 834099 h 1847704"/>
                <a:gd name="connsiteX4593" fmla="*/ 1226761 w 1842380"/>
                <a:gd name="connsiteY4593" fmla="*/ 835164 h 1847704"/>
                <a:gd name="connsiteX4594" fmla="*/ 1220904 w 1842380"/>
                <a:gd name="connsiteY4594" fmla="*/ 835164 h 1847704"/>
                <a:gd name="connsiteX4595" fmla="*/ 1220904 w 1842380"/>
                <a:gd name="connsiteY4595" fmla="*/ 820787 h 1847704"/>
                <a:gd name="connsiteX4596" fmla="*/ 1221969 w 1842380"/>
                <a:gd name="connsiteY4596" fmla="*/ 821852 h 1847704"/>
                <a:gd name="connsiteX4597" fmla="*/ 1229956 w 1842380"/>
                <a:gd name="connsiteY4597" fmla="*/ 821852 h 1847704"/>
                <a:gd name="connsiteX4598" fmla="*/ 1233151 w 1842380"/>
                <a:gd name="connsiteY4598" fmla="*/ 820787 h 1847704"/>
                <a:gd name="connsiteX4599" fmla="*/ 1233151 w 1842380"/>
                <a:gd name="connsiteY4599" fmla="*/ 820787 h 1847704"/>
                <a:gd name="connsiteX4600" fmla="*/ 1233151 w 1842380"/>
                <a:gd name="connsiteY4600" fmla="*/ 849541 h 1847704"/>
                <a:gd name="connsiteX4601" fmla="*/ 1233151 w 1842380"/>
                <a:gd name="connsiteY4601" fmla="*/ 884685 h 1847704"/>
                <a:gd name="connsiteX4602" fmla="*/ 1232086 w 1842380"/>
                <a:gd name="connsiteY4602" fmla="*/ 884685 h 1847704"/>
                <a:gd name="connsiteX4603" fmla="*/ 1227826 w 1842380"/>
                <a:gd name="connsiteY4603" fmla="*/ 885750 h 1847704"/>
                <a:gd name="connsiteX4604" fmla="*/ 1220904 w 1842380"/>
                <a:gd name="connsiteY4604" fmla="*/ 885750 h 1847704"/>
                <a:gd name="connsiteX4605" fmla="*/ 1220904 w 1842380"/>
                <a:gd name="connsiteY4605" fmla="*/ 884685 h 1847704"/>
                <a:gd name="connsiteX4606" fmla="*/ 1220904 w 1842380"/>
                <a:gd name="connsiteY4606" fmla="*/ 849541 h 1847704"/>
                <a:gd name="connsiteX4607" fmla="*/ 1221969 w 1842380"/>
                <a:gd name="connsiteY4607" fmla="*/ 850606 h 1847704"/>
                <a:gd name="connsiteX4608" fmla="*/ 1228891 w 1842380"/>
                <a:gd name="connsiteY4608" fmla="*/ 850606 h 1847704"/>
                <a:gd name="connsiteX4609" fmla="*/ 1233151 w 1842380"/>
                <a:gd name="connsiteY4609" fmla="*/ 849541 h 1847704"/>
                <a:gd name="connsiteX4610" fmla="*/ 1233151 w 1842380"/>
                <a:gd name="connsiteY4610" fmla="*/ 849541 h 1847704"/>
                <a:gd name="connsiteX4611" fmla="*/ 1233151 w 1842380"/>
                <a:gd name="connsiteY4611" fmla="*/ 905984 h 1847704"/>
                <a:gd name="connsiteX4612" fmla="*/ 1233151 w 1842380"/>
                <a:gd name="connsiteY4612" fmla="*/ 912906 h 1847704"/>
                <a:gd name="connsiteX4613" fmla="*/ 1220904 w 1842380"/>
                <a:gd name="connsiteY4613" fmla="*/ 912906 h 1847704"/>
                <a:gd name="connsiteX4614" fmla="*/ 1220904 w 1842380"/>
                <a:gd name="connsiteY4614" fmla="*/ 905984 h 1847704"/>
                <a:gd name="connsiteX4615" fmla="*/ 1233151 w 1842380"/>
                <a:gd name="connsiteY4615" fmla="*/ 905984 h 1847704"/>
                <a:gd name="connsiteX4616" fmla="*/ 1233151 w 1842380"/>
                <a:gd name="connsiteY4616" fmla="*/ 905984 h 1847704"/>
                <a:gd name="connsiteX4617" fmla="*/ 1233151 w 1842380"/>
                <a:gd name="connsiteY4617" fmla="*/ 955504 h 1847704"/>
                <a:gd name="connsiteX4618" fmla="*/ 1233151 w 1842380"/>
                <a:gd name="connsiteY4618" fmla="*/ 962427 h 1847704"/>
                <a:gd name="connsiteX4619" fmla="*/ 1229956 w 1842380"/>
                <a:gd name="connsiteY4619" fmla="*/ 961362 h 1847704"/>
                <a:gd name="connsiteX4620" fmla="*/ 1220904 w 1842380"/>
                <a:gd name="connsiteY4620" fmla="*/ 962427 h 1847704"/>
                <a:gd name="connsiteX4621" fmla="*/ 1220904 w 1842380"/>
                <a:gd name="connsiteY4621" fmla="*/ 955504 h 1847704"/>
                <a:gd name="connsiteX4622" fmla="*/ 1223034 w 1842380"/>
                <a:gd name="connsiteY4622" fmla="*/ 955504 h 1847704"/>
                <a:gd name="connsiteX4623" fmla="*/ 1220904 w 1842380"/>
                <a:gd name="connsiteY4623" fmla="*/ 951245 h 1847704"/>
                <a:gd name="connsiteX4624" fmla="*/ 1220904 w 1842380"/>
                <a:gd name="connsiteY4624" fmla="*/ 950180 h 1847704"/>
                <a:gd name="connsiteX4625" fmla="*/ 1220904 w 1842380"/>
                <a:gd name="connsiteY4625" fmla="*/ 917698 h 1847704"/>
                <a:gd name="connsiteX4626" fmla="*/ 1224099 w 1842380"/>
                <a:gd name="connsiteY4626" fmla="*/ 934738 h 1847704"/>
                <a:gd name="connsiteX4627" fmla="*/ 1224099 w 1842380"/>
                <a:gd name="connsiteY4627" fmla="*/ 934738 h 1847704"/>
                <a:gd name="connsiteX4628" fmla="*/ 1233151 w 1842380"/>
                <a:gd name="connsiteY4628" fmla="*/ 955504 h 1847704"/>
                <a:gd name="connsiteX4629" fmla="*/ 1233151 w 1842380"/>
                <a:gd name="connsiteY4629" fmla="*/ 955504 h 1847704"/>
                <a:gd name="connsiteX4630" fmla="*/ 1233151 w 1842380"/>
                <a:gd name="connsiteY4630" fmla="*/ 1048156 h 1847704"/>
                <a:gd name="connsiteX4631" fmla="*/ 1233151 w 1842380"/>
                <a:gd name="connsiteY4631" fmla="*/ 1069455 h 1847704"/>
                <a:gd name="connsiteX4632" fmla="*/ 1228891 w 1842380"/>
                <a:gd name="connsiteY4632" fmla="*/ 1068390 h 1847704"/>
                <a:gd name="connsiteX4633" fmla="*/ 1226761 w 1842380"/>
                <a:gd name="connsiteY4633" fmla="*/ 1067325 h 1847704"/>
                <a:gd name="connsiteX4634" fmla="*/ 1220904 w 1842380"/>
                <a:gd name="connsiteY4634" fmla="*/ 1066260 h 1847704"/>
                <a:gd name="connsiteX4635" fmla="*/ 1220904 w 1842380"/>
                <a:gd name="connsiteY4635" fmla="*/ 1039104 h 1847704"/>
                <a:gd name="connsiteX4636" fmla="*/ 1224099 w 1842380"/>
                <a:gd name="connsiteY4636" fmla="*/ 1042299 h 1847704"/>
                <a:gd name="connsiteX4637" fmla="*/ 1229956 w 1842380"/>
                <a:gd name="connsiteY4637" fmla="*/ 1045494 h 1847704"/>
                <a:gd name="connsiteX4638" fmla="*/ 1233151 w 1842380"/>
                <a:gd name="connsiteY4638" fmla="*/ 1048156 h 1847704"/>
                <a:gd name="connsiteX4639" fmla="*/ 1233151 w 1842380"/>
                <a:gd name="connsiteY4639" fmla="*/ 1048156 h 1847704"/>
                <a:gd name="connsiteX4640" fmla="*/ 1233151 w 1842380"/>
                <a:gd name="connsiteY4640" fmla="*/ 1087560 h 1847704"/>
                <a:gd name="connsiteX4641" fmla="*/ 1233151 w 1842380"/>
                <a:gd name="connsiteY4641" fmla="*/ 1106729 h 1847704"/>
                <a:gd name="connsiteX4642" fmla="*/ 1229956 w 1842380"/>
                <a:gd name="connsiteY4642" fmla="*/ 1107794 h 1847704"/>
                <a:gd name="connsiteX4643" fmla="*/ 1220904 w 1842380"/>
                <a:gd name="connsiteY4643" fmla="*/ 1110989 h 1847704"/>
                <a:gd name="connsiteX4644" fmla="*/ 1220904 w 1842380"/>
                <a:gd name="connsiteY4644" fmla="*/ 1085962 h 1847704"/>
                <a:gd name="connsiteX4645" fmla="*/ 1224099 w 1842380"/>
                <a:gd name="connsiteY4645" fmla="*/ 1087027 h 1847704"/>
                <a:gd name="connsiteX4646" fmla="*/ 1228359 w 1842380"/>
                <a:gd name="connsiteY4646" fmla="*/ 1088092 h 1847704"/>
                <a:gd name="connsiteX4647" fmla="*/ 1233151 w 1842380"/>
                <a:gd name="connsiteY4647" fmla="*/ 1087560 h 1847704"/>
                <a:gd name="connsiteX4648" fmla="*/ 1233151 w 1842380"/>
                <a:gd name="connsiteY4648" fmla="*/ 1087560 h 1847704"/>
                <a:gd name="connsiteX4649" fmla="*/ 1233151 w 1842380"/>
                <a:gd name="connsiteY4649" fmla="*/ 1204173 h 1847704"/>
                <a:gd name="connsiteX4650" fmla="*/ 1233151 w 1842380"/>
                <a:gd name="connsiteY4650" fmla="*/ 1212160 h 1847704"/>
                <a:gd name="connsiteX4651" fmla="*/ 1228891 w 1842380"/>
                <a:gd name="connsiteY4651" fmla="*/ 1208965 h 1847704"/>
                <a:gd name="connsiteX4652" fmla="*/ 1220904 w 1842380"/>
                <a:gd name="connsiteY4652" fmla="*/ 1224939 h 1847704"/>
                <a:gd name="connsiteX4653" fmla="*/ 1220904 w 1842380"/>
                <a:gd name="connsiteY4653" fmla="*/ 1212692 h 1847704"/>
                <a:gd name="connsiteX4654" fmla="*/ 1220904 w 1842380"/>
                <a:gd name="connsiteY4654" fmla="*/ 1202575 h 1847704"/>
                <a:gd name="connsiteX4655" fmla="*/ 1220904 w 1842380"/>
                <a:gd name="connsiteY4655" fmla="*/ 1191393 h 1847704"/>
                <a:gd name="connsiteX4656" fmla="*/ 1226761 w 1842380"/>
                <a:gd name="connsiteY4656" fmla="*/ 1200445 h 1847704"/>
                <a:gd name="connsiteX4657" fmla="*/ 1233151 w 1842380"/>
                <a:gd name="connsiteY4657" fmla="*/ 1204173 h 1847704"/>
                <a:gd name="connsiteX4658" fmla="*/ 1233151 w 1842380"/>
                <a:gd name="connsiteY4658" fmla="*/ 1204173 h 1847704"/>
                <a:gd name="connsiteX4659" fmla="*/ 1233151 w 1842380"/>
                <a:gd name="connsiteY4659" fmla="*/ 1245174 h 1847704"/>
                <a:gd name="connsiteX4660" fmla="*/ 1233151 w 1842380"/>
                <a:gd name="connsiteY4660" fmla="*/ 1256356 h 1847704"/>
                <a:gd name="connsiteX4661" fmla="*/ 1231021 w 1842380"/>
                <a:gd name="connsiteY4661" fmla="*/ 1259550 h 1847704"/>
                <a:gd name="connsiteX4662" fmla="*/ 1228891 w 1842380"/>
                <a:gd name="connsiteY4662" fmla="*/ 1263810 h 1847704"/>
                <a:gd name="connsiteX4663" fmla="*/ 1233151 w 1842380"/>
                <a:gd name="connsiteY4663" fmla="*/ 1273927 h 1847704"/>
                <a:gd name="connsiteX4664" fmla="*/ 1233151 w 1842380"/>
                <a:gd name="connsiteY4664" fmla="*/ 1284045 h 1847704"/>
                <a:gd name="connsiteX4665" fmla="*/ 1223034 w 1842380"/>
                <a:gd name="connsiteY4665" fmla="*/ 1271798 h 1847704"/>
                <a:gd name="connsiteX4666" fmla="*/ 1220904 w 1842380"/>
                <a:gd name="connsiteY4666" fmla="*/ 1269668 h 1847704"/>
                <a:gd name="connsiteX4667" fmla="*/ 1220904 w 1842380"/>
                <a:gd name="connsiteY4667" fmla="*/ 1261680 h 1847704"/>
                <a:gd name="connsiteX4668" fmla="*/ 1221969 w 1842380"/>
                <a:gd name="connsiteY4668" fmla="*/ 1262745 h 1847704"/>
                <a:gd name="connsiteX4669" fmla="*/ 1224099 w 1842380"/>
                <a:gd name="connsiteY4669" fmla="*/ 1256888 h 1847704"/>
                <a:gd name="connsiteX4670" fmla="*/ 1233151 w 1842380"/>
                <a:gd name="connsiteY4670" fmla="*/ 1245174 h 1847704"/>
                <a:gd name="connsiteX4671" fmla="*/ 1233151 w 1842380"/>
                <a:gd name="connsiteY4671" fmla="*/ 1245174 h 1847704"/>
                <a:gd name="connsiteX4672" fmla="*/ 1233151 w 1842380"/>
                <a:gd name="connsiteY4672" fmla="*/ 1315993 h 1847704"/>
                <a:gd name="connsiteX4673" fmla="*/ 1233151 w 1842380"/>
                <a:gd name="connsiteY4673" fmla="*/ 1326110 h 1847704"/>
                <a:gd name="connsiteX4674" fmla="*/ 1220904 w 1842380"/>
                <a:gd name="connsiteY4674" fmla="*/ 1333033 h 1847704"/>
                <a:gd name="connsiteX4675" fmla="*/ 1220904 w 1842380"/>
                <a:gd name="connsiteY4675" fmla="*/ 1320786 h 1847704"/>
                <a:gd name="connsiteX4676" fmla="*/ 1233151 w 1842380"/>
                <a:gd name="connsiteY4676" fmla="*/ 1315993 h 1847704"/>
                <a:gd name="connsiteX4677" fmla="*/ 1233151 w 1842380"/>
                <a:gd name="connsiteY4677" fmla="*/ 1315993 h 1847704"/>
                <a:gd name="connsiteX4678" fmla="*/ 1233151 w 1842380"/>
                <a:gd name="connsiteY4678" fmla="*/ 1351670 h 1847704"/>
                <a:gd name="connsiteX4679" fmla="*/ 1233151 w 1842380"/>
                <a:gd name="connsiteY4679" fmla="*/ 1363916 h 1847704"/>
                <a:gd name="connsiteX4680" fmla="*/ 1220904 w 1842380"/>
                <a:gd name="connsiteY4680" fmla="*/ 1356994 h 1847704"/>
                <a:gd name="connsiteX4681" fmla="*/ 1220904 w 1842380"/>
                <a:gd name="connsiteY4681" fmla="*/ 1344747 h 1847704"/>
                <a:gd name="connsiteX4682" fmla="*/ 1233151 w 1842380"/>
                <a:gd name="connsiteY4682" fmla="*/ 1351670 h 1847704"/>
                <a:gd name="connsiteX4683" fmla="*/ 1233151 w 1842380"/>
                <a:gd name="connsiteY4683" fmla="*/ 1351670 h 1847704"/>
                <a:gd name="connsiteX4684" fmla="*/ 1233151 w 1842380"/>
                <a:gd name="connsiteY4684" fmla="*/ 1378826 h 1847704"/>
                <a:gd name="connsiteX4685" fmla="*/ 1233151 w 1842380"/>
                <a:gd name="connsiteY4685" fmla="*/ 1390008 h 1847704"/>
                <a:gd name="connsiteX4686" fmla="*/ 1220904 w 1842380"/>
                <a:gd name="connsiteY4686" fmla="*/ 1394268 h 1847704"/>
                <a:gd name="connsiteX4687" fmla="*/ 1220904 w 1842380"/>
                <a:gd name="connsiteY4687" fmla="*/ 1384151 h 1847704"/>
                <a:gd name="connsiteX4688" fmla="*/ 1233151 w 1842380"/>
                <a:gd name="connsiteY4688" fmla="*/ 1378826 h 1847704"/>
                <a:gd name="connsiteX4689" fmla="*/ 1233151 w 1842380"/>
                <a:gd name="connsiteY4689" fmla="*/ 1378826 h 1847704"/>
                <a:gd name="connsiteX4690" fmla="*/ 1233151 w 1842380"/>
                <a:gd name="connsiteY4690" fmla="*/ 1678612 h 1847704"/>
                <a:gd name="connsiteX4691" fmla="*/ 1233151 w 1842380"/>
                <a:gd name="connsiteY4691" fmla="*/ 1695651 h 1847704"/>
                <a:gd name="connsiteX4692" fmla="*/ 1220904 w 1842380"/>
                <a:gd name="connsiteY4692" fmla="*/ 1701509 h 1847704"/>
                <a:gd name="connsiteX4693" fmla="*/ 1220904 w 1842380"/>
                <a:gd name="connsiteY4693" fmla="*/ 1684469 h 1847704"/>
                <a:gd name="connsiteX4694" fmla="*/ 1233151 w 1842380"/>
                <a:gd name="connsiteY4694" fmla="*/ 1678612 h 1847704"/>
                <a:gd name="connsiteX4695" fmla="*/ 1233151 w 1842380"/>
                <a:gd name="connsiteY4695" fmla="*/ 1678612 h 1847704"/>
                <a:gd name="connsiteX4696" fmla="*/ 1233151 w 1842380"/>
                <a:gd name="connsiteY4696" fmla="*/ 1724405 h 1847704"/>
                <a:gd name="connsiteX4697" fmla="*/ 1233151 w 1842380"/>
                <a:gd name="connsiteY4697" fmla="*/ 1747834 h 1847704"/>
                <a:gd name="connsiteX4698" fmla="*/ 1220904 w 1842380"/>
                <a:gd name="connsiteY4698" fmla="*/ 1737717 h 1847704"/>
                <a:gd name="connsiteX4699" fmla="*/ 1220904 w 1842380"/>
                <a:gd name="connsiteY4699" fmla="*/ 1713223 h 1847704"/>
                <a:gd name="connsiteX4700" fmla="*/ 1233151 w 1842380"/>
                <a:gd name="connsiteY4700" fmla="*/ 1724405 h 1847704"/>
                <a:gd name="connsiteX4701" fmla="*/ 1233151 w 1842380"/>
                <a:gd name="connsiteY4701" fmla="*/ 1724405 h 1847704"/>
                <a:gd name="connsiteX4702" fmla="*/ 1233151 w 1842380"/>
                <a:gd name="connsiteY4702" fmla="*/ 1776588 h 1847704"/>
                <a:gd name="connsiteX4703" fmla="*/ 1233151 w 1842380"/>
                <a:gd name="connsiteY4703" fmla="*/ 1792563 h 1847704"/>
                <a:gd name="connsiteX4704" fmla="*/ 1220904 w 1842380"/>
                <a:gd name="connsiteY4704" fmla="*/ 1795758 h 1847704"/>
                <a:gd name="connsiteX4705" fmla="*/ 1220904 w 1842380"/>
                <a:gd name="connsiteY4705" fmla="*/ 1778718 h 1847704"/>
                <a:gd name="connsiteX4706" fmla="*/ 1233151 w 1842380"/>
                <a:gd name="connsiteY4706" fmla="*/ 1776588 h 1847704"/>
                <a:gd name="connsiteX4707" fmla="*/ 1220904 w 1842380"/>
                <a:gd name="connsiteY4707" fmla="*/ 52951 h 1847704"/>
                <a:gd name="connsiteX4708" fmla="*/ 1220904 w 1842380"/>
                <a:gd name="connsiteY4708" fmla="*/ 69991 h 1847704"/>
                <a:gd name="connsiteX4709" fmla="*/ 1215047 w 1842380"/>
                <a:gd name="connsiteY4709" fmla="*/ 67861 h 1847704"/>
                <a:gd name="connsiteX4710" fmla="*/ 1215047 w 1842380"/>
                <a:gd name="connsiteY4710" fmla="*/ 51886 h 1847704"/>
                <a:gd name="connsiteX4711" fmla="*/ 1220904 w 1842380"/>
                <a:gd name="connsiteY4711" fmla="*/ 52951 h 1847704"/>
                <a:gd name="connsiteX4712" fmla="*/ 1220904 w 1842380"/>
                <a:gd name="connsiteY4712" fmla="*/ 52951 h 1847704"/>
                <a:gd name="connsiteX4713" fmla="*/ 1220904 w 1842380"/>
                <a:gd name="connsiteY4713" fmla="*/ 116849 h 1847704"/>
                <a:gd name="connsiteX4714" fmla="*/ 1220904 w 1842380"/>
                <a:gd name="connsiteY4714" fmla="*/ 159447 h 1847704"/>
                <a:gd name="connsiteX4715" fmla="*/ 1216644 w 1842380"/>
                <a:gd name="connsiteY4715" fmla="*/ 156252 h 1847704"/>
                <a:gd name="connsiteX4716" fmla="*/ 1215579 w 1842380"/>
                <a:gd name="connsiteY4716" fmla="*/ 156252 h 1847704"/>
                <a:gd name="connsiteX4717" fmla="*/ 1215579 w 1842380"/>
                <a:gd name="connsiteY4717" fmla="*/ 85433 h 1847704"/>
                <a:gd name="connsiteX4718" fmla="*/ 1220904 w 1842380"/>
                <a:gd name="connsiteY4718" fmla="*/ 116849 h 1847704"/>
                <a:gd name="connsiteX4719" fmla="*/ 1220904 w 1842380"/>
                <a:gd name="connsiteY4719" fmla="*/ 116849 h 1847704"/>
                <a:gd name="connsiteX4720" fmla="*/ 1220904 w 1842380"/>
                <a:gd name="connsiteY4720" fmla="*/ 472545 h 1847704"/>
                <a:gd name="connsiteX4721" fmla="*/ 1220904 w 1842380"/>
                <a:gd name="connsiteY4721" fmla="*/ 507689 h 1847704"/>
                <a:gd name="connsiteX4722" fmla="*/ 1220904 w 1842380"/>
                <a:gd name="connsiteY4722" fmla="*/ 530053 h 1847704"/>
                <a:gd name="connsiteX4723" fmla="*/ 1220904 w 1842380"/>
                <a:gd name="connsiteY4723" fmla="*/ 548157 h 1847704"/>
                <a:gd name="connsiteX4724" fmla="*/ 1215047 w 1842380"/>
                <a:gd name="connsiteY4724" fmla="*/ 541235 h 1847704"/>
                <a:gd name="connsiteX4725" fmla="*/ 1215047 w 1842380"/>
                <a:gd name="connsiteY4725" fmla="*/ 469350 h 1847704"/>
                <a:gd name="connsiteX4726" fmla="*/ 1216112 w 1842380"/>
                <a:gd name="connsiteY4726" fmla="*/ 471480 h 1847704"/>
                <a:gd name="connsiteX4727" fmla="*/ 1220904 w 1842380"/>
                <a:gd name="connsiteY4727" fmla="*/ 472545 h 1847704"/>
                <a:gd name="connsiteX4728" fmla="*/ 1220904 w 1842380"/>
                <a:gd name="connsiteY4728" fmla="*/ 472545 h 1847704"/>
                <a:gd name="connsiteX4729" fmla="*/ 1220904 w 1842380"/>
                <a:gd name="connsiteY4729" fmla="*/ 596613 h 1847704"/>
                <a:gd name="connsiteX4730" fmla="*/ 1220904 w 1842380"/>
                <a:gd name="connsiteY4730" fmla="*/ 606730 h 1847704"/>
                <a:gd name="connsiteX4731" fmla="*/ 1218774 w 1842380"/>
                <a:gd name="connsiteY4731" fmla="*/ 608860 h 1847704"/>
                <a:gd name="connsiteX4732" fmla="*/ 1220904 w 1842380"/>
                <a:gd name="connsiteY4732" fmla="*/ 609925 h 1847704"/>
                <a:gd name="connsiteX4733" fmla="*/ 1220904 w 1842380"/>
                <a:gd name="connsiteY4733" fmla="*/ 616847 h 1847704"/>
                <a:gd name="connsiteX4734" fmla="*/ 1215047 w 1842380"/>
                <a:gd name="connsiteY4734" fmla="*/ 615782 h 1847704"/>
                <a:gd name="connsiteX4735" fmla="*/ 1215047 w 1842380"/>
                <a:gd name="connsiteY4735" fmla="*/ 603535 h 1847704"/>
                <a:gd name="connsiteX4736" fmla="*/ 1220904 w 1842380"/>
                <a:gd name="connsiteY4736" fmla="*/ 596613 h 1847704"/>
                <a:gd name="connsiteX4737" fmla="*/ 1220904 w 1842380"/>
                <a:gd name="connsiteY4737" fmla="*/ 596613 h 1847704"/>
                <a:gd name="connsiteX4738" fmla="*/ 1220904 w 1842380"/>
                <a:gd name="connsiteY4738" fmla="*/ 644004 h 1847704"/>
                <a:gd name="connsiteX4739" fmla="*/ 1220904 w 1842380"/>
                <a:gd name="connsiteY4739" fmla="*/ 651991 h 1847704"/>
                <a:gd name="connsiteX4740" fmla="*/ 1215047 w 1842380"/>
                <a:gd name="connsiteY4740" fmla="*/ 647731 h 1847704"/>
                <a:gd name="connsiteX4741" fmla="*/ 1215047 w 1842380"/>
                <a:gd name="connsiteY4741" fmla="*/ 639744 h 1847704"/>
                <a:gd name="connsiteX4742" fmla="*/ 1220904 w 1842380"/>
                <a:gd name="connsiteY4742" fmla="*/ 644004 h 1847704"/>
                <a:gd name="connsiteX4743" fmla="*/ 1220904 w 1842380"/>
                <a:gd name="connsiteY4743" fmla="*/ 644004 h 1847704"/>
                <a:gd name="connsiteX4744" fmla="*/ 1220904 w 1842380"/>
                <a:gd name="connsiteY4744" fmla="*/ 667433 h 1847704"/>
                <a:gd name="connsiteX4745" fmla="*/ 1220904 w 1842380"/>
                <a:gd name="connsiteY4745" fmla="*/ 675420 h 1847704"/>
                <a:gd name="connsiteX4746" fmla="*/ 1215047 w 1842380"/>
                <a:gd name="connsiteY4746" fmla="*/ 683407 h 1847704"/>
                <a:gd name="connsiteX4747" fmla="*/ 1215047 w 1842380"/>
                <a:gd name="connsiteY4747" fmla="*/ 669563 h 1847704"/>
                <a:gd name="connsiteX4748" fmla="*/ 1220904 w 1842380"/>
                <a:gd name="connsiteY4748" fmla="*/ 667433 h 1847704"/>
                <a:gd name="connsiteX4749" fmla="*/ 1220904 w 1842380"/>
                <a:gd name="connsiteY4749" fmla="*/ 667433 h 1847704"/>
                <a:gd name="connsiteX4750" fmla="*/ 1220904 w 1842380"/>
                <a:gd name="connsiteY4750" fmla="*/ 719083 h 1847704"/>
                <a:gd name="connsiteX4751" fmla="*/ 1220904 w 1842380"/>
                <a:gd name="connsiteY4751" fmla="*/ 747305 h 1847704"/>
                <a:gd name="connsiteX4752" fmla="*/ 1220904 w 1842380"/>
                <a:gd name="connsiteY4752" fmla="*/ 747305 h 1847704"/>
                <a:gd name="connsiteX4753" fmla="*/ 1218774 w 1842380"/>
                <a:gd name="connsiteY4753" fmla="*/ 744110 h 1847704"/>
                <a:gd name="connsiteX4754" fmla="*/ 1215579 w 1842380"/>
                <a:gd name="connsiteY4754" fmla="*/ 740915 h 1847704"/>
                <a:gd name="connsiteX4755" fmla="*/ 1215579 w 1842380"/>
                <a:gd name="connsiteY4755" fmla="*/ 738785 h 1847704"/>
                <a:gd name="connsiteX4756" fmla="*/ 1215579 w 1842380"/>
                <a:gd name="connsiteY4756" fmla="*/ 737720 h 1847704"/>
                <a:gd name="connsiteX4757" fmla="*/ 1215579 w 1842380"/>
                <a:gd name="connsiteY4757" fmla="*/ 727603 h 1847704"/>
                <a:gd name="connsiteX4758" fmla="*/ 1215579 w 1842380"/>
                <a:gd name="connsiteY4758" fmla="*/ 725473 h 1847704"/>
                <a:gd name="connsiteX4759" fmla="*/ 1217709 w 1842380"/>
                <a:gd name="connsiteY4759" fmla="*/ 722278 h 1847704"/>
                <a:gd name="connsiteX4760" fmla="*/ 1220904 w 1842380"/>
                <a:gd name="connsiteY4760" fmla="*/ 719083 h 1847704"/>
                <a:gd name="connsiteX4761" fmla="*/ 1220904 w 1842380"/>
                <a:gd name="connsiteY4761" fmla="*/ 719083 h 1847704"/>
                <a:gd name="connsiteX4762" fmla="*/ 1220904 w 1842380"/>
                <a:gd name="connsiteY4762" fmla="*/ 763279 h 1847704"/>
                <a:gd name="connsiteX4763" fmla="*/ 1220904 w 1842380"/>
                <a:gd name="connsiteY4763" fmla="*/ 783514 h 1847704"/>
                <a:gd name="connsiteX4764" fmla="*/ 1219839 w 1842380"/>
                <a:gd name="connsiteY4764" fmla="*/ 783514 h 1847704"/>
                <a:gd name="connsiteX4765" fmla="*/ 1215579 w 1842380"/>
                <a:gd name="connsiteY4765" fmla="*/ 785643 h 1847704"/>
                <a:gd name="connsiteX4766" fmla="*/ 1215579 w 1842380"/>
                <a:gd name="connsiteY4766" fmla="*/ 764344 h 1847704"/>
                <a:gd name="connsiteX4767" fmla="*/ 1215579 w 1842380"/>
                <a:gd name="connsiteY4767" fmla="*/ 764344 h 1847704"/>
                <a:gd name="connsiteX4768" fmla="*/ 1217709 w 1842380"/>
                <a:gd name="connsiteY4768" fmla="*/ 763279 h 1847704"/>
                <a:gd name="connsiteX4769" fmla="*/ 1220904 w 1842380"/>
                <a:gd name="connsiteY4769" fmla="*/ 763279 h 1847704"/>
                <a:gd name="connsiteX4770" fmla="*/ 1220904 w 1842380"/>
                <a:gd name="connsiteY4770" fmla="*/ 763279 h 1847704"/>
                <a:gd name="connsiteX4771" fmla="*/ 1220904 w 1842380"/>
                <a:gd name="connsiteY4771" fmla="*/ 820787 h 1847704"/>
                <a:gd name="connsiteX4772" fmla="*/ 1220904 w 1842380"/>
                <a:gd name="connsiteY4772" fmla="*/ 835164 h 1847704"/>
                <a:gd name="connsiteX4773" fmla="*/ 1219839 w 1842380"/>
                <a:gd name="connsiteY4773" fmla="*/ 835164 h 1847704"/>
                <a:gd name="connsiteX4774" fmla="*/ 1216644 w 1842380"/>
                <a:gd name="connsiteY4774" fmla="*/ 836229 h 1847704"/>
                <a:gd name="connsiteX4775" fmla="*/ 1216644 w 1842380"/>
                <a:gd name="connsiteY4775" fmla="*/ 839424 h 1847704"/>
                <a:gd name="connsiteX4776" fmla="*/ 1216644 w 1842380"/>
                <a:gd name="connsiteY4776" fmla="*/ 843684 h 1847704"/>
                <a:gd name="connsiteX4777" fmla="*/ 1217709 w 1842380"/>
                <a:gd name="connsiteY4777" fmla="*/ 845814 h 1847704"/>
                <a:gd name="connsiteX4778" fmla="*/ 1218774 w 1842380"/>
                <a:gd name="connsiteY4778" fmla="*/ 846879 h 1847704"/>
                <a:gd name="connsiteX4779" fmla="*/ 1219839 w 1842380"/>
                <a:gd name="connsiteY4779" fmla="*/ 849009 h 1847704"/>
                <a:gd name="connsiteX4780" fmla="*/ 1220904 w 1842380"/>
                <a:gd name="connsiteY4780" fmla="*/ 849009 h 1847704"/>
                <a:gd name="connsiteX4781" fmla="*/ 1220904 w 1842380"/>
                <a:gd name="connsiteY4781" fmla="*/ 884152 h 1847704"/>
                <a:gd name="connsiteX4782" fmla="*/ 1218774 w 1842380"/>
                <a:gd name="connsiteY4782" fmla="*/ 880957 h 1847704"/>
                <a:gd name="connsiteX4783" fmla="*/ 1216644 w 1842380"/>
                <a:gd name="connsiteY4783" fmla="*/ 877762 h 1847704"/>
                <a:gd name="connsiteX4784" fmla="*/ 1215579 w 1842380"/>
                <a:gd name="connsiteY4784" fmla="*/ 875633 h 1847704"/>
                <a:gd name="connsiteX4785" fmla="*/ 1215579 w 1842380"/>
                <a:gd name="connsiteY4785" fmla="*/ 818125 h 1847704"/>
                <a:gd name="connsiteX4786" fmla="*/ 1216644 w 1842380"/>
                <a:gd name="connsiteY4786" fmla="*/ 818125 h 1847704"/>
                <a:gd name="connsiteX4787" fmla="*/ 1219839 w 1842380"/>
                <a:gd name="connsiteY4787" fmla="*/ 820255 h 1847704"/>
                <a:gd name="connsiteX4788" fmla="*/ 1220904 w 1842380"/>
                <a:gd name="connsiteY4788" fmla="*/ 820255 h 1847704"/>
                <a:gd name="connsiteX4789" fmla="*/ 1220904 w 1842380"/>
                <a:gd name="connsiteY4789" fmla="*/ 820787 h 1847704"/>
                <a:gd name="connsiteX4790" fmla="*/ 1220904 w 1842380"/>
                <a:gd name="connsiteY4790" fmla="*/ 905984 h 1847704"/>
                <a:gd name="connsiteX4791" fmla="*/ 1220904 w 1842380"/>
                <a:gd name="connsiteY4791" fmla="*/ 912906 h 1847704"/>
                <a:gd name="connsiteX4792" fmla="*/ 1218774 w 1842380"/>
                <a:gd name="connsiteY4792" fmla="*/ 912906 h 1847704"/>
                <a:gd name="connsiteX4793" fmla="*/ 1220904 w 1842380"/>
                <a:gd name="connsiteY4793" fmla="*/ 917166 h 1847704"/>
                <a:gd name="connsiteX4794" fmla="*/ 1220904 w 1842380"/>
                <a:gd name="connsiteY4794" fmla="*/ 949647 h 1847704"/>
                <a:gd name="connsiteX4795" fmla="*/ 1215047 w 1842380"/>
                <a:gd name="connsiteY4795" fmla="*/ 921426 h 1847704"/>
                <a:gd name="connsiteX4796" fmla="*/ 1215047 w 1842380"/>
                <a:gd name="connsiteY4796" fmla="*/ 905451 h 1847704"/>
                <a:gd name="connsiteX4797" fmla="*/ 1220904 w 1842380"/>
                <a:gd name="connsiteY4797" fmla="*/ 905984 h 1847704"/>
                <a:gd name="connsiteX4798" fmla="*/ 1220904 w 1842380"/>
                <a:gd name="connsiteY4798" fmla="*/ 905984 h 1847704"/>
                <a:gd name="connsiteX4799" fmla="*/ 1220904 w 1842380"/>
                <a:gd name="connsiteY4799" fmla="*/ 955504 h 1847704"/>
                <a:gd name="connsiteX4800" fmla="*/ 1220904 w 1842380"/>
                <a:gd name="connsiteY4800" fmla="*/ 962427 h 1847704"/>
                <a:gd name="connsiteX4801" fmla="*/ 1215047 w 1842380"/>
                <a:gd name="connsiteY4801" fmla="*/ 963492 h 1847704"/>
                <a:gd name="connsiteX4802" fmla="*/ 1215047 w 1842380"/>
                <a:gd name="connsiteY4802" fmla="*/ 956569 h 1847704"/>
                <a:gd name="connsiteX4803" fmla="*/ 1220904 w 1842380"/>
                <a:gd name="connsiteY4803" fmla="*/ 955504 h 1847704"/>
                <a:gd name="connsiteX4804" fmla="*/ 1220904 w 1842380"/>
                <a:gd name="connsiteY4804" fmla="*/ 955504 h 1847704"/>
                <a:gd name="connsiteX4805" fmla="*/ 1220904 w 1842380"/>
                <a:gd name="connsiteY4805" fmla="*/ 1039104 h 1847704"/>
                <a:gd name="connsiteX4806" fmla="*/ 1220904 w 1842380"/>
                <a:gd name="connsiteY4806" fmla="*/ 1066260 h 1847704"/>
                <a:gd name="connsiteX4807" fmla="*/ 1219839 w 1842380"/>
                <a:gd name="connsiteY4807" fmla="*/ 1066260 h 1847704"/>
                <a:gd name="connsiteX4808" fmla="*/ 1216644 w 1842380"/>
                <a:gd name="connsiteY4808" fmla="*/ 1065195 h 1847704"/>
                <a:gd name="connsiteX4809" fmla="*/ 1215579 w 1842380"/>
                <a:gd name="connsiteY4809" fmla="*/ 1064130 h 1847704"/>
                <a:gd name="connsiteX4810" fmla="*/ 1215579 w 1842380"/>
                <a:gd name="connsiteY4810" fmla="*/ 1036974 h 1847704"/>
                <a:gd name="connsiteX4811" fmla="*/ 1215579 w 1842380"/>
                <a:gd name="connsiteY4811" fmla="*/ 1036974 h 1847704"/>
                <a:gd name="connsiteX4812" fmla="*/ 1219839 w 1842380"/>
                <a:gd name="connsiteY4812" fmla="*/ 1039104 h 1847704"/>
                <a:gd name="connsiteX4813" fmla="*/ 1220904 w 1842380"/>
                <a:gd name="connsiteY4813" fmla="*/ 1039104 h 1847704"/>
                <a:gd name="connsiteX4814" fmla="*/ 1220904 w 1842380"/>
                <a:gd name="connsiteY4814" fmla="*/ 1039104 h 1847704"/>
                <a:gd name="connsiteX4815" fmla="*/ 1220904 w 1842380"/>
                <a:gd name="connsiteY4815" fmla="*/ 1085962 h 1847704"/>
                <a:gd name="connsiteX4816" fmla="*/ 1220904 w 1842380"/>
                <a:gd name="connsiteY4816" fmla="*/ 1110989 h 1847704"/>
                <a:gd name="connsiteX4817" fmla="*/ 1217709 w 1842380"/>
                <a:gd name="connsiteY4817" fmla="*/ 1112054 h 1847704"/>
                <a:gd name="connsiteX4818" fmla="*/ 1215579 w 1842380"/>
                <a:gd name="connsiteY4818" fmla="*/ 1113119 h 1847704"/>
                <a:gd name="connsiteX4819" fmla="*/ 1215579 w 1842380"/>
                <a:gd name="connsiteY4819" fmla="*/ 1087027 h 1847704"/>
                <a:gd name="connsiteX4820" fmla="*/ 1218774 w 1842380"/>
                <a:gd name="connsiteY4820" fmla="*/ 1085962 h 1847704"/>
                <a:gd name="connsiteX4821" fmla="*/ 1220904 w 1842380"/>
                <a:gd name="connsiteY4821" fmla="*/ 1085962 h 1847704"/>
                <a:gd name="connsiteX4822" fmla="*/ 1220904 w 1842380"/>
                <a:gd name="connsiteY4822" fmla="*/ 1085962 h 1847704"/>
                <a:gd name="connsiteX4823" fmla="*/ 1220904 w 1842380"/>
                <a:gd name="connsiteY4823" fmla="*/ 1190861 h 1847704"/>
                <a:gd name="connsiteX4824" fmla="*/ 1220904 w 1842380"/>
                <a:gd name="connsiteY4824" fmla="*/ 1202043 h 1847704"/>
                <a:gd name="connsiteX4825" fmla="*/ 1215047 w 1842380"/>
                <a:gd name="connsiteY4825" fmla="*/ 1194055 h 1847704"/>
                <a:gd name="connsiteX4826" fmla="*/ 1215047 w 1842380"/>
                <a:gd name="connsiteY4826" fmla="*/ 1185003 h 1847704"/>
                <a:gd name="connsiteX4827" fmla="*/ 1220904 w 1842380"/>
                <a:gd name="connsiteY4827" fmla="*/ 1190861 h 1847704"/>
                <a:gd name="connsiteX4828" fmla="*/ 1220904 w 1842380"/>
                <a:gd name="connsiteY4828" fmla="*/ 1190861 h 1847704"/>
                <a:gd name="connsiteX4829" fmla="*/ 1220904 w 1842380"/>
                <a:gd name="connsiteY4829" fmla="*/ 1212160 h 1847704"/>
                <a:gd name="connsiteX4830" fmla="*/ 1220904 w 1842380"/>
                <a:gd name="connsiteY4830" fmla="*/ 1224407 h 1847704"/>
                <a:gd name="connsiteX4831" fmla="*/ 1217709 w 1842380"/>
                <a:gd name="connsiteY4831" fmla="*/ 1227602 h 1847704"/>
                <a:gd name="connsiteX4832" fmla="*/ 1217709 w 1842380"/>
                <a:gd name="connsiteY4832" fmla="*/ 1227602 h 1847704"/>
                <a:gd name="connsiteX4833" fmla="*/ 1215579 w 1842380"/>
                <a:gd name="connsiteY4833" fmla="*/ 1231862 h 1847704"/>
                <a:gd name="connsiteX4834" fmla="*/ 1215579 w 1842380"/>
                <a:gd name="connsiteY4834" fmla="*/ 1220679 h 1847704"/>
                <a:gd name="connsiteX4835" fmla="*/ 1220904 w 1842380"/>
                <a:gd name="connsiteY4835" fmla="*/ 1212160 h 1847704"/>
                <a:gd name="connsiteX4836" fmla="*/ 1220904 w 1842380"/>
                <a:gd name="connsiteY4836" fmla="*/ 1212160 h 1847704"/>
                <a:gd name="connsiteX4837" fmla="*/ 1220904 w 1842380"/>
                <a:gd name="connsiteY4837" fmla="*/ 1261680 h 1847704"/>
                <a:gd name="connsiteX4838" fmla="*/ 1220904 w 1842380"/>
                <a:gd name="connsiteY4838" fmla="*/ 1269668 h 1847704"/>
                <a:gd name="connsiteX4839" fmla="*/ 1215047 w 1842380"/>
                <a:gd name="connsiteY4839" fmla="*/ 1265408 h 1847704"/>
                <a:gd name="connsiteX4840" fmla="*/ 1215047 w 1842380"/>
                <a:gd name="connsiteY4840" fmla="*/ 1256356 h 1847704"/>
                <a:gd name="connsiteX4841" fmla="*/ 1220904 w 1842380"/>
                <a:gd name="connsiteY4841" fmla="*/ 1261680 h 1847704"/>
                <a:gd name="connsiteX4842" fmla="*/ 1220904 w 1842380"/>
                <a:gd name="connsiteY4842" fmla="*/ 1261680 h 1847704"/>
                <a:gd name="connsiteX4843" fmla="*/ 1220904 w 1842380"/>
                <a:gd name="connsiteY4843" fmla="*/ 1320253 h 1847704"/>
                <a:gd name="connsiteX4844" fmla="*/ 1220904 w 1842380"/>
                <a:gd name="connsiteY4844" fmla="*/ 1332500 h 1847704"/>
                <a:gd name="connsiteX4845" fmla="*/ 1215047 w 1842380"/>
                <a:gd name="connsiteY4845" fmla="*/ 1336760 h 1847704"/>
                <a:gd name="connsiteX4846" fmla="*/ 1215047 w 1842380"/>
                <a:gd name="connsiteY4846" fmla="*/ 1324513 h 1847704"/>
                <a:gd name="connsiteX4847" fmla="*/ 1220904 w 1842380"/>
                <a:gd name="connsiteY4847" fmla="*/ 1320253 h 1847704"/>
                <a:gd name="connsiteX4848" fmla="*/ 1220904 w 1842380"/>
                <a:gd name="connsiteY4848" fmla="*/ 1320253 h 1847704"/>
                <a:gd name="connsiteX4849" fmla="*/ 1220904 w 1842380"/>
                <a:gd name="connsiteY4849" fmla="*/ 1345280 h 1847704"/>
                <a:gd name="connsiteX4850" fmla="*/ 1220904 w 1842380"/>
                <a:gd name="connsiteY4850" fmla="*/ 1357527 h 1847704"/>
                <a:gd name="connsiteX4851" fmla="*/ 1215047 w 1842380"/>
                <a:gd name="connsiteY4851" fmla="*/ 1355397 h 1847704"/>
                <a:gd name="connsiteX4852" fmla="*/ 1215047 w 1842380"/>
                <a:gd name="connsiteY4852" fmla="*/ 1343150 h 1847704"/>
                <a:gd name="connsiteX4853" fmla="*/ 1220904 w 1842380"/>
                <a:gd name="connsiteY4853" fmla="*/ 1345280 h 1847704"/>
                <a:gd name="connsiteX4854" fmla="*/ 1220904 w 1842380"/>
                <a:gd name="connsiteY4854" fmla="*/ 1345280 h 1847704"/>
                <a:gd name="connsiteX4855" fmla="*/ 1220904 w 1842380"/>
                <a:gd name="connsiteY4855" fmla="*/ 1384683 h 1847704"/>
                <a:gd name="connsiteX4856" fmla="*/ 1220904 w 1842380"/>
                <a:gd name="connsiteY4856" fmla="*/ 1394800 h 1847704"/>
                <a:gd name="connsiteX4857" fmla="*/ 1219839 w 1842380"/>
                <a:gd name="connsiteY4857" fmla="*/ 1394800 h 1847704"/>
                <a:gd name="connsiteX4858" fmla="*/ 1215579 w 1842380"/>
                <a:gd name="connsiteY4858" fmla="*/ 1399060 h 1847704"/>
                <a:gd name="connsiteX4859" fmla="*/ 1215579 w 1842380"/>
                <a:gd name="connsiteY4859" fmla="*/ 1399060 h 1847704"/>
                <a:gd name="connsiteX4860" fmla="*/ 1215579 w 1842380"/>
                <a:gd name="connsiteY4860" fmla="*/ 1384683 h 1847704"/>
                <a:gd name="connsiteX4861" fmla="*/ 1220904 w 1842380"/>
                <a:gd name="connsiteY4861" fmla="*/ 1384683 h 1847704"/>
                <a:gd name="connsiteX4862" fmla="*/ 1220904 w 1842380"/>
                <a:gd name="connsiteY4862" fmla="*/ 1384683 h 1847704"/>
                <a:gd name="connsiteX4863" fmla="*/ 1220904 w 1842380"/>
                <a:gd name="connsiteY4863" fmla="*/ 1683937 h 1847704"/>
                <a:gd name="connsiteX4864" fmla="*/ 1220904 w 1842380"/>
                <a:gd name="connsiteY4864" fmla="*/ 1700976 h 1847704"/>
                <a:gd name="connsiteX4865" fmla="*/ 1215047 w 1842380"/>
                <a:gd name="connsiteY4865" fmla="*/ 1704171 h 1847704"/>
                <a:gd name="connsiteX4866" fmla="*/ 1215047 w 1842380"/>
                <a:gd name="connsiteY4866" fmla="*/ 1686067 h 1847704"/>
                <a:gd name="connsiteX4867" fmla="*/ 1220904 w 1842380"/>
                <a:gd name="connsiteY4867" fmla="*/ 1683937 h 1847704"/>
                <a:gd name="connsiteX4868" fmla="*/ 1220904 w 1842380"/>
                <a:gd name="connsiteY4868" fmla="*/ 1683937 h 1847704"/>
                <a:gd name="connsiteX4869" fmla="*/ 1220904 w 1842380"/>
                <a:gd name="connsiteY4869" fmla="*/ 1713223 h 1847704"/>
                <a:gd name="connsiteX4870" fmla="*/ 1220904 w 1842380"/>
                <a:gd name="connsiteY4870" fmla="*/ 1738250 h 1847704"/>
                <a:gd name="connsiteX4871" fmla="*/ 1215047 w 1842380"/>
                <a:gd name="connsiteY4871" fmla="*/ 1733990 h 1847704"/>
                <a:gd name="connsiteX4872" fmla="*/ 1215047 w 1842380"/>
                <a:gd name="connsiteY4872" fmla="*/ 1710561 h 1847704"/>
                <a:gd name="connsiteX4873" fmla="*/ 1220904 w 1842380"/>
                <a:gd name="connsiteY4873" fmla="*/ 1713223 h 1847704"/>
                <a:gd name="connsiteX4874" fmla="*/ 1220904 w 1842380"/>
                <a:gd name="connsiteY4874" fmla="*/ 1713223 h 1847704"/>
                <a:gd name="connsiteX4875" fmla="*/ 1220904 w 1842380"/>
                <a:gd name="connsiteY4875" fmla="*/ 1778718 h 1847704"/>
                <a:gd name="connsiteX4876" fmla="*/ 1220904 w 1842380"/>
                <a:gd name="connsiteY4876" fmla="*/ 1795758 h 1847704"/>
                <a:gd name="connsiteX4877" fmla="*/ 1215047 w 1842380"/>
                <a:gd name="connsiteY4877" fmla="*/ 1796823 h 1847704"/>
                <a:gd name="connsiteX4878" fmla="*/ 1215047 w 1842380"/>
                <a:gd name="connsiteY4878" fmla="*/ 1779783 h 1847704"/>
                <a:gd name="connsiteX4879" fmla="*/ 1220904 w 1842380"/>
                <a:gd name="connsiteY4879" fmla="*/ 1778718 h 1847704"/>
                <a:gd name="connsiteX4880" fmla="*/ 1215047 w 1842380"/>
                <a:gd name="connsiteY4880" fmla="*/ 51354 h 1847704"/>
                <a:gd name="connsiteX4881" fmla="*/ 1215047 w 1842380"/>
                <a:gd name="connsiteY4881" fmla="*/ 67328 h 1847704"/>
                <a:gd name="connsiteX4882" fmla="*/ 1210787 w 1842380"/>
                <a:gd name="connsiteY4882" fmla="*/ 67328 h 1847704"/>
                <a:gd name="connsiteX4883" fmla="*/ 1210787 w 1842380"/>
                <a:gd name="connsiteY4883" fmla="*/ 67328 h 1847704"/>
                <a:gd name="connsiteX4884" fmla="*/ 1208657 w 1842380"/>
                <a:gd name="connsiteY4884" fmla="*/ 67328 h 1847704"/>
                <a:gd name="connsiteX4885" fmla="*/ 1215579 w 1842380"/>
                <a:gd name="connsiteY4885" fmla="*/ 85433 h 1847704"/>
                <a:gd name="connsiteX4886" fmla="*/ 1215579 w 1842380"/>
                <a:gd name="connsiteY4886" fmla="*/ 156252 h 1847704"/>
                <a:gd name="connsiteX4887" fmla="*/ 1196410 w 1842380"/>
                <a:gd name="connsiteY4887" fmla="*/ 154122 h 1847704"/>
                <a:gd name="connsiteX4888" fmla="*/ 1196410 w 1842380"/>
                <a:gd name="connsiteY4888" fmla="*/ 138148 h 1847704"/>
                <a:gd name="connsiteX4889" fmla="*/ 1207592 w 1842380"/>
                <a:gd name="connsiteY4889" fmla="*/ 140278 h 1847704"/>
                <a:gd name="connsiteX4890" fmla="*/ 1196410 w 1842380"/>
                <a:gd name="connsiteY4890" fmla="*/ 82770 h 1847704"/>
                <a:gd name="connsiteX4891" fmla="*/ 1196410 w 1842380"/>
                <a:gd name="connsiteY4891" fmla="*/ 49224 h 1847704"/>
                <a:gd name="connsiteX4892" fmla="*/ 1205462 w 1842380"/>
                <a:gd name="connsiteY4892" fmla="*/ 50289 h 1847704"/>
                <a:gd name="connsiteX4893" fmla="*/ 1215047 w 1842380"/>
                <a:gd name="connsiteY4893" fmla="*/ 51354 h 1847704"/>
                <a:gd name="connsiteX4894" fmla="*/ 1215047 w 1842380"/>
                <a:gd name="connsiteY4894" fmla="*/ 51354 h 1847704"/>
                <a:gd name="connsiteX4895" fmla="*/ 1215047 w 1842380"/>
                <a:gd name="connsiteY4895" fmla="*/ 469350 h 1847704"/>
                <a:gd name="connsiteX4896" fmla="*/ 1215047 w 1842380"/>
                <a:gd name="connsiteY4896" fmla="*/ 541235 h 1847704"/>
                <a:gd name="connsiteX4897" fmla="*/ 1211852 w 1842380"/>
                <a:gd name="connsiteY4897" fmla="*/ 535378 h 1847704"/>
                <a:gd name="connsiteX4898" fmla="*/ 1195877 w 1842380"/>
                <a:gd name="connsiteY4898" fmla="*/ 529521 h 1847704"/>
                <a:gd name="connsiteX4899" fmla="*/ 1195877 w 1842380"/>
                <a:gd name="connsiteY4899" fmla="*/ 518339 h 1847704"/>
                <a:gd name="connsiteX4900" fmla="*/ 1208124 w 1842380"/>
                <a:gd name="connsiteY4900" fmla="*/ 525261 h 1847704"/>
                <a:gd name="connsiteX4901" fmla="*/ 1195877 w 1842380"/>
                <a:gd name="connsiteY4901" fmla="*/ 465623 h 1847704"/>
                <a:gd name="connsiteX4902" fmla="*/ 1195877 w 1842380"/>
                <a:gd name="connsiteY4902" fmla="*/ 455506 h 1847704"/>
                <a:gd name="connsiteX4903" fmla="*/ 1215047 w 1842380"/>
                <a:gd name="connsiteY4903" fmla="*/ 469350 h 1847704"/>
                <a:gd name="connsiteX4904" fmla="*/ 1215047 w 1842380"/>
                <a:gd name="connsiteY4904" fmla="*/ 469350 h 1847704"/>
                <a:gd name="connsiteX4905" fmla="*/ 1215047 w 1842380"/>
                <a:gd name="connsiteY4905" fmla="*/ 603003 h 1847704"/>
                <a:gd name="connsiteX4906" fmla="*/ 1215047 w 1842380"/>
                <a:gd name="connsiteY4906" fmla="*/ 615250 h 1847704"/>
                <a:gd name="connsiteX4907" fmla="*/ 1198007 w 1842380"/>
                <a:gd name="connsiteY4907" fmla="*/ 628562 h 1847704"/>
                <a:gd name="connsiteX4908" fmla="*/ 1202267 w 1842380"/>
                <a:gd name="connsiteY4908" fmla="*/ 630692 h 1847704"/>
                <a:gd name="connsiteX4909" fmla="*/ 1214514 w 1842380"/>
                <a:gd name="connsiteY4909" fmla="*/ 638679 h 1847704"/>
                <a:gd name="connsiteX4910" fmla="*/ 1214514 w 1842380"/>
                <a:gd name="connsiteY4910" fmla="*/ 646666 h 1847704"/>
                <a:gd name="connsiteX4911" fmla="*/ 1211319 w 1842380"/>
                <a:gd name="connsiteY4911" fmla="*/ 645601 h 1847704"/>
                <a:gd name="connsiteX4912" fmla="*/ 1211319 w 1842380"/>
                <a:gd name="connsiteY4912" fmla="*/ 645601 h 1847704"/>
                <a:gd name="connsiteX4913" fmla="*/ 1195345 w 1842380"/>
                <a:gd name="connsiteY4913" fmla="*/ 635484 h 1847704"/>
                <a:gd name="connsiteX4914" fmla="*/ 1195345 w 1842380"/>
                <a:gd name="connsiteY4914" fmla="*/ 620575 h 1847704"/>
                <a:gd name="connsiteX4915" fmla="*/ 1208657 w 1842380"/>
                <a:gd name="connsiteY4915" fmla="*/ 609393 h 1847704"/>
                <a:gd name="connsiteX4916" fmla="*/ 1215047 w 1842380"/>
                <a:gd name="connsiteY4916" fmla="*/ 603003 h 1847704"/>
                <a:gd name="connsiteX4917" fmla="*/ 1215047 w 1842380"/>
                <a:gd name="connsiteY4917" fmla="*/ 603003 h 1847704"/>
                <a:gd name="connsiteX4918" fmla="*/ 1215047 w 1842380"/>
                <a:gd name="connsiteY4918" fmla="*/ 669563 h 1847704"/>
                <a:gd name="connsiteX4919" fmla="*/ 1215047 w 1842380"/>
                <a:gd name="connsiteY4919" fmla="*/ 682875 h 1847704"/>
                <a:gd name="connsiteX4920" fmla="*/ 1200670 w 1842380"/>
                <a:gd name="connsiteY4920" fmla="*/ 695122 h 1847704"/>
                <a:gd name="connsiteX4921" fmla="*/ 1196410 w 1842380"/>
                <a:gd name="connsiteY4921" fmla="*/ 700979 h 1847704"/>
                <a:gd name="connsiteX4922" fmla="*/ 1196410 w 1842380"/>
                <a:gd name="connsiteY4922" fmla="*/ 689797 h 1847704"/>
                <a:gd name="connsiteX4923" fmla="*/ 1210787 w 1842380"/>
                <a:gd name="connsiteY4923" fmla="*/ 676485 h 1847704"/>
                <a:gd name="connsiteX4924" fmla="*/ 1196410 w 1842380"/>
                <a:gd name="connsiteY4924" fmla="*/ 668498 h 1847704"/>
                <a:gd name="connsiteX4925" fmla="*/ 1196410 w 1842380"/>
                <a:gd name="connsiteY4925" fmla="*/ 660511 h 1847704"/>
                <a:gd name="connsiteX4926" fmla="*/ 1215047 w 1842380"/>
                <a:gd name="connsiteY4926" fmla="*/ 669563 h 1847704"/>
                <a:gd name="connsiteX4927" fmla="*/ 1215047 w 1842380"/>
                <a:gd name="connsiteY4927" fmla="*/ 669563 h 1847704"/>
                <a:gd name="connsiteX4928" fmla="*/ 1215047 w 1842380"/>
                <a:gd name="connsiteY4928" fmla="*/ 727071 h 1847704"/>
                <a:gd name="connsiteX4929" fmla="*/ 1215047 w 1842380"/>
                <a:gd name="connsiteY4929" fmla="*/ 737188 h 1847704"/>
                <a:gd name="connsiteX4930" fmla="*/ 1213982 w 1842380"/>
                <a:gd name="connsiteY4930" fmla="*/ 732928 h 1847704"/>
                <a:gd name="connsiteX4931" fmla="*/ 1213982 w 1842380"/>
                <a:gd name="connsiteY4931" fmla="*/ 728136 h 1847704"/>
                <a:gd name="connsiteX4932" fmla="*/ 1215047 w 1842380"/>
                <a:gd name="connsiteY4932" fmla="*/ 727071 h 1847704"/>
                <a:gd name="connsiteX4933" fmla="*/ 1215047 w 1842380"/>
                <a:gd name="connsiteY4933" fmla="*/ 727071 h 1847704"/>
                <a:gd name="connsiteX4934" fmla="*/ 1215047 w 1842380"/>
                <a:gd name="connsiteY4934" fmla="*/ 764344 h 1847704"/>
                <a:gd name="connsiteX4935" fmla="*/ 1215047 w 1842380"/>
                <a:gd name="connsiteY4935" fmla="*/ 785643 h 1847704"/>
                <a:gd name="connsiteX4936" fmla="*/ 1210787 w 1842380"/>
                <a:gd name="connsiteY4936" fmla="*/ 787773 h 1847704"/>
                <a:gd name="connsiteX4937" fmla="*/ 1207592 w 1842380"/>
                <a:gd name="connsiteY4937" fmla="*/ 788838 h 1847704"/>
                <a:gd name="connsiteX4938" fmla="*/ 1204397 w 1842380"/>
                <a:gd name="connsiteY4938" fmla="*/ 790968 h 1847704"/>
                <a:gd name="connsiteX4939" fmla="*/ 1201202 w 1842380"/>
                <a:gd name="connsiteY4939" fmla="*/ 794163 h 1847704"/>
                <a:gd name="connsiteX4940" fmla="*/ 1196942 w 1842380"/>
                <a:gd name="connsiteY4940" fmla="*/ 795228 h 1847704"/>
                <a:gd name="connsiteX4941" fmla="*/ 1196942 w 1842380"/>
                <a:gd name="connsiteY4941" fmla="*/ 767007 h 1847704"/>
                <a:gd name="connsiteX4942" fmla="*/ 1199072 w 1842380"/>
                <a:gd name="connsiteY4942" fmla="*/ 767007 h 1847704"/>
                <a:gd name="connsiteX4943" fmla="*/ 1201202 w 1842380"/>
                <a:gd name="connsiteY4943" fmla="*/ 767007 h 1847704"/>
                <a:gd name="connsiteX4944" fmla="*/ 1202267 w 1842380"/>
                <a:gd name="connsiteY4944" fmla="*/ 765942 h 1847704"/>
                <a:gd name="connsiteX4945" fmla="*/ 1208124 w 1842380"/>
                <a:gd name="connsiteY4945" fmla="*/ 765942 h 1847704"/>
                <a:gd name="connsiteX4946" fmla="*/ 1211319 w 1842380"/>
                <a:gd name="connsiteY4946" fmla="*/ 763812 h 1847704"/>
                <a:gd name="connsiteX4947" fmla="*/ 1215047 w 1842380"/>
                <a:gd name="connsiteY4947" fmla="*/ 763812 h 1847704"/>
                <a:gd name="connsiteX4948" fmla="*/ 1215047 w 1842380"/>
                <a:gd name="connsiteY4948" fmla="*/ 764344 h 1847704"/>
                <a:gd name="connsiteX4949" fmla="*/ 1215047 w 1842380"/>
                <a:gd name="connsiteY4949" fmla="*/ 818125 h 1847704"/>
                <a:gd name="connsiteX4950" fmla="*/ 1215047 w 1842380"/>
                <a:gd name="connsiteY4950" fmla="*/ 875633 h 1847704"/>
                <a:gd name="connsiteX4951" fmla="*/ 1213982 w 1842380"/>
                <a:gd name="connsiteY4951" fmla="*/ 874568 h 1847704"/>
                <a:gd name="connsiteX4952" fmla="*/ 1210787 w 1842380"/>
                <a:gd name="connsiteY4952" fmla="*/ 870308 h 1847704"/>
                <a:gd name="connsiteX4953" fmla="*/ 1210787 w 1842380"/>
                <a:gd name="connsiteY4953" fmla="*/ 866580 h 1847704"/>
                <a:gd name="connsiteX4954" fmla="*/ 1207592 w 1842380"/>
                <a:gd name="connsiteY4954" fmla="*/ 865515 h 1847704"/>
                <a:gd name="connsiteX4955" fmla="*/ 1207592 w 1842380"/>
                <a:gd name="connsiteY4955" fmla="*/ 862321 h 1847704"/>
                <a:gd name="connsiteX4956" fmla="*/ 1207592 w 1842380"/>
                <a:gd name="connsiteY4956" fmla="*/ 859126 h 1847704"/>
                <a:gd name="connsiteX4957" fmla="*/ 1205462 w 1842380"/>
                <a:gd name="connsiteY4957" fmla="*/ 856996 h 1847704"/>
                <a:gd name="connsiteX4958" fmla="*/ 1204397 w 1842380"/>
                <a:gd name="connsiteY4958" fmla="*/ 853801 h 1847704"/>
                <a:gd name="connsiteX4959" fmla="*/ 1204397 w 1842380"/>
                <a:gd name="connsiteY4959" fmla="*/ 849541 h 1847704"/>
                <a:gd name="connsiteX4960" fmla="*/ 1203332 w 1842380"/>
                <a:gd name="connsiteY4960" fmla="*/ 843684 h 1847704"/>
                <a:gd name="connsiteX4961" fmla="*/ 1203332 w 1842380"/>
                <a:gd name="connsiteY4961" fmla="*/ 840489 h 1847704"/>
                <a:gd name="connsiteX4962" fmla="*/ 1202267 w 1842380"/>
                <a:gd name="connsiteY4962" fmla="*/ 836229 h 1847704"/>
                <a:gd name="connsiteX4963" fmla="*/ 1201202 w 1842380"/>
                <a:gd name="connsiteY4963" fmla="*/ 830372 h 1847704"/>
                <a:gd name="connsiteX4964" fmla="*/ 1201202 w 1842380"/>
                <a:gd name="connsiteY4964" fmla="*/ 827177 h 1847704"/>
                <a:gd name="connsiteX4965" fmla="*/ 1203332 w 1842380"/>
                <a:gd name="connsiteY4965" fmla="*/ 823982 h 1847704"/>
                <a:gd name="connsiteX4966" fmla="*/ 1205462 w 1842380"/>
                <a:gd name="connsiteY4966" fmla="*/ 820787 h 1847704"/>
                <a:gd name="connsiteX4967" fmla="*/ 1208657 w 1842380"/>
                <a:gd name="connsiteY4967" fmla="*/ 818657 h 1847704"/>
                <a:gd name="connsiteX4968" fmla="*/ 1212917 w 1842380"/>
                <a:gd name="connsiteY4968" fmla="*/ 818657 h 1847704"/>
                <a:gd name="connsiteX4969" fmla="*/ 1215047 w 1842380"/>
                <a:gd name="connsiteY4969" fmla="*/ 818125 h 1847704"/>
                <a:gd name="connsiteX4970" fmla="*/ 1215047 w 1842380"/>
                <a:gd name="connsiteY4970" fmla="*/ 818125 h 1847704"/>
                <a:gd name="connsiteX4971" fmla="*/ 1215047 w 1842380"/>
                <a:gd name="connsiteY4971" fmla="*/ 905984 h 1847704"/>
                <a:gd name="connsiteX4972" fmla="*/ 1215047 w 1842380"/>
                <a:gd name="connsiteY4972" fmla="*/ 921958 h 1847704"/>
                <a:gd name="connsiteX4973" fmla="*/ 1195877 w 1842380"/>
                <a:gd name="connsiteY4973" fmla="*/ 911841 h 1847704"/>
                <a:gd name="connsiteX4974" fmla="*/ 1195877 w 1842380"/>
                <a:gd name="connsiteY4974" fmla="*/ 905984 h 1847704"/>
                <a:gd name="connsiteX4975" fmla="*/ 1209189 w 1842380"/>
                <a:gd name="connsiteY4975" fmla="*/ 907049 h 1847704"/>
                <a:gd name="connsiteX4976" fmla="*/ 1215047 w 1842380"/>
                <a:gd name="connsiteY4976" fmla="*/ 905984 h 1847704"/>
                <a:gd name="connsiteX4977" fmla="*/ 1215047 w 1842380"/>
                <a:gd name="connsiteY4977" fmla="*/ 905984 h 1847704"/>
                <a:gd name="connsiteX4978" fmla="*/ 1215047 w 1842380"/>
                <a:gd name="connsiteY4978" fmla="*/ 956569 h 1847704"/>
                <a:gd name="connsiteX4979" fmla="*/ 1215047 w 1842380"/>
                <a:gd name="connsiteY4979" fmla="*/ 963492 h 1847704"/>
                <a:gd name="connsiteX4980" fmla="*/ 1200670 w 1842380"/>
                <a:gd name="connsiteY4980" fmla="*/ 961362 h 1847704"/>
                <a:gd name="connsiteX4981" fmla="*/ 1196410 w 1842380"/>
                <a:gd name="connsiteY4981" fmla="*/ 962427 h 1847704"/>
                <a:gd name="connsiteX4982" fmla="*/ 1196410 w 1842380"/>
                <a:gd name="connsiteY4982" fmla="*/ 937400 h 1847704"/>
                <a:gd name="connsiteX4983" fmla="*/ 1215047 w 1842380"/>
                <a:gd name="connsiteY4983" fmla="*/ 956569 h 1847704"/>
                <a:gd name="connsiteX4984" fmla="*/ 1215047 w 1842380"/>
                <a:gd name="connsiteY4984" fmla="*/ 956569 h 1847704"/>
                <a:gd name="connsiteX4985" fmla="*/ 1215047 w 1842380"/>
                <a:gd name="connsiteY4985" fmla="*/ 1036441 h 1847704"/>
                <a:gd name="connsiteX4986" fmla="*/ 1215047 w 1842380"/>
                <a:gd name="connsiteY4986" fmla="*/ 1063598 h 1847704"/>
                <a:gd name="connsiteX4987" fmla="*/ 1211852 w 1842380"/>
                <a:gd name="connsiteY4987" fmla="*/ 1063598 h 1847704"/>
                <a:gd name="connsiteX4988" fmla="*/ 1207592 w 1842380"/>
                <a:gd name="connsiteY4988" fmla="*/ 1062533 h 1847704"/>
                <a:gd name="connsiteX4989" fmla="*/ 1203332 w 1842380"/>
                <a:gd name="connsiteY4989" fmla="*/ 1060403 h 1847704"/>
                <a:gd name="connsiteX4990" fmla="*/ 1200137 w 1842380"/>
                <a:gd name="connsiteY4990" fmla="*/ 1059338 h 1847704"/>
                <a:gd name="connsiteX4991" fmla="*/ 1196942 w 1842380"/>
                <a:gd name="connsiteY4991" fmla="*/ 1057208 h 1847704"/>
                <a:gd name="connsiteX4992" fmla="*/ 1196942 w 1842380"/>
                <a:gd name="connsiteY4992" fmla="*/ 1030052 h 1847704"/>
                <a:gd name="connsiteX4993" fmla="*/ 1199072 w 1842380"/>
                <a:gd name="connsiteY4993" fmla="*/ 1031117 h 1847704"/>
                <a:gd name="connsiteX4994" fmla="*/ 1202267 w 1842380"/>
                <a:gd name="connsiteY4994" fmla="*/ 1033247 h 1847704"/>
                <a:gd name="connsiteX4995" fmla="*/ 1205462 w 1842380"/>
                <a:gd name="connsiteY4995" fmla="*/ 1035376 h 1847704"/>
                <a:gd name="connsiteX4996" fmla="*/ 1211319 w 1842380"/>
                <a:gd name="connsiteY4996" fmla="*/ 1035376 h 1847704"/>
                <a:gd name="connsiteX4997" fmla="*/ 1215047 w 1842380"/>
                <a:gd name="connsiteY4997" fmla="*/ 1036441 h 1847704"/>
                <a:gd name="connsiteX4998" fmla="*/ 1215047 w 1842380"/>
                <a:gd name="connsiteY4998" fmla="*/ 1036441 h 1847704"/>
                <a:gd name="connsiteX4999" fmla="*/ 1215047 w 1842380"/>
                <a:gd name="connsiteY4999" fmla="*/ 1087560 h 1847704"/>
                <a:gd name="connsiteX5000" fmla="*/ 1215047 w 1842380"/>
                <a:gd name="connsiteY5000" fmla="*/ 1113651 h 1847704"/>
                <a:gd name="connsiteX5001" fmla="*/ 1210787 w 1842380"/>
                <a:gd name="connsiteY5001" fmla="*/ 1114716 h 1847704"/>
                <a:gd name="connsiteX5002" fmla="*/ 1204930 w 1842380"/>
                <a:gd name="connsiteY5002" fmla="*/ 1116846 h 1847704"/>
                <a:gd name="connsiteX5003" fmla="*/ 1200670 w 1842380"/>
                <a:gd name="connsiteY5003" fmla="*/ 1118976 h 1847704"/>
                <a:gd name="connsiteX5004" fmla="*/ 1196410 w 1842380"/>
                <a:gd name="connsiteY5004" fmla="*/ 1123236 h 1847704"/>
                <a:gd name="connsiteX5005" fmla="*/ 1196410 w 1842380"/>
                <a:gd name="connsiteY5005" fmla="*/ 1093949 h 1847704"/>
                <a:gd name="connsiteX5006" fmla="*/ 1197475 w 1842380"/>
                <a:gd name="connsiteY5006" fmla="*/ 1092884 h 1847704"/>
                <a:gd name="connsiteX5007" fmla="*/ 1208657 w 1842380"/>
                <a:gd name="connsiteY5007" fmla="*/ 1088624 h 1847704"/>
                <a:gd name="connsiteX5008" fmla="*/ 1212917 w 1842380"/>
                <a:gd name="connsiteY5008" fmla="*/ 1088624 h 1847704"/>
                <a:gd name="connsiteX5009" fmla="*/ 1215047 w 1842380"/>
                <a:gd name="connsiteY5009" fmla="*/ 1087560 h 1847704"/>
                <a:gd name="connsiteX5010" fmla="*/ 1215047 w 1842380"/>
                <a:gd name="connsiteY5010" fmla="*/ 1087560 h 1847704"/>
                <a:gd name="connsiteX5011" fmla="*/ 1215047 w 1842380"/>
                <a:gd name="connsiteY5011" fmla="*/ 1185536 h 1847704"/>
                <a:gd name="connsiteX5012" fmla="*/ 1215047 w 1842380"/>
                <a:gd name="connsiteY5012" fmla="*/ 1194588 h 1847704"/>
                <a:gd name="connsiteX5013" fmla="*/ 1208124 w 1842380"/>
                <a:gd name="connsiteY5013" fmla="*/ 1188731 h 1847704"/>
                <a:gd name="connsiteX5014" fmla="*/ 1196942 w 1842380"/>
                <a:gd name="connsiteY5014" fmla="*/ 1207900 h 1847704"/>
                <a:gd name="connsiteX5015" fmla="*/ 1196942 w 1842380"/>
                <a:gd name="connsiteY5015" fmla="*/ 1207900 h 1847704"/>
                <a:gd name="connsiteX5016" fmla="*/ 1195877 w 1842380"/>
                <a:gd name="connsiteY5016" fmla="*/ 1210030 h 1847704"/>
                <a:gd name="connsiteX5017" fmla="*/ 1195877 w 1842380"/>
                <a:gd name="connsiteY5017" fmla="*/ 1198848 h 1847704"/>
                <a:gd name="connsiteX5018" fmla="*/ 1195877 w 1842380"/>
                <a:gd name="connsiteY5018" fmla="*/ 1175419 h 1847704"/>
                <a:gd name="connsiteX5019" fmla="*/ 1195877 w 1842380"/>
                <a:gd name="connsiteY5019" fmla="*/ 1166367 h 1847704"/>
                <a:gd name="connsiteX5020" fmla="*/ 1205995 w 1842380"/>
                <a:gd name="connsiteY5020" fmla="*/ 1178614 h 1847704"/>
                <a:gd name="connsiteX5021" fmla="*/ 1215047 w 1842380"/>
                <a:gd name="connsiteY5021" fmla="*/ 1185536 h 1847704"/>
                <a:gd name="connsiteX5022" fmla="*/ 1215047 w 1842380"/>
                <a:gd name="connsiteY5022" fmla="*/ 1185536 h 1847704"/>
                <a:gd name="connsiteX5023" fmla="*/ 1215047 w 1842380"/>
                <a:gd name="connsiteY5023" fmla="*/ 1221212 h 1847704"/>
                <a:gd name="connsiteX5024" fmla="*/ 1215047 w 1842380"/>
                <a:gd name="connsiteY5024" fmla="*/ 1232394 h 1847704"/>
                <a:gd name="connsiteX5025" fmla="*/ 1210787 w 1842380"/>
                <a:gd name="connsiteY5025" fmla="*/ 1239316 h 1847704"/>
                <a:gd name="connsiteX5026" fmla="*/ 1208657 w 1842380"/>
                <a:gd name="connsiteY5026" fmla="*/ 1243576 h 1847704"/>
                <a:gd name="connsiteX5027" fmla="*/ 1215579 w 1842380"/>
                <a:gd name="connsiteY5027" fmla="*/ 1255823 h 1847704"/>
                <a:gd name="connsiteX5028" fmla="*/ 1215579 w 1842380"/>
                <a:gd name="connsiteY5028" fmla="*/ 1264875 h 1847704"/>
                <a:gd name="connsiteX5029" fmla="*/ 1203332 w 1842380"/>
                <a:gd name="connsiteY5029" fmla="*/ 1251563 h 1847704"/>
                <a:gd name="connsiteX5030" fmla="*/ 1196410 w 1842380"/>
                <a:gd name="connsiteY5030" fmla="*/ 1245706 h 1847704"/>
                <a:gd name="connsiteX5031" fmla="*/ 1196410 w 1842380"/>
                <a:gd name="connsiteY5031" fmla="*/ 1236654 h 1847704"/>
                <a:gd name="connsiteX5032" fmla="*/ 1202267 w 1842380"/>
                <a:gd name="connsiteY5032" fmla="*/ 1242511 h 1847704"/>
                <a:gd name="connsiteX5033" fmla="*/ 1204397 w 1842380"/>
                <a:gd name="connsiteY5033" fmla="*/ 1236654 h 1847704"/>
                <a:gd name="connsiteX5034" fmla="*/ 1215047 w 1842380"/>
                <a:gd name="connsiteY5034" fmla="*/ 1221212 h 1847704"/>
                <a:gd name="connsiteX5035" fmla="*/ 1215047 w 1842380"/>
                <a:gd name="connsiteY5035" fmla="*/ 1221212 h 1847704"/>
                <a:gd name="connsiteX5036" fmla="*/ 1215047 w 1842380"/>
                <a:gd name="connsiteY5036" fmla="*/ 1325046 h 1847704"/>
                <a:gd name="connsiteX5037" fmla="*/ 1215047 w 1842380"/>
                <a:gd name="connsiteY5037" fmla="*/ 1337292 h 1847704"/>
                <a:gd name="connsiteX5038" fmla="*/ 1210787 w 1842380"/>
                <a:gd name="connsiteY5038" fmla="*/ 1341552 h 1847704"/>
                <a:gd name="connsiteX5039" fmla="*/ 1215047 w 1842380"/>
                <a:gd name="connsiteY5039" fmla="*/ 1342617 h 1847704"/>
                <a:gd name="connsiteX5040" fmla="*/ 1215047 w 1842380"/>
                <a:gd name="connsiteY5040" fmla="*/ 1354864 h 1847704"/>
                <a:gd name="connsiteX5041" fmla="*/ 1200670 w 1842380"/>
                <a:gd name="connsiteY5041" fmla="*/ 1350604 h 1847704"/>
                <a:gd name="connsiteX5042" fmla="*/ 1196410 w 1842380"/>
                <a:gd name="connsiteY5042" fmla="*/ 1351670 h 1847704"/>
                <a:gd name="connsiteX5043" fmla="*/ 1196410 w 1842380"/>
                <a:gd name="connsiteY5043" fmla="*/ 1341552 h 1847704"/>
                <a:gd name="connsiteX5044" fmla="*/ 1199605 w 1842380"/>
                <a:gd name="connsiteY5044" fmla="*/ 1341552 h 1847704"/>
                <a:gd name="connsiteX5045" fmla="*/ 1215047 w 1842380"/>
                <a:gd name="connsiteY5045" fmla="*/ 1325046 h 1847704"/>
                <a:gd name="connsiteX5046" fmla="*/ 1215047 w 1842380"/>
                <a:gd name="connsiteY5046" fmla="*/ 1325046 h 1847704"/>
                <a:gd name="connsiteX5047" fmla="*/ 1215047 w 1842380"/>
                <a:gd name="connsiteY5047" fmla="*/ 1384683 h 1847704"/>
                <a:gd name="connsiteX5048" fmla="*/ 1215047 w 1842380"/>
                <a:gd name="connsiteY5048" fmla="*/ 1399060 h 1847704"/>
                <a:gd name="connsiteX5049" fmla="*/ 1195877 w 1842380"/>
                <a:gd name="connsiteY5049" fmla="*/ 1413970 h 1847704"/>
                <a:gd name="connsiteX5050" fmla="*/ 1195877 w 1842380"/>
                <a:gd name="connsiteY5050" fmla="*/ 1402788 h 1847704"/>
                <a:gd name="connsiteX5051" fmla="*/ 1204930 w 1842380"/>
                <a:gd name="connsiteY5051" fmla="*/ 1394800 h 1847704"/>
                <a:gd name="connsiteX5052" fmla="*/ 1204930 w 1842380"/>
                <a:gd name="connsiteY5052" fmla="*/ 1394800 h 1847704"/>
                <a:gd name="connsiteX5053" fmla="*/ 1205995 w 1842380"/>
                <a:gd name="connsiteY5053" fmla="*/ 1394800 h 1847704"/>
                <a:gd name="connsiteX5054" fmla="*/ 1195877 w 1842380"/>
                <a:gd name="connsiteY5054" fmla="*/ 1390540 h 1847704"/>
                <a:gd name="connsiteX5055" fmla="*/ 1195877 w 1842380"/>
                <a:gd name="connsiteY5055" fmla="*/ 1377761 h 1847704"/>
                <a:gd name="connsiteX5056" fmla="*/ 1215047 w 1842380"/>
                <a:gd name="connsiteY5056" fmla="*/ 1384683 h 1847704"/>
                <a:gd name="connsiteX5057" fmla="*/ 1215047 w 1842380"/>
                <a:gd name="connsiteY5057" fmla="*/ 1384683 h 1847704"/>
                <a:gd name="connsiteX5058" fmla="*/ 1215047 w 1842380"/>
                <a:gd name="connsiteY5058" fmla="*/ 1686067 h 1847704"/>
                <a:gd name="connsiteX5059" fmla="*/ 1215047 w 1842380"/>
                <a:gd name="connsiteY5059" fmla="*/ 1704171 h 1847704"/>
                <a:gd name="connsiteX5060" fmla="*/ 1209189 w 1842380"/>
                <a:gd name="connsiteY5060" fmla="*/ 1707366 h 1847704"/>
                <a:gd name="connsiteX5061" fmla="*/ 1215047 w 1842380"/>
                <a:gd name="connsiteY5061" fmla="*/ 1709496 h 1847704"/>
                <a:gd name="connsiteX5062" fmla="*/ 1215047 w 1842380"/>
                <a:gd name="connsiteY5062" fmla="*/ 1732925 h 1847704"/>
                <a:gd name="connsiteX5063" fmla="*/ 1195877 w 1842380"/>
                <a:gd name="connsiteY5063" fmla="*/ 1720678 h 1847704"/>
                <a:gd name="connsiteX5064" fmla="*/ 1195877 w 1842380"/>
                <a:gd name="connsiteY5064" fmla="*/ 1698314 h 1847704"/>
                <a:gd name="connsiteX5065" fmla="*/ 1215047 w 1842380"/>
                <a:gd name="connsiteY5065" fmla="*/ 1686067 h 1847704"/>
                <a:gd name="connsiteX5066" fmla="*/ 1215047 w 1842380"/>
                <a:gd name="connsiteY5066" fmla="*/ 1686067 h 1847704"/>
                <a:gd name="connsiteX5067" fmla="*/ 1215047 w 1842380"/>
                <a:gd name="connsiteY5067" fmla="*/ 1779783 h 1847704"/>
                <a:gd name="connsiteX5068" fmla="*/ 1215047 w 1842380"/>
                <a:gd name="connsiteY5068" fmla="*/ 1796823 h 1847704"/>
                <a:gd name="connsiteX5069" fmla="*/ 1202800 w 1842380"/>
                <a:gd name="connsiteY5069" fmla="*/ 1796823 h 1847704"/>
                <a:gd name="connsiteX5070" fmla="*/ 1195877 w 1842380"/>
                <a:gd name="connsiteY5070" fmla="*/ 1800017 h 1847704"/>
                <a:gd name="connsiteX5071" fmla="*/ 1195877 w 1842380"/>
                <a:gd name="connsiteY5071" fmla="*/ 1776588 h 1847704"/>
                <a:gd name="connsiteX5072" fmla="*/ 1215047 w 1842380"/>
                <a:gd name="connsiteY5072" fmla="*/ 1779783 h 1847704"/>
                <a:gd name="connsiteX5073" fmla="*/ 1215047 w 1842380"/>
                <a:gd name="connsiteY5073" fmla="*/ 1779783 h 1847704"/>
                <a:gd name="connsiteX5074" fmla="*/ 1195877 w 1842380"/>
                <a:gd name="connsiteY5074" fmla="*/ 1565726 h 1847704"/>
                <a:gd name="connsiteX5075" fmla="*/ 1195877 w 1842380"/>
                <a:gd name="connsiteY5075" fmla="*/ 1557739 h 1847704"/>
                <a:gd name="connsiteX5076" fmla="*/ 1198007 w 1842380"/>
                <a:gd name="connsiteY5076" fmla="*/ 1564661 h 1847704"/>
                <a:gd name="connsiteX5077" fmla="*/ 1195877 w 1842380"/>
                <a:gd name="connsiteY5077" fmla="*/ 1565726 h 1847704"/>
                <a:gd name="connsiteX5078" fmla="*/ 1195877 w 1842380"/>
                <a:gd name="connsiteY5078" fmla="*/ 49224 h 1847704"/>
                <a:gd name="connsiteX5079" fmla="*/ 1195877 w 1842380"/>
                <a:gd name="connsiteY5079" fmla="*/ 82770 h 1847704"/>
                <a:gd name="connsiteX5080" fmla="*/ 1191618 w 1842380"/>
                <a:gd name="connsiteY5080" fmla="*/ 72653 h 1847704"/>
                <a:gd name="connsiteX5081" fmla="*/ 1191618 w 1842380"/>
                <a:gd name="connsiteY5081" fmla="*/ 46029 h 1847704"/>
                <a:gd name="connsiteX5082" fmla="*/ 1195877 w 1842380"/>
                <a:gd name="connsiteY5082" fmla="*/ 49224 h 1847704"/>
                <a:gd name="connsiteX5083" fmla="*/ 1195877 w 1842380"/>
                <a:gd name="connsiteY5083" fmla="*/ 49224 h 1847704"/>
                <a:gd name="connsiteX5084" fmla="*/ 1195877 w 1842380"/>
                <a:gd name="connsiteY5084" fmla="*/ 49224 h 1847704"/>
                <a:gd name="connsiteX5085" fmla="*/ 1195877 w 1842380"/>
                <a:gd name="connsiteY5085" fmla="*/ 138148 h 1847704"/>
                <a:gd name="connsiteX5086" fmla="*/ 1195877 w 1842380"/>
                <a:gd name="connsiteY5086" fmla="*/ 154122 h 1847704"/>
                <a:gd name="connsiteX5087" fmla="*/ 1191618 w 1842380"/>
                <a:gd name="connsiteY5087" fmla="*/ 153057 h 1847704"/>
                <a:gd name="connsiteX5088" fmla="*/ 1191618 w 1842380"/>
                <a:gd name="connsiteY5088" fmla="*/ 137083 h 1847704"/>
                <a:gd name="connsiteX5089" fmla="*/ 1195877 w 1842380"/>
                <a:gd name="connsiteY5089" fmla="*/ 138148 h 1847704"/>
                <a:gd name="connsiteX5090" fmla="*/ 1195877 w 1842380"/>
                <a:gd name="connsiteY5090" fmla="*/ 138148 h 1847704"/>
                <a:gd name="connsiteX5091" fmla="*/ 1195877 w 1842380"/>
                <a:gd name="connsiteY5091" fmla="*/ 455506 h 1847704"/>
                <a:gd name="connsiteX5092" fmla="*/ 1195877 w 1842380"/>
                <a:gd name="connsiteY5092" fmla="*/ 465623 h 1847704"/>
                <a:gd name="connsiteX5093" fmla="*/ 1191618 w 1842380"/>
                <a:gd name="connsiteY5093" fmla="*/ 463493 h 1847704"/>
                <a:gd name="connsiteX5094" fmla="*/ 1191618 w 1842380"/>
                <a:gd name="connsiteY5094" fmla="*/ 453376 h 1847704"/>
                <a:gd name="connsiteX5095" fmla="*/ 1195877 w 1842380"/>
                <a:gd name="connsiteY5095" fmla="*/ 455506 h 1847704"/>
                <a:gd name="connsiteX5096" fmla="*/ 1195877 w 1842380"/>
                <a:gd name="connsiteY5096" fmla="*/ 455506 h 1847704"/>
                <a:gd name="connsiteX5097" fmla="*/ 1195877 w 1842380"/>
                <a:gd name="connsiteY5097" fmla="*/ 518871 h 1847704"/>
                <a:gd name="connsiteX5098" fmla="*/ 1195877 w 1842380"/>
                <a:gd name="connsiteY5098" fmla="*/ 530053 h 1847704"/>
                <a:gd name="connsiteX5099" fmla="*/ 1191618 w 1842380"/>
                <a:gd name="connsiteY5099" fmla="*/ 527923 h 1847704"/>
                <a:gd name="connsiteX5100" fmla="*/ 1191618 w 1842380"/>
                <a:gd name="connsiteY5100" fmla="*/ 515676 h 1847704"/>
                <a:gd name="connsiteX5101" fmla="*/ 1195877 w 1842380"/>
                <a:gd name="connsiteY5101" fmla="*/ 518871 h 1847704"/>
                <a:gd name="connsiteX5102" fmla="*/ 1195877 w 1842380"/>
                <a:gd name="connsiteY5102" fmla="*/ 518871 h 1847704"/>
                <a:gd name="connsiteX5103" fmla="*/ 1195877 w 1842380"/>
                <a:gd name="connsiteY5103" fmla="*/ 621107 h 1847704"/>
                <a:gd name="connsiteX5104" fmla="*/ 1195877 w 1842380"/>
                <a:gd name="connsiteY5104" fmla="*/ 636017 h 1847704"/>
                <a:gd name="connsiteX5105" fmla="*/ 1191618 w 1842380"/>
                <a:gd name="connsiteY5105" fmla="*/ 637082 h 1847704"/>
                <a:gd name="connsiteX5106" fmla="*/ 1191618 w 1842380"/>
                <a:gd name="connsiteY5106" fmla="*/ 626964 h 1847704"/>
                <a:gd name="connsiteX5107" fmla="*/ 1195877 w 1842380"/>
                <a:gd name="connsiteY5107" fmla="*/ 621107 h 1847704"/>
                <a:gd name="connsiteX5108" fmla="*/ 1195877 w 1842380"/>
                <a:gd name="connsiteY5108" fmla="*/ 621107 h 1847704"/>
                <a:gd name="connsiteX5109" fmla="*/ 1195877 w 1842380"/>
                <a:gd name="connsiteY5109" fmla="*/ 660511 h 1847704"/>
                <a:gd name="connsiteX5110" fmla="*/ 1195877 w 1842380"/>
                <a:gd name="connsiteY5110" fmla="*/ 668498 h 1847704"/>
                <a:gd name="connsiteX5111" fmla="*/ 1191618 w 1842380"/>
                <a:gd name="connsiteY5111" fmla="*/ 666368 h 1847704"/>
                <a:gd name="connsiteX5112" fmla="*/ 1191618 w 1842380"/>
                <a:gd name="connsiteY5112" fmla="*/ 666368 h 1847704"/>
                <a:gd name="connsiteX5113" fmla="*/ 1191618 w 1842380"/>
                <a:gd name="connsiteY5113" fmla="*/ 666368 h 1847704"/>
                <a:gd name="connsiteX5114" fmla="*/ 1191618 w 1842380"/>
                <a:gd name="connsiteY5114" fmla="*/ 657316 h 1847704"/>
                <a:gd name="connsiteX5115" fmla="*/ 1195877 w 1842380"/>
                <a:gd name="connsiteY5115" fmla="*/ 660511 h 1847704"/>
                <a:gd name="connsiteX5116" fmla="*/ 1195877 w 1842380"/>
                <a:gd name="connsiteY5116" fmla="*/ 660511 h 1847704"/>
                <a:gd name="connsiteX5117" fmla="*/ 1195877 w 1842380"/>
                <a:gd name="connsiteY5117" fmla="*/ 689797 h 1847704"/>
                <a:gd name="connsiteX5118" fmla="*/ 1195877 w 1842380"/>
                <a:gd name="connsiteY5118" fmla="*/ 700979 h 1847704"/>
                <a:gd name="connsiteX5119" fmla="*/ 1191618 w 1842380"/>
                <a:gd name="connsiteY5119" fmla="*/ 706836 h 1847704"/>
                <a:gd name="connsiteX5120" fmla="*/ 1191618 w 1842380"/>
                <a:gd name="connsiteY5120" fmla="*/ 689797 h 1847704"/>
                <a:gd name="connsiteX5121" fmla="*/ 1195877 w 1842380"/>
                <a:gd name="connsiteY5121" fmla="*/ 689797 h 1847704"/>
                <a:gd name="connsiteX5122" fmla="*/ 1195877 w 1842380"/>
                <a:gd name="connsiteY5122" fmla="*/ 689797 h 1847704"/>
                <a:gd name="connsiteX5123" fmla="*/ 1195877 w 1842380"/>
                <a:gd name="connsiteY5123" fmla="*/ 767539 h 1847704"/>
                <a:gd name="connsiteX5124" fmla="*/ 1195877 w 1842380"/>
                <a:gd name="connsiteY5124" fmla="*/ 795761 h 1847704"/>
                <a:gd name="connsiteX5125" fmla="*/ 1192683 w 1842380"/>
                <a:gd name="connsiteY5125" fmla="*/ 795761 h 1847704"/>
                <a:gd name="connsiteX5126" fmla="*/ 1191618 w 1842380"/>
                <a:gd name="connsiteY5126" fmla="*/ 795761 h 1847704"/>
                <a:gd name="connsiteX5127" fmla="*/ 1191618 w 1842380"/>
                <a:gd name="connsiteY5127" fmla="*/ 768604 h 1847704"/>
                <a:gd name="connsiteX5128" fmla="*/ 1194812 w 1842380"/>
                <a:gd name="connsiteY5128" fmla="*/ 767539 h 1847704"/>
                <a:gd name="connsiteX5129" fmla="*/ 1195877 w 1842380"/>
                <a:gd name="connsiteY5129" fmla="*/ 767539 h 1847704"/>
                <a:gd name="connsiteX5130" fmla="*/ 1195877 w 1842380"/>
                <a:gd name="connsiteY5130" fmla="*/ 767539 h 1847704"/>
                <a:gd name="connsiteX5131" fmla="*/ 1195877 w 1842380"/>
                <a:gd name="connsiteY5131" fmla="*/ 905984 h 1847704"/>
                <a:gd name="connsiteX5132" fmla="*/ 1195877 w 1842380"/>
                <a:gd name="connsiteY5132" fmla="*/ 911841 h 1847704"/>
                <a:gd name="connsiteX5133" fmla="*/ 1191618 w 1842380"/>
                <a:gd name="connsiteY5133" fmla="*/ 912906 h 1847704"/>
                <a:gd name="connsiteX5134" fmla="*/ 1191618 w 1842380"/>
                <a:gd name="connsiteY5134" fmla="*/ 905984 h 1847704"/>
                <a:gd name="connsiteX5135" fmla="*/ 1195877 w 1842380"/>
                <a:gd name="connsiteY5135" fmla="*/ 905984 h 1847704"/>
                <a:gd name="connsiteX5136" fmla="*/ 1195877 w 1842380"/>
                <a:gd name="connsiteY5136" fmla="*/ 905984 h 1847704"/>
                <a:gd name="connsiteX5137" fmla="*/ 1195877 w 1842380"/>
                <a:gd name="connsiteY5137" fmla="*/ 937400 h 1847704"/>
                <a:gd name="connsiteX5138" fmla="*/ 1195877 w 1842380"/>
                <a:gd name="connsiteY5138" fmla="*/ 962427 h 1847704"/>
                <a:gd name="connsiteX5139" fmla="*/ 1191618 w 1842380"/>
                <a:gd name="connsiteY5139" fmla="*/ 962427 h 1847704"/>
                <a:gd name="connsiteX5140" fmla="*/ 1191618 w 1842380"/>
                <a:gd name="connsiteY5140" fmla="*/ 955504 h 1847704"/>
                <a:gd name="connsiteX5141" fmla="*/ 1193748 w 1842380"/>
                <a:gd name="connsiteY5141" fmla="*/ 955504 h 1847704"/>
                <a:gd name="connsiteX5142" fmla="*/ 1191618 w 1842380"/>
                <a:gd name="connsiteY5142" fmla="*/ 951245 h 1847704"/>
                <a:gd name="connsiteX5143" fmla="*/ 1191618 w 1842380"/>
                <a:gd name="connsiteY5143" fmla="*/ 950180 h 1847704"/>
                <a:gd name="connsiteX5144" fmla="*/ 1191618 w 1842380"/>
                <a:gd name="connsiteY5144" fmla="*/ 917698 h 1847704"/>
                <a:gd name="connsiteX5145" fmla="*/ 1194812 w 1842380"/>
                <a:gd name="connsiteY5145" fmla="*/ 934738 h 1847704"/>
                <a:gd name="connsiteX5146" fmla="*/ 1194812 w 1842380"/>
                <a:gd name="connsiteY5146" fmla="*/ 934738 h 1847704"/>
                <a:gd name="connsiteX5147" fmla="*/ 1195877 w 1842380"/>
                <a:gd name="connsiteY5147" fmla="*/ 937400 h 1847704"/>
                <a:gd name="connsiteX5148" fmla="*/ 1195877 w 1842380"/>
                <a:gd name="connsiteY5148" fmla="*/ 937400 h 1847704"/>
                <a:gd name="connsiteX5149" fmla="*/ 1195877 w 1842380"/>
                <a:gd name="connsiteY5149" fmla="*/ 1030052 h 1847704"/>
                <a:gd name="connsiteX5150" fmla="*/ 1195877 w 1842380"/>
                <a:gd name="connsiteY5150" fmla="*/ 1057208 h 1847704"/>
                <a:gd name="connsiteX5151" fmla="*/ 1193748 w 1842380"/>
                <a:gd name="connsiteY5151" fmla="*/ 1056143 h 1847704"/>
                <a:gd name="connsiteX5152" fmla="*/ 1191618 w 1842380"/>
                <a:gd name="connsiteY5152" fmla="*/ 1054013 h 1847704"/>
                <a:gd name="connsiteX5153" fmla="*/ 1191618 w 1842380"/>
                <a:gd name="connsiteY5153" fmla="*/ 1031649 h 1847704"/>
                <a:gd name="connsiteX5154" fmla="*/ 1193748 w 1842380"/>
                <a:gd name="connsiteY5154" fmla="*/ 1030584 h 1847704"/>
                <a:gd name="connsiteX5155" fmla="*/ 1195877 w 1842380"/>
                <a:gd name="connsiteY5155" fmla="*/ 1030584 h 1847704"/>
                <a:gd name="connsiteX5156" fmla="*/ 1195877 w 1842380"/>
                <a:gd name="connsiteY5156" fmla="*/ 1030052 h 1847704"/>
                <a:gd name="connsiteX5157" fmla="*/ 1195877 w 1842380"/>
                <a:gd name="connsiteY5157" fmla="*/ 1093949 h 1847704"/>
                <a:gd name="connsiteX5158" fmla="*/ 1195877 w 1842380"/>
                <a:gd name="connsiteY5158" fmla="*/ 1123236 h 1847704"/>
                <a:gd name="connsiteX5159" fmla="*/ 1194812 w 1842380"/>
                <a:gd name="connsiteY5159" fmla="*/ 1123236 h 1847704"/>
                <a:gd name="connsiteX5160" fmla="*/ 1191618 w 1842380"/>
                <a:gd name="connsiteY5160" fmla="*/ 1126431 h 1847704"/>
                <a:gd name="connsiteX5161" fmla="*/ 1191618 w 1842380"/>
                <a:gd name="connsiteY5161" fmla="*/ 1096079 h 1847704"/>
                <a:gd name="connsiteX5162" fmla="*/ 1195877 w 1842380"/>
                <a:gd name="connsiteY5162" fmla="*/ 1093949 h 1847704"/>
                <a:gd name="connsiteX5163" fmla="*/ 1195877 w 1842380"/>
                <a:gd name="connsiteY5163" fmla="*/ 1093949 h 1847704"/>
                <a:gd name="connsiteX5164" fmla="*/ 1195877 w 1842380"/>
                <a:gd name="connsiteY5164" fmla="*/ 1166367 h 1847704"/>
                <a:gd name="connsiteX5165" fmla="*/ 1195877 w 1842380"/>
                <a:gd name="connsiteY5165" fmla="*/ 1175419 h 1847704"/>
                <a:gd name="connsiteX5166" fmla="*/ 1191618 w 1842380"/>
                <a:gd name="connsiteY5166" fmla="*/ 1171159 h 1847704"/>
                <a:gd name="connsiteX5167" fmla="*/ 1191618 w 1842380"/>
                <a:gd name="connsiteY5167" fmla="*/ 1163172 h 1847704"/>
                <a:gd name="connsiteX5168" fmla="*/ 1195877 w 1842380"/>
                <a:gd name="connsiteY5168" fmla="*/ 1166367 h 1847704"/>
                <a:gd name="connsiteX5169" fmla="*/ 1195877 w 1842380"/>
                <a:gd name="connsiteY5169" fmla="*/ 1166367 h 1847704"/>
                <a:gd name="connsiteX5170" fmla="*/ 1195877 w 1842380"/>
                <a:gd name="connsiteY5170" fmla="*/ 1198848 h 1847704"/>
                <a:gd name="connsiteX5171" fmla="*/ 1195877 w 1842380"/>
                <a:gd name="connsiteY5171" fmla="*/ 1210030 h 1847704"/>
                <a:gd name="connsiteX5172" fmla="*/ 1191618 w 1842380"/>
                <a:gd name="connsiteY5172" fmla="*/ 1216952 h 1847704"/>
                <a:gd name="connsiteX5173" fmla="*/ 1191618 w 1842380"/>
                <a:gd name="connsiteY5173" fmla="*/ 1204705 h 1847704"/>
                <a:gd name="connsiteX5174" fmla="*/ 1195877 w 1842380"/>
                <a:gd name="connsiteY5174" fmla="*/ 1198848 h 1847704"/>
                <a:gd name="connsiteX5175" fmla="*/ 1195877 w 1842380"/>
                <a:gd name="connsiteY5175" fmla="*/ 1198848 h 1847704"/>
                <a:gd name="connsiteX5176" fmla="*/ 1195877 w 1842380"/>
                <a:gd name="connsiteY5176" fmla="*/ 1237186 h 1847704"/>
                <a:gd name="connsiteX5177" fmla="*/ 1195877 w 1842380"/>
                <a:gd name="connsiteY5177" fmla="*/ 1246239 h 1847704"/>
                <a:gd name="connsiteX5178" fmla="*/ 1191618 w 1842380"/>
                <a:gd name="connsiteY5178" fmla="*/ 1243044 h 1847704"/>
                <a:gd name="connsiteX5179" fmla="*/ 1191618 w 1842380"/>
                <a:gd name="connsiteY5179" fmla="*/ 1233991 h 1847704"/>
                <a:gd name="connsiteX5180" fmla="*/ 1195877 w 1842380"/>
                <a:gd name="connsiteY5180" fmla="*/ 1237186 h 1847704"/>
                <a:gd name="connsiteX5181" fmla="*/ 1195877 w 1842380"/>
                <a:gd name="connsiteY5181" fmla="*/ 1237186 h 1847704"/>
                <a:gd name="connsiteX5182" fmla="*/ 1195877 w 1842380"/>
                <a:gd name="connsiteY5182" fmla="*/ 1341552 h 1847704"/>
                <a:gd name="connsiteX5183" fmla="*/ 1195877 w 1842380"/>
                <a:gd name="connsiteY5183" fmla="*/ 1351670 h 1847704"/>
                <a:gd name="connsiteX5184" fmla="*/ 1191618 w 1842380"/>
                <a:gd name="connsiteY5184" fmla="*/ 1352734 h 1847704"/>
                <a:gd name="connsiteX5185" fmla="*/ 1191618 w 1842380"/>
                <a:gd name="connsiteY5185" fmla="*/ 1342617 h 1847704"/>
                <a:gd name="connsiteX5186" fmla="*/ 1195877 w 1842380"/>
                <a:gd name="connsiteY5186" fmla="*/ 1341552 h 1847704"/>
                <a:gd name="connsiteX5187" fmla="*/ 1195877 w 1842380"/>
                <a:gd name="connsiteY5187" fmla="*/ 1341552 h 1847704"/>
                <a:gd name="connsiteX5188" fmla="*/ 1195877 w 1842380"/>
                <a:gd name="connsiteY5188" fmla="*/ 1377761 h 1847704"/>
                <a:gd name="connsiteX5189" fmla="*/ 1195877 w 1842380"/>
                <a:gd name="connsiteY5189" fmla="*/ 1390008 h 1847704"/>
                <a:gd name="connsiteX5190" fmla="*/ 1191618 w 1842380"/>
                <a:gd name="connsiteY5190" fmla="*/ 1387878 h 1847704"/>
                <a:gd name="connsiteX5191" fmla="*/ 1191618 w 1842380"/>
                <a:gd name="connsiteY5191" fmla="*/ 1374566 h 1847704"/>
                <a:gd name="connsiteX5192" fmla="*/ 1195877 w 1842380"/>
                <a:gd name="connsiteY5192" fmla="*/ 1377761 h 1847704"/>
                <a:gd name="connsiteX5193" fmla="*/ 1195877 w 1842380"/>
                <a:gd name="connsiteY5193" fmla="*/ 1377761 h 1847704"/>
                <a:gd name="connsiteX5194" fmla="*/ 1195877 w 1842380"/>
                <a:gd name="connsiteY5194" fmla="*/ 1402788 h 1847704"/>
                <a:gd name="connsiteX5195" fmla="*/ 1195877 w 1842380"/>
                <a:gd name="connsiteY5195" fmla="*/ 1413970 h 1847704"/>
                <a:gd name="connsiteX5196" fmla="*/ 1191618 w 1842380"/>
                <a:gd name="connsiteY5196" fmla="*/ 1415035 h 1847704"/>
                <a:gd name="connsiteX5197" fmla="*/ 1191618 w 1842380"/>
                <a:gd name="connsiteY5197" fmla="*/ 1404917 h 1847704"/>
                <a:gd name="connsiteX5198" fmla="*/ 1195877 w 1842380"/>
                <a:gd name="connsiteY5198" fmla="*/ 1402788 h 1847704"/>
                <a:gd name="connsiteX5199" fmla="*/ 1195877 w 1842380"/>
                <a:gd name="connsiteY5199" fmla="*/ 1402788 h 1847704"/>
                <a:gd name="connsiteX5200" fmla="*/ 1195877 w 1842380"/>
                <a:gd name="connsiteY5200" fmla="*/ 1557739 h 1847704"/>
                <a:gd name="connsiteX5201" fmla="*/ 1195877 w 1842380"/>
                <a:gd name="connsiteY5201" fmla="*/ 1565726 h 1847704"/>
                <a:gd name="connsiteX5202" fmla="*/ 1191618 w 1842380"/>
                <a:gd name="connsiteY5202" fmla="*/ 1566791 h 1847704"/>
                <a:gd name="connsiteX5203" fmla="*/ 1191618 w 1842380"/>
                <a:gd name="connsiteY5203" fmla="*/ 1546557 h 1847704"/>
                <a:gd name="connsiteX5204" fmla="*/ 1195877 w 1842380"/>
                <a:gd name="connsiteY5204" fmla="*/ 1557739 h 1847704"/>
                <a:gd name="connsiteX5205" fmla="*/ 1195877 w 1842380"/>
                <a:gd name="connsiteY5205" fmla="*/ 1557739 h 1847704"/>
                <a:gd name="connsiteX5206" fmla="*/ 1195877 w 1842380"/>
                <a:gd name="connsiteY5206" fmla="*/ 1698846 h 1847704"/>
                <a:gd name="connsiteX5207" fmla="*/ 1195877 w 1842380"/>
                <a:gd name="connsiteY5207" fmla="*/ 1721210 h 1847704"/>
                <a:gd name="connsiteX5208" fmla="*/ 1191618 w 1842380"/>
                <a:gd name="connsiteY5208" fmla="*/ 1719081 h 1847704"/>
                <a:gd name="connsiteX5209" fmla="*/ 1191618 w 1842380"/>
                <a:gd name="connsiteY5209" fmla="*/ 1700976 h 1847704"/>
                <a:gd name="connsiteX5210" fmla="*/ 1192683 w 1842380"/>
                <a:gd name="connsiteY5210" fmla="*/ 1700976 h 1847704"/>
                <a:gd name="connsiteX5211" fmla="*/ 1195877 w 1842380"/>
                <a:gd name="connsiteY5211" fmla="*/ 1698846 h 1847704"/>
                <a:gd name="connsiteX5212" fmla="*/ 1195877 w 1842380"/>
                <a:gd name="connsiteY5212" fmla="*/ 1698846 h 1847704"/>
                <a:gd name="connsiteX5213" fmla="*/ 1195877 w 1842380"/>
                <a:gd name="connsiteY5213" fmla="*/ 1776588 h 1847704"/>
                <a:gd name="connsiteX5214" fmla="*/ 1195877 w 1842380"/>
                <a:gd name="connsiteY5214" fmla="*/ 1800017 h 1847704"/>
                <a:gd name="connsiteX5215" fmla="*/ 1193748 w 1842380"/>
                <a:gd name="connsiteY5215" fmla="*/ 1801082 h 1847704"/>
                <a:gd name="connsiteX5216" fmla="*/ 1191618 w 1842380"/>
                <a:gd name="connsiteY5216" fmla="*/ 1802147 h 1847704"/>
                <a:gd name="connsiteX5217" fmla="*/ 1191618 w 1842380"/>
                <a:gd name="connsiteY5217" fmla="*/ 1774991 h 1847704"/>
                <a:gd name="connsiteX5218" fmla="*/ 1195877 w 1842380"/>
                <a:gd name="connsiteY5218" fmla="*/ 1776588 h 1847704"/>
                <a:gd name="connsiteX5219" fmla="*/ 1191618 w 1842380"/>
                <a:gd name="connsiteY5219" fmla="*/ 46029 h 1847704"/>
                <a:gd name="connsiteX5220" fmla="*/ 1191618 w 1842380"/>
                <a:gd name="connsiteY5220" fmla="*/ 73185 h 1847704"/>
                <a:gd name="connsiteX5221" fmla="*/ 1173513 w 1842380"/>
                <a:gd name="connsiteY5221" fmla="*/ 55081 h 1847704"/>
                <a:gd name="connsiteX5222" fmla="*/ 1173513 w 1842380"/>
                <a:gd name="connsiteY5222" fmla="*/ 36977 h 1847704"/>
                <a:gd name="connsiteX5223" fmla="*/ 1191618 w 1842380"/>
                <a:gd name="connsiteY5223" fmla="*/ 46029 h 1847704"/>
                <a:gd name="connsiteX5224" fmla="*/ 1191618 w 1842380"/>
                <a:gd name="connsiteY5224" fmla="*/ 46029 h 1847704"/>
                <a:gd name="connsiteX5225" fmla="*/ 1191618 w 1842380"/>
                <a:gd name="connsiteY5225" fmla="*/ 137083 h 1847704"/>
                <a:gd name="connsiteX5226" fmla="*/ 1191618 w 1842380"/>
                <a:gd name="connsiteY5226" fmla="*/ 153057 h 1847704"/>
                <a:gd name="connsiteX5227" fmla="*/ 1173513 w 1842380"/>
                <a:gd name="connsiteY5227" fmla="*/ 148798 h 1847704"/>
                <a:gd name="connsiteX5228" fmla="*/ 1173513 w 1842380"/>
                <a:gd name="connsiteY5228" fmla="*/ 131758 h 1847704"/>
                <a:gd name="connsiteX5229" fmla="*/ 1191618 w 1842380"/>
                <a:gd name="connsiteY5229" fmla="*/ 137083 h 1847704"/>
                <a:gd name="connsiteX5230" fmla="*/ 1191618 w 1842380"/>
                <a:gd name="connsiteY5230" fmla="*/ 137083 h 1847704"/>
                <a:gd name="connsiteX5231" fmla="*/ 1191618 w 1842380"/>
                <a:gd name="connsiteY5231" fmla="*/ 453376 h 1847704"/>
                <a:gd name="connsiteX5232" fmla="*/ 1191618 w 1842380"/>
                <a:gd name="connsiteY5232" fmla="*/ 463493 h 1847704"/>
                <a:gd name="connsiteX5233" fmla="*/ 1181500 w 1842380"/>
                <a:gd name="connsiteY5233" fmla="*/ 460298 h 1847704"/>
                <a:gd name="connsiteX5234" fmla="*/ 1181500 w 1842380"/>
                <a:gd name="connsiteY5234" fmla="*/ 460298 h 1847704"/>
                <a:gd name="connsiteX5235" fmla="*/ 1180436 w 1842380"/>
                <a:gd name="connsiteY5235" fmla="*/ 459233 h 1847704"/>
                <a:gd name="connsiteX5236" fmla="*/ 1184695 w 1842380"/>
                <a:gd name="connsiteY5236" fmla="*/ 507689 h 1847704"/>
                <a:gd name="connsiteX5237" fmla="*/ 1191618 w 1842380"/>
                <a:gd name="connsiteY5237" fmla="*/ 515676 h 1847704"/>
                <a:gd name="connsiteX5238" fmla="*/ 1191618 w 1842380"/>
                <a:gd name="connsiteY5238" fmla="*/ 527923 h 1847704"/>
                <a:gd name="connsiteX5239" fmla="*/ 1175643 w 1842380"/>
                <a:gd name="connsiteY5239" fmla="*/ 511949 h 1847704"/>
                <a:gd name="connsiteX5240" fmla="*/ 1173513 w 1842380"/>
                <a:gd name="connsiteY5240" fmla="*/ 511949 h 1847704"/>
                <a:gd name="connsiteX5241" fmla="*/ 1173513 w 1842380"/>
                <a:gd name="connsiteY5241" fmla="*/ 446986 h 1847704"/>
                <a:gd name="connsiteX5242" fmla="*/ 1174578 w 1842380"/>
                <a:gd name="connsiteY5242" fmla="*/ 448051 h 1847704"/>
                <a:gd name="connsiteX5243" fmla="*/ 1180436 w 1842380"/>
                <a:gd name="connsiteY5243" fmla="*/ 449116 h 1847704"/>
                <a:gd name="connsiteX5244" fmla="*/ 1191618 w 1842380"/>
                <a:gd name="connsiteY5244" fmla="*/ 453376 h 1847704"/>
                <a:gd name="connsiteX5245" fmla="*/ 1191618 w 1842380"/>
                <a:gd name="connsiteY5245" fmla="*/ 453376 h 1847704"/>
                <a:gd name="connsiteX5246" fmla="*/ 1191618 w 1842380"/>
                <a:gd name="connsiteY5246" fmla="*/ 626964 h 1847704"/>
                <a:gd name="connsiteX5247" fmla="*/ 1191618 w 1842380"/>
                <a:gd name="connsiteY5247" fmla="*/ 637082 h 1847704"/>
                <a:gd name="connsiteX5248" fmla="*/ 1178306 w 1842380"/>
                <a:gd name="connsiteY5248" fmla="*/ 650394 h 1847704"/>
                <a:gd name="connsiteX5249" fmla="*/ 1184163 w 1842380"/>
                <a:gd name="connsiteY5249" fmla="*/ 652524 h 1847704"/>
                <a:gd name="connsiteX5250" fmla="*/ 1192150 w 1842380"/>
                <a:gd name="connsiteY5250" fmla="*/ 656783 h 1847704"/>
                <a:gd name="connsiteX5251" fmla="*/ 1192150 w 1842380"/>
                <a:gd name="connsiteY5251" fmla="*/ 665836 h 1847704"/>
                <a:gd name="connsiteX5252" fmla="*/ 1180968 w 1842380"/>
                <a:gd name="connsiteY5252" fmla="*/ 657848 h 1847704"/>
                <a:gd name="connsiteX5253" fmla="*/ 1177773 w 1842380"/>
                <a:gd name="connsiteY5253" fmla="*/ 656783 h 1847704"/>
                <a:gd name="connsiteX5254" fmla="*/ 1174578 w 1842380"/>
                <a:gd name="connsiteY5254" fmla="*/ 655718 h 1847704"/>
                <a:gd name="connsiteX5255" fmla="*/ 1174578 w 1842380"/>
                <a:gd name="connsiteY5255" fmla="*/ 643471 h 1847704"/>
                <a:gd name="connsiteX5256" fmla="*/ 1190553 w 1842380"/>
                <a:gd name="connsiteY5256" fmla="*/ 630159 h 1847704"/>
                <a:gd name="connsiteX5257" fmla="*/ 1191618 w 1842380"/>
                <a:gd name="connsiteY5257" fmla="*/ 626964 h 1847704"/>
                <a:gd name="connsiteX5258" fmla="*/ 1191618 w 1842380"/>
                <a:gd name="connsiteY5258" fmla="*/ 626964 h 1847704"/>
                <a:gd name="connsiteX5259" fmla="*/ 1191618 w 1842380"/>
                <a:gd name="connsiteY5259" fmla="*/ 689797 h 1847704"/>
                <a:gd name="connsiteX5260" fmla="*/ 1191618 w 1842380"/>
                <a:gd name="connsiteY5260" fmla="*/ 706836 h 1847704"/>
                <a:gd name="connsiteX5261" fmla="*/ 1180436 w 1842380"/>
                <a:gd name="connsiteY5261" fmla="*/ 715889 h 1847704"/>
                <a:gd name="connsiteX5262" fmla="*/ 1173513 w 1842380"/>
                <a:gd name="connsiteY5262" fmla="*/ 723876 h 1847704"/>
                <a:gd name="connsiteX5263" fmla="*/ 1173513 w 1842380"/>
                <a:gd name="connsiteY5263" fmla="*/ 710564 h 1847704"/>
                <a:gd name="connsiteX5264" fmla="*/ 1190553 w 1842380"/>
                <a:gd name="connsiteY5264" fmla="*/ 698317 h 1847704"/>
                <a:gd name="connsiteX5265" fmla="*/ 1173513 w 1842380"/>
                <a:gd name="connsiteY5265" fmla="*/ 689265 h 1847704"/>
                <a:gd name="connsiteX5266" fmla="*/ 1173513 w 1842380"/>
                <a:gd name="connsiteY5266" fmla="*/ 680212 h 1847704"/>
                <a:gd name="connsiteX5267" fmla="*/ 1191618 w 1842380"/>
                <a:gd name="connsiteY5267" fmla="*/ 689797 h 1847704"/>
                <a:gd name="connsiteX5268" fmla="*/ 1191618 w 1842380"/>
                <a:gd name="connsiteY5268" fmla="*/ 689797 h 1847704"/>
                <a:gd name="connsiteX5269" fmla="*/ 1191618 w 1842380"/>
                <a:gd name="connsiteY5269" fmla="*/ 768604 h 1847704"/>
                <a:gd name="connsiteX5270" fmla="*/ 1191618 w 1842380"/>
                <a:gd name="connsiteY5270" fmla="*/ 795761 h 1847704"/>
                <a:gd name="connsiteX5271" fmla="*/ 1185760 w 1842380"/>
                <a:gd name="connsiteY5271" fmla="*/ 795761 h 1847704"/>
                <a:gd name="connsiteX5272" fmla="*/ 1178838 w 1842380"/>
                <a:gd name="connsiteY5272" fmla="*/ 795761 h 1847704"/>
                <a:gd name="connsiteX5273" fmla="*/ 1176708 w 1842380"/>
                <a:gd name="connsiteY5273" fmla="*/ 792566 h 1847704"/>
                <a:gd name="connsiteX5274" fmla="*/ 1173513 w 1842380"/>
                <a:gd name="connsiteY5274" fmla="*/ 791501 h 1847704"/>
                <a:gd name="connsiteX5275" fmla="*/ 1173513 w 1842380"/>
                <a:gd name="connsiteY5275" fmla="*/ 766474 h 1847704"/>
                <a:gd name="connsiteX5276" fmla="*/ 1175643 w 1842380"/>
                <a:gd name="connsiteY5276" fmla="*/ 765409 h 1847704"/>
                <a:gd name="connsiteX5277" fmla="*/ 1177773 w 1842380"/>
                <a:gd name="connsiteY5277" fmla="*/ 766474 h 1847704"/>
                <a:gd name="connsiteX5278" fmla="*/ 1182033 w 1842380"/>
                <a:gd name="connsiteY5278" fmla="*/ 767539 h 1847704"/>
                <a:gd name="connsiteX5279" fmla="*/ 1185228 w 1842380"/>
                <a:gd name="connsiteY5279" fmla="*/ 768604 h 1847704"/>
                <a:gd name="connsiteX5280" fmla="*/ 1189488 w 1842380"/>
                <a:gd name="connsiteY5280" fmla="*/ 768604 h 1847704"/>
                <a:gd name="connsiteX5281" fmla="*/ 1191618 w 1842380"/>
                <a:gd name="connsiteY5281" fmla="*/ 768604 h 1847704"/>
                <a:gd name="connsiteX5282" fmla="*/ 1191618 w 1842380"/>
                <a:gd name="connsiteY5282" fmla="*/ 768604 h 1847704"/>
                <a:gd name="connsiteX5283" fmla="*/ 1191618 w 1842380"/>
                <a:gd name="connsiteY5283" fmla="*/ 905984 h 1847704"/>
                <a:gd name="connsiteX5284" fmla="*/ 1191618 w 1842380"/>
                <a:gd name="connsiteY5284" fmla="*/ 912906 h 1847704"/>
                <a:gd name="connsiteX5285" fmla="*/ 1189488 w 1842380"/>
                <a:gd name="connsiteY5285" fmla="*/ 912906 h 1847704"/>
                <a:gd name="connsiteX5286" fmla="*/ 1191618 w 1842380"/>
                <a:gd name="connsiteY5286" fmla="*/ 917166 h 1847704"/>
                <a:gd name="connsiteX5287" fmla="*/ 1191618 w 1842380"/>
                <a:gd name="connsiteY5287" fmla="*/ 949647 h 1847704"/>
                <a:gd name="connsiteX5288" fmla="*/ 1174578 w 1842380"/>
                <a:gd name="connsiteY5288" fmla="*/ 912374 h 1847704"/>
                <a:gd name="connsiteX5289" fmla="*/ 1173513 w 1842380"/>
                <a:gd name="connsiteY5289" fmla="*/ 920361 h 1847704"/>
                <a:gd name="connsiteX5290" fmla="*/ 1173513 w 1842380"/>
                <a:gd name="connsiteY5290" fmla="*/ 905451 h 1847704"/>
                <a:gd name="connsiteX5291" fmla="*/ 1180436 w 1842380"/>
                <a:gd name="connsiteY5291" fmla="*/ 906516 h 1847704"/>
                <a:gd name="connsiteX5292" fmla="*/ 1191618 w 1842380"/>
                <a:gd name="connsiteY5292" fmla="*/ 905984 h 1847704"/>
                <a:gd name="connsiteX5293" fmla="*/ 1191618 w 1842380"/>
                <a:gd name="connsiteY5293" fmla="*/ 905984 h 1847704"/>
                <a:gd name="connsiteX5294" fmla="*/ 1191618 w 1842380"/>
                <a:gd name="connsiteY5294" fmla="*/ 955504 h 1847704"/>
                <a:gd name="connsiteX5295" fmla="*/ 1191618 w 1842380"/>
                <a:gd name="connsiteY5295" fmla="*/ 962427 h 1847704"/>
                <a:gd name="connsiteX5296" fmla="*/ 1173513 w 1842380"/>
                <a:gd name="connsiteY5296" fmla="*/ 962427 h 1847704"/>
                <a:gd name="connsiteX5297" fmla="*/ 1173513 w 1842380"/>
                <a:gd name="connsiteY5297" fmla="*/ 954440 h 1847704"/>
                <a:gd name="connsiteX5298" fmla="*/ 1191618 w 1842380"/>
                <a:gd name="connsiteY5298" fmla="*/ 955504 h 1847704"/>
                <a:gd name="connsiteX5299" fmla="*/ 1191618 w 1842380"/>
                <a:gd name="connsiteY5299" fmla="*/ 955504 h 1847704"/>
                <a:gd name="connsiteX5300" fmla="*/ 1191618 w 1842380"/>
                <a:gd name="connsiteY5300" fmla="*/ 1031117 h 1847704"/>
                <a:gd name="connsiteX5301" fmla="*/ 1191618 w 1842380"/>
                <a:gd name="connsiteY5301" fmla="*/ 1053481 h 1847704"/>
                <a:gd name="connsiteX5302" fmla="*/ 1190553 w 1842380"/>
                <a:gd name="connsiteY5302" fmla="*/ 1052416 h 1847704"/>
                <a:gd name="connsiteX5303" fmla="*/ 1188423 w 1842380"/>
                <a:gd name="connsiteY5303" fmla="*/ 1048156 h 1847704"/>
                <a:gd name="connsiteX5304" fmla="*/ 1186293 w 1842380"/>
                <a:gd name="connsiteY5304" fmla="*/ 1044961 h 1847704"/>
                <a:gd name="connsiteX5305" fmla="*/ 1186293 w 1842380"/>
                <a:gd name="connsiteY5305" fmla="*/ 1038039 h 1847704"/>
                <a:gd name="connsiteX5306" fmla="*/ 1187358 w 1842380"/>
                <a:gd name="connsiteY5306" fmla="*/ 1034844 h 1847704"/>
                <a:gd name="connsiteX5307" fmla="*/ 1190553 w 1842380"/>
                <a:gd name="connsiteY5307" fmla="*/ 1032714 h 1847704"/>
                <a:gd name="connsiteX5308" fmla="*/ 1191618 w 1842380"/>
                <a:gd name="connsiteY5308" fmla="*/ 1031117 h 1847704"/>
                <a:gd name="connsiteX5309" fmla="*/ 1191618 w 1842380"/>
                <a:gd name="connsiteY5309" fmla="*/ 1031117 h 1847704"/>
                <a:gd name="connsiteX5310" fmla="*/ 1191618 w 1842380"/>
                <a:gd name="connsiteY5310" fmla="*/ 1096612 h 1847704"/>
                <a:gd name="connsiteX5311" fmla="*/ 1191618 w 1842380"/>
                <a:gd name="connsiteY5311" fmla="*/ 1126963 h 1847704"/>
                <a:gd name="connsiteX5312" fmla="*/ 1191618 w 1842380"/>
                <a:gd name="connsiteY5312" fmla="*/ 1126963 h 1847704"/>
                <a:gd name="connsiteX5313" fmla="*/ 1188423 w 1842380"/>
                <a:gd name="connsiteY5313" fmla="*/ 1128028 h 1847704"/>
                <a:gd name="connsiteX5314" fmla="*/ 1185228 w 1842380"/>
                <a:gd name="connsiteY5314" fmla="*/ 1125898 h 1847704"/>
                <a:gd name="connsiteX5315" fmla="*/ 1183098 w 1842380"/>
                <a:gd name="connsiteY5315" fmla="*/ 1123768 h 1847704"/>
                <a:gd name="connsiteX5316" fmla="*/ 1183098 w 1842380"/>
                <a:gd name="connsiteY5316" fmla="*/ 1117911 h 1847704"/>
                <a:gd name="connsiteX5317" fmla="*/ 1183098 w 1842380"/>
                <a:gd name="connsiteY5317" fmla="*/ 1113651 h 1847704"/>
                <a:gd name="connsiteX5318" fmla="*/ 1183098 w 1842380"/>
                <a:gd name="connsiteY5318" fmla="*/ 1110456 h 1847704"/>
                <a:gd name="connsiteX5319" fmla="*/ 1185228 w 1842380"/>
                <a:gd name="connsiteY5319" fmla="*/ 1106196 h 1847704"/>
                <a:gd name="connsiteX5320" fmla="*/ 1187358 w 1842380"/>
                <a:gd name="connsiteY5320" fmla="*/ 1101936 h 1847704"/>
                <a:gd name="connsiteX5321" fmla="*/ 1191618 w 1842380"/>
                <a:gd name="connsiteY5321" fmla="*/ 1096612 h 1847704"/>
                <a:gd name="connsiteX5322" fmla="*/ 1191618 w 1842380"/>
                <a:gd name="connsiteY5322" fmla="*/ 1096612 h 1847704"/>
                <a:gd name="connsiteX5323" fmla="*/ 1191618 w 1842380"/>
                <a:gd name="connsiteY5323" fmla="*/ 1096612 h 1847704"/>
                <a:gd name="connsiteX5324" fmla="*/ 1191618 w 1842380"/>
                <a:gd name="connsiteY5324" fmla="*/ 1162639 h 1847704"/>
                <a:gd name="connsiteX5325" fmla="*/ 1191618 w 1842380"/>
                <a:gd name="connsiteY5325" fmla="*/ 1170626 h 1847704"/>
                <a:gd name="connsiteX5326" fmla="*/ 1188423 w 1842380"/>
                <a:gd name="connsiteY5326" fmla="*/ 1168496 h 1847704"/>
                <a:gd name="connsiteX5327" fmla="*/ 1177241 w 1842380"/>
                <a:gd name="connsiteY5327" fmla="*/ 1187666 h 1847704"/>
                <a:gd name="connsiteX5328" fmla="*/ 1177241 w 1842380"/>
                <a:gd name="connsiteY5328" fmla="*/ 1187666 h 1847704"/>
                <a:gd name="connsiteX5329" fmla="*/ 1174046 w 1842380"/>
                <a:gd name="connsiteY5329" fmla="*/ 1191926 h 1847704"/>
                <a:gd name="connsiteX5330" fmla="*/ 1174046 w 1842380"/>
                <a:gd name="connsiteY5330" fmla="*/ 1180743 h 1847704"/>
                <a:gd name="connsiteX5331" fmla="*/ 1174046 w 1842380"/>
                <a:gd name="connsiteY5331" fmla="*/ 1153587 h 1847704"/>
                <a:gd name="connsiteX5332" fmla="*/ 1174046 w 1842380"/>
                <a:gd name="connsiteY5332" fmla="*/ 1144535 h 1847704"/>
                <a:gd name="connsiteX5333" fmla="*/ 1186293 w 1842380"/>
                <a:gd name="connsiteY5333" fmla="*/ 1157847 h 1847704"/>
                <a:gd name="connsiteX5334" fmla="*/ 1191618 w 1842380"/>
                <a:gd name="connsiteY5334" fmla="*/ 1162639 h 1847704"/>
                <a:gd name="connsiteX5335" fmla="*/ 1191618 w 1842380"/>
                <a:gd name="connsiteY5335" fmla="*/ 1162639 h 1847704"/>
                <a:gd name="connsiteX5336" fmla="*/ 1191618 w 1842380"/>
                <a:gd name="connsiteY5336" fmla="*/ 1204173 h 1847704"/>
                <a:gd name="connsiteX5337" fmla="*/ 1191618 w 1842380"/>
                <a:gd name="connsiteY5337" fmla="*/ 1216420 h 1847704"/>
                <a:gd name="connsiteX5338" fmla="*/ 1189488 w 1842380"/>
                <a:gd name="connsiteY5338" fmla="*/ 1218550 h 1847704"/>
                <a:gd name="connsiteX5339" fmla="*/ 1188423 w 1842380"/>
                <a:gd name="connsiteY5339" fmla="*/ 1221744 h 1847704"/>
                <a:gd name="connsiteX5340" fmla="*/ 1191618 w 1842380"/>
                <a:gd name="connsiteY5340" fmla="*/ 1232927 h 1847704"/>
                <a:gd name="connsiteX5341" fmla="*/ 1191618 w 1842380"/>
                <a:gd name="connsiteY5341" fmla="*/ 1241979 h 1847704"/>
                <a:gd name="connsiteX5342" fmla="*/ 1182565 w 1842380"/>
                <a:gd name="connsiteY5342" fmla="*/ 1230797 h 1847704"/>
                <a:gd name="connsiteX5343" fmla="*/ 1173513 w 1842380"/>
                <a:gd name="connsiteY5343" fmla="*/ 1223874 h 1847704"/>
                <a:gd name="connsiteX5344" fmla="*/ 1173513 w 1842380"/>
                <a:gd name="connsiteY5344" fmla="*/ 1214822 h 1847704"/>
                <a:gd name="connsiteX5345" fmla="*/ 1181500 w 1842380"/>
                <a:gd name="connsiteY5345" fmla="*/ 1221744 h 1847704"/>
                <a:gd name="connsiteX5346" fmla="*/ 1183630 w 1842380"/>
                <a:gd name="connsiteY5346" fmla="*/ 1215887 h 1847704"/>
                <a:gd name="connsiteX5347" fmla="*/ 1191618 w 1842380"/>
                <a:gd name="connsiteY5347" fmla="*/ 1204173 h 1847704"/>
                <a:gd name="connsiteX5348" fmla="*/ 1191618 w 1842380"/>
                <a:gd name="connsiteY5348" fmla="*/ 1204173 h 1847704"/>
                <a:gd name="connsiteX5349" fmla="*/ 1191618 w 1842380"/>
                <a:gd name="connsiteY5349" fmla="*/ 1343150 h 1847704"/>
                <a:gd name="connsiteX5350" fmla="*/ 1191618 w 1842380"/>
                <a:gd name="connsiteY5350" fmla="*/ 1353267 h 1847704"/>
                <a:gd name="connsiteX5351" fmla="*/ 1173513 w 1842380"/>
                <a:gd name="connsiteY5351" fmla="*/ 1365514 h 1847704"/>
                <a:gd name="connsiteX5352" fmla="*/ 1173513 w 1842380"/>
                <a:gd name="connsiteY5352" fmla="*/ 1353267 h 1847704"/>
                <a:gd name="connsiteX5353" fmla="*/ 1191618 w 1842380"/>
                <a:gd name="connsiteY5353" fmla="*/ 1343150 h 1847704"/>
                <a:gd name="connsiteX5354" fmla="*/ 1191618 w 1842380"/>
                <a:gd name="connsiteY5354" fmla="*/ 1343150 h 1847704"/>
                <a:gd name="connsiteX5355" fmla="*/ 1191618 w 1842380"/>
                <a:gd name="connsiteY5355" fmla="*/ 1374566 h 1847704"/>
                <a:gd name="connsiteX5356" fmla="*/ 1191618 w 1842380"/>
                <a:gd name="connsiteY5356" fmla="*/ 1387878 h 1847704"/>
                <a:gd name="connsiteX5357" fmla="*/ 1173513 w 1842380"/>
                <a:gd name="connsiteY5357" fmla="*/ 1377761 h 1847704"/>
                <a:gd name="connsiteX5358" fmla="*/ 1173513 w 1842380"/>
                <a:gd name="connsiteY5358" fmla="*/ 1365514 h 1847704"/>
                <a:gd name="connsiteX5359" fmla="*/ 1191618 w 1842380"/>
                <a:gd name="connsiteY5359" fmla="*/ 1374566 h 1847704"/>
                <a:gd name="connsiteX5360" fmla="*/ 1191618 w 1842380"/>
                <a:gd name="connsiteY5360" fmla="*/ 1374566 h 1847704"/>
                <a:gd name="connsiteX5361" fmla="*/ 1191618 w 1842380"/>
                <a:gd name="connsiteY5361" fmla="*/ 1404917 h 1847704"/>
                <a:gd name="connsiteX5362" fmla="*/ 1191618 w 1842380"/>
                <a:gd name="connsiteY5362" fmla="*/ 1415035 h 1847704"/>
                <a:gd name="connsiteX5363" fmla="*/ 1178306 w 1842380"/>
                <a:gd name="connsiteY5363" fmla="*/ 1419294 h 1847704"/>
                <a:gd name="connsiteX5364" fmla="*/ 1174046 w 1842380"/>
                <a:gd name="connsiteY5364" fmla="*/ 1422489 h 1847704"/>
                <a:gd name="connsiteX5365" fmla="*/ 1174046 w 1842380"/>
                <a:gd name="connsiteY5365" fmla="*/ 1407580 h 1847704"/>
                <a:gd name="connsiteX5366" fmla="*/ 1191618 w 1842380"/>
                <a:gd name="connsiteY5366" fmla="*/ 1404917 h 1847704"/>
                <a:gd name="connsiteX5367" fmla="*/ 1191618 w 1842380"/>
                <a:gd name="connsiteY5367" fmla="*/ 1404917 h 1847704"/>
                <a:gd name="connsiteX5368" fmla="*/ 1191618 w 1842380"/>
                <a:gd name="connsiteY5368" fmla="*/ 1546557 h 1847704"/>
                <a:gd name="connsiteX5369" fmla="*/ 1191618 w 1842380"/>
                <a:gd name="connsiteY5369" fmla="*/ 1566791 h 1847704"/>
                <a:gd name="connsiteX5370" fmla="*/ 1173513 w 1842380"/>
                <a:gd name="connsiteY5370" fmla="*/ 1573713 h 1847704"/>
                <a:gd name="connsiteX5371" fmla="*/ 1173513 w 1842380"/>
                <a:gd name="connsiteY5371" fmla="*/ 1547622 h 1847704"/>
                <a:gd name="connsiteX5372" fmla="*/ 1189488 w 1842380"/>
                <a:gd name="connsiteY5372" fmla="*/ 1541765 h 1847704"/>
                <a:gd name="connsiteX5373" fmla="*/ 1191618 w 1842380"/>
                <a:gd name="connsiteY5373" fmla="*/ 1546557 h 1847704"/>
                <a:gd name="connsiteX5374" fmla="*/ 1191618 w 1842380"/>
                <a:gd name="connsiteY5374" fmla="*/ 1546557 h 1847704"/>
                <a:gd name="connsiteX5375" fmla="*/ 1191618 w 1842380"/>
                <a:gd name="connsiteY5375" fmla="*/ 1700976 h 1847704"/>
                <a:gd name="connsiteX5376" fmla="*/ 1191618 w 1842380"/>
                <a:gd name="connsiteY5376" fmla="*/ 1719081 h 1847704"/>
                <a:gd name="connsiteX5377" fmla="*/ 1190553 w 1842380"/>
                <a:gd name="connsiteY5377" fmla="*/ 1718016 h 1847704"/>
                <a:gd name="connsiteX5378" fmla="*/ 1173513 w 1842380"/>
                <a:gd name="connsiteY5378" fmla="*/ 1716951 h 1847704"/>
                <a:gd name="connsiteX5379" fmla="*/ 1173513 w 1842380"/>
                <a:gd name="connsiteY5379" fmla="*/ 1700976 h 1847704"/>
                <a:gd name="connsiteX5380" fmla="*/ 1191618 w 1842380"/>
                <a:gd name="connsiteY5380" fmla="*/ 1700976 h 1847704"/>
                <a:gd name="connsiteX5381" fmla="*/ 1191618 w 1842380"/>
                <a:gd name="connsiteY5381" fmla="*/ 1700976 h 1847704"/>
                <a:gd name="connsiteX5382" fmla="*/ 1191618 w 1842380"/>
                <a:gd name="connsiteY5382" fmla="*/ 1774991 h 1847704"/>
                <a:gd name="connsiteX5383" fmla="*/ 1191618 w 1842380"/>
                <a:gd name="connsiteY5383" fmla="*/ 1802147 h 1847704"/>
                <a:gd name="connsiteX5384" fmla="*/ 1173513 w 1842380"/>
                <a:gd name="connsiteY5384" fmla="*/ 1810135 h 1847704"/>
                <a:gd name="connsiteX5385" fmla="*/ 1173513 w 1842380"/>
                <a:gd name="connsiteY5385" fmla="*/ 1793095 h 1847704"/>
                <a:gd name="connsiteX5386" fmla="*/ 1179371 w 1842380"/>
                <a:gd name="connsiteY5386" fmla="*/ 1790965 h 1847704"/>
                <a:gd name="connsiteX5387" fmla="*/ 1179371 w 1842380"/>
                <a:gd name="connsiteY5387" fmla="*/ 1790965 h 1847704"/>
                <a:gd name="connsiteX5388" fmla="*/ 1181500 w 1842380"/>
                <a:gd name="connsiteY5388" fmla="*/ 1789900 h 1847704"/>
                <a:gd name="connsiteX5389" fmla="*/ 1173513 w 1842380"/>
                <a:gd name="connsiteY5389" fmla="*/ 1785641 h 1847704"/>
                <a:gd name="connsiteX5390" fmla="*/ 1173513 w 1842380"/>
                <a:gd name="connsiteY5390" fmla="*/ 1762211 h 1847704"/>
                <a:gd name="connsiteX5391" fmla="*/ 1191618 w 1842380"/>
                <a:gd name="connsiteY5391" fmla="*/ 1774991 h 1847704"/>
                <a:gd name="connsiteX5392" fmla="*/ 1191618 w 1842380"/>
                <a:gd name="connsiteY5392" fmla="*/ 1774991 h 1847704"/>
                <a:gd name="connsiteX5393" fmla="*/ 1173513 w 1842380"/>
                <a:gd name="connsiteY5393" fmla="*/ 951245 h 1847704"/>
                <a:gd name="connsiteX5394" fmla="*/ 1174578 w 1842380"/>
                <a:gd name="connsiteY5394" fmla="*/ 929945 h 1847704"/>
                <a:gd name="connsiteX5395" fmla="*/ 1173513 w 1842380"/>
                <a:gd name="connsiteY5395" fmla="*/ 926751 h 1847704"/>
                <a:gd name="connsiteX5396" fmla="*/ 1173513 w 1842380"/>
                <a:gd name="connsiteY5396" fmla="*/ 951245 h 1847704"/>
                <a:gd name="connsiteX5397" fmla="*/ 1173513 w 1842380"/>
                <a:gd name="connsiteY5397" fmla="*/ 951245 h 1847704"/>
                <a:gd name="connsiteX5398" fmla="*/ 1173513 w 1842380"/>
                <a:gd name="connsiteY5398" fmla="*/ 335166 h 1847704"/>
                <a:gd name="connsiteX5399" fmla="*/ 1173513 w 1842380"/>
                <a:gd name="connsiteY5399" fmla="*/ 302684 h 1847704"/>
                <a:gd name="connsiteX5400" fmla="*/ 1191618 w 1842380"/>
                <a:gd name="connsiteY5400" fmla="*/ 320789 h 1847704"/>
                <a:gd name="connsiteX5401" fmla="*/ 1173513 w 1842380"/>
                <a:gd name="connsiteY5401" fmla="*/ 335166 h 1847704"/>
                <a:gd name="connsiteX5402" fmla="*/ 1173513 w 1842380"/>
                <a:gd name="connsiteY5402" fmla="*/ 36977 h 1847704"/>
                <a:gd name="connsiteX5403" fmla="*/ 1173513 w 1842380"/>
                <a:gd name="connsiteY5403" fmla="*/ 55081 h 1847704"/>
                <a:gd name="connsiteX5404" fmla="*/ 1165526 w 1842380"/>
                <a:gd name="connsiteY5404" fmla="*/ 51886 h 1847704"/>
                <a:gd name="connsiteX5405" fmla="*/ 1165526 w 1842380"/>
                <a:gd name="connsiteY5405" fmla="*/ 34847 h 1847704"/>
                <a:gd name="connsiteX5406" fmla="*/ 1173513 w 1842380"/>
                <a:gd name="connsiteY5406" fmla="*/ 36977 h 1847704"/>
                <a:gd name="connsiteX5407" fmla="*/ 1173513 w 1842380"/>
                <a:gd name="connsiteY5407" fmla="*/ 36977 h 1847704"/>
                <a:gd name="connsiteX5408" fmla="*/ 1173513 w 1842380"/>
                <a:gd name="connsiteY5408" fmla="*/ 131758 h 1847704"/>
                <a:gd name="connsiteX5409" fmla="*/ 1173513 w 1842380"/>
                <a:gd name="connsiteY5409" fmla="*/ 148798 h 1847704"/>
                <a:gd name="connsiteX5410" fmla="*/ 1165526 w 1842380"/>
                <a:gd name="connsiteY5410" fmla="*/ 145603 h 1847704"/>
                <a:gd name="connsiteX5411" fmla="*/ 1165526 w 1842380"/>
                <a:gd name="connsiteY5411" fmla="*/ 126433 h 1847704"/>
                <a:gd name="connsiteX5412" fmla="*/ 1173513 w 1842380"/>
                <a:gd name="connsiteY5412" fmla="*/ 131758 h 1847704"/>
                <a:gd name="connsiteX5413" fmla="*/ 1173513 w 1842380"/>
                <a:gd name="connsiteY5413" fmla="*/ 131758 h 1847704"/>
                <a:gd name="connsiteX5414" fmla="*/ 1173513 w 1842380"/>
                <a:gd name="connsiteY5414" fmla="*/ 302684 h 1847704"/>
                <a:gd name="connsiteX5415" fmla="*/ 1173513 w 1842380"/>
                <a:gd name="connsiteY5415" fmla="*/ 335166 h 1847704"/>
                <a:gd name="connsiteX5416" fmla="*/ 1169253 w 1842380"/>
                <a:gd name="connsiteY5416" fmla="*/ 336231 h 1847704"/>
                <a:gd name="connsiteX5417" fmla="*/ 1166059 w 1842380"/>
                <a:gd name="connsiteY5417" fmla="*/ 335166 h 1847704"/>
                <a:gd name="connsiteX5418" fmla="*/ 1166059 w 1842380"/>
                <a:gd name="connsiteY5418" fmla="*/ 298957 h 1847704"/>
                <a:gd name="connsiteX5419" fmla="*/ 1173513 w 1842380"/>
                <a:gd name="connsiteY5419" fmla="*/ 302684 h 1847704"/>
                <a:gd name="connsiteX5420" fmla="*/ 1173513 w 1842380"/>
                <a:gd name="connsiteY5420" fmla="*/ 302684 h 1847704"/>
                <a:gd name="connsiteX5421" fmla="*/ 1173513 w 1842380"/>
                <a:gd name="connsiteY5421" fmla="*/ 446986 h 1847704"/>
                <a:gd name="connsiteX5422" fmla="*/ 1173513 w 1842380"/>
                <a:gd name="connsiteY5422" fmla="*/ 512481 h 1847704"/>
                <a:gd name="connsiteX5423" fmla="*/ 1165526 w 1842380"/>
                <a:gd name="connsiteY5423" fmla="*/ 510351 h 1847704"/>
                <a:gd name="connsiteX5424" fmla="*/ 1165526 w 1842380"/>
                <a:gd name="connsiteY5424" fmla="*/ 500234 h 1847704"/>
                <a:gd name="connsiteX5425" fmla="*/ 1172448 w 1842380"/>
                <a:gd name="connsiteY5425" fmla="*/ 502364 h 1847704"/>
                <a:gd name="connsiteX5426" fmla="*/ 1165526 w 1842380"/>
                <a:gd name="connsiteY5426" fmla="*/ 453909 h 1847704"/>
                <a:gd name="connsiteX5427" fmla="*/ 1165526 w 1842380"/>
                <a:gd name="connsiteY5427" fmla="*/ 440597 h 1847704"/>
                <a:gd name="connsiteX5428" fmla="*/ 1173513 w 1842380"/>
                <a:gd name="connsiteY5428" fmla="*/ 446986 h 1847704"/>
                <a:gd name="connsiteX5429" fmla="*/ 1173513 w 1842380"/>
                <a:gd name="connsiteY5429" fmla="*/ 446986 h 1847704"/>
                <a:gd name="connsiteX5430" fmla="*/ 1173513 w 1842380"/>
                <a:gd name="connsiteY5430" fmla="*/ 644004 h 1847704"/>
                <a:gd name="connsiteX5431" fmla="*/ 1173513 w 1842380"/>
                <a:gd name="connsiteY5431" fmla="*/ 656251 h 1847704"/>
                <a:gd name="connsiteX5432" fmla="*/ 1165526 w 1842380"/>
                <a:gd name="connsiteY5432" fmla="*/ 660511 h 1847704"/>
                <a:gd name="connsiteX5433" fmla="*/ 1165526 w 1842380"/>
                <a:gd name="connsiteY5433" fmla="*/ 652524 h 1847704"/>
                <a:gd name="connsiteX5434" fmla="*/ 1168721 w 1842380"/>
                <a:gd name="connsiteY5434" fmla="*/ 650394 h 1847704"/>
                <a:gd name="connsiteX5435" fmla="*/ 1173513 w 1842380"/>
                <a:gd name="connsiteY5435" fmla="*/ 644004 h 1847704"/>
                <a:gd name="connsiteX5436" fmla="*/ 1173513 w 1842380"/>
                <a:gd name="connsiteY5436" fmla="*/ 644004 h 1847704"/>
                <a:gd name="connsiteX5437" fmla="*/ 1173513 w 1842380"/>
                <a:gd name="connsiteY5437" fmla="*/ 679680 h 1847704"/>
                <a:gd name="connsiteX5438" fmla="*/ 1173513 w 1842380"/>
                <a:gd name="connsiteY5438" fmla="*/ 688732 h 1847704"/>
                <a:gd name="connsiteX5439" fmla="*/ 1171383 w 1842380"/>
                <a:gd name="connsiteY5439" fmla="*/ 686602 h 1847704"/>
                <a:gd name="connsiteX5440" fmla="*/ 1171383 w 1842380"/>
                <a:gd name="connsiteY5440" fmla="*/ 686602 h 1847704"/>
                <a:gd name="connsiteX5441" fmla="*/ 1165526 w 1842380"/>
                <a:gd name="connsiteY5441" fmla="*/ 682342 h 1847704"/>
                <a:gd name="connsiteX5442" fmla="*/ 1165526 w 1842380"/>
                <a:gd name="connsiteY5442" fmla="*/ 674355 h 1847704"/>
                <a:gd name="connsiteX5443" fmla="*/ 1173513 w 1842380"/>
                <a:gd name="connsiteY5443" fmla="*/ 679680 h 1847704"/>
                <a:gd name="connsiteX5444" fmla="*/ 1173513 w 1842380"/>
                <a:gd name="connsiteY5444" fmla="*/ 679680 h 1847704"/>
                <a:gd name="connsiteX5445" fmla="*/ 1173513 w 1842380"/>
                <a:gd name="connsiteY5445" fmla="*/ 710031 h 1847704"/>
                <a:gd name="connsiteX5446" fmla="*/ 1173513 w 1842380"/>
                <a:gd name="connsiteY5446" fmla="*/ 723343 h 1847704"/>
                <a:gd name="connsiteX5447" fmla="*/ 1165526 w 1842380"/>
                <a:gd name="connsiteY5447" fmla="*/ 731331 h 1847704"/>
                <a:gd name="connsiteX5448" fmla="*/ 1165526 w 1842380"/>
                <a:gd name="connsiteY5448" fmla="*/ 722811 h 1847704"/>
                <a:gd name="connsiteX5449" fmla="*/ 1169786 w 1842380"/>
                <a:gd name="connsiteY5449" fmla="*/ 718551 h 1847704"/>
                <a:gd name="connsiteX5450" fmla="*/ 1165526 w 1842380"/>
                <a:gd name="connsiteY5450" fmla="*/ 716421 h 1847704"/>
                <a:gd name="connsiteX5451" fmla="*/ 1165526 w 1842380"/>
                <a:gd name="connsiteY5451" fmla="*/ 709499 h 1847704"/>
                <a:gd name="connsiteX5452" fmla="*/ 1173513 w 1842380"/>
                <a:gd name="connsiteY5452" fmla="*/ 710031 h 1847704"/>
                <a:gd name="connsiteX5453" fmla="*/ 1173513 w 1842380"/>
                <a:gd name="connsiteY5453" fmla="*/ 710031 h 1847704"/>
                <a:gd name="connsiteX5454" fmla="*/ 1173513 w 1842380"/>
                <a:gd name="connsiteY5454" fmla="*/ 766474 h 1847704"/>
                <a:gd name="connsiteX5455" fmla="*/ 1173513 w 1842380"/>
                <a:gd name="connsiteY5455" fmla="*/ 791501 h 1847704"/>
                <a:gd name="connsiteX5456" fmla="*/ 1173513 w 1842380"/>
                <a:gd name="connsiteY5456" fmla="*/ 791501 h 1847704"/>
                <a:gd name="connsiteX5457" fmla="*/ 1170318 w 1842380"/>
                <a:gd name="connsiteY5457" fmla="*/ 789371 h 1847704"/>
                <a:gd name="connsiteX5458" fmla="*/ 1166059 w 1842380"/>
                <a:gd name="connsiteY5458" fmla="*/ 785111 h 1847704"/>
                <a:gd name="connsiteX5459" fmla="*/ 1166059 w 1842380"/>
                <a:gd name="connsiteY5459" fmla="*/ 785111 h 1847704"/>
                <a:gd name="connsiteX5460" fmla="*/ 1166059 w 1842380"/>
                <a:gd name="connsiteY5460" fmla="*/ 768072 h 1847704"/>
                <a:gd name="connsiteX5461" fmla="*/ 1173513 w 1842380"/>
                <a:gd name="connsiteY5461" fmla="*/ 766474 h 1847704"/>
                <a:gd name="connsiteX5462" fmla="*/ 1173513 w 1842380"/>
                <a:gd name="connsiteY5462" fmla="*/ 766474 h 1847704"/>
                <a:gd name="connsiteX5463" fmla="*/ 1173513 w 1842380"/>
                <a:gd name="connsiteY5463" fmla="*/ 766474 h 1847704"/>
                <a:gd name="connsiteX5464" fmla="*/ 1173513 w 1842380"/>
                <a:gd name="connsiteY5464" fmla="*/ 905984 h 1847704"/>
                <a:gd name="connsiteX5465" fmla="*/ 1173513 w 1842380"/>
                <a:gd name="connsiteY5465" fmla="*/ 920893 h 1847704"/>
                <a:gd name="connsiteX5466" fmla="*/ 1173513 w 1842380"/>
                <a:gd name="connsiteY5466" fmla="*/ 923023 h 1847704"/>
                <a:gd name="connsiteX5467" fmla="*/ 1173513 w 1842380"/>
                <a:gd name="connsiteY5467" fmla="*/ 926218 h 1847704"/>
                <a:gd name="connsiteX5468" fmla="*/ 1173513 w 1842380"/>
                <a:gd name="connsiteY5468" fmla="*/ 951245 h 1847704"/>
                <a:gd name="connsiteX5469" fmla="*/ 1172448 w 1842380"/>
                <a:gd name="connsiteY5469" fmla="*/ 954440 h 1847704"/>
                <a:gd name="connsiteX5470" fmla="*/ 1173513 w 1842380"/>
                <a:gd name="connsiteY5470" fmla="*/ 954440 h 1847704"/>
                <a:gd name="connsiteX5471" fmla="*/ 1173513 w 1842380"/>
                <a:gd name="connsiteY5471" fmla="*/ 962427 h 1847704"/>
                <a:gd name="connsiteX5472" fmla="*/ 1173513 w 1842380"/>
                <a:gd name="connsiteY5472" fmla="*/ 961362 h 1847704"/>
                <a:gd name="connsiteX5473" fmla="*/ 1167656 w 1842380"/>
                <a:gd name="connsiteY5473" fmla="*/ 986388 h 1847704"/>
                <a:gd name="connsiteX5474" fmla="*/ 1167656 w 1842380"/>
                <a:gd name="connsiteY5474" fmla="*/ 993311 h 1847704"/>
                <a:gd name="connsiteX5475" fmla="*/ 1165526 w 1842380"/>
                <a:gd name="connsiteY5475" fmla="*/ 1003428 h 1847704"/>
                <a:gd name="connsiteX5476" fmla="*/ 1165526 w 1842380"/>
                <a:gd name="connsiteY5476" fmla="*/ 975206 h 1847704"/>
                <a:gd name="connsiteX5477" fmla="*/ 1166591 w 1842380"/>
                <a:gd name="connsiteY5477" fmla="*/ 965089 h 1847704"/>
                <a:gd name="connsiteX5478" fmla="*/ 1166591 w 1842380"/>
                <a:gd name="connsiteY5478" fmla="*/ 962959 h 1847704"/>
                <a:gd name="connsiteX5479" fmla="*/ 1165526 w 1842380"/>
                <a:gd name="connsiteY5479" fmla="*/ 962959 h 1847704"/>
                <a:gd name="connsiteX5480" fmla="*/ 1165526 w 1842380"/>
                <a:gd name="connsiteY5480" fmla="*/ 953907 h 1847704"/>
                <a:gd name="connsiteX5481" fmla="*/ 1168721 w 1842380"/>
                <a:gd name="connsiteY5481" fmla="*/ 933673 h 1847704"/>
                <a:gd name="connsiteX5482" fmla="*/ 1167656 w 1842380"/>
                <a:gd name="connsiteY5482" fmla="*/ 931543 h 1847704"/>
                <a:gd name="connsiteX5483" fmla="*/ 1165526 w 1842380"/>
                <a:gd name="connsiteY5483" fmla="*/ 933673 h 1847704"/>
                <a:gd name="connsiteX5484" fmla="*/ 1165526 w 1842380"/>
                <a:gd name="connsiteY5484" fmla="*/ 924621 h 1847704"/>
                <a:gd name="connsiteX5485" fmla="*/ 1166591 w 1842380"/>
                <a:gd name="connsiteY5485" fmla="*/ 903321 h 1847704"/>
                <a:gd name="connsiteX5486" fmla="*/ 1165526 w 1842380"/>
                <a:gd name="connsiteY5486" fmla="*/ 901192 h 1847704"/>
                <a:gd name="connsiteX5487" fmla="*/ 1165526 w 1842380"/>
                <a:gd name="connsiteY5487" fmla="*/ 901192 h 1847704"/>
                <a:gd name="connsiteX5488" fmla="*/ 1165526 w 1842380"/>
                <a:gd name="connsiteY5488" fmla="*/ 869775 h 1847704"/>
                <a:gd name="connsiteX5489" fmla="*/ 1169786 w 1842380"/>
                <a:gd name="connsiteY5489" fmla="*/ 892139 h 1847704"/>
                <a:gd name="connsiteX5490" fmla="*/ 1170851 w 1842380"/>
                <a:gd name="connsiteY5490" fmla="*/ 899062 h 1847704"/>
                <a:gd name="connsiteX5491" fmla="*/ 1173513 w 1842380"/>
                <a:gd name="connsiteY5491" fmla="*/ 905984 h 1847704"/>
                <a:gd name="connsiteX5492" fmla="*/ 1173513 w 1842380"/>
                <a:gd name="connsiteY5492" fmla="*/ 905984 h 1847704"/>
                <a:gd name="connsiteX5493" fmla="*/ 1173513 w 1842380"/>
                <a:gd name="connsiteY5493" fmla="*/ 905984 h 1847704"/>
                <a:gd name="connsiteX5494" fmla="*/ 1173513 w 1842380"/>
                <a:gd name="connsiteY5494" fmla="*/ 1144535 h 1847704"/>
                <a:gd name="connsiteX5495" fmla="*/ 1173513 w 1842380"/>
                <a:gd name="connsiteY5495" fmla="*/ 1153587 h 1847704"/>
                <a:gd name="connsiteX5496" fmla="*/ 1167656 w 1842380"/>
                <a:gd name="connsiteY5496" fmla="*/ 1147730 h 1847704"/>
                <a:gd name="connsiteX5497" fmla="*/ 1165526 w 1842380"/>
                <a:gd name="connsiteY5497" fmla="*/ 1151990 h 1847704"/>
                <a:gd name="connsiteX5498" fmla="*/ 1165526 w 1842380"/>
                <a:gd name="connsiteY5498" fmla="*/ 1138145 h 1847704"/>
                <a:gd name="connsiteX5499" fmla="*/ 1173513 w 1842380"/>
                <a:gd name="connsiteY5499" fmla="*/ 1144535 h 1847704"/>
                <a:gd name="connsiteX5500" fmla="*/ 1173513 w 1842380"/>
                <a:gd name="connsiteY5500" fmla="*/ 1144535 h 1847704"/>
                <a:gd name="connsiteX5501" fmla="*/ 1173513 w 1842380"/>
                <a:gd name="connsiteY5501" fmla="*/ 1180743 h 1847704"/>
                <a:gd name="connsiteX5502" fmla="*/ 1173513 w 1842380"/>
                <a:gd name="connsiteY5502" fmla="*/ 1191926 h 1847704"/>
                <a:gd name="connsiteX5503" fmla="*/ 1169253 w 1842380"/>
                <a:gd name="connsiteY5503" fmla="*/ 1198848 h 1847704"/>
                <a:gd name="connsiteX5504" fmla="*/ 1168188 w 1842380"/>
                <a:gd name="connsiteY5504" fmla="*/ 1202043 h 1847704"/>
                <a:gd name="connsiteX5505" fmla="*/ 1174046 w 1842380"/>
                <a:gd name="connsiteY5505" fmla="*/ 1215355 h 1847704"/>
                <a:gd name="connsiteX5506" fmla="*/ 1174046 w 1842380"/>
                <a:gd name="connsiteY5506" fmla="*/ 1224407 h 1847704"/>
                <a:gd name="connsiteX5507" fmla="*/ 1166059 w 1842380"/>
                <a:gd name="connsiteY5507" fmla="*/ 1216420 h 1847704"/>
                <a:gd name="connsiteX5508" fmla="*/ 1166059 w 1842380"/>
                <a:gd name="connsiteY5508" fmla="*/ 1190328 h 1847704"/>
                <a:gd name="connsiteX5509" fmla="*/ 1173513 w 1842380"/>
                <a:gd name="connsiteY5509" fmla="*/ 1180743 h 1847704"/>
                <a:gd name="connsiteX5510" fmla="*/ 1173513 w 1842380"/>
                <a:gd name="connsiteY5510" fmla="*/ 1180743 h 1847704"/>
                <a:gd name="connsiteX5511" fmla="*/ 1173513 w 1842380"/>
                <a:gd name="connsiteY5511" fmla="*/ 1353267 h 1847704"/>
                <a:gd name="connsiteX5512" fmla="*/ 1173513 w 1842380"/>
                <a:gd name="connsiteY5512" fmla="*/ 1365514 h 1847704"/>
                <a:gd name="connsiteX5513" fmla="*/ 1173513 w 1842380"/>
                <a:gd name="connsiteY5513" fmla="*/ 1365514 h 1847704"/>
                <a:gd name="connsiteX5514" fmla="*/ 1173513 w 1842380"/>
                <a:gd name="connsiteY5514" fmla="*/ 1365514 h 1847704"/>
                <a:gd name="connsiteX5515" fmla="*/ 1173513 w 1842380"/>
                <a:gd name="connsiteY5515" fmla="*/ 1377761 h 1847704"/>
                <a:gd name="connsiteX5516" fmla="*/ 1165526 w 1842380"/>
                <a:gd name="connsiteY5516" fmla="*/ 1374566 h 1847704"/>
                <a:gd name="connsiteX5517" fmla="*/ 1165526 w 1842380"/>
                <a:gd name="connsiteY5517" fmla="*/ 1361254 h 1847704"/>
                <a:gd name="connsiteX5518" fmla="*/ 1173513 w 1842380"/>
                <a:gd name="connsiteY5518" fmla="*/ 1353267 h 1847704"/>
                <a:gd name="connsiteX5519" fmla="*/ 1173513 w 1842380"/>
                <a:gd name="connsiteY5519" fmla="*/ 1353267 h 1847704"/>
                <a:gd name="connsiteX5520" fmla="*/ 1173513 w 1842380"/>
                <a:gd name="connsiteY5520" fmla="*/ 1408112 h 1847704"/>
                <a:gd name="connsiteX5521" fmla="*/ 1173513 w 1842380"/>
                <a:gd name="connsiteY5521" fmla="*/ 1423022 h 1847704"/>
                <a:gd name="connsiteX5522" fmla="*/ 1173513 w 1842380"/>
                <a:gd name="connsiteY5522" fmla="*/ 1423022 h 1847704"/>
                <a:gd name="connsiteX5523" fmla="*/ 1165526 w 1842380"/>
                <a:gd name="connsiteY5523" fmla="*/ 1428879 h 1847704"/>
                <a:gd name="connsiteX5524" fmla="*/ 1165526 w 1842380"/>
                <a:gd name="connsiteY5524" fmla="*/ 1406515 h 1847704"/>
                <a:gd name="connsiteX5525" fmla="*/ 1173513 w 1842380"/>
                <a:gd name="connsiteY5525" fmla="*/ 1408112 h 1847704"/>
                <a:gd name="connsiteX5526" fmla="*/ 1173513 w 1842380"/>
                <a:gd name="connsiteY5526" fmla="*/ 1408112 h 1847704"/>
                <a:gd name="connsiteX5527" fmla="*/ 1173513 w 1842380"/>
                <a:gd name="connsiteY5527" fmla="*/ 1547622 h 1847704"/>
                <a:gd name="connsiteX5528" fmla="*/ 1173513 w 1842380"/>
                <a:gd name="connsiteY5528" fmla="*/ 1573713 h 1847704"/>
                <a:gd name="connsiteX5529" fmla="*/ 1165526 w 1842380"/>
                <a:gd name="connsiteY5529" fmla="*/ 1576908 h 1847704"/>
                <a:gd name="connsiteX5530" fmla="*/ 1165526 w 1842380"/>
                <a:gd name="connsiteY5530" fmla="*/ 1550817 h 1847704"/>
                <a:gd name="connsiteX5531" fmla="*/ 1173513 w 1842380"/>
                <a:gd name="connsiteY5531" fmla="*/ 1547622 h 1847704"/>
                <a:gd name="connsiteX5532" fmla="*/ 1173513 w 1842380"/>
                <a:gd name="connsiteY5532" fmla="*/ 1547622 h 1847704"/>
                <a:gd name="connsiteX5533" fmla="*/ 1173513 w 1842380"/>
                <a:gd name="connsiteY5533" fmla="*/ 1700976 h 1847704"/>
                <a:gd name="connsiteX5534" fmla="*/ 1173513 w 1842380"/>
                <a:gd name="connsiteY5534" fmla="*/ 1716951 h 1847704"/>
                <a:gd name="connsiteX5535" fmla="*/ 1165526 w 1842380"/>
                <a:gd name="connsiteY5535" fmla="*/ 1719081 h 1847704"/>
                <a:gd name="connsiteX5536" fmla="*/ 1165526 w 1842380"/>
                <a:gd name="connsiteY5536" fmla="*/ 1702041 h 1847704"/>
                <a:gd name="connsiteX5537" fmla="*/ 1173513 w 1842380"/>
                <a:gd name="connsiteY5537" fmla="*/ 1700976 h 1847704"/>
                <a:gd name="connsiteX5538" fmla="*/ 1173513 w 1842380"/>
                <a:gd name="connsiteY5538" fmla="*/ 1700976 h 1847704"/>
                <a:gd name="connsiteX5539" fmla="*/ 1173513 w 1842380"/>
                <a:gd name="connsiteY5539" fmla="*/ 1761679 h 1847704"/>
                <a:gd name="connsiteX5540" fmla="*/ 1173513 w 1842380"/>
                <a:gd name="connsiteY5540" fmla="*/ 1785108 h 1847704"/>
                <a:gd name="connsiteX5541" fmla="*/ 1165526 w 1842380"/>
                <a:gd name="connsiteY5541" fmla="*/ 1778186 h 1847704"/>
                <a:gd name="connsiteX5542" fmla="*/ 1165526 w 1842380"/>
                <a:gd name="connsiteY5542" fmla="*/ 1752094 h 1847704"/>
                <a:gd name="connsiteX5543" fmla="*/ 1173513 w 1842380"/>
                <a:gd name="connsiteY5543" fmla="*/ 1761679 h 1847704"/>
                <a:gd name="connsiteX5544" fmla="*/ 1173513 w 1842380"/>
                <a:gd name="connsiteY5544" fmla="*/ 1761679 h 1847704"/>
                <a:gd name="connsiteX5545" fmla="*/ 1173513 w 1842380"/>
                <a:gd name="connsiteY5545" fmla="*/ 1793095 h 1847704"/>
                <a:gd name="connsiteX5546" fmla="*/ 1173513 w 1842380"/>
                <a:gd name="connsiteY5546" fmla="*/ 1810135 h 1847704"/>
                <a:gd name="connsiteX5547" fmla="*/ 1165526 w 1842380"/>
                <a:gd name="connsiteY5547" fmla="*/ 1813329 h 1847704"/>
                <a:gd name="connsiteX5548" fmla="*/ 1165526 w 1842380"/>
                <a:gd name="connsiteY5548" fmla="*/ 1796290 h 1847704"/>
                <a:gd name="connsiteX5549" fmla="*/ 1173513 w 1842380"/>
                <a:gd name="connsiteY5549" fmla="*/ 1793095 h 1847704"/>
                <a:gd name="connsiteX5550" fmla="*/ 1173513 w 1842380"/>
                <a:gd name="connsiteY5550" fmla="*/ 1793095 h 1847704"/>
                <a:gd name="connsiteX5551" fmla="*/ 1165526 w 1842380"/>
                <a:gd name="connsiteY5551" fmla="*/ 222812 h 1847704"/>
                <a:gd name="connsiteX5552" fmla="*/ 1165526 w 1842380"/>
                <a:gd name="connsiteY5552" fmla="*/ 208435 h 1847704"/>
                <a:gd name="connsiteX5553" fmla="*/ 1167656 w 1842380"/>
                <a:gd name="connsiteY5553" fmla="*/ 211630 h 1847704"/>
                <a:gd name="connsiteX5554" fmla="*/ 1165526 w 1842380"/>
                <a:gd name="connsiteY5554" fmla="*/ 222812 h 1847704"/>
                <a:gd name="connsiteX5555" fmla="*/ 1165526 w 1842380"/>
                <a:gd name="connsiteY5555" fmla="*/ 34847 h 1847704"/>
                <a:gd name="connsiteX5556" fmla="*/ 1165526 w 1842380"/>
                <a:gd name="connsiteY5556" fmla="*/ 51886 h 1847704"/>
                <a:gd name="connsiteX5557" fmla="*/ 1161266 w 1842380"/>
                <a:gd name="connsiteY5557" fmla="*/ 50821 h 1847704"/>
                <a:gd name="connsiteX5558" fmla="*/ 1161266 w 1842380"/>
                <a:gd name="connsiteY5558" fmla="*/ 33782 h 1847704"/>
                <a:gd name="connsiteX5559" fmla="*/ 1165526 w 1842380"/>
                <a:gd name="connsiteY5559" fmla="*/ 34847 h 1847704"/>
                <a:gd name="connsiteX5560" fmla="*/ 1165526 w 1842380"/>
                <a:gd name="connsiteY5560" fmla="*/ 34847 h 1847704"/>
                <a:gd name="connsiteX5561" fmla="*/ 1165526 w 1842380"/>
                <a:gd name="connsiteY5561" fmla="*/ 125901 h 1847704"/>
                <a:gd name="connsiteX5562" fmla="*/ 1165526 w 1842380"/>
                <a:gd name="connsiteY5562" fmla="*/ 145070 h 1847704"/>
                <a:gd name="connsiteX5563" fmla="*/ 1161266 w 1842380"/>
                <a:gd name="connsiteY5563" fmla="*/ 142940 h 1847704"/>
                <a:gd name="connsiteX5564" fmla="*/ 1161266 w 1842380"/>
                <a:gd name="connsiteY5564" fmla="*/ 121641 h 1847704"/>
                <a:gd name="connsiteX5565" fmla="*/ 1165526 w 1842380"/>
                <a:gd name="connsiteY5565" fmla="*/ 125901 h 1847704"/>
                <a:gd name="connsiteX5566" fmla="*/ 1165526 w 1842380"/>
                <a:gd name="connsiteY5566" fmla="*/ 125901 h 1847704"/>
                <a:gd name="connsiteX5567" fmla="*/ 1165526 w 1842380"/>
                <a:gd name="connsiteY5567" fmla="*/ 207903 h 1847704"/>
                <a:gd name="connsiteX5568" fmla="*/ 1165526 w 1842380"/>
                <a:gd name="connsiteY5568" fmla="*/ 222280 h 1847704"/>
                <a:gd name="connsiteX5569" fmla="*/ 1162331 w 1842380"/>
                <a:gd name="connsiteY5569" fmla="*/ 226540 h 1847704"/>
                <a:gd name="connsiteX5570" fmla="*/ 1161266 w 1842380"/>
                <a:gd name="connsiteY5570" fmla="*/ 225475 h 1847704"/>
                <a:gd name="connsiteX5571" fmla="*/ 1161266 w 1842380"/>
                <a:gd name="connsiteY5571" fmla="*/ 204176 h 1847704"/>
                <a:gd name="connsiteX5572" fmla="*/ 1165526 w 1842380"/>
                <a:gd name="connsiteY5572" fmla="*/ 207903 h 1847704"/>
                <a:gd name="connsiteX5573" fmla="*/ 1165526 w 1842380"/>
                <a:gd name="connsiteY5573" fmla="*/ 207903 h 1847704"/>
                <a:gd name="connsiteX5574" fmla="*/ 1165526 w 1842380"/>
                <a:gd name="connsiteY5574" fmla="*/ 299489 h 1847704"/>
                <a:gd name="connsiteX5575" fmla="*/ 1165526 w 1842380"/>
                <a:gd name="connsiteY5575" fmla="*/ 335698 h 1847704"/>
                <a:gd name="connsiteX5576" fmla="*/ 1161266 w 1842380"/>
                <a:gd name="connsiteY5576" fmla="*/ 334633 h 1847704"/>
                <a:gd name="connsiteX5577" fmla="*/ 1161266 w 1842380"/>
                <a:gd name="connsiteY5577" fmla="*/ 299489 h 1847704"/>
                <a:gd name="connsiteX5578" fmla="*/ 1162331 w 1842380"/>
                <a:gd name="connsiteY5578" fmla="*/ 299489 h 1847704"/>
                <a:gd name="connsiteX5579" fmla="*/ 1165526 w 1842380"/>
                <a:gd name="connsiteY5579" fmla="*/ 299489 h 1847704"/>
                <a:gd name="connsiteX5580" fmla="*/ 1165526 w 1842380"/>
                <a:gd name="connsiteY5580" fmla="*/ 299489 h 1847704"/>
                <a:gd name="connsiteX5581" fmla="*/ 1165526 w 1842380"/>
                <a:gd name="connsiteY5581" fmla="*/ 440064 h 1847704"/>
                <a:gd name="connsiteX5582" fmla="*/ 1165526 w 1842380"/>
                <a:gd name="connsiteY5582" fmla="*/ 453376 h 1847704"/>
                <a:gd name="connsiteX5583" fmla="*/ 1161266 w 1842380"/>
                <a:gd name="connsiteY5583" fmla="*/ 449116 h 1847704"/>
                <a:gd name="connsiteX5584" fmla="*/ 1161266 w 1842380"/>
                <a:gd name="connsiteY5584" fmla="*/ 437934 h 1847704"/>
                <a:gd name="connsiteX5585" fmla="*/ 1165526 w 1842380"/>
                <a:gd name="connsiteY5585" fmla="*/ 440064 h 1847704"/>
                <a:gd name="connsiteX5586" fmla="*/ 1165526 w 1842380"/>
                <a:gd name="connsiteY5586" fmla="*/ 440064 h 1847704"/>
                <a:gd name="connsiteX5587" fmla="*/ 1165526 w 1842380"/>
                <a:gd name="connsiteY5587" fmla="*/ 499702 h 1847704"/>
                <a:gd name="connsiteX5588" fmla="*/ 1165526 w 1842380"/>
                <a:gd name="connsiteY5588" fmla="*/ 509819 h 1847704"/>
                <a:gd name="connsiteX5589" fmla="*/ 1161266 w 1842380"/>
                <a:gd name="connsiteY5589" fmla="*/ 508754 h 1847704"/>
                <a:gd name="connsiteX5590" fmla="*/ 1161266 w 1842380"/>
                <a:gd name="connsiteY5590" fmla="*/ 498637 h 1847704"/>
                <a:gd name="connsiteX5591" fmla="*/ 1165526 w 1842380"/>
                <a:gd name="connsiteY5591" fmla="*/ 499702 h 1847704"/>
                <a:gd name="connsiteX5592" fmla="*/ 1165526 w 1842380"/>
                <a:gd name="connsiteY5592" fmla="*/ 499702 h 1847704"/>
                <a:gd name="connsiteX5593" fmla="*/ 1165526 w 1842380"/>
                <a:gd name="connsiteY5593" fmla="*/ 652524 h 1847704"/>
                <a:gd name="connsiteX5594" fmla="*/ 1165526 w 1842380"/>
                <a:gd name="connsiteY5594" fmla="*/ 660511 h 1847704"/>
                <a:gd name="connsiteX5595" fmla="*/ 1161266 w 1842380"/>
                <a:gd name="connsiteY5595" fmla="*/ 666368 h 1847704"/>
                <a:gd name="connsiteX5596" fmla="*/ 1161266 w 1842380"/>
                <a:gd name="connsiteY5596" fmla="*/ 656251 h 1847704"/>
                <a:gd name="connsiteX5597" fmla="*/ 1165526 w 1842380"/>
                <a:gd name="connsiteY5597" fmla="*/ 652524 h 1847704"/>
                <a:gd name="connsiteX5598" fmla="*/ 1165526 w 1842380"/>
                <a:gd name="connsiteY5598" fmla="*/ 652524 h 1847704"/>
                <a:gd name="connsiteX5599" fmla="*/ 1165526 w 1842380"/>
                <a:gd name="connsiteY5599" fmla="*/ 674355 h 1847704"/>
                <a:gd name="connsiteX5600" fmla="*/ 1165526 w 1842380"/>
                <a:gd name="connsiteY5600" fmla="*/ 682342 h 1847704"/>
                <a:gd name="connsiteX5601" fmla="*/ 1161266 w 1842380"/>
                <a:gd name="connsiteY5601" fmla="*/ 679148 h 1847704"/>
                <a:gd name="connsiteX5602" fmla="*/ 1161266 w 1842380"/>
                <a:gd name="connsiteY5602" fmla="*/ 672225 h 1847704"/>
                <a:gd name="connsiteX5603" fmla="*/ 1163396 w 1842380"/>
                <a:gd name="connsiteY5603" fmla="*/ 673290 h 1847704"/>
                <a:gd name="connsiteX5604" fmla="*/ 1165526 w 1842380"/>
                <a:gd name="connsiteY5604" fmla="*/ 674355 h 1847704"/>
                <a:gd name="connsiteX5605" fmla="*/ 1165526 w 1842380"/>
                <a:gd name="connsiteY5605" fmla="*/ 674355 h 1847704"/>
                <a:gd name="connsiteX5606" fmla="*/ 1165526 w 1842380"/>
                <a:gd name="connsiteY5606" fmla="*/ 708966 h 1847704"/>
                <a:gd name="connsiteX5607" fmla="*/ 1165526 w 1842380"/>
                <a:gd name="connsiteY5607" fmla="*/ 715889 h 1847704"/>
                <a:gd name="connsiteX5608" fmla="*/ 1161266 w 1842380"/>
                <a:gd name="connsiteY5608" fmla="*/ 713759 h 1847704"/>
                <a:gd name="connsiteX5609" fmla="*/ 1161266 w 1842380"/>
                <a:gd name="connsiteY5609" fmla="*/ 705772 h 1847704"/>
                <a:gd name="connsiteX5610" fmla="*/ 1165526 w 1842380"/>
                <a:gd name="connsiteY5610" fmla="*/ 708966 h 1847704"/>
                <a:gd name="connsiteX5611" fmla="*/ 1165526 w 1842380"/>
                <a:gd name="connsiteY5611" fmla="*/ 708966 h 1847704"/>
                <a:gd name="connsiteX5612" fmla="*/ 1165526 w 1842380"/>
                <a:gd name="connsiteY5612" fmla="*/ 722811 h 1847704"/>
                <a:gd name="connsiteX5613" fmla="*/ 1165526 w 1842380"/>
                <a:gd name="connsiteY5613" fmla="*/ 731863 h 1847704"/>
                <a:gd name="connsiteX5614" fmla="*/ 1161266 w 1842380"/>
                <a:gd name="connsiteY5614" fmla="*/ 735058 h 1847704"/>
                <a:gd name="connsiteX5615" fmla="*/ 1161266 w 1842380"/>
                <a:gd name="connsiteY5615" fmla="*/ 727071 h 1847704"/>
                <a:gd name="connsiteX5616" fmla="*/ 1165526 w 1842380"/>
                <a:gd name="connsiteY5616" fmla="*/ 722811 h 1847704"/>
                <a:gd name="connsiteX5617" fmla="*/ 1165526 w 1842380"/>
                <a:gd name="connsiteY5617" fmla="*/ 722811 h 1847704"/>
                <a:gd name="connsiteX5618" fmla="*/ 1165526 w 1842380"/>
                <a:gd name="connsiteY5618" fmla="*/ 767539 h 1847704"/>
                <a:gd name="connsiteX5619" fmla="*/ 1165526 w 1842380"/>
                <a:gd name="connsiteY5619" fmla="*/ 784579 h 1847704"/>
                <a:gd name="connsiteX5620" fmla="*/ 1164461 w 1842380"/>
                <a:gd name="connsiteY5620" fmla="*/ 783514 h 1847704"/>
                <a:gd name="connsiteX5621" fmla="*/ 1161266 w 1842380"/>
                <a:gd name="connsiteY5621" fmla="*/ 782449 h 1847704"/>
                <a:gd name="connsiteX5622" fmla="*/ 1161266 w 1842380"/>
                <a:gd name="connsiteY5622" fmla="*/ 779254 h 1847704"/>
                <a:gd name="connsiteX5623" fmla="*/ 1162331 w 1842380"/>
                <a:gd name="connsiteY5623" fmla="*/ 774994 h 1847704"/>
                <a:gd name="connsiteX5624" fmla="*/ 1162331 w 1842380"/>
                <a:gd name="connsiteY5624" fmla="*/ 772864 h 1847704"/>
                <a:gd name="connsiteX5625" fmla="*/ 1163396 w 1842380"/>
                <a:gd name="connsiteY5625" fmla="*/ 769669 h 1847704"/>
                <a:gd name="connsiteX5626" fmla="*/ 1165526 w 1842380"/>
                <a:gd name="connsiteY5626" fmla="*/ 767539 h 1847704"/>
                <a:gd name="connsiteX5627" fmla="*/ 1165526 w 1842380"/>
                <a:gd name="connsiteY5627" fmla="*/ 767539 h 1847704"/>
                <a:gd name="connsiteX5628" fmla="*/ 1165526 w 1842380"/>
                <a:gd name="connsiteY5628" fmla="*/ 767539 h 1847704"/>
                <a:gd name="connsiteX5629" fmla="*/ 1165526 w 1842380"/>
                <a:gd name="connsiteY5629" fmla="*/ 868710 h 1847704"/>
                <a:gd name="connsiteX5630" fmla="*/ 1165526 w 1842380"/>
                <a:gd name="connsiteY5630" fmla="*/ 900127 h 1847704"/>
                <a:gd name="connsiteX5631" fmla="*/ 1161266 w 1842380"/>
                <a:gd name="connsiteY5631" fmla="*/ 905984 h 1847704"/>
                <a:gd name="connsiteX5632" fmla="*/ 1161266 w 1842380"/>
                <a:gd name="connsiteY5632" fmla="*/ 895867 h 1847704"/>
                <a:gd name="connsiteX5633" fmla="*/ 1161266 w 1842380"/>
                <a:gd name="connsiteY5633" fmla="*/ 873503 h 1847704"/>
                <a:gd name="connsiteX5634" fmla="*/ 1161266 w 1842380"/>
                <a:gd name="connsiteY5634" fmla="*/ 851138 h 1847704"/>
                <a:gd name="connsiteX5635" fmla="*/ 1162331 w 1842380"/>
                <a:gd name="connsiteY5635" fmla="*/ 861256 h 1847704"/>
                <a:gd name="connsiteX5636" fmla="*/ 1165526 w 1842380"/>
                <a:gd name="connsiteY5636" fmla="*/ 868178 h 1847704"/>
                <a:gd name="connsiteX5637" fmla="*/ 1165526 w 1842380"/>
                <a:gd name="connsiteY5637" fmla="*/ 868710 h 1847704"/>
                <a:gd name="connsiteX5638" fmla="*/ 1165526 w 1842380"/>
                <a:gd name="connsiteY5638" fmla="*/ 868710 h 1847704"/>
                <a:gd name="connsiteX5639" fmla="*/ 1165526 w 1842380"/>
                <a:gd name="connsiteY5639" fmla="*/ 924088 h 1847704"/>
                <a:gd name="connsiteX5640" fmla="*/ 1165526 w 1842380"/>
                <a:gd name="connsiteY5640" fmla="*/ 933140 h 1847704"/>
                <a:gd name="connsiteX5641" fmla="*/ 1161266 w 1842380"/>
                <a:gd name="connsiteY5641" fmla="*/ 936335 h 1847704"/>
                <a:gd name="connsiteX5642" fmla="*/ 1161266 w 1842380"/>
                <a:gd name="connsiteY5642" fmla="*/ 928348 h 1847704"/>
                <a:gd name="connsiteX5643" fmla="*/ 1165526 w 1842380"/>
                <a:gd name="connsiteY5643" fmla="*/ 924088 h 1847704"/>
                <a:gd name="connsiteX5644" fmla="*/ 1165526 w 1842380"/>
                <a:gd name="connsiteY5644" fmla="*/ 924088 h 1847704"/>
                <a:gd name="connsiteX5645" fmla="*/ 1165526 w 1842380"/>
                <a:gd name="connsiteY5645" fmla="*/ 953375 h 1847704"/>
                <a:gd name="connsiteX5646" fmla="*/ 1165526 w 1842380"/>
                <a:gd name="connsiteY5646" fmla="*/ 962427 h 1847704"/>
                <a:gd name="connsiteX5647" fmla="*/ 1161266 w 1842380"/>
                <a:gd name="connsiteY5647" fmla="*/ 965622 h 1847704"/>
                <a:gd name="connsiteX5648" fmla="*/ 1161266 w 1842380"/>
                <a:gd name="connsiteY5648" fmla="*/ 957634 h 1847704"/>
                <a:gd name="connsiteX5649" fmla="*/ 1165526 w 1842380"/>
                <a:gd name="connsiteY5649" fmla="*/ 953375 h 1847704"/>
                <a:gd name="connsiteX5650" fmla="*/ 1165526 w 1842380"/>
                <a:gd name="connsiteY5650" fmla="*/ 953375 h 1847704"/>
                <a:gd name="connsiteX5651" fmla="*/ 1165526 w 1842380"/>
                <a:gd name="connsiteY5651" fmla="*/ 974674 h 1847704"/>
                <a:gd name="connsiteX5652" fmla="*/ 1165526 w 1842380"/>
                <a:gd name="connsiteY5652" fmla="*/ 1002895 h 1847704"/>
                <a:gd name="connsiteX5653" fmla="*/ 1161266 w 1842380"/>
                <a:gd name="connsiteY5653" fmla="*/ 1014077 h 1847704"/>
                <a:gd name="connsiteX5654" fmla="*/ 1161266 w 1842380"/>
                <a:gd name="connsiteY5654" fmla="*/ 997038 h 1847704"/>
                <a:gd name="connsiteX5655" fmla="*/ 1161266 w 1842380"/>
                <a:gd name="connsiteY5655" fmla="*/ 994908 h 1847704"/>
                <a:gd name="connsiteX5656" fmla="*/ 1161266 w 1842380"/>
                <a:gd name="connsiteY5656" fmla="*/ 991713 h 1847704"/>
                <a:gd name="connsiteX5657" fmla="*/ 1161266 w 1842380"/>
                <a:gd name="connsiteY5657" fmla="*/ 992778 h 1847704"/>
                <a:gd name="connsiteX5658" fmla="*/ 1161266 w 1842380"/>
                <a:gd name="connsiteY5658" fmla="*/ 983726 h 1847704"/>
                <a:gd name="connsiteX5659" fmla="*/ 1165526 w 1842380"/>
                <a:gd name="connsiteY5659" fmla="*/ 974674 h 1847704"/>
                <a:gd name="connsiteX5660" fmla="*/ 1165526 w 1842380"/>
                <a:gd name="connsiteY5660" fmla="*/ 974674 h 1847704"/>
                <a:gd name="connsiteX5661" fmla="*/ 1165526 w 1842380"/>
                <a:gd name="connsiteY5661" fmla="*/ 1138145 h 1847704"/>
                <a:gd name="connsiteX5662" fmla="*/ 1165526 w 1842380"/>
                <a:gd name="connsiteY5662" fmla="*/ 1153055 h 1847704"/>
                <a:gd name="connsiteX5663" fmla="*/ 1161266 w 1842380"/>
                <a:gd name="connsiteY5663" fmla="*/ 1162107 h 1847704"/>
                <a:gd name="connsiteX5664" fmla="*/ 1161266 w 1842380"/>
                <a:gd name="connsiteY5664" fmla="*/ 1131755 h 1847704"/>
                <a:gd name="connsiteX5665" fmla="*/ 1165526 w 1842380"/>
                <a:gd name="connsiteY5665" fmla="*/ 1138145 h 1847704"/>
                <a:gd name="connsiteX5666" fmla="*/ 1165526 w 1842380"/>
                <a:gd name="connsiteY5666" fmla="*/ 1138145 h 1847704"/>
                <a:gd name="connsiteX5667" fmla="*/ 1165526 w 1842380"/>
                <a:gd name="connsiteY5667" fmla="*/ 1138145 h 1847704"/>
                <a:gd name="connsiteX5668" fmla="*/ 1165526 w 1842380"/>
                <a:gd name="connsiteY5668" fmla="*/ 1190861 h 1847704"/>
                <a:gd name="connsiteX5669" fmla="*/ 1165526 w 1842380"/>
                <a:gd name="connsiteY5669" fmla="*/ 1216952 h 1847704"/>
                <a:gd name="connsiteX5670" fmla="*/ 1162331 w 1842380"/>
                <a:gd name="connsiteY5670" fmla="*/ 1211095 h 1847704"/>
                <a:gd name="connsiteX5671" fmla="*/ 1161266 w 1842380"/>
                <a:gd name="connsiteY5671" fmla="*/ 1210030 h 1847704"/>
                <a:gd name="connsiteX5672" fmla="*/ 1161266 w 1842380"/>
                <a:gd name="connsiteY5672" fmla="*/ 1202043 h 1847704"/>
                <a:gd name="connsiteX5673" fmla="*/ 1161266 w 1842380"/>
                <a:gd name="connsiteY5673" fmla="*/ 1202043 h 1847704"/>
                <a:gd name="connsiteX5674" fmla="*/ 1163396 w 1842380"/>
                <a:gd name="connsiteY5674" fmla="*/ 1195120 h 1847704"/>
                <a:gd name="connsiteX5675" fmla="*/ 1165526 w 1842380"/>
                <a:gd name="connsiteY5675" fmla="*/ 1190861 h 1847704"/>
                <a:gd name="connsiteX5676" fmla="*/ 1165526 w 1842380"/>
                <a:gd name="connsiteY5676" fmla="*/ 1190861 h 1847704"/>
                <a:gd name="connsiteX5677" fmla="*/ 1165526 w 1842380"/>
                <a:gd name="connsiteY5677" fmla="*/ 1360722 h 1847704"/>
                <a:gd name="connsiteX5678" fmla="*/ 1165526 w 1842380"/>
                <a:gd name="connsiteY5678" fmla="*/ 1374034 h 1847704"/>
                <a:gd name="connsiteX5679" fmla="*/ 1162331 w 1842380"/>
                <a:gd name="connsiteY5679" fmla="*/ 1372969 h 1847704"/>
                <a:gd name="connsiteX5680" fmla="*/ 1161266 w 1842380"/>
                <a:gd name="connsiteY5680" fmla="*/ 1372969 h 1847704"/>
                <a:gd name="connsiteX5681" fmla="*/ 1161266 w 1842380"/>
                <a:gd name="connsiteY5681" fmla="*/ 1363916 h 1847704"/>
                <a:gd name="connsiteX5682" fmla="*/ 1162331 w 1842380"/>
                <a:gd name="connsiteY5682" fmla="*/ 1363916 h 1847704"/>
                <a:gd name="connsiteX5683" fmla="*/ 1165526 w 1842380"/>
                <a:gd name="connsiteY5683" fmla="*/ 1360722 h 1847704"/>
                <a:gd name="connsiteX5684" fmla="*/ 1165526 w 1842380"/>
                <a:gd name="connsiteY5684" fmla="*/ 1360722 h 1847704"/>
                <a:gd name="connsiteX5685" fmla="*/ 1165526 w 1842380"/>
                <a:gd name="connsiteY5685" fmla="*/ 1405982 h 1847704"/>
                <a:gd name="connsiteX5686" fmla="*/ 1165526 w 1842380"/>
                <a:gd name="connsiteY5686" fmla="*/ 1428347 h 1847704"/>
                <a:gd name="connsiteX5687" fmla="*/ 1161266 w 1842380"/>
                <a:gd name="connsiteY5687" fmla="*/ 1430476 h 1847704"/>
                <a:gd name="connsiteX5688" fmla="*/ 1161266 w 1842380"/>
                <a:gd name="connsiteY5688" fmla="*/ 1420359 h 1847704"/>
                <a:gd name="connsiteX5689" fmla="*/ 1164461 w 1842380"/>
                <a:gd name="connsiteY5689" fmla="*/ 1418229 h 1847704"/>
                <a:gd name="connsiteX5690" fmla="*/ 1163396 w 1842380"/>
                <a:gd name="connsiteY5690" fmla="*/ 1418229 h 1847704"/>
                <a:gd name="connsiteX5691" fmla="*/ 1164461 w 1842380"/>
                <a:gd name="connsiteY5691" fmla="*/ 1417164 h 1847704"/>
                <a:gd name="connsiteX5692" fmla="*/ 1161266 w 1842380"/>
                <a:gd name="connsiteY5692" fmla="*/ 1415035 h 1847704"/>
                <a:gd name="connsiteX5693" fmla="*/ 1161266 w 1842380"/>
                <a:gd name="connsiteY5693" fmla="*/ 1402788 h 1847704"/>
                <a:gd name="connsiteX5694" fmla="*/ 1165526 w 1842380"/>
                <a:gd name="connsiteY5694" fmla="*/ 1405982 h 1847704"/>
                <a:gd name="connsiteX5695" fmla="*/ 1165526 w 1842380"/>
                <a:gd name="connsiteY5695" fmla="*/ 1405982 h 1847704"/>
                <a:gd name="connsiteX5696" fmla="*/ 1165526 w 1842380"/>
                <a:gd name="connsiteY5696" fmla="*/ 1551349 h 1847704"/>
                <a:gd name="connsiteX5697" fmla="*/ 1165526 w 1842380"/>
                <a:gd name="connsiteY5697" fmla="*/ 1577441 h 1847704"/>
                <a:gd name="connsiteX5698" fmla="*/ 1161266 w 1842380"/>
                <a:gd name="connsiteY5698" fmla="*/ 1579571 h 1847704"/>
                <a:gd name="connsiteX5699" fmla="*/ 1161266 w 1842380"/>
                <a:gd name="connsiteY5699" fmla="*/ 1553479 h 1847704"/>
                <a:gd name="connsiteX5700" fmla="*/ 1165526 w 1842380"/>
                <a:gd name="connsiteY5700" fmla="*/ 1551349 h 1847704"/>
                <a:gd name="connsiteX5701" fmla="*/ 1165526 w 1842380"/>
                <a:gd name="connsiteY5701" fmla="*/ 1551349 h 1847704"/>
                <a:gd name="connsiteX5702" fmla="*/ 1165526 w 1842380"/>
                <a:gd name="connsiteY5702" fmla="*/ 1702041 h 1847704"/>
                <a:gd name="connsiteX5703" fmla="*/ 1165526 w 1842380"/>
                <a:gd name="connsiteY5703" fmla="*/ 1719081 h 1847704"/>
                <a:gd name="connsiteX5704" fmla="*/ 1161266 w 1842380"/>
                <a:gd name="connsiteY5704" fmla="*/ 1720145 h 1847704"/>
                <a:gd name="connsiteX5705" fmla="*/ 1161266 w 1842380"/>
                <a:gd name="connsiteY5705" fmla="*/ 1704171 h 1847704"/>
                <a:gd name="connsiteX5706" fmla="*/ 1165526 w 1842380"/>
                <a:gd name="connsiteY5706" fmla="*/ 1702041 h 1847704"/>
                <a:gd name="connsiteX5707" fmla="*/ 1165526 w 1842380"/>
                <a:gd name="connsiteY5707" fmla="*/ 1702041 h 1847704"/>
                <a:gd name="connsiteX5708" fmla="*/ 1165526 w 1842380"/>
                <a:gd name="connsiteY5708" fmla="*/ 1752627 h 1847704"/>
                <a:gd name="connsiteX5709" fmla="*/ 1165526 w 1842380"/>
                <a:gd name="connsiteY5709" fmla="*/ 1778718 h 1847704"/>
                <a:gd name="connsiteX5710" fmla="*/ 1161266 w 1842380"/>
                <a:gd name="connsiteY5710" fmla="*/ 1774458 h 1847704"/>
                <a:gd name="connsiteX5711" fmla="*/ 1161266 w 1842380"/>
                <a:gd name="connsiteY5711" fmla="*/ 1747302 h 1847704"/>
                <a:gd name="connsiteX5712" fmla="*/ 1165526 w 1842380"/>
                <a:gd name="connsiteY5712" fmla="*/ 1752627 h 1847704"/>
                <a:gd name="connsiteX5713" fmla="*/ 1165526 w 1842380"/>
                <a:gd name="connsiteY5713" fmla="*/ 1752627 h 1847704"/>
                <a:gd name="connsiteX5714" fmla="*/ 1165526 w 1842380"/>
                <a:gd name="connsiteY5714" fmla="*/ 1796823 h 1847704"/>
                <a:gd name="connsiteX5715" fmla="*/ 1165526 w 1842380"/>
                <a:gd name="connsiteY5715" fmla="*/ 1813862 h 1847704"/>
                <a:gd name="connsiteX5716" fmla="*/ 1161266 w 1842380"/>
                <a:gd name="connsiteY5716" fmla="*/ 1814927 h 1847704"/>
                <a:gd name="connsiteX5717" fmla="*/ 1161266 w 1842380"/>
                <a:gd name="connsiteY5717" fmla="*/ 1798953 h 1847704"/>
                <a:gd name="connsiteX5718" fmla="*/ 1165526 w 1842380"/>
                <a:gd name="connsiteY5718" fmla="*/ 1796823 h 1847704"/>
                <a:gd name="connsiteX5719" fmla="*/ 1161266 w 1842380"/>
                <a:gd name="connsiteY5719" fmla="*/ 33782 h 1847704"/>
                <a:gd name="connsiteX5720" fmla="*/ 1161266 w 1842380"/>
                <a:gd name="connsiteY5720" fmla="*/ 50821 h 1847704"/>
                <a:gd name="connsiteX5721" fmla="*/ 1153279 w 1842380"/>
                <a:gd name="connsiteY5721" fmla="*/ 48691 h 1847704"/>
                <a:gd name="connsiteX5722" fmla="*/ 1153279 w 1842380"/>
                <a:gd name="connsiteY5722" fmla="*/ 32717 h 1847704"/>
                <a:gd name="connsiteX5723" fmla="*/ 1161266 w 1842380"/>
                <a:gd name="connsiteY5723" fmla="*/ 33782 h 1847704"/>
                <a:gd name="connsiteX5724" fmla="*/ 1161266 w 1842380"/>
                <a:gd name="connsiteY5724" fmla="*/ 33782 h 1847704"/>
                <a:gd name="connsiteX5725" fmla="*/ 1161266 w 1842380"/>
                <a:gd name="connsiteY5725" fmla="*/ 121641 h 1847704"/>
                <a:gd name="connsiteX5726" fmla="*/ 1161266 w 1842380"/>
                <a:gd name="connsiteY5726" fmla="*/ 142940 h 1847704"/>
                <a:gd name="connsiteX5727" fmla="*/ 1153279 w 1842380"/>
                <a:gd name="connsiteY5727" fmla="*/ 137083 h 1847704"/>
                <a:gd name="connsiteX5728" fmla="*/ 1153279 w 1842380"/>
                <a:gd name="connsiteY5728" fmla="*/ 106732 h 1847704"/>
                <a:gd name="connsiteX5729" fmla="*/ 1160201 w 1842380"/>
                <a:gd name="connsiteY5729" fmla="*/ 121641 h 1847704"/>
                <a:gd name="connsiteX5730" fmla="*/ 1161266 w 1842380"/>
                <a:gd name="connsiteY5730" fmla="*/ 121641 h 1847704"/>
                <a:gd name="connsiteX5731" fmla="*/ 1161266 w 1842380"/>
                <a:gd name="connsiteY5731" fmla="*/ 121641 h 1847704"/>
                <a:gd name="connsiteX5732" fmla="*/ 1161266 w 1842380"/>
                <a:gd name="connsiteY5732" fmla="*/ 204708 h 1847704"/>
                <a:gd name="connsiteX5733" fmla="*/ 1161266 w 1842380"/>
                <a:gd name="connsiteY5733" fmla="*/ 226007 h 1847704"/>
                <a:gd name="connsiteX5734" fmla="*/ 1153279 w 1842380"/>
                <a:gd name="connsiteY5734" fmla="*/ 224942 h 1847704"/>
                <a:gd name="connsiteX5735" fmla="*/ 1153279 w 1842380"/>
                <a:gd name="connsiteY5735" fmla="*/ 201513 h 1847704"/>
                <a:gd name="connsiteX5736" fmla="*/ 1161266 w 1842380"/>
                <a:gd name="connsiteY5736" fmla="*/ 204708 h 1847704"/>
                <a:gd name="connsiteX5737" fmla="*/ 1161266 w 1842380"/>
                <a:gd name="connsiteY5737" fmla="*/ 204708 h 1847704"/>
                <a:gd name="connsiteX5738" fmla="*/ 1161266 w 1842380"/>
                <a:gd name="connsiteY5738" fmla="*/ 299489 h 1847704"/>
                <a:gd name="connsiteX5739" fmla="*/ 1161266 w 1842380"/>
                <a:gd name="connsiteY5739" fmla="*/ 334101 h 1847704"/>
                <a:gd name="connsiteX5740" fmla="*/ 1153279 w 1842380"/>
                <a:gd name="connsiteY5740" fmla="*/ 330906 h 1847704"/>
                <a:gd name="connsiteX5741" fmla="*/ 1153279 w 1842380"/>
                <a:gd name="connsiteY5741" fmla="*/ 298424 h 1847704"/>
                <a:gd name="connsiteX5742" fmla="*/ 1161266 w 1842380"/>
                <a:gd name="connsiteY5742" fmla="*/ 299489 h 1847704"/>
                <a:gd name="connsiteX5743" fmla="*/ 1161266 w 1842380"/>
                <a:gd name="connsiteY5743" fmla="*/ 299489 h 1847704"/>
                <a:gd name="connsiteX5744" fmla="*/ 1161266 w 1842380"/>
                <a:gd name="connsiteY5744" fmla="*/ 437934 h 1847704"/>
                <a:gd name="connsiteX5745" fmla="*/ 1161266 w 1842380"/>
                <a:gd name="connsiteY5745" fmla="*/ 449116 h 1847704"/>
                <a:gd name="connsiteX5746" fmla="*/ 1153279 w 1842380"/>
                <a:gd name="connsiteY5746" fmla="*/ 444856 h 1847704"/>
                <a:gd name="connsiteX5747" fmla="*/ 1153279 w 1842380"/>
                <a:gd name="connsiteY5747" fmla="*/ 434739 h 1847704"/>
                <a:gd name="connsiteX5748" fmla="*/ 1161266 w 1842380"/>
                <a:gd name="connsiteY5748" fmla="*/ 437934 h 1847704"/>
                <a:gd name="connsiteX5749" fmla="*/ 1161266 w 1842380"/>
                <a:gd name="connsiteY5749" fmla="*/ 437934 h 1847704"/>
                <a:gd name="connsiteX5750" fmla="*/ 1161266 w 1842380"/>
                <a:gd name="connsiteY5750" fmla="*/ 498637 h 1847704"/>
                <a:gd name="connsiteX5751" fmla="*/ 1161266 w 1842380"/>
                <a:gd name="connsiteY5751" fmla="*/ 508754 h 1847704"/>
                <a:gd name="connsiteX5752" fmla="*/ 1153279 w 1842380"/>
                <a:gd name="connsiteY5752" fmla="*/ 505559 h 1847704"/>
                <a:gd name="connsiteX5753" fmla="*/ 1153279 w 1842380"/>
                <a:gd name="connsiteY5753" fmla="*/ 493845 h 1847704"/>
                <a:gd name="connsiteX5754" fmla="*/ 1161266 w 1842380"/>
                <a:gd name="connsiteY5754" fmla="*/ 498637 h 1847704"/>
                <a:gd name="connsiteX5755" fmla="*/ 1161266 w 1842380"/>
                <a:gd name="connsiteY5755" fmla="*/ 498637 h 1847704"/>
                <a:gd name="connsiteX5756" fmla="*/ 1161266 w 1842380"/>
                <a:gd name="connsiteY5756" fmla="*/ 656251 h 1847704"/>
                <a:gd name="connsiteX5757" fmla="*/ 1161266 w 1842380"/>
                <a:gd name="connsiteY5757" fmla="*/ 666368 h 1847704"/>
                <a:gd name="connsiteX5758" fmla="*/ 1157006 w 1842380"/>
                <a:gd name="connsiteY5758" fmla="*/ 670628 h 1847704"/>
                <a:gd name="connsiteX5759" fmla="*/ 1161266 w 1842380"/>
                <a:gd name="connsiteY5759" fmla="*/ 671693 h 1847704"/>
                <a:gd name="connsiteX5760" fmla="*/ 1161266 w 1842380"/>
                <a:gd name="connsiteY5760" fmla="*/ 678615 h 1847704"/>
                <a:gd name="connsiteX5761" fmla="*/ 1160201 w 1842380"/>
                <a:gd name="connsiteY5761" fmla="*/ 678615 h 1847704"/>
                <a:gd name="connsiteX5762" fmla="*/ 1157006 w 1842380"/>
                <a:gd name="connsiteY5762" fmla="*/ 677550 h 1847704"/>
                <a:gd name="connsiteX5763" fmla="*/ 1153812 w 1842380"/>
                <a:gd name="connsiteY5763" fmla="*/ 676485 h 1847704"/>
                <a:gd name="connsiteX5764" fmla="*/ 1153812 w 1842380"/>
                <a:gd name="connsiteY5764" fmla="*/ 664238 h 1847704"/>
                <a:gd name="connsiteX5765" fmla="*/ 1161266 w 1842380"/>
                <a:gd name="connsiteY5765" fmla="*/ 656251 h 1847704"/>
                <a:gd name="connsiteX5766" fmla="*/ 1161266 w 1842380"/>
                <a:gd name="connsiteY5766" fmla="*/ 656251 h 1847704"/>
                <a:gd name="connsiteX5767" fmla="*/ 1161266 w 1842380"/>
                <a:gd name="connsiteY5767" fmla="*/ 705772 h 1847704"/>
                <a:gd name="connsiteX5768" fmla="*/ 1161266 w 1842380"/>
                <a:gd name="connsiteY5768" fmla="*/ 713759 h 1847704"/>
                <a:gd name="connsiteX5769" fmla="*/ 1153279 w 1842380"/>
                <a:gd name="connsiteY5769" fmla="*/ 709499 h 1847704"/>
                <a:gd name="connsiteX5770" fmla="*/ 1153279 w 1842380"/>
                <a:gd name="connsiteY5770" fmla="*/ 700447 h 1847704"/>
                <a:gd name="connsiteX5771" fmla="*/ 1161266 w 1842380"/>
                <a:gd name="connsiteY5771" fmla="*/ 705772 h 1847704"/>
                <a:gd name="connsiteX5772" fmla="*/ 1161266 w 1842380"/>
                <a:gd name="connsiteY5772" fmla="*/ 705772 h 1847704"/>
                <a:gd name="connsiteX5773" fmla="*/ 1161266 w 1842380"/>
                <a:gd name="connsiteY5773" fmla="*/ 727071 h 1847704"/>
                <a:gd name="connsiteX5774" fmla="*/ 1161266 w 1842380"/>
                <a:gd name="connsiteY5774" fmla="*/ 735058 h 1847704"/>
                <a:gd name="connsiteX5775" fmla="*/ 1160201 w 1842380"/>
                <a:gd name="connsiteY5775" fmla="*/ 736123 h 1847704"/>
                <a:gd name="connsiteX5776" fmla="*/ 1153279 w 1842380"/>
                <a:gd name="connsiteY5776" fmla="*/ 744110 h 1847704"/>
                <a:gd name="connsiteX5777" fmla="*/ 1153279 w 1842380"/>
                <a:gd name="connsiteY5777" fmla="*/ 730798 h 1847704"/>
                <a:gd name="connsiteX5778" fmla="*/ 1161266 w 1842380"/>
                <a:gd name="connsiteY5778" fmla="*/ 727071 h 1847704"/>
                <a:gd name="connsiteX5779" fmla="*/ 1161266 w 1842380"/>
                <a:gd name="connsiteY5779" fmla="*/ 727071 h 1847704"/>
                <a:gd name="connsiteX5780" fmla="*/ 1161266 w 1842380"/>
                <a:gd name="connsiteY5780" fmla="*/ 851138 h 1847704"/>
                <a:gd name="connsiteX5781" fmla="*/ 1161266 w 1842380"/>
                <a:gd name="connsiteY5781" fmla="*/ 873503 h 1847704"/>
                <a:gd name="connsiteX5782" fmla="*/ 1161266 w 1842380"/>
                <a:gd name="connsiteY5782" fmla="*/ 872438 h 1847704"/>
                <a:gd name="connsiteX5783" fmla="*/ 1160201 w 1842380"/>
                <a:gd name="connsiteY5783" fmla="*/ 870308 h 1847704"/>
                <a:gd name="connsiteX5784" fmla="*/ 1153279 w 1842380"/>
                <a:gd name="connsiteY5784" fmla="*/ 878295 h 1847704"/>
                <a:gd name="connsiteX5785" fmla="*/ 1153279 w 1842380"/>
                <a:gd name="connsiteY5785" fmla="*/ 868178 h 1847704"/>
                <a:gd name="connsiteX5786" fmla="*/ 1153279 w 1842380"/>
                <a:gd name="connsiteY5786" fmla="*/ 849009 h 1847704"/>
                <a:gd name="connsiteX5787" fmla="*/ 1153279 w 1842380"/>
                <a:gd name="connsiteY5787" fmla="*/ 835697 h 1847704"/>
                <a:gd name="connsiteX5788" fmla="*/ 1155409 w 1842380"/>
                <a:gd name="connsiteY5788" fmla="*/ 837827 h 1847704"/>
                <a:gd name="connsiteX5789" fmla="*/ 1161266 w 1842380"/>
                <a:gd name="connsiteY5789" fmla="*/ 851138 h 1847704"/>
                <a:gd name="connsiteX5790" fmla="*/ 1161266 w 1842380"/>
                <a:gd name="connsiteY5790" fmla="*/ 851138 h 1847704"/>
                <a:gd name="connsiteX5791" fmla="*/ 1161266 w 1842380"/>
                <a:gd name="connsiteY5791" fmla="*/ 895867 h 1847704"/>
                <a:gd name="connsiteX5792" fmla="*/ 1161266 w 1842380"/>
                <a:gd name="connsiteY5792" fmla="*/ 905984 h 1847704"/>
                <a:gd name="connsiteX5793" fmla="*/ 1153279 w 1842380"/>
                <a:gd name="connsiteY5793" fmla="*/ 911841 h 1847704"/>
                <a:gd name="connsiteX5794" fmla="*/ 1153279 w 1842380"/>
                <a:gd name="connsiteY5794" fmla="*/ 903854 h 1847704"/>
                <a:gd name="connsiteX5795" fmla="*/ 1161266 w 1842380"/>
                <a:gd name="connsiteY5795" fmla="*/ 895867 h 1847704"/>
                <a:gd name="connsiteX5796" fmla="*/ 1161266 w 1842380"/>
                <a:gd name="connsiteY5796" fmla="*/ 895867 h 1847704"/>
                <a:gd name="connsiteX5797" fmla="*/ 1161266 w 1842380"/>
                <a:gd name="connsiteY5797" fmla="*/ 928348 h 1847704"/>
                <a:gd name="connsiteX5798" fmla="*/ 1161266 w 1842380"/>
                <a:gd name="connsiteY5798" fmla="*/ 936335 h 1847704"/>
                <a:gd name="connsiteX5799" fmla="*/ 1153279 w 1842380"/>
                <a:gd name="connsiteY5799" fmla="*/ 940595 h 1847704"/>
                <a:gd name="connsiteX5800" fmla="*/ 1153279 w 1842380"/>
                <a:gd name="connsiteY5800" fmla="*/ 932608 h 1847704"/>
                <a:gd name="connsiteX5801" fmla="*/ 1161266 w 1842380"/>
                <a:gd name="connsiteY5801" fmla="*/ 928348 h 1847704"/>
                <a:gd name="connsiteX5802" fmla="*/ 1161266 w 1842380"/>
                <a:gd name="connsiteY5802" fmla="*/ 928348 h 1847704"/>
                <a:gd name="connsiteX5803" fmla="*/ 1161266 w 1842380"/>
                <a:gd name="connsiteY5803" fmla="*/ 957634 h 1847704"/>
                <a:gd name="connsiteX5804" fmla="*/ 1161266 w 1842380"/>
                <a:gd name="connsiteY5804" fmla="*/ 965622 h 1847704"/>
                <a:gd name="connsiteX5805" fmla="*/ 1153279 w 1842380"/>
                <a:gd name="connsiteY5805" fmla="*/ 967752 h 1847704"/>
                <a:gd name="connsiteX5806" fmla="*/ 1153279 w 1842380"/>
                <a:gd name="connsiteY5806" fmla="*/ 960829 h 1847704"/>
                <a:gd name="connsiteX5807" fmla="*/ 1161266 w 1842380"/>
                <a:gd name="connsiteY5807" fmla="*/ 957634 h 1847704"/>
                <a:gd name="connsiteX5808" fmla="*/ 1161266 w 1842380"/>
                <a:gd name="connsiteY5808" fmla="*/ 957634 h 1847704"/>
                <a:gd name="connsiteX5809" fmla="*/ 1161266 w 1842380"/>
                <a:gd name="connsiteY5809" fmla="*/ 983726 h 1847704"/>
                <a:gd name="connsiteX5810" fmla="*/ 1161266 w 1842380"/>
                <a:gd name="connsiteY5810" fmla="*/ 992778 h 1847704"/>
                <a:gd name="connsiteX5811" fmla="*/ 1153279 w 1842380"/>
                <a:gd name="connsiteY5811" fmla="*/ 994908 h 1847704"/>
                <a:gd name="connsiteX5812" fmla="*/ 1153279 w 1842380"/>
                <a:gd name="connsiteY5812" fmla="*/ 987986 h 1847704"/>
                <a:gd name="connsiteX5813" fmla="*/ 1161266 w 1842380"/>
                <a:gd name="connsiteY5813" fmla="*/ 983726 h 1847704"/>
                <a:gd name="connsiteX5814" fmla="*/ 1161266 w 1842380"/>
                <a:gd name="connsiteY5814" fmla="*/ 983726 h 1847704"/>
                <a:gd name="connsiteX5815" fmla="*/ 1161266 w 1842380"/>
                <a:gd name="connsiteY5815" fmla="*/ 997038 h 1847704"/>
                <a:gd name="connsiteX5816" fmla="*/ 1161266 w 1842380"/>
                <a:gd name="connsiteY5816" fmla="*/ 1014077 h 1847704"/>
                <a:gd name="connsiteX5817" fmla="*/ 1160201 w 1842380"/>
                <a:gd name="connsiteY5817" fmla="*/ 1015142 h 1847704"/>
                <a:gd name="connsiteX5818" fmla="*/ 1159136 w 1842380"/>
                <a:gd name="connsiteY5818" fmla="*/ 1022064 h 1847704"/>
                <a:gd name="connsiteX5819" fmla="*/ 1153279 w 1842380"/>
                <a:gd name="connsiteY5819" fmla="*/ 1036974 h 1847704"/>
                <a:gd name="connsiteX5820" fmla="*/ 1153279 w 1842380"/>
                <a:gd name="connsiteY5820" fmla="*/ 1013545 h 1847704"/>
                <a:gd name="connsiteX5821" fmla="*/ 1161266 w 1842380"/>
                <a:gd name="connsiteY5821" fmla="*/ 997038 h 1847704"/>
                <a:gd name="connsiteX5822" fmla="*/ 1161266 w 1842380"/>
                <a:gd name="connsiteY5822" fmla="*/ 997038 h 1847704"/>
                <a:gd name="connsiteX5823" fmla="*/ 1161266 w 1842380"/>
                <a:gd name="connsiteY5823" fmla="*/ 1131223 h 1847704"/>
                <a:gd name="connsiteX5824" fmla="*/ 1161266 w 1842380"/>
                <a:gd name="connsiteY5824" fmla="*/ 1161574 h 1847704"/>
                <a:gd name="connsiteX5825" fmla="*/ 1157006 w 1842380"/>
                <a:gd name="connsiteY5825" fmla="*/ 1167431 h 1847704"/>
                <a:gd name="connsiteX5826" fmla="*/ 1157006 w 1842380"/>
                <a:gd name="connsiteY5826" fmla="*/ 1167431 h 1847704"/>
                <a:gd name="connsiteX5827" fmla="*/ 1153812 w 1842380"/>
                <a:gd name="connsiteY5827" fmla="*/ 1171691 h 1847704"/>
                <a:gd name="connsiteX5828" fmla="*/ 1153812 w 1842380"/>
                <a:gd name="connsiteY5828" fmla="*/ 1160509 h 1847704"/>
                <a:gd name="connsiteX5829" fmla="*/ 1153812 w 1842380"/>
                <a:gd name="connsiteY5829" fmla="*/ 1133353 h 1847704"/>
                <a:gd name="connsiteX5830" fmla="*/ 1153812 w 1842380"/>
                <a:gd name="connsiteY5830" fmla="*/ 1124301 h 1847704"/>
                <a:gd name="connsiteX5831" fmla="*/ 1161266 w 1842380"/>
                <a:gd name="connsiteY5831" fmla="*/ 1131223 h 1847704"/>
                <a:gd name="connsiteX5832" fmla="*/ 1161266 w 1842380"/>
                <a:gd name="connsiteY5832" fmla="*/ 1131223 h 1847704"/>
                <a:gd name="connsiteX5833" fmla="*/ 1161266 w 1842380"/>
                <a:gd name="connsiteY5833" fmla="*/ 1202043 h 1847704"/>
                <a:gd name="connsiteX5834" fmla="*/ 1161266 w 1842380"/>
                <a:gd name="connsiteY5834" fmla="*/ 1210030 h 1847704"/>
                <a:gd name="connsiteX5835" fmla="*/ 1153279 w 1842380"/>
                <a:gd name="connsiteY5835" fmla="*/ 1204173 h 1847704"/>
                <a:gd name="connsiteX5836" fmla="*/ 1153279 w 1842380"/>
                <a:gd name="connsiteY5836" fmla="*/ 1195120 h 1847704"/>
                <a:gd name="connsiteX5837" fmla="*/ 1161266 w 1842380"/>
                <a:gd name="connsiteY5837" fmla="*/ 1202043 h 1847704"/>
                <a:gd name="connsiteX5838" fmla="*/ 1161266 w 1842380"/>
                <a:gd name="connsiteY5838" fmla="*/ 1202043 h 1847704"/>
                <a:gd name="connsiteX5839" fmla="*/ 1161266 w 1842380"/>
                <a:gd name="connsiteY5839" fmla="*/ 1364449 h 1847704"/>
                <a:gd name="connsiteX5840" fmla="*/ 1161266 w 1842380"/>
                <a:gd name="connsiteY5840" fmla="*/ 1373501 h 1847704"/>
                <a:gd name="connsiteX5841" fmla="*/ 1153279 w 1842380"/>
                <a:gd name="connsiteY5841" fmla="*/ 1375631 h 1847704"/>
                <a:gd name="connsiteX5842" fmla="*/ 1153279 w 1842380"/>
                <a:gd name="connsiteY5842" fmla="*/ 1365514 h 1847704"/>
                <a:gd name="connsiteX5843" fmla="*/ 1161266 w 1842380"/>
                <a:gd name="connsiteY5843" fmla="*/ 1364449 h 1847704"/>
                <a:gd name="connsiteX5844" fmla="*/ 1161266 w 1842380"/>
                <a:gd name="connsiteY5844" fmla="*/ 1364449 h 1847704"/>
                <a:gd name="connsiteX5845" fmla="*/ 1161266 w 1842380"/>
                <a:gd name="connsiteY5845" fmla="*/ 1402788 h 1847704"/>
                <a:gd name="connsiteX5846" fmla="*/ 1161266 w 1842380"/>
                <a:gd name="connsiteY5846" fmla="*/ 1415035 h 1847704"/>
                <a:gd name="connsiteX5847" fmla="*/ 1153279 w 1842380"/>
                <a:gd name="connsiteY5847" fmla="*/ 1410775 h 1847704"/>
                <a:gd name="connsiteX5848" fmla="*/ 1153279 w 1842380"/>
                <a:gd name="connsiteY5848" fmla="*/ 1398528 h 1847704"/>
                <a:gd name="connsiteX5849" fmla="*/ 1161266 w 1842380"/>
                <a:gd name="connsiteY5849" fmla="*/ 1402788 h 1847704"/>
                <a:gd name="connsiteX5850" fmla="*/ 1161266 w 1842380"/>
                <a:gd name="connsiteY5850" fmla="*/ 1402788 h 1847704"/>
                <a:gd name="connsiteX5851" fmla="*/ 1161266 w 1842380"/>
                <a:gd name="connsiteY5851" fmla="*/ 1420359 h 1847704"/>
                <a:gd name="connsiteX5852" fmla="*/ 1161266 w 1842380"/>
                <a:gd name="connsiteY5852" fmla="*/ 1430476 h 1847704"/>
                <a:gd name="connsiteX5853" fmla="*/ 1153279 w 1842380"/>
                <a:gd name="connsiteY5853" fmla="*/ 1434736 h 1847704"/>
                <a:gd name="connsiteX5854" fmla="*/ 1153279 w 1842380"/>
                <a:gd name="connsiteY5854" fmla="*/ 1424619 h 1847704"/>
                <a:gd name="connsiteX5855" fmla="*/ 1161266 w 1842380"/>
                <a:gd name="connsiteY5855" fmla="*/ 1420359 h 1847704"/>
                <a:gd name="connsiteX5856" fmla="*/ 1161266 w 1842380"/>
                <a:gd name="connsiteY5856" fmla="*/ 1420359 h 1847704"/>
                <a:gd name="connsiteX5857" fmla="*/ 1161266 w 1842380"/>
                <a:gd name="connsiteY5857" fmla="*/ 1553479 h 1847704"/>
                <a:gd name="connsiteX5858" fmla="*/ 1161266 w 1842380"/>
                <a:gd name="connsiteY5858" fmla="*/ 1579571 h 1847704"/>
                <a:gd name="connsiteX5859" fmla="*/ 1153279 w 1842380"/>
                <a:gd name="connsiteY5859" fmla="*/ 1581701 h 1847704"/>
                <a:gd name="connsiteX5860" fmla="*/ 1153279 w 1842380"/>
                <a:gd name="connsiteY5860" fmla="*/ 1555609 h 1847704"/>
                <a:gd name="connsiteX5861" fmla="*/ 1161266 w 1842380"/>
                <a:gd name="connsiteY5861" fmla="*/ 1553479 h 1847704"/>
                <a:gd name="connsiteX5862" fmla="*/ 1161266 w 1842380"/>
                <a:gd name="connsiteY5862" fmla="*/ 1553479 h 1847704"/>
                <a:gd name="connsiteX5863" fmla="*/ 1161266 w 1842380"/>
                <a:gd name="connsiteY5863" fmla="*/ 1704171 h 1847704"/>
                <a:gd name="connsiteX5864" fmla="*/ 1161266 w 1842380"/>
                <a:gd name="connsiteY5864" fmla="*/ 1720145 h 1847704"/>
                <a:gd name="connsiteX5865" fmla="*/ 1153279 w 1842380"/>
                <a:gd name="connsiteY5865" fmla="*/ 1723340 h 1847704"/>
                <a:gd name="connsiteX5866" fmla="*/ 1153279 w 1842380"/>
                <a:gd name="connsiteY5866" fmla="*/ 1706301 h 1847704"/>
                <a:gd name="connsiteX5867" fmla="*/ 1161266 w 1842380"/>
                <a:gd name="connsiteY5867" fmla="*/ 1704171 h 1847704"/>
                <a:gd name="connsiteX5868" fmla="*/ 1161266 w 1842380"/>
                <a:gd name="connsiteY5868" fmla="*/ 1704171 h 1847704"/>
                <a:gd name="connsiteX5869" fmla="*/ 1161266 w 1842380"/>
                <a:gd name="connsiteY5869" fmla="*/ 1747302 h 1847704"/>
                <a:gd name="connsiteX5870" fmla="*/ 1161266 w 1842380"/>
                <a:gd name="connsiteY5870" fmla="*/ 1774458 h 1847704"/>
                <a:gd name="connsiteX5871" fmla="*/ 1153279 w 1842380"/>
                <a:gd name="connsiteY5871" fmla="*/ 1766471 h 1847704"/>
                <a:gd name="connsiteX5872" fmla="*/ 1153279 w 1842380"/>
                <a:gd name="connsiteY5872" fmla="*/ 1739315 h 1847704"/>
                <a:gd name="connsiteX5873" fmla="*/ 1161266 w 1842380"/>
                <a:gd name="connsiteY5873" fmla="*/ 1747302 h 1847704"/>
                <a:gd name="connsiteX5874" fmla="*/ 1161266 w 1842380"/>
                <a:gd name="connsiteY5874" fmla="*/ 1747302 h 1847704"/>
                <a:gd name="connsiteX5875" fmla="*/ 1161266 w 1842380"/>
                <a:gd name="connsiteY5875" fmla="*/ 1798953 h 1847704"/>
                <a:gd name="connsiteX5876" fmla="*/ 1161266 w 1842380"/>
                <a:gd name="connsiteY5876" fmla="*/ 1814927 h 1847704"/>
                <a:gd name="connsiteX5877" fmla="*/ 1153279 w 1842380"/>
                <a:gd name="connsiteY5877" fmla="*/ 1817057 h 1847704"/>
                <a:gd name="connsiteX5878" fmla="*/ 1153279 w 1842380"/>
                <a:gd name="connsiteY5878" fmla="*/ 1800017 h 1847704"/>
                <a:gd name="connsiteX5879" fmla="*/ 1161266 w 1842380"/>
                <a:gd name="connsiteY5879" fmla="*/ 1798953 h 1847704"/>
                <a:gd name="connsiteX5880" fmla="*/ 1161266 w 1842380"/>
                <a:gd name="connsiteY5880" fmla="*/ 1798953 h 1847704"/>
                <a:gd name="connsiteX5881" fmla="*/ 1153279 w 1842380"/>
                <a:gd name="connsiteY5881" fmla="*/ 1310136 h 1847704"/>
                <a:gd name="connsiteX5882" fmla="*/ 1153279 w 1842380"/>
                <a:gd name="connsiteY5882" fmla="*/ 1297889 h 1847704"/>
                <a:gd name="connsiteX5883" fmla="*/ 1156474 w 1842380"/>
                <a:gd name="connsiteY5883" fmla="*/ 1303746 h 1847704"/>
                <a:gd name="connsiteX5884" fmla="*/ 1156474 w 1842380"/>
                <a:gd name="connsiteY5884" fmla="*/ 1306941 h 1847704"/>
                <a:gd name="connsiteX5885" fmla="*/ 1153279 w 1842380"/>
                <a:gd name="connsiteY5885" fmla="*/ 1310136 h 1847704"/>
                <a:gd name="connsiteX5886" fmla="*/ 1153279 w 1842380"/>
                <a:gd name="connsiteY5886" fmla="*/ 1310136 h 1847704"/>
                <a:gd name="connsiteX5887" fmla="*/ 1153279 w 1842380"/>
                <a:gd name="connsiteY5887" fmla="*/ 282450 h 1847704"/>
                <a:gd name="connsiteX5888" fmla="*/ 1153279 w 1842380"/>
                <a:gd name="connsiteY5888" fmla="*/ 266476 h 1847704"/>
                <a:gd name="connsiteX5889" fmla="*/ 1159136 w 1842380"/>
                <a:gd name="connsiteY5889" fmla="*/ 275528 h 1847704"/>
                <a:gd name="connsiteX5890" fmla="*/ 1153279 w 1842380"/>
                <a:gd name="connsiteY5890" fmla="*/ 282450 h 1847704"/>
                <a:gd name="connsiteX5891" fmla="*/ 1153279 w 1842380"/>
                <a:gd name="connsiteY5891" fmla="*/ 32185 h 1847704"/>
                <a:gd name="connsiteX5892" fmla="*/ 1153279 w 1842380"/>
                <a:gd name="connsiteY5892" fmla="*/ 48159 h 1847704"/>
                <a:gd name="connsiteX5893" fmla="*/ 1141032 w 1842380"/>
                <a:gd name="connsiteY5893" fmla="*/ 46029 h 1847704"/>
                <a:gd name="connsiteX5894" fmla="*/ 1141032 w 1842380"/>
                <a:gd name="connsiteY5894" fmla="*/ 30055 h 1847704"/>
                <a:gd name="connsiteX5895" fmla="*/ 1153279 w 1842380"/>
                <a:gd name="connsiteY5895" fmla="*/ 32185 h 1847704"/>
                <a:gd name="connsiteX5896" fmla="*/ 1153279 w 1842380"/>
                <a:gd name="connsiteY5896" fmla="*/ 32185 h 1847704"/>
                <a:gd name="connsiteX5897" fmla="*/ 1153279 w 1842380"/>
                <a:gd name="connsiteY5897" fmla="*/ 106732 h 1847704"/>
                <a:gd name="connsiteX5898" fmla="*/ 1153279 w 1842380"/>
                <a:gd name="connsiteY5898" fmla="*/ 137083 h 1847704"/>
                <a:gd name="connsiteX5899" fmla="*/ 1149019 w 1842380"/>
                <a:gd name="connsiteY5899" fmla="*/ 133888 h 1847704"/>
                <a:gd name="connsiteX5900" fmla="*/ 1141032 w 1842380"/>
                <a:gd name="connsiteY5900" fmla="*/ 133888 h 1847704"/>
                <a:gd name="connsiteX5901" fmla="*/ 1141032 w 1842380"/>
                <a:gd name="connsiteY5901" fmla="*/ 65198 h 1847704"/>
                <a:gd name="connsiteX5902" fmla="*/ 1153279 w 1842380"/>
                <a:gd name="connsiteY5902" fmla="*/ 106732 h 1847704"/>
                <a:gd name="connsiteX5903" fmla="*/ 1153279 w 1842380"/>
                <a:gd name="connsiteY5903" fmla="*/ 106732 h 1847704"/>
                <a:gd name="connsiteX5904" fmla="*/ 1153279 w 1842380"/>
                <a:gd name="connsiteY5904" fmla="*/ 201513 h 1847704"/>
                <a:gd name="connsiteX5905" fmla="*/ 1153279 w 1842380"/>
                <a:gd name="connsiteY5905" fmla="*/ 224942 h 1847704"/>
                <a:gd name="connsiteX5906" fmla="*/ 1151149 w 1842380"/>
                <a:gd name="connsiteY5906" fmla="*/ 223877 h 1847704"/>
                <a:gd name="connsiteX5907" fmla="*/ 1141032 w 1842380"/>
                <a:gd name="connsiteY5907" fmla="*/ 220682 h 1847704"/>
                <a:gd name="connsiteX5908" fmla="*/ 1141032 w 1842380"/>
                <a:gd name="connsiteY5908" fmla="*/ 197253 h 1847704"/>
                <a:gd name="connsiteX5909" fmla="*/ 1153279 w 1842380"/>
                <a:gd name="connsiteY5909" fmla="*/ 201513 h 1847704"/>
                <a:gd name="connsiteX5910" fmla="*/ 1153279 w 1842380"/>
                <a:gd name="connsiteY5910" fmla="*/ 201513 h 1847704"/>
                <a:gd name="connsiteX5911" fmla="*/ 1153279 w 1842380"/>
                <a:gd name="connsiteY5911" fmla="*/ 266476 h 1847704"/>
                <a:gd name="connsiteX5912" fmla="*/ 1153279 w 1842380"/>
                <a:gd name="connsiteY5912" fmla="*/ 282450 h 1847704"/>
                <a:gd name="connsiteX5913" fmla="*/ 1144227 w 1842380"/>
                <a:gd name="connsiteY5913" fmla="*/ 284580 h 1847704"/>
                <a:gd name="connsiteX5914" fmla="*/ 1141032 w 1842380"/>
                <a:gd name="connsiteY5914" fmla="*/ 283515 h 1847704"/>
                <a:gd name="connsiteX5915" fmla="*/ 1141032 w 1842380"/>
                <a:gd name="connsiteY5915" fmla="*/ 245176 h 1847704"/>
                <a:gd name="connsiteX5916" fmla="*/ 1151149 w 1842380"/>
                <a:gd name="connsiteY5916" fmla="*/ 264346 h 1847704"/>
                <a:gd name="connsiteX5917" fmla="*/ 1153279 w 1842380"/>
                <a:gd name="connsiteY5917" fmla="*/ 266476 h 1847704"/>
                <a:gd name="connsiteX5918" fmla="*/ 1153279 w 1842380"/>
                <a:gd name="connsiteY5918" fmla="*/ 266476 h 1847704"/>
                <a:gd name="connsiteX5919" fmla="*/ 1153279 w 1842380"/>
                <a:gd name="connsiteY5919" fmla="*/ 297892 h 1847704"/>
                <a:gd name="connsiteX5920" fmla="*/ 1153279 w 1842380"/>
                <a:gd name="connsiteY5920" fmla="*/ 330373 h 1847704"/>
                <a:gd name="connsiteX5921" fmla="*/ 1141032 w 1842380"/>
                <a:gd name="connsiteY5921" fmla="*/ 327178 h 1847704"/>
                <a:gd name="connsiteX5922" fmla="*/ 1141032 w 1842380"/>
                <a:gd name="connsiteY5922" fmla="*/ 294697 h 1847704"/>
                <a:gd name="connsiteX5923" fmla="*/ 1153279 w 1842380"/>
                <a:gd name="connsiteY5923" fmla="*/ 297892 h 1847704"/>
                <a:gd name="connsiteX5924" fmla="*/ 1153279 w 1842380"/>
                <a:gd name="connsiteY5924" fmla="*/ 297892 h 1847704"/>
                <a:gd name="connsiteX5925" fmla="*/ 1153279 w 1842380"/>
                <a:gd name="connsiteY5925" fmla="*/ 434207 h 1847704"/>
                <a:gd name="connsiteX5926" fmla="*/ 1153279 w 1842380"/>
                <a:gd name="connsiteY5926" fmla="*/ 444324 h 1847704"/>
                <a:gd name="connsiteX5927" fmla="*/ 1141032 w 1842380"/>
                <a:gd name="connsiteY5927" fmla="*/ 440064 h 1847704"/>
                <a:gd name="connsiteX5928" fmla="*/ 1141032 w 1842380"/>
                <a:gd name="connsiteY5928" fmla="*/ 429947 h 1847704"/>
                <a:gd name="connsiteX5929" fmla="*/ 1153279 w 1842380"/>
                <a:gd name="connsiteY5929" fmla="*/ 434207 h 1847704"/>
                <a:gd name="connsiteX5930" fmla="*/ 1153279 w 1842380"/>
                <a:gd name="connsiteY5930" fmla="*/ 434207 h 1847704"/>
                <a:gd name="connsiteX5931" fmla="*/ 1153279 w 1842380"/>
                <a:gd name="connsiteY5931" fmla="*/ 493845 h 1847704"/>
                <a:gd name="connsiteX5932" fmla="*/ 1153279 w 1842380"/>
                <a:gd name="connsiteY5932" fmla="*/ 505027 h 1847704"/>
                <a:gd name="connsiteX5933" fmla="*/ 1141032 w 1842380"/>
                <a:gd name="connsiteY5933" fmla="*/ 494909 h 1847704"/>
                <a:gd name="connsiteX5934" fmla="*/ 1141032 w 1842380"/>
                <a:gd name="connsiteY5934" fmla="*/ 452311 h 1847704"/>
                <a:gd name="connsiteX5935" fmla="*/ 1146889 w 1842380"/>
                <a:gd name="connsiteY5935" fmla="*/ 485857 h 1847704"/>
                <a:gd name="connsiteX5936" fmla="*/ 1153279 w 1842380"/>
                <a:gd name="connsiteY5936" fmla="*/ 493845 h 1847704"/>
                <a:gd name="connsiteX5937" fmla="*/ 1153279 w 1842380"/>
                <a:gd name="connsiteY5937" fmla="*/ 493845 h 1847704"/>
                <a:gd name="connsiteX5938" fmla="*/ 1153279 w 1842380"/>
                <a:gd name="connsiteY5938" fmla="*/ 664238 h 1847704"/>
                <a:gd name="connsiteX5939" fmla="*/ 1153279 w 1842380"/>
                <a:gd name="connsiteY5939" fmla="*/ 676485 h 1847704"/>
                <a:gd name="connsiteX5940" fmla="*/ 1141032 w 1842380"/>
                <a:gd name="connsiteY5940" fmla="*/ 685537 h 1847704"/>
                <a:gd name="connsiteX5941" fmla="*/ 1141032 w 1842380"/>
                <a:gd name="connsiteY5941" fmla="*/ 676485 h 1847704"/>
                <a:gd name="connsiteX5942" fmla="*/ 1149019 w 1842380"/>
                <a:gd name="connsiteY5942" fmla="*/ 670628 h 1847704"/>
                <a:gd name="connsiteX5943" fmla="*/ 1153279 w 1842380"/>
                <a:gd name="connsiteY5943" fmla="*/ 664238 h 1847704"/>
                <a:gd name="connsiteX5944" fmla="*/ 1153279 w 1842380"/>
                <a:gd name="connsiteY5944" fmla="*/ 664238 h 1847704"/>
                <a:gd name="connsiteX5945" fmla="*/ 1153279 w 1842380"/>
                <a:gd name="connsiteY5945" fmla="*/ 699914 h 1847704"/>
                <a:gd name="connsiteX5946" fmla="*/ 1153279 w 1842380"/>
                <a:gd name="connsiteY5946" fmla="*/ 708966 h 1847704"/>
                <a:gd name="connsiteX5947" fmla="*/ 1151149 w 1842380"/>
                <a:gd name="connsiteY5947" fmla="*/ 706836 h 1847704"/>
                <a:gd name="connsiteX5948" fmla="*/ 1151149 w 1842380"/>
                <a:gd name="connsiteY5948" fmla="*/ 706836 h 1847704"/>
                <a:gd name="connsiteX5949" fmla="*/ 1141032 w 1842380"/>
                <a:gd name="connsiteY5949" fmla="*/ 699914 h 1847704"/>
                <a:gd name="connsiteX5950" fmla="*/ 1141032 w 1842380"/>
                <a:gd name="connsiteY5950" fmla="*/ 691927 h 1847704"/>
                <a:gd name="connsiteX5951" fmla="*/ 1143162 w 1842380"/>
                <a:gd name="connsiteY5951" fmla="*/ 692992 h 1847704"/>
                <a:gd name="connsiteX5952" fmla="*/ 1153279 w 1842380"/>
                <a:gd name="connsiteY5952" fmla="*/ 699914 h 1847704"/>
                <a:gd name="connsiteX5953" fmla="*/ 1153279 w 1842380"/>
                <a:gd name="connsiteY5953" fmla="*/ 699914 h 1847704"/>
                <a:gd name="connsiteX5954" fmla="*/ 1153279 w 1842380"/>
                <a:gd name="connsiteY5954" fmla="*/ 730266 h 1847704"/>
                <a:gd name="connsiteX5955" fmla="*/ 1153279 w 1842380"/>
                <a:gd name="connsiteY5955" fmla="*/ 743578 h 1847704"/>
                <a:gd name="connsiteX5956" fmla="*/ 1141032 w 1842380"/>
                <a:gd name="connsiteY5956" fmla="*/ 754760 h 1847704"/>
                <a:gd name="connsiteX5957" fmla="*/ 1141032 w 1842380"/>
                <a:gd name="connsiteY5957" fmla="*/ 746772 h 1847704"/>
                <a:gd name="connsiteX5958" fmla="*/ 1150084 w 1842380"/>
                <a:gd name="connsiteY5958" fmla="*/ 737720 h 1847704"/>
                <a:gd name="connsiteX5959" fmla="*/ 1141032 w 1842380"/>
                <a:gd name="connsiteY5959" fmla="*/ 734525 h 1847704"/>
                <a:gd name="connsiteX5960" fmla="*/ 1141032 w 1842380"/>
                <a:gd name="connsiteY5960" fmla="*/ 726538 h 1847704"/>
                <a:gd name="connsiteX5961" fmla="*/ 1153279 w 1842380"/>
                <a:gd name="connsiteY5961" fmla="*/ 730266 h 1847704"/>
                <a:gd name="connsiteX5962" fmla="*/ 1153279 w 1842380"/>
                <a:gd name="connsiteY5962" fmla="*/ 730266 h 1847704"/>
                <a:gd name="connsiteX5963" fmla="*/ 1153279 w 1842380"/>
                <a:gd name="connsiteY5963" fmla="*/ 835164 h 1847704"/>
                <a:gd name="connsiteX5964" fmla="*/ 1153279 w 1842380"/>
                <a:gd name="connsiteY5964" fmla="*/ 848476 h 1847704"/>
                <a:gd name="connsiteX5965" fmla="*/ 1151149 w 1842380"/>
                <a:gd name="connsiteY5965" fmla="*/ 842619 h 1847704"/>
                <a:gd name="connsiteX5966" fmla="*/ 1150084 w 1842380"/>
                <a:gd name="connsiteY5966" fmla="*/ 841554 h 1847704"/>
                <a:gd name="connsiteX5967" fmla="*/ 1141032 w 1842380"/>
                <a:gd name="connsiteY5967" fmla="*/ 853801 h 1847704"/>
                <a:gd name="connsiteX5968" fmla="*/ 1141032 w 1842380"/>
                <a:gd name="connsiteY5968" fmla="*/ 843684 h 1847704"/>
                <a:gd name="connsiteX5969" fmla="*/ 1141032 w 1842380"/>
                <a:gd name="connsiteY5969" fmla="*/ 820255 h 1847704"/>
                <a:gd name="connsiteX5970" fmla="*/ 1141032 w 1842380"/>
                <a:gd name="connsiteY5970" fmla="*/ 809073 h 1847704"/>
                <a:gd name="connsiteX5971" fmla="*/ 1141032 w 1842380"/>
                <a:gd name="connsiteY5971" fmla="*/ 809073 h 1847704"/>
                <a:gd name="connsiteX5972" fmla="*/ 1151149 w 1842380"/>
                <a:gd name="connsiteY5972" fmla="*/ 831437 h 1847704"/>
                <a:gd name="connsiteX5973" fmla="*/ 1153279 w 1842380"/>
                <a:gd name="connsiteY5973" fmla="*/ 835164 h 1847704"/>
                <a:gd name="connsiteX5974" fmla="*/ 1153279 w 1842380"/>
                <a:gd name="connsiteY5974" fmla="*/ 835164 h 1847704"/>
                <a:gd name="connsiteX5975" fmla="*/ 1153279 w 1842380"/>
                <a:gd name="connsiteY5975" fmla="*/ 867645 h 1847704"/>
                <a:gd name="connsiteX5976" fmla="*/ 1153279 w 1842380"/>
                <a:gd name="connsiteY5976" fmla="*/ 877762 h 1847704"/>
                <a:gd name="connsiteX5977" fmla="*/ 1141032 w 1842380"/>
                <a:gd name="connsiteY5977" fmla="*/ 890009 h 1847704"/>
                <a:gd name="connsiteX5978" fmla="*/ 1141032 w 1842380"/>
                <a:gd name="connsiteY5978" fmla="*/ 879892 h 1847704"/>
                <a:gd name="connsiteX5979" fmla="*/ 1153279 w 1842380"/>
                <a:gd name="connsiteY5979" fmla="*/ 867645 h 1847704"/>
                <a:gd name="connsiteX5980" fmla="*/ 1153279 w 1842380"/>
                <a:gd name="connsiteY5980" fmla="*/ 867645 h 1847704"/>
                <a:gd name="connsiteX5981" fmla="*/ 1153279 w 1842380"/>
                <a:gd name="connsiteY5981" fmla="*/ 903854 h 1847704"/>
                <a:gd name="connsiteX5982" fmla="*/ 1153279 w 1842380"/>
                <a:gd name="connsiteY5982" fmla="*/ 911841 h 1847704"/>
                <a:gd name="connsiteX5983" fmla="*/ 1142097 w 1842380"/>
                <a:gd name="connsiteY5983" fmla="*/ 920893 h 1847704"/>
                <a:gd name="connsiteX5984" fmla="*/ 1141032 w 1842380"/>
                <a:gd name="connsiteY5984" fmla="*/ 924088 h 1847704"/>
                <a:gd name="connsiteX5985" fmla="*/ 1141032 w 1842380"/>
                <a:gd name="connsiteY5985" fmla="*/ 911841 h 1847704"/>
                <a:gd name="connsiteX5986" fmla="*/ 1153279 w 1842380"/>
                <a:gd name="connsiteY5986" fmla="*/ 903854 h 1847704"/>
                <a:gd name="connsiteX5987" fmla="*/ 1153279 w 1842380"/>
                <a:gd name="connsiteY5987" fmla="*/ 903854 h 1847704"/>
                <a:gd name="connsiteX5988" fmla="*/ 1153279 w 1842380"/>
                <a:gd name="connsiteY5988" fmla="*/ 933140 h 1847704"/>
                <a:gd name="connsiteX5989" fmla="*/ 1153279 w 1842380"/>
                <a:gd name="connsiteY5989" fmla="*/ 941128 h 1847704"/>
                <a:gd name="connsiteX5990" fmla="*/ 1142097 w 1842380"/>
                <a:gd name="connsiteY5990" fmla="*/ 949115 h 1847704"/>
                <a:gd name="connsiteX5991" fmla="*/ 1141032 w 1842380"/>
                <a:gd name="connsiteY5991" fmla="*/ 950180 h 1847704"/>
                <a:gd name="connsiteX5992" fmla="*/ 1141032 w 1842380"/>
                <a:gd name="connsiteY5992" fmla="*/ 941128 h 1847704"/>
                <a:gd name="connsiteX5993" fmla="*/ 1153279 w 1842380"/>
                <a:gd name="connsiteY5993" fmla="*/ 933140 h 1847704"/>
                <a:gd name="connsiteX5994" fmla="*/ 1153279 w 1842380"/>
                <a:gd name="connsiteY5994" fmla="*/ 933140 h 1847704"/>
                <a:gd name="connsiteX5995" fmla="*/ 1153279 w 1842380"/>
                <a:gd name="connsiteY5995" fmla="*/ 961362 h 1847704"/>
                <a:gd name="connsiteX5996" fmla="*/ 1153279 w 1842380"/>
                <a:gd name="connsiteY5996" fmla="*/ 968284 h 1847704"/>
                <a:gd name="connsiteX5997" fmla="*/ 1141032 w 1842380"/>
                <a:gd name="connsiteY5997" fmla="*/ 975206 h 1847704"/>
                <a:gd name="connsiteX5998" fmla="*/ 1141032 w 1842380"/>
                <a:gd name="connsiteY5998" fmla="*/ 966154 h 1847704"/>
                <a:gd name="connsiteX5999" fmla="*/ 1153279 w 1842380"/>
                <a:gd name="connsiteY5999" fmla="*/ 961362 h 1847704"/>
                <a:gd name="connsiteX6000" fmla="*/ 1153279 w 1842380"/>
                <a:gd name="connsiteY6000" fmla="*/ 961362 h 1847704"/>
                <a:gd name="connsiteX6001" fmla="*/ 1153279 w 1842380"/>
                <a:gd name="connsiteY6001" fmla="*/ 988518 h 1847704"/>
                <a:gd name="connsiteX6002" fmla="*/ 1153279 w 1842380"/>
                <a:gd name="connsiteY6002" fmla="*/ 995440 h 1847704"/>
                <a:gd name="connsiteX6003" fmla="*/ 1141032 w 1842380"/>
                <a:gd name="connsiteY6003" fmla="*/ 998635 h 1847704"/>
                <a:gd name="connsiteX6004" fmla="*/ 1141032 w 1842380"/>
                <a:gd name="connsiteY6004" fmla="*/ 991713 h 1847704"/>
                <a:gd name="connsiteX6005" fmla="*/ 1153279 w 1842380"/>
                <a:gd name="connsiteY6005" fmla="*/ 988518 h 1847704"/>
                <a:gd name="connsiteX6006" fmla="*/ 1153279 w 1842380"/>
                <a:gd name="connsiteY6006" fmla="*/ 988518 h 1847704"/>
                <a:gd name="connsiteX6007" fmla="*/ 1153279 w 1842380"/>
                <a:gd name="connsiteY6007" fmla="*/ 1013012 h 1847704"/>
                <a:gd name="connsiteX6008" fmla="*/ 1153279 w 1842380"/>
                <a:gd name="connsiteY6008" fmla="*/ 1036441 h 1847704"/>
                <a:gd name="connsiteX6009" fmla="*/ 1147422 w 1842380"/>
                <a:gd name="connsiteY6009" fmla="*/ 1044429 h 1847704"/>
                <a:gd name="connsiteX6010" fmla="*/ 1145292 w 1842380"/>
                <a:gd name="connsiteY6010" fmla="*/ 1051351 h 1847704"/>
                <a:gd name="connsiteX6011" fmla="*/ 1141032 w 1842380"/>
                <a:gd name="connsiteY6011" fmla="*/ 1061468 h 1847704"/>
                <a:gd name="connsiteX6012" fmla="*/ 1141032 w 1842380"/>
                <a:gd name="connsiteY6012" fmla="*/ 1042299 h 1847704"/>
                <a:gd name="connsiteX6013" fmla="*/ 1152214 w 1842380"/>
                <a:gd name="connsiteY6013" fmla="*/ 1024194 h 1847704"/>
                <a:gd name="connsiteX6014" fmla="*/ 1152214 w 1842380"/>
                <a:gd name="connsiteY6014" fmla="*/ 1022064 h 1847704"/>
                <a:gd name="connsiteX6015" fmla="*/ 1141032 w 1842380"/>
                <a:gd name="connsiteY6015" fmla="*/ 1024194 h 1847704"/>
                <a:gd name="connsiteX6016" fmla="*/ 1141032 w 1842380"/>
                <a:gd name="connsiteY6016" fmla="*/ 1017272 h 1847704"/>
                <a:gd name="connsiteX6017" fmla="*/ 1153279 w 1842380"/>
                <a:gd name="connsiteY6017" fmla="*/ 1013012 h 1847704"/>
                <a:gd name="connsiteX6018" fmla="*/ 1153279 w 1842380"/>
                <a:gd name="connsiteY6018" fmla="*/ 1013012 h 1847704"/>
                <a:gd name="connsiteX6019" fmla="*/ 1153279 w 1842380"/>
                <a:gd name="connsiteY6019" fmla="*/ 1124301 h 1847704"/>
                <a:gd name="connsiteX6020" fmla="*/ 1153279 w 1842380"/>
                <a:gd name="connsiteY6020" fmla="*/ 1133353 h 1847704"/>
                <a:gd name="connsiteX6021" fmla="*/ 1146357 w 1842380"/>
                <a:gd name="connsiteY6021" fmla="*/ 1126431 h 1847704"/>
                <a:gd name="connsiteX6022" fmla="*/ 1140500 w 1842380"/>
                <a:gd name="connsiteY6022" fmla="*/ 1139743 h 1847704"/>
                <a:gd name="connsiteX6023" fmla="*/ 1140500 w 1842380"/>
                <a:gd name="connsiteY6023" fmla="*/ 1110456 h 1847704"/>
                <a:gd name="connsiteX6024" fmla="*/ 1144759 w 1842380"/>
                <a:gd name="connsiteY6024" fmla="*/ 1117378 h 1847704"/>
                <a:gd name="connsiteX6025" fmla="*/ 1153279 w 1842380"/>
                <a:gd name="connsiteY6025" fmla="*/ 1124301 h 1847704"/>
                <a:gd name="connsiteX6026" fmla="*/ 1153279 w 1842380"/>
                <a:gd name="connsiteY6026" fmla="*/ 1124301 h 1847704"/>
                <a:gd name="connsiteX6027" fmla="*/ 1153279 w 1842380"/>
                <a:gd name="connsiteY6027" fmla="*/ 1160509 h 1847704"/>
                <a:gd name="connsiteX6028" fmla="*/ 1153279 w 1842380"/>
                <a:gd name="connsiteY6028" fmla="*/ 1171691 h 1847704"/>
                <a:gd name="connsiteX6029" fmla="*/ 1153279 w 1842380"/>
                <a:gd name="connsiteY6029" fmla="*/ 1195120 h 1847704"/>
                <a:gd name="connsiteX6030" fmla="*/ 1153279 w 1842380"/>
                <a:gd name="connsiteY6030" fmla="*/ 1204173 h 1847704"/>
                <a:gd name="connsiteX6031" fmla="*/ 1142097 w 1842380"/>
                <a:gd name="connsiteY6031" fmla="*/ 1189796 h 1847704"/>
                <a:gd name="connsiteX6032" fmla="*/ 1141032 w 1842380"/>
                <a:gd name="connsiteY6032" fmla="*/ 1189796 h 1847704"/>
                <a:gd name="connsiteX6033" fmla="*/ 1141032 w 1842380"/>
                <a:gd name="connsiteY6033" fmla="*/ 1180743 h 1847704"/>
                <a:gd name="connsiteX6034" fmla="*/ 1142097 w 1842380"/>
                <a:gd name="connsiteY6034" fmla="*/ 1176484 h 1847704"/>
                <a:gd name="connsiteX6035" fmla="*/ 1153279 w 1842380"/>
                <a:gd name="connsiteY6035" fmla="*/ 1160509 h 1847704"/>
                <a:gd name="connsiteX6036" fmla="*/ 1153279 w 1842380"/>
                <a:gd name="connsiteY6036" fmla="*/ 1160509 h 1847704"/>
                <a:gd name="connsiteX6037" fmla="*/ 1153279 w 1842380"/>
                <a:gd name="connsiteY6037" fmla="*/ 1297889 h 1847704"/>
                <a:gd name="connsiteX6038" fmla="*/ 1153279 w 1842380"/>
                <a:gd name="connsiteY6038" fmla="*/ 1310136 h 1847704"/>
                <a:gd name="connsiteX6039" fmla="*/ 1151149 w 1842380"/>
                <a:gd name="connsiteY6039" fmla="*/ 1312266 h 1847704"/>
                <a:gd name="connsiteX6040" fmla="*/ 1145292 w 1842380"/>
                <a:gd name="connsiteY6040" fmla="*/ 1316526 h 1847704"/>
                <a:gd name="connsiteX6041" fmla="*/ 1141032 w 1842380"/>
                <a:gd name="connsiteY6041" fmla="*/ 1320786 h 1847704"/>
                <a:gd name="connsiteX6042" fmla="*/ 1141032 w 1842380"/>
                <a:gd name="connsiteY6042" fmla="*/ 1274460 h 1847704"/>
                <a:gd name="connsiteX6043" fmla="*/ 1145292 w 1842380"/>
                <a:gd name="connsiteY6043" fmla="*/ 1284577 h 1847704"/>
                <a:gd name="connsiteX6044" fmla="*/ 1151149 w 1842380"/>
                <a:gd name="connsiteY6044" fmla="*/ 1292564 h 1847704"/>
                <a:gd name="connsiteX6045" fmla="*/ 1153279 w 1842380"/>
                <a:gd name="connsiteY6045" fmla="*/ 1297889 h 1847704"/>
                <a:gd name="connsiteX6046" fmla="*/ 1153279 w 1842380"/>
                <a:gd name="connsiteY6046" fmla="*/ 1297889 h 1847704"/>
                <a:gd name="connsiteX6047" fmla="*/ 1153279 w 1842380"/>
                <a:gd name="connsiteY6047" fmla="*/ 1365514 h 1847704"/>
                <a:gd name="connsiteX6048" fmla="*/ 1153279 w 1842380"/>
                <a:gd name="connsiteY6048" fmla="*/ 1375631 h 1847704"/>
                <a:gd name="connsiteX6049" fmla="*/ 1141032 w 1842380"/>
                <a:gd name="connsiteY6049" fmla="*/ 1381488 h 1847704"/>
                <a:gd name="connsiteX6050" fmla="*/ 1141032 w 1842380"/>
                <a:gd name="connsiteY6050" fmla="*/ 1370306 h 1847704"/>
                <a:gd name="connsiteX6051" fmla="*/ 1153279 w 1842380"/>
                <a:gd name="connsiteY6051" fmla="*/ 1365514 h 1847704"/>
                <a:gd name="connsiteX6052" fmla="*/ 1153279 w 1842380"/>
                <a:gd name="connsiteY6052" fmla="*/ 1365514 h 1847704"/>
                <a:gd name="connsiteX6053" fmla="*/ 1153279 w 1842380"/>
                <a:gd name="connsiteY6053" fmla="*/ 1397995 h 1847704"/>
                <a:gd name="connsiteX6054" fmla="*/ 1153279 w 1842380"/>
                <a:gd name="connsiteY6054" fmla="*/ 1410242 h 1847704"/>
                <a:gd name="connsiteX6055" fmla="*/ 1141032 w 1842380"/>
                <a:gd name="connsiteY6055" fmla="*/ 1402255 h 1847704"/>
                <a:gd name="connsiteX6056" fmla="*/ 1141032 w 1842380"/>
                <a:gd name="connsiteY6056" fmla="*/ 1388943 h 1847704"/>
                <a:gd name="connsiteX6057" fmla="*/ 1153279 w 1842380"/>
                <a:gd name="connsiteY6057" fmla="*/ 1397995 h 1847704"/>
                <a:gd name="connsiteX6058" fmla="*/ 1153279 w 1842380"/>
                <a:gd name="connsiteY6058" fmla="*/ 1397995 h 1847704"/>
                <a:gd name="connsiteX6059" fmla="*/ 1153279 w 1842380"/>
                <a:gd name="connsiteY6059" fmla="*/ 1425152 h 1847704"/>
                <a:gd name="connsiteX6060" fmla="*/ 1153279 w 1842380"/>
                <a:gd name="connsiteY6060" fmla="*/ 1435269 h 1847704"/>
                <a:gd name="connsiteX6061" fmla="*/ 1141032 w 1842380"/>
                <a:gd name="connsiteY6061" fmla="*/ 1438464 h 1847704"/>
                <a:gd name="connsiteX6062" fmla="*/ 1141032 w 1842380"/>
                <a:gd name="connsiteY6062" fmla="*/ 1428347 h 1847704"/>
                <a:gd name="connsiteX6063" fmla="*/ 1153279 w 1842380"/>
                <a:gd name="connsiteY6063" fmla="*/ 1425152 h 1847704"/>
                <a:gd name="connsiteX6064" fmla="*/ 1153279 w 1842380"/>
                <a:gd name="connsiteY6064" fmla="*/ 1425152 h 1847704"/>
                <a:gd name="connsiteX6065" fmla="*/ 1153279 w 1842380"/>
                <a:gd name="connsiteY6065" fmla="*/ 1555609 h 1847704"/>
                <a:gd name="connsiteX6066" fmla="*/ 1153279 w 1842380"/>
                <a:gd name="connsiteY6066" fmla="*/ 1581701 h 1847704"/>
                <a:gd name="connsiteX6067" fmla="*/ 1141032 w 1842380"/>
                <a:gd name="connsiteY6067" fmla="*/ 1585961 h 1847704"/>
                <a:gd name="connsiteX6068" fmla="*/ 1141032 w 1842380"/>
                <a:gd name="connsiteY6068" fmla="*/ 1559869 h 1847704"/>
                <a:gd name="connsiteX6069" fmla="*/ 1153279 w 1842380"/>
                <a:gd name="connsiteY6069" fmla="*/ 1555609 h 1847704"/>
                <a:gd name="connsiteX6070" fmla="*/ 1153279 w 1842380"/>
                <a:gd name="connsiteY6070" fmla="*/ 1555609 h 1847704"/>
                <a:gd name="connsiteX6071" fmla="*/ 1153279 w 1842380"/>
                <a:gd name="connsiteY6071" fmla="*/ 1706301 h 1847704"/>
                <a:gd name="connsiteX6072" fmla="*/ 1153279 w 1842380"/>
                <a:gd name="connsiteY6072" fmla="*/ 1723340 h 1847704"/>
                <a:gd name="connsiteX6073" fmla="*/ 1141032 w 1842380"/>
                <a:gd name="connsiteY6073" fmla="*/ 1729198 h 1847704"/>
                <a:gd name="connsiteX6074" fmla="*/ 1141032 w 1842380"/>
                <a:gd name="connsiteY6074" fmla="*/ 1712158 h 1847704"/>
                <a:gd name="connsiteX6075" fmla="*/ 1153279 w 1842380"/>
                <a:gd name="connsiteY6075" fmla="*/ 1706301 h 1847704"/>
                <a:gd name="connsiteX6076" fmla="*/ 1153279 w 1842380"/>
                <a:gd name="connsiteY6076" fmla="*/ 1706301 h 1847704"/>
                <a:gd name="connsiteX6077" fmla="*/ 1153279 w 1842380"/>
                <a:gd name="connsiteY6077" fmla="*/ 1739315 h 1847704"/>
                <a:gd name="connsiteX6078" fmla="*/ 1153279 w 1842380"/>
                <a:gd name="connsiteY6078" fmla="*/ 1766471 h 1847704"/>
                <a:gd name="connsiteX6079" fmla="*/ 1141032 w 1842380"/>
                <a:gd name="connsiteY6079" fmla="*/ 1754224 h 1847704"/>
                <a:gd name="connsiteX6080" fmla="*/ 1141032 w 1842380"/>
                <a:gd name="connsiteY6080" fmla="*/ 1729198 h 1847704"/>
                <a:gd name="connsiteX6081" fmla="*/ 1153279 w 1842380"/>
                <a:gd name="connsiteY6081" fmla="*/ 1739315 h 1847704"/>
                <a:gd name="connsiteX6082" fmla="*/ 1153279 w 1842380"/>
                <a:gd name="connsiteY6082" fmla="*/ 1739315 h 1847704"/>
                <a:gd name="connsiteX6083" fmla="*/ 1153279 w 1842380"/>
                <a:gd name="connsiteY6083" fmla="*/ 1800017 h 1847704"/>
                <a:gd name="connsiteX6084" fmla="*/ 1153279 w 1842380"/>
                <a:gd name="connsiteY6084" fmla="*/ 1817057 h 1847704"/>
                <a:gd name="connsiteX6085" fmla="*/ 1141032 w 1842380"/>
                <a:gd name="connsiteY6085" fmla="*/ 1819187 h 1847704"/>
                <a:gd name="connsiteX6086" fmla="*/ 1141032 w 1842380"/>
                <a:gd name="connsiteY6086" fmla="*/ 1802147 h 1847704"/>
                <a:gd name="connsiteX6087" fmla="*/ 1153279 w 1842380"/>
                <a:gd name="connsiteY6087" fmla="*/ 1800017 h 1847704"/>
                <a:gd name="connsiteX6088" fmla="*/ 1153279 w 1842380"/>
                <a:gd name="connsiteY6088" fmla="*/ 1800017 h 1847704"/>
                <a:gd name="connsiteX6089" fmla="*/ 1141032 w 1842380"/>
                <a:gd name="connsiteY6089" fmla="*/ 592886 h 1847704"/>
                <a:gd name="connsiteX6090" fmla="*/ 1141032 w 1842380"/>
                <a:gd name="connsiteY6090" fmla="*/ 564664 h 1847704"/>
                <a:gd name="connsiteX6091" fmla="*/ 1142097 w 1842380"/>
                <a:gd name="connsiteY6091" fmla="*/ 566794 h 1847704"/>
                <a:gd name="connsiteX6092" fmla="*/ 1144227 w 1842380"/>
                <a:gd name="connsiteY6092" fmla="*/ 571054 h 1847704"/>
                <a:gd name="connsiteX6093" fmla="*/ 1145292 w 1842380"/>
                <a:gd name="connsiteY6093" fmla="*/ 575314 h 1847704"/>
                <a:gd name="connsiteX6094" fmla="*/ 1145292 w 1842380"/>
                <a:gd name="connsiteY6094" fmla="*/ 581171 h 1847704"/>
                <a:gd name="connsiteX6095" fmla="*/ 1144227 w 1842380"/>
                <a:gd name="connsiteY6095" fmla="*/ 587028 h 1847704"/>
                <a:gd name="connsiteX6096" fmla="*/ 1142097 w 1842380"/>
                <a:gd name="connsiteY6096" fmla="*/ 591288 h 1847704"/>
                <a:gd name="connsiteX6097" fmla="*/ 1141032 w 1842380"/>
                <a:gd name="connsiteY6097" fmla="*/ 592886 h 1847704"/>
                <a:gd name="connsiteX6098" fmla="*/ 1141032 w 1842380"/>
                <a:gd name="connsiteY6098" fmla="*/ 592886 h 1847704"/>
                <a:gd name="connsiteX6099" fmla="*/ 1141032 w 1842380"/>
                <a:gd name="connsiteY6099" fmla="*/ 245176 h 1847704"/>
                <a:gd name="connsiteX6100" fmla="*/ 1141032 w 1842380"/>
                <a:gd name="connsiteY6100" fmla="*/ 224942 h 1847704"/>
                <a:gd name="connsiteX6101" fmla="*/ 1151149 w 1842380"/>
                <a:gd name="connsiteY6101" fmla="*/ 229202 h 1847704"/>
                <a:gd name="connsiteX6102" fmla="*/ 1150084 w 1842380"/>
                <a:gd name="connsiteY6102" fmla="*/ 233462 h 1847704"/>
                <a:gd name="connsiteX6103" fmla="*/ 1141032 w 1842380"/>
                <a:gd name="connsiteY6103" fmla="*/ 245176 h 1847704"/>
                <a:gd name="connsiteX6104" fmla="*/ 1141032 w 1842380"/>
                <a:gd name="connsiteY6104" fmla="*/ 245176 h 1847704"/>
                <a:gd name="connsiteX6105" fmla="*/ 1141032 w 1842380"/>
                <a:gd name="connsiteY6105" fmla="*/ 192461 h 1847704"/>
                <a:gd name="connsiteX6106" fmla="*/ 1141032 w 1842380"/>
                <a:gd name="connsiteY6106" fmla="*/ 183409 h 1847704"/>
                <a:gd name="connsiteX6107" fmla="*/ 1141032 w 1842380"/>
                <a:gd name="connsiteY6107" fmla="*/ 192461 h 1847704"/>
                <a:gd name="connsiteX6108" fmla="*/ 1141032 w 1842380"/>
                <a:gd name="connsiteY6108" fmla="*/ 30055 h 1847704"/>
                <a:gd name="connsiteX6109" fmla="*/ 1141032 w 1842380"/>
                <a:gd name="connsiteY6109" fmla="*/ 46029 h 1847704"/>
                <a:gd name="connsiteX6110" fmla="*/ 1135175 w 1842380"/>
                <a:gd name="connsiteY6110" fmla="*/ 46029 h 1847704"/>
                <a:gd name="connsiteX6111" fmla="*/ 1135175 w 1842380"/>
                <a:gd name="connsiteY6111" fmla="*/ 30055 h 1847704"/>
                <a:gd name="connsiteX6112" fmla="*/ 1141032 w 1842380"/>
                <a:gd name="connsiteY6112" fmla="*/ 30055 h 1847704"/>
                <a:gd name="connsiteX6113" fmla="*/ 1141032 w 1842380"/>
                <a:gd name="connsiteY6113" fmla="*/ 30055 h 1847704"/>
                <a:gd name="connsiteX6114" fmla="*/ 1141032 w 1842380"/>
                <a:gd name="connsiteY6114" fmla="*/ 65198 h 1847704"/>
                <a:gd name="connsiteX6115" fmla="*/ 1141032 w 1842380"/>
                <a:gd name="connsiteY6115" fmla="*/ 133888 h 1847704"/>
                <a:gd name="connsiteX6116" fmla="*/ 1135175 w 1842380"/>
                <a:gd name="connsiteY6116" fmla="*/ 133888 h 1847704"/>
                <a:gd name="connsiteX6117" fmla="*/ 1135175 w 1842380"/>
                <a:gd name="connsiteY6117" fmla="*/ 117914 h 1847704"/>
                <a:gd name="connsiteX6118" fmla="*/ 1137305 w 1842380"/>
                <a:gd name="connsiteY6118" fmla="*/ 117914 h 1847704"/>
                <a:gd name="connsiteX6119" fmla="*/ 1135175 w 1842380"/>
                <a:gd name="connsiteY6119" fmla="*/ 113654 h 1847704"/>
                <a:gd name="connsiteX6120" fmla="*/ 1135175 w 1842380"/>
                <a:gd name="connsiteY6120" fmla="*/ 50289 h 1847704"/>
                <a:gd name="connsiteX6121" fmla="*/ 1141032 w 1842380"/>
                <a:gd name="connsiteY6121" fmla="*/ 65198 h 1847704"/>
                <a:gd name="connsiteX6122" fmla="*/ 1141032 w 1842380"/>
                <a:gd name="connsiteY6122" fmla="*/ 65198 h 1847704"/>
                <a:gd name="connsiteX6123" fmla="*/ 1141032 w 1842380"/>
                <a:gd name="connsiteY6123" fmla="*/ 183409 h 1847704"/>
                <a:gd name="connsiteX6124" fmla="*/ 1141032 w 1842380"/>
                <a:gd name="connsiteY6124" fmla="*/ 192461 h 1847704"/>
                <a:gd name="connsiteX6125" fmla="*/ 1139967 w 1842380"/>
                <a:gd name="connsiteY6125" fmla="*/ 196721 h 1847704"/>
                <a:gd name="connsiteX6126" fmla="*/ 1141032 w 1842380"/>
                <a:gd name="connsiteY6126" fmla="*/ 196721 h 1847704"/>
                <a:gd name="connsiteX6127" fmla="*/ 1141032 w 1842380"/>
                <a:gd name="connsiteY6127" fmla="*/ 220150 h 1847704"/>
                <a:gd name="connsiteX6128" fmla="*/ 1135175 w 1842380"/>
                <a:gd name="connsiteY6128" fmla="*/ 219085 h 1847704"/>
                <a:gd name="connsiteX6129" fmla="*/ 1135175 w 1842380"/>
                <a:gd name="connsiteY6129" fmla="*/ 176487 h 1847704"/>
                <a:gd name="connsiteX6130" fmla="*/ 1141032 w 1842380"/>
                <a:gd name="connsiteY6130" fmla="*/ 183409 h 1847704"/>
                <a:gd name="connsiteX6131" fmla="*/ 1141032 w 1842380"/>
                <a:gd name="connsiteY6131" fmla="*/ 183409 h 1847704"/>
                <a:gd name="connsiteX6132" fmla="*/ 1141032 w 1842380"/>
                <a:gd name="connsiteY6132" fmla="*/ 224942 h 1847704"/>
                <a:gd name="connsiteX6133" fmla="*/ 1136772 w 1842380"/>
                <a:gd name="connsiteY6133" fmla="*/ 221747 h 1847704"/>
                <a:gd name="connsiteX6134" fmla="*/ 1135707 w 1842380"/>
                <a:gd name="connsiteY6134" fmla="*/ 219617 h 1847704"/>
                <a:gd name="connsiteX6135" fmla="*/ 1135707 w 1842380"/>
                <a:gd name="connsiteY6135" fmla="*/ 281385 h 1847704"/>
                <a:gd name="connsiteX6136" fmla="*/ 1141564 w 1842380"/>
                <a:gd name="connsiteY6136" fmla="*/ 283515 h 1847704"/>
                <a:gd name="connsiteX6137" fmla="*/ 1141564 w 1842380"/>
                <a:gd name="connsiteY6137" fmla="*/ 245176 h 1847704"/>
                <a:gd name="connsiteX6138" fmla="*/ 1141564 w 1842380"/>
                <a:gd name="connsiteY6138" fmla="*/ 245176 h 1847704"/>
                <a:gd name="connsiteX6139" fmla="*/ 1141564 w 1842380"/>
                <a:gd name="connsiteY6139" fmla="*/ 245176 h 1847704"/>
                <a:gd name="connsiteX6140" fmla="*/ 1141564 w 1842380"/>
                <a:gd name="connsiteY6140" fmla="*/ 224942 h 1847704"/>
                <a:gd name="connsiteX6141" fmla="*/ 1141032 w 1842380"/>
                <a:gd name="connsiteY6141" fmla="*/ 224942 h 1847704"/>
                <a:gd name="connsiteX6142" fmla="*/ 1141032 w 1842380"/>
                <a:gd name="connsiteY6142" fmla="*/ 294697 h 1847704"/>
                <a:gd name="connsiteX6143" fmla="*/ 1141032 w 1842380"/>
                <a:gd name="connsiteY6143" fmla="*/ 327178 h 1847704"/>
                <a:gd name="connsiteX6144" fmla="*/ 1138902 w 1842380"/>
                <a:gd name="connsiteY6144" fmla="*/ 326113 h 1847704"/>
                <a:gd name="connsiteX6145" fmla="*/ 1135707 w 1842380"/>
                <a:gd name="connsiteY6145" fmla="*/ 323983 h 1847704"/>
                <a:gd name="connsiteX6146" fmla="*/ 1135707 w 1842380"/>
                <a:gd name="connsiteY6146" fmla="*/ 292567 h 1847704"/>
                <a:gd name="connsiteX6147" fmla="*/ 1141032 w 1842380"/>
                <a:gd name="connsiteY6147" fmla="*/ 294697 h 1847704"/>
                <a:gd name="connsiteX6148" fmla="*/ 1141032 w 1842380"/>
                <a:gd name="connsiteY6148" fmla="*/ 294697 h 1847704"/>
                <a:gd name="connsiteX6149" fmla="*/ 1141032 w 1842380"/>
                <a:gd name="connsiteY6149" fmla="*/ 429947 h 1847704"/>
                <a:gd name="connsiteX6150" fmla="*/ 1141032 w 1842380"/>
                <a:gd name="connsiteY6150" fmla="*/ 440064 h 1847704"/>
                <a:gd name="connsiteX6151" fmla="*/ 1139967 w 1842380"/>
                <a:gd name="connsiteY6151" fmla="*/ 438999 h 1847704"/>
                <a:gd name="connsiteX6152" fmla="*/ 1139967 w 1842380"/>
                <a:gd name="connsiteY6152" fmla="*/ 438999 h 1847704"/>
                <a:gd name="connsiteX6153" fmla="*/ 1138902 w 1842380"/>
                <a:gd name="connsiteY6153" fmla="*/ 438999 h 1847704"/>
                <a:gd name="connsiteX6154" fmla="*/ 1141032 w 1842380"/>
                <a:gd name="connsiteY6154" fmla="*/ 452311 h 1847704"/>
                <a:gd name="connsiteX6155" fmla="*/ 1141032 w 1842380"/>
                <a:gd name="connsiteY6155" fmla="*/ 494909 h 1847704"/>
                <a:gd name="connsiteX6156" fmla="*/ 1138902 w 1842380"/>
                <a:gd name="connsiteY6156" fmla="*/ 491715 h 1847704"/>
                <a:gd name="connsiteX6157" fmla="*/ 1135707 w 1842380"/>
                <a:gd name="connsiteY6157" fmla="*/ 491715 h 1847704"/>
                <a:gd name="connsiteX6158" fmla="*/ 1135707 w 1842380"/>
                <a:gd name="connsiteY6158" fmla="*/ 428882 h 1847704"/>
                <a:gd name="connsiteX6159" fmla="*/ 1137837 w 1842380"/>
                <a:gd name="connsiteY6159" fmla="*/ 428882 h 1847704"/>
                <a:gd name="connsiteX6160" fmla="*/ 1141032 w 1842380"/>
                <a:gd name="connsiteY6160" fmla="*/ 429947 h 1847704"/>
                <a:gd name="connsiteX6161" fmla="*/ 1141032 w 1842380"/>
                <a:gd name="connsiteY6161" fmla="*/ 429947 h 1847704"/>
                <a:gd name="connsiteX6162" fmla="*/ 1141032 w 1842380"/>
                <a:gd name="connsiteY6162" fmla="*/ 565197 h 1847704"/>
                <a:gd name="connsiteX6163" fmla="*/ 1141032 w 1842380"/>
                <a:gd name="connsiteY6163" fmla="*/ 593418 h 1847704"/>
                <a:gd name="connsiteX6164" fmla="*/ 1139967 w 1842380"/>
                <a:gd name="connsiteY6164" fmla="*/ 595548 h 1847704"/>
                <a:gd name="connsiteX6165" fmla="*/ 1138902 w 1842380"/>
                <a:gd name="connsiteY6165" fmla="*/ 601405 h 1847704"/>
                <a:gd name="connsiteX6166" fmla="*/ 1137837 w 1842380"/>
                <a:gd name="connsiteY6166" fmla="*/ 605665 h 1847704"/>
                <a:gd name="connsiteX6167" fmla="*/ 1137837 w 1842380"/>
                <a:gd name="connsiteY6167" fmla="*/ 612588 h 1847704"/>
                <a:gd name="connsiteX6168" fmla="*/ 1135707 w 1842380"/>
                <a:gd name="connsiteY6168" fmla="*/ 613652 h 1847704"/>
                <a:gd name="connsiteX6169" fmla="*/ 1135707 w 1842380"/>
                <a:gd name="connsiteY6169" fmla="*/ 558275 h 1847704"/>
                <a:gd name="connsiteX6170" fmla="*/ 1136772 w 1842380"/>
                <a:gd name="connsiteY6170" fmla="*/ 559340 h 1847704"/>
                <a:gd name="connsiteX6171" fmla="*/ 1139967 w 1842380"/>
                <a:gd name="connsiteY6171" fmla="*/ 563599 h 1847704"/>
                <a:gd name="connsiteX6172" fmla="*/ 1141032 w 1842380"/>
                <a:gd name="connsiteY6172" fmla="*/ 565197 h 1847704"/>
                <a:gd name="connsiteX6173" fmla="*/ 1141032 w 1842380"/>
                <a:gd name="connsiteY6173" fmla="*/ 565197 h 1847704"/>
                <a:gd name="connsiteX6174" fmla="*/ 1141032 w 1842380"/>
                <a:gd name="connsiteY6174" fmla="*/ 676485 h 1847704"/>
                <a:gd name="connsiteX6175" fmla="*/ 1141032 w 1842380"/>
                <a:gd name="connsiteY6175" fmla="*/ 685537 h 1847704"/>
                <a:gd name="connsiteX6176" fmla="*/ 1136772 w 1842380"/>
                <a:gd name="connsiteY6176" fmla="*/ 691395 h 1847704"/>
                <a:gd name="connsiteX6177" fmla="*/ 1141032 w 1842380"/>
                <a:gd name="connsiteY6177" fmla="*/ 692460 h 1847704"/>
                <a:gd name="connsiteX6178" fmla="*/ 1141032 w 1842380"/>
                <a:gd name="connsiteY6178" fmla="*/ 700447 h 1847704"/>
                <a:gd name="connsiteX6179" fmla="*/ 1139967 w 1842380"/>
                <a:gd name="connsiteY6179" fmla="*/ 699382 h 1847704"/>
                <a:gd name="connsiteX6180" fmla="*/ 1136772 w 1842380"/>
                <a:gd name="connsiteY6180" fmla="*/ 698317 h 1847704"/>
                <a:gd name="connsiteX6181" fmla="*/ 1135707 w 1842380"/>
                <a:gd name="connsiteY6181" fmla="*/ 698317 h 1847704"/>
                <a:gd name="connsiteX6182" fmla="*/ 1135707 w 1842380"/>
                <a:gd name="connsiteY6182" fmla="*/ 682342 h 1847704"/>
                <a:gd name="connsiteX6183" fmla="*/ 1141032 w 1842380"/>
                <a:gd name="connsiteY6183" fmla="*/ 676485 h 1847704"/>
                <a:gd name="connsiteX6184" fmla="*/ 1141032 w 1842380"/>
                <a:gd name="connsiteY6184" fmla="*/ 676485 h 1847704"/>
                <a:gd name="connsiteX6185" fmla="*/ 1141032 w 1842380"/>
                <a:gd name="connsiteY6185" fmla="*/ 727071 h 1847704"/>
                <a:gd name="connsiteX6186" fmla="*/ 1141032 w 1842380"/>
                <a:gd name="connsiteY6186" fmla="*/ 735058 h 1847704"/>
                <a:gd name="connsiteX6187" fmla="*/ 1135175 w 1842380"/>
                <a:gd name="connsiteY6187" fmla="*/ 730798 h 1847704"/>
                <a:gd name="connsiteX6188" fmla="*/ 1135175 w 1842380"/>
                <a:gd name="connsiteY6188" fmla="*/ 722811 h 1847704"/>
                <a:gd name="connsiteX6189" fmla="*/ 1141032 w 1842380"/>
                <a:gd name="connsiteY6189" fmla="*/ 727071 h 1847704"/>
                <a:gd name="connsiteX6190" fmla="*/ 1141032 w 1842380"/>
                <a:gd name="connsiteY6190" fmla="*/ 727071 h 1847704"/>
                <a:gd name="connsiteX6191" fmla="*/ 1141032 w 1842380"/>
                <a:gd name="connsiteY6191" fmla="*/ 747305 h 1847704"/>
                <a:gd name="connsiteX6192" fmla="*/ 1141032 w 1842380"/>
                <a:gd name="connsiteY6192" fmla="*/ 755292 h 1847704"/>
                <a:gd name="connsiteX6193" fmla="*/ 1138902 w 1842380"/>
                <a:gd name="connsiteY6193" fmla="*/ 756357 h 1847704"/>
                <a:gd name="connsiteX6194" fmla="*/ 1135707 w 1842380"/>
                <a:gd name="connsiteY6194" fmla="*/ 762214 h 1847704"/>
                <a:gd name="connsiteX6195" fmla="*/ 1135707 w 1842380"/>
                <a:gd name="connsiteY6195" fmla="*/ 751032 h 1847704"/>
                <a:gd name="connsiteX6196" fmla="*/ 1141032 w 1842380"/>
                <a:gd name="connsiteY6196" fmla="*/ 747305 h 1847704"/>
                <a:gd name="connsiteX6197" fmla="*/ 1141032 w 1842380"/>
                <a:gd name="connsiteY6197" fmla="*/ 747305 h 1847704"/>
                <a:gd name="connsiteX6198" fmla="*/ 1141032 w 1842380"/>
                <a:gd name="connsiteY6198" fmla="*/ 809073 h 1847704"/>
                <a:gd name="connsiteX6199" fmla="*/ 1141032 w 1842380"/>
                <a:gd name="connsiteY6199" fmla="*/ 820255 h 1847704"/>
                <a:gd name="connsiteX6200" fmla="*/ 1137837 w 1842380"/>
                <a:gd name="connsiteY6200" fmla="*/ 815995 h 1847704"/>
                <a:gd name="connsiteX6201" fmla="*/ 1136772 w 1842380"/>
                <a:gd name="connsiteY6201" fmla="*/ 813865 h 1847704"/>
                <a:gd name="connsiteX6202" fmla="*/ 1135707 w 1842380"/>
                <a:gd name="connsiteY6202" fmla="*/ 817060 h 1847704"/>
                <a:gd name="connsiteX6203" fmla="*/ 1135707 w 1842380"/>
                <a:gd name="connsiteY6203" fmla="*/ 800020 h 1847704"/>
                <a:gd name="connsiteX6204" fmla="*/ 1136772 w 1842380"/>
                <a:gd name="connsiteY6204" fmla="*/ 804280 h 1847704"/>
                <a:gd name="connsiteX6205" fmla="*/ 1141032 w 1842380"/>
                <a:gd name="connsiteY6205" fmla="*/ 809073 h 1847704"/>
                <a:gd name="connsiteX6206" fmla="*/ 1141032 w 1842380"/>
                <a:gd name="connsiteY6206" fmla="*/ 809073 h 1847704"/>
                <a:gd name="connsiteX6207" fmla="*/ 1141032 w 1842380"/>
                <a:gd name="connsiteY6207" fmla="*/ 844216 h 1847704"/>
                <a:gd name="connsiteX6208" fmla="*/ 1141032 w 1842380"/>
                <a:gd name="connsiteY6208" fmla="*/ 854333 h 1847704"/>
                <a:gd name="connsiteX6209" fmla="*/ 1135175 w 1842380"/>
                <a:gd name="connsiteY6209" fmla="*/ 861256 h 1847704"/>
                <a:gd name="connsiteX6210" fmla="*/ 1135175 w 1842380"/>
                <a:gd name="connsiteY6210" fmla="*/ 851138 h 1847704"/>
                <a:gd name="connsiteX6211" fmla="*/ 1141032 w 1842380"/>
                <a:gd name="connsiteY6211" fmla="*/ 844216 h 1847704"/>
                <a:gd name="connsiteX6212" fmla="*/ 1141032 w 1842380"/>
                <a:gd name="connsiteY6212" fmla="*/ 844216 h 1847704"/>
                <a:gd name="connsiteX6213" fmla="*/ 1141032 w 1842380"/>
                <a:gd name="connsiteY6213" fmla="*/ 880425 h 1847704"/>
                <a:gd name="connsiteX6214" fmla="*/ 1141032 w 1842380"/>
                <a:gd name="connsiteY6214" fmla="*/ 890542 h 1847704"/>
                <a:gd name="connsiteX6215" fmla="*/ 1138902 w 1842380"/>
                <a:gd name="connsiteY6215" fmla="*/ 893737 h 1847704"/>
                <a:gd name="connsiteX6216" fmla="*/ 1139967 w 1842380"/>
                <a:gd name="connsiteY6216" fmla="*/ 913971 h 1847704"/>
                <a:gd name="connsiteX6217" fmla="*/ 1141032 w 1842380"/>
                <a:gd name="connsiteY6217" fmla="*/ 911841 h 1847704"/>
                <a:gd name="connsiteX6218" fmla="*/ 1141032 w 1842380"/>
                <a:gd name="connsiteY6218" fmla="*/ 924088 h 1847704"/>
                <a:gd name="connsiteX6219" fmla="*/ 1141032 w 1842380"/>
                <a:gd name="connsiteY6219" fmla="*/ 941128 h 1847704"/>
                <a:gd name="connsiteX6220" fmla="*/ 1141032 w 1842380"/>
                <a:gd name="connsiteY6220" fmla="*/ 941128 h 1847704"/>
                <a:gd name="connsiteX6221" fmla="*/ 1141032 w 1842380"/>
                <a:gd name="connsiteY6221" fmla="*/ 950180 h 1847704"/>
                <a:gd name="connsiteX6222" fmla="*/ 1138902 w 1842380"/>
                <a:gd name="connsiteY6222" fmla="*/ 968284 h 1847704"/>
                <a:gd name="connsiteX6223" fmla="*/ 1141032 w 1842380"/>
                <a:gd name="connsiteY6223" fmla="*/ 966154 h 1847704"/>
                <a:gd name="connsiteX6224" fmla="*/ 1141032 w 1842380"/>
                <a:gd name="connsiteY6224" fmla="*/ 975206 h 1847704"/>
                <a:gd name="connsiteX6225" fmla="*/ 1138902 w 1842380"/>
                <a:gd name="connsiteY6225" fmla="*/ 976271 h 1847704"/>
                <a:gd name="connsiteX6226" fmla="*/ 1135707 w 1842380"/>
                <a:gd name="connsiteY6226" fmla="*/ 980531 h 1847704"/>
                <a:gd name="connsiteX6227" fmla="*/ 1135707 w 1842380"/>
                <a:gd name="connsiteY6227" fmla="*/ 948050 h 1847704"/>
                <a:gd name="connsiteX6228" fmla="*/ 1136772 w 1842380"/>
                <a:gd name="connsiteY6228" fmla="*/ 946985 h 1847704"/>
                <a:gd name="connsiteX6229" fmla="*/ 1135707 w 1842380"/>
                <a:gd name="connsiteY6229" fmla="*/ 944855 h 1847704"/>
                <a:gd name="connsiteX6230" fmla="*/ 1135707 w 1842380"/>
                <a:gd name="connsiteY6230" fmla="*/ 921426 h 1847704"/>
                <a:gd name="connsiteX6231" fmla="*/ 1136772 w 1842380"/>
                <a:gd name="connsiteY6231" fmla="*/ 920361 h 1847704"/>
                <a:gd name="connsiteX6232" fmla="*/ 1135707 w 1842380"/>
                <a:gd name="connsiteY6232" fmla="*/ 919296 h 1847704"/>
                <a:gd name="connsiteX6233" fmla="*/ 1135707 w 1842380"/>
                <a:gd name="connsiteY6233" fmla="*/ 887880 h 1847704"/>
                <a:gd name="connsiteX6234" fmla="*/ 1141032 w 1842380"/>
                <a:gd name="connsiteY6234" fmla="*/ 880425 h 1847704"/>
                <a:gd name="connsiteX6235" fmla="*/ 1141032 w 1842380"/>
                <a:gd name="connsiteY6235" fmla="*/ 880425 h 1847704"/>
                <a:gd name="connsiteX6236" fmla="*/ 1141032 w 1842380"/>
                <a:gd name="connsiteY6236" fmla="*/ 991713 h 1847704"/>
                <a:gd name="connsiteX6237" fmla="*/ 1141032 w 1842380"/>
                <a:gd name="connsiteY6237" fmla="*/ 998635 h 1847704"/>
                <a:gd name="connsiteX6238" fmla="*/ 1135175 w 1842380"/>
                <a:gd name="connsiteY6238" fmla="*/ 1000765 h 1847704"/>
                <a:gd name="connsiteX6239" fmla="*/ 1135175 w 1842380"/>
                <a:gd name="connsiteY6239" fmla="*/ 992778 h 1847704"/>
                <a:gd name="connsiteX6240" fmla="*/ 1141032 w 1842380"/>
                <a:gd name="connsiteY6240" fmla="*/ 991713 h 1847704"/>
                <a:gd name="connsiteX6241" fmla="*/ 1141032 w 1842380"/>
                <a:gd name="connsiteY6241" fmla="*/ 991713 h 1847704"/>
                <a:gd name="connsiteX6242" fmla="*/ 1141032 w 1842380"/>
                <a:gd name="connsiteY6242" fmla="*/ 1017805 h 1847704"/>
                <a:gd name="connsiteX6243" fmla="*/ 1141032 w 1842380"/>
                <a:gd name="connsiteY6243" fmla="*/ 1024727 h 1847704"/>
                <a:gd name="connsiteX6244" fmla="*/ 1135175 w 1842380"/>
                <a:gd name="connsiteY6244" fmla="*/ 1024727 h 1847704"/>
                <a:gd name="connsiteX6245" fmla="*/ 1135175 w 1842380"/>
                <a:gd name="connsiteY6245" fmla="*/ 1018870 h 1847704"/>
                <a:gd name="connsiteX6246" fmla="*/ 1141032 w 1842380"/>
                <a:gd name="connsiteY6246" fmla="*/ 1017805 h 1847704"/>
                <a:gd name="connsiteX6247" fmla="*/ 1141032 w 1842380"/>
                <a:gd name="connsiteY6247" fmla="*/ 1017805 h 1847704"/>
                <a:gd name="connsiteX6248" fmla="*/ 1141032 w 1842380"/>
                <a:gd name="connsiteY6248" fmla="*/ 1042299 h 1847704"/>
                <a:gd name="connsiteX6249" fmla="*/ 1141032 w 1842380"/>
                <a:gd name="connsiteY6249" fmla="*/ 1061468 h 1847704"/>
                <a:gd name="connsiteX6250" fmla="*/ 1135175 w 1842380"/>
                <a:gd name="connsiteY6250" fmla="*/ 1069455 h 1847704"/>
                <a:gd name="connsiteX6251" fmla="*/ 1135175 w 1842380"/>
                <a:gd name="connsiteY6251" fmla="*/ 1059338 h 1847704"/>
                <a:gd name="connsiteX6252" fmla="*/ 1138370 w 1842380"/>
                <a:gd name="connsiteY6252" fmla="*/ 1051351 h 1847704"/>
                <a:gd name="connsiteX6253" fmla="*/ 1139435 w 1842380"/>
                <a:gd name="connsiteY6253" fmla="*/ 1049221 h 1847704"/>
                <a:gd name="connsiteX6254" fmla="*/ 1135175 w 1842380"/>
                <a:gd name="connsiteY6254" fmla="*/ 1050286 h 1847704"/>
                <a:gd name="connsiteX6255" fmla="*/ 1135175 w 1842380"/>
                <a:gd name="connsiteY6255" fmla="*/ 1043364 h 1847704"/>
                <a:gd name="connsiteX6256" fmla="*/ 1141032 w 1842380"/>
                <a:gd name="connsiteY6256" fmla="*/ 1042299 h 1847704"/>
                <a:gd name="connsiteX6257" fmla="*/ 1141032 w 1842380"/>
                <a:gd name="connsiteY6257" fmla="*/ 1042299 h 1847704"/>
                <a:gd name="connsiteX6258" fmla="*/ 1141032 w 1842380"/>
                <a:gd name="connsiteY6258" fmla="*/ 1110989 h 1847704"/>
                <a:gd name="connsiteX6259" fmla="*/ 1141032 w 1842380"/>
                <a:gd name="connsiteY6259" fmla="*/ 1140275 h 1847704"/>
                <a:gd name="connsiteX6260" fmla="*/ 1136772 w 1842380"/>
                <a:gd name="connsiteY6260" fmla="*/ 1147197 h 1847704"/>
                <a:gd name="connsiteX6261" fmla="*/ 1136772 w 1842380"/>
                <a:gd name="connsiteY6261" fmla="*/ 1147197 h 1847704"/>
                <a:gd name="connsiteX6262" fmla="*/ 1135707 w 1842380"/>
                <a:gd name="connsiteY6262" fmla="*/ 1147197 h 1847704"/>
                <a:gd name="connsiteX6263" fmla="*/ 1135707 w 1842380"/>
                <a:gd name="connsiteY6263" fmla="*/ 1136015 h 1847704"/>
                <a:gd name="connsiteX6264" fmla="*/ 1135707 w 1842380"/>
                <a:gd name="connsiteY6264" fmla="*/ 1115781 h 1847704"/>
                <a:gd name="connsiteX6265" fmla="*/ 1135707 w 1842380"/>
                <a:gd name="connsiteY6265" fmla="*/ 1105664 h 1847704"/>
                <a:gd name="connsiteX6266" fmla="*/ 1141032 w 1842380"/>
                <a:gd name="connsiteY6266" fmla="*/ 1110989 h 1847704"/>
                <a:gd name="connsiteX6267" fmla="*/ 1141032 w 1842380"/>
                <a:gd name="connsiteY6267" fmla="*/ 1110989 h 1847704"/>
                <a:gd name="connsiteX6268" fmla="*/ 1141032 w 1842380"/>
                <a:gd name="connsiteY6268" fmla="*/ 1180743 h 1847704"/>
                <a:gd name="connsiteX6269" fmla="*/ 1141032 w 1842380"/>
                <a:gd name="connsiteY6269" fmla="*/ 1189796 h 1847704"/>
                <a:gd name="connsiteX6270" fmla="*/ 1135175 w 1842380"/>
                <a:gd name="connsiteY6270" fmla="*/ 1186601 h 1847704"/>
                <a:gd name="connsiteX6271" fmla="*/ 1135175 w 1842380"/>
                <a:gd name="connsiteY6271" fmla="*/ 1177549 h 1847704"/>
                <a:gd name="connsiteX6272" fmla="*/ 1141032 w 1842380"/>
                <a:gd name="connsiteY6272" fmla="*/ 1181808 h 1847704"/>
                <a:gd name="connsiteX6273" fmla="*/ 1141032 w 1842380"/>
                <a:gd name="connsiteY6273" fmla="*/ 1180743 h 1847704"/>
                <a:gd name="connsiteX6274" fmla="*/ 1141032 w 1842380"/>
                <a:gd name="connsiteY6274" fmla="*/ 1180743 h 1847704"/>
                <a:gd name="connsiteX6275" fmla="*/ 1141032 w 1842380"/>
                <a:gd name="connsiteY6275" fmla="*/ 1275525 h 1847704"/>
                <a:gd name="connsiteX6276" fmla="*/ 1141032 w 1842380"/>
                <a:gd name="connsiteY6276" fmla="*/ 1321851 h 1847704"/>
                <a:gd name="connsiteX6277" fmla="*/ 1139967 w 1842380"/>
                <a:gd name="connsiteY6277" fmla="*/ 1322916 h 1847704"/>
                <a:gd name="connsiteX6278" fmla="*/ 1135707 w 1842380"/>
                <a:gd name="connsiteY6278" fmla="*/ 1326110 h 1847704"/>
                <a:gd name="connsiteX6279" fmla="*/ 1135707 w 1842380"/>
                <a:gd name="connsiteY6279" fmla="*/ 1265408 h 1847704"/>
                <a:gd name="connsiteX6280" fmla="*/ 1139967 w 1842380"/>
                <a:gd name="connsiteY6280" fmla="*/ 1273395 h 1847704"/>
                <a:gd name="connsiteX6281" fmla="*/ 1141032 w 1842380"/>
                <a:gd name="connsiteY6281" fmla="*/ 1275525 h 1847704"/>
                <a:gd name="connsiteX6282" fmla="*/ 1141032 w 1842380"/>
                <a:gd name="connsiteY6282" fmla="*/ 1275525 h 1847704"/>
                <a:gd name="connsiteX6283" fmla="*/ 1141032 w 1842380"/>
                <a:gd name="connsiteY6283" fmla="*/ 1369774 h 1847704"/>
                <a:gd name="connsiteX6284" fmla="*/ 1141032 w 1842380"/>
                <a:gd name="connsiteY6284" fmla="*/ 1380956 h 1847704"/>
                <a:gd name="connsiteX6285" fmla="*/ 1135175 w 1842380"/>
                <a:gd name="connsiteY6285" fmla="*/ 1385216 h 1847704"/>
                <a:gd name="connsiteX6286" fmla="*/ 1135175 w 1842380"/>
                <a:gd name="connsiteY6286" fmla="*/ 1374034 h 1847704"/>
                <a:gd name="connsiteX6287" fmla="*/ 1141032 w 1842380"/>
                <a:gd name="connsiteY6287" fmla="*/ 1369774 h 1847704"/>
                <a:gd name="connsiteX6288" fmla="*/ 1141032 w 1842380"/>
                <a:gd name="connsiteY6288" fmla="*/ 1369774 h 1847704"/>
                <a:gd name="connsiteX6289" fmla="*/ 1141032 w 1842380"/>
                <a:gd name="connsiteY6289" fmla="*/ 1388943 h 1847704"/>
                <a:gd name="connsiteX6290" fmla="*/ 1141032 w 1842380"/>
                <a:gd name="connsiteY6290" fmla="*/ 1402255 h 1847704"/>
                <a:gd name="connsiteX6291" fmla="*/ 1135175 w 1842380"/>
                <a:gd name="connsiteY6291" fmla="*/ 1399060 h 1847704"/>
                <a:gd name="connsiteX6292" fmla="*/ 1135175 w 1842380"/>
                <a:gd name="connsiteY6292" fmla="*/ 1385748 h 1847704"/>
                <a:gd name="connsiteX6293" fmla="*/ 1141032 w 1842380"/>
                <a:gd name="connsiteY6293" fmla="*/ 1388943 h 1847704"/>
                <a:gd name="connsiteX6294" fmla="*/ 1141032 w 1842380"/>
                <a:gd name="connsiteY6294" fmla="*/ 1388943 h 1847704"/>
                <a:gd name="connsiteX6295" fmla="*/ 1141032 w 1842380"/>
                <a:gd name="connsiteY6295" fmla="*/ 1428347 h 1847704"/>
                <a:gd name="connsiteX6296" fmla="*/ 1141032 w 1842380"/>
                <a:gd name="connsiteY6296" fmla="*/ 1438464 h 1847704"/>
                <a:gd name="connsiteX6297" fmla="*/ 1135175 w 1842380"/>
                <a:gd name="connsiteY6297" fmla="*/ 1439529 h 1847704"/>
                <a:gd name="connsiteX6298" fmla="*/ 1135175 w 1842380"/>
                <a:gd name="connsiteY6298" fmla="*/ 1428347 h 1847704"/>
                <a:gd name="connsiteX6299" fmla="*/ 1141032 w 1842380"/>
                <a:gd name="connsiteY6299" fmla="*/ 1428347 h 1847704"/>
                <a:gd name="connsiteX6300" fmla="*/ 1141032 w 1842380"/>
                <a:gd name="connsiteY6300" fmla="*/ 1428347 h 1847704"/>
                <a:gd name="connsiteX6301" fmla="*/ 1141032 w 1842380"/>
                <a:gd name="connsiteY6301" fmla="*/ 1560401 h 1847704"/>
                <a:gd name="connsiteX6302" fmla="*/ 1141032 w 1842380"/>
                <a:gd name="connsiteY6302" fmla="*/ 1586493 h 1847704"/>
                <a:gd name="connsiteX6303" fmla="*/ 1135175 w 1842380"/>
                <a:gd name="connsiteY6303" fmla="*/ 1588623 h 1847704"/>
                <a:gd name="connsiteX6304" fmla="*/ 1135175 w 1842380"/>
                <a:gd name="connsiteY6304" fmla="*/ 1562532 h 1847704"/>
                <a:gd name="connsiteX6305" fmla="*/ 1141032 w 1842380"/>
                <a:gd name="connsiteY6305" fmla="*/ 1560401 h 1847704"/>
                <a:gd name="connsiteX6306" fmla="*/ 1141032 w 1842380"/>
                <a:gd name="connsiteY6306" fmla="*/ 1560401 h 1847704"/>
                <a:gd name="connsiteX6307" fmla="*/ 1141032 w 1842380"/>
                <a:gd name="connsiteY6307" fmla="*/ 1712158 h 1847704"/>
                <a:gd name="connsiteX6308" fmla="*/ 1141032 w 1842380"/>
                <a:gd name="connsiteY6308" fmla="*/ 1729198 h 1847704"/>
                <a:gd name="connsiteX6309" fmla="*/ 1141032 w 1842380"/>
                <a:gd name="connsiteY6309" fmla="*/ 1729198 h 1847704"/>
                <a:gd name="connsiteX6310" fmla="*/ 1141032 w 1842380"/>
                <a:gd name="connsiteY6310" fmla="*/ 1729198 h 1847704"/>
                <a:gd name="connsiteX6311" fmla="*/ 1141032 w 1842380"/>
                <a:gd name="connsiteY6311" fmla="*/ 1754224 h 1847704"/>
                <a:gd name="connsiteX6312" fmla="*/ 1135175 w 1842380"/>
                <a:gd name="connsiteY6312" fmla="*/ 1749964 h 1847704"/>
                <a:gd name="connsiteX6313" fmla="*/ 1135175 w 1842380"/>
                <a:gd name="connsiteY6313" fmla="*/ 1714821 h 1847704"/>
                <a:gd name="connsiteX6314" fmla="*/ 1141032 w 1842380"/>
                <a:gd name="connsiteY6314" fmla="*/ 1712158 h 1847704"/>
                <a:gd name="connsiteX6315" fmla="*/ 1141032 w 1842380"/>
                <a:gd name="connsiteY6315" fmla="*/ 1712158 h 1847704"/>
                <a:gd name="connsiteX6316" fmla="*/ 1141032 w 1842380"/>
                <a:gd name="connsiteY6316" fmla="*/ 1802147 h 1847704"/>
                <a:gd name="connsiteX6317" fmla="*/ 1141032 w 1842380"/>
                <a:gd name="connsiteY6317" fmla="*/ 1819187 h 1847704"/>
                <a:gd name="connsiteX6318" fmla="*/ 1135175 w 1842380"/>
                <a:gd name="connsiteY6318" fmla="*/ 1819187 h 1847704"/>
                <a:gd name="connsiteX6319" fmla="*/ 1135175 w 1842380"/>
                <a:gd name="connsiteY6319" fmla="*/ 1802147 h 1847704"/>
                <a:gd name="connsiteX6320" fmla="*/ 1141032 w 1842380"/>
                <a:gd name="connsiteY6320" fmla="*/ 1802147 h 1847704"/>
                <a:gd name="connsiteX6321" fmla="*/ 1141032 w 1842380"/>
                <a:gd name="connsiteY6321" fmla="*/ 1802147 h 1847704"/>
                <a:gd name="connsiteX6322" fmla="*/ 1135175 w 1842380"/>
                <a:gd name="connsiteY6322" fmla="*/ 343153 h 1847704"/>
                <a:gd name="connsiteX6323" fmla="*/ 1135175 w 1842380"/>
                <a:gd name="connsiteY6323" fmla="*/ 330906 h 1847704"/>
                <a:gd name="connsiteX6324" fmla="*/ 1138370 w 1842380"/>
                <a:gd name="connsiteY6324" fmla="*/ 335166 h 1847704"/>
                <a:gd name="connsiteX6325" fmla="*/ 1135175 w 1842380"/>
                <a:gd name="connsiteY6325" fmla="*/ 343153 h 1847704"/>
                <a:gd name="connsiteX6326" fmla="*/ 1135175 w 1842380"/>
                <a:gd name="connsiteY6326" fmla="*/ 30055 h 1847704"/>
                <a:gd name="connsiteX6327" fmla="*/ 1135175 w 1842380"/>
                <a:gd name="connsiteY6327" fmla="*/ 46029 h 1847704"/>
                <a:gd name="connsiteX6328" fmla="*/ 1135175 w 1842380"/>
                <a:gd name="connsiteY6328" fmla="*/ 46029 h 1847704"/>
                <a:gd name="connsiteX6329" fmla="*/ 1135175 w 1842380"/>
                <a:gd name="connsiteY6329" fmla="*/ 46029 h 1847704"/>
                <a:gd name="connsiteX6330" fmla="*/ 1133045 w 1842380"/>
                <a:gd name="connsiteY6330" fmla="*/ 46029 h 1847704"/>
                <a:gd name="connsiteX6331" fmla="*/ 1135175 w 1842380"/>
                <a:gd name="connsiteY6331" fmla="*/ 50289 h 1847704"/>
                <a:gd name="connsiteX6332" fmla="*/ 1135175 w 1842380"/>
                <a:gd name="connsiteY6332" fmla="*/ 113121 h 1847704"/>
                <a:gd name="connsiteX6333" fmla="*/ 1126123 w 1842380"/>
                <a:gd name="connsiteY6333" fmla="*/ 76913 h 1847704"/>
                <a:gd name="connsiteX6334" fmla="*/ 1126123 w 1842380"/>
                <a:gd name="connsiteY6334" fmla="*/ 28990 h 1847704"/>
                <a:gd name="connsiteX6335" fmla="*/ 1128252 w 1842380"/>
                <a:gd name="connsiteY6335" fmla="*/ 28990 h 1847704"/>
                <a:gd name="connsiteX6336" fmla="*/ 1135175 w 1842380"/>
                <a:gd name="connsiteY6336" fmla="*/ 30055 h 1847704"/>
                <a:gd name="connsiteX6337" fmla="*/ 1135175 w 1842380"/>
                <a:gd name="connsiteY6337" fmla="*/ 30055 h 1847704"/>
                <a:gd name="connsiteX6338" fmla="*/ 1135175 w 1842380"/>
                <a:gd name="connsiteY6338" fmla="*/ 117914 h 1847704"/>
                <a:gd name="connsiteX6339" fmla="*/ 1135175 w 1842380"/>
                <a:gd name="connsiteY6339" fmla="*/ 133888 h 1847704"/>
                <a:gd name="connsiteX6340" fmla="*/ 1126123 w 1842380"/>
                <a:gd name="connsiteY6340" fmla="*/ 132823 h 1847704"/>
                <a:gd name="connsiteX6341" fmla="*/ 1126123 w 1842380"/>
                <a:gd name="connsiteY6341" fmla="*/ 118446 h 1847704"/>
                <a:gd name="connsiteX6342" fmla="*/ 1135175 w 1842380"/>
                <a:gd name="connsiteY6342" fmla="*/ 117914 h 1847704"/>
                <a:gd name="connsiteX6343" fmla="*/ 1135175 w 1842380"/>
                <a:gd name="connsiteY6343" fmla="*/ 117914 h 1847704"/>
                <a:gd name="connsiteX6344" fmla="*/ 1135175 w 1842380"/>
                <a:gd name="connsiteY6344" fmla="*/ 176487 h 1847704"/>
                <a:gd name="connsiteX6345" fmla="*/ 1135175 w 1842380"/>
                <a:gd name="connsiteY6345" fmla="*/ 219085 h 1847704"/>
                <a:gd name="connsiteX6346" fmla="*/ 1135175 w 1842380"/>
                <a:gd name="connsiteY6346" fmla="*/ 219085 h 1847704"/>
                <a:gd name="connsiteX6347" fmla="*/ 1135175 w 1842380"/>
                <a:gd name="connsiteY6347" fmla="*/ 219085 h 1847704"/>
                <a:gd name="connsiteX6348" fmla="*/ 1135175 w 1842380"/>
                <a:gd name="connsiteY6348" fmla="*/ 280853 h 1847704"/>
                <a:gd name="connsiteX6349" fmla="*/ 1126123 w 1842380"/>
                <a:gd name="connsiteY6349" fmla="*/ 280853 h 1847704"/>
                <a:gd name="connsiteX6350" fmla="*/ 1126123 w 1842380"/>
                <a:gd name="connsiteY6350" fmla="*/ 178616 h 1847704"/>
                <a:gd name="connsiteX6351" fmla="*/ 1128252 w 1842380"/>
                <a:gd name="connsiteY6351" fmla="*/ 174357 h 1847704"/>
                <a:gd name="connsiteX6352" fmla="*/ 1135175 w 1842380"/>
                <a:gd name="connsiteY6352" fmla="*/ 176487 h 1847704"/>
                <a:gd name="connsiteX6353" fmla="*/ 1135175 w 1842380"/>
                <a:gd name="connsiteY6353" fmla="*/ 176487 h 1847704"/>
                <a:gd name="connsiteX6354" fmla="*/ 1135175 w 1842380"/>
                <a:gd name="connsiteY6354" fmla="*/ 292567 h 1847704"/>
                <a:gd name="connsiteX6355" fmla="*/ 1135175 w 1842380"/>
                <a:gd name="connsiteY6355" fmla="*/ 323983 h 1847704"/>
                <a:gd name="connsiteX6356" fmla="*/ 1126123 w 1842380"/>
                <a:gd name="connsiteY6356" fmla="*/ 318126 h 1847704"/>
                <a:gd name="connsiteX6357" fmla="*/ 1126123 w 1842380"/>
                <a:gd name="connsiteY6357" fmla="*/ 288840 h 1847704"/>
                <a:gd name="connsiteX6358" fmla="*/ 1135175 w 1842380"/>
                <a:gd name="connsiteY6358" fmla="*/ 292567 h 1847704"/>
                <a:gd name="connsiteX6359" fmla="*/ 1135175 w 1842380"/>
                <a:gd name="connsiteY6359" fmla="*/ 292567 h 1847704"/>
                <a:gd name="connsiteX6360" fmla="*/ 1135175 w 1842380"/>
                <a:gd name="connsiteY6360" fmla="*/ 330906 h 1847704"/>
                <a:gd name="connsiteX6361" fmla="*/ 1135175 w 1842380"/>
                <a:gd name="connsiteY6361" fmla="*/ 343153 h 1847704"/>
                <a:gd name="connsiteX6362" fmla="*/ 1130915 w 1842380"/>
                <a:gd name="connsiteY6362" fmla="*/ 345283 h 1847704"/>
                <a:gd name="connsiteX6363" fmla="*/ 1126655 w 1842380"/>
                <a:gd name="connsiteY6363" fmla="*/ 345283 h 1847704"/>
                <a:gd name="connsiteX6364" fmla="*/ 1126655 w 1842380"/>
                <a:gd name="connsiteY6364" fmla="*/ 326113 h 1847704"/>
                <a:gd name="connsiteX6365" fmla="*/ 1135175 w 1842380"/>
                <a:gd name="connsiteY6365" fmla="*/ 330906 h 1847704"/>
                <a:gd name="connsiteX6366" fmla="*/ 1135175 w 1842380"/>
                <a:gd name="connsiteY6366" fmla="*/ 330906 h 1847704"/>
                <a:gd name="connsiteX6367" fmla="*/ 1135175 w 1842380"/>
                <a:gd name="connsiteY6367" fmla="*/ 428882 h 1847704"/>
                <a:gd name="connsiteX6368" fmla="*/ 1135175 w 1842380"/>
                <a:gd name="connsiteY6368" fmla="*/ 491715 h 1847704"/>
                <a:gd name="connsiteX6369" fmla="*/ 1126123 w 1842380"/>
                <a:gd name="connsiteY6369" fmla="*/ 489585 h 1847704"/>
                <a:gd name="connsiteX6370" fmla="*/ 1126123 w 1842380"/>
                <a:gd name="connsiteY6370" fmla="*/ 480533 h 1847704"/>
                <a:gd name="connsiteX6371" fmla="*/ 1133045 w 1842380"/>
                <a:gd name="connsiteY6371" fmla="*/ 482662 h 1847704"/>
                <a:gd name="connsiteX6372" fmla="*/ 1126123 w 1842380"/>
                <a:gd name="connsiteY6372" fmla="*/ 438999 h 1847704"/>
                <a:gd name="connsiteX6373" fmla="*/ 1126123 w 1842380"/>
                <a:gd name="connsiteY6373" fmla="*/ 423025 h 1847704"/>
                <a:gd name="connsiteX6374" fmla="*/ 1130382 w 1842380"/>
                <a:gd name="connsiteY6374" fmla="*/ 427285 h 1847704"/>
                <a:gd name="connsiteX6375" fmla="*/ 1135175 w 1842380"/>
                <a:gd name="connsiteY6375" fmla="*/ 428882 h 1847704"/>
                <a:gd name="connsiteX6376" fmla="*/ 1135175 w 1842380"/>
                <a:gd name="connsiteY6376" fmla="*/ 428882 h 1847704"/>
                <a:gd name="connsiteX6377" fmla="*/ 1135175 w 1842380"/>
                <a:gd name="connsiteY6377" fmla="*/ 558275 h 1847704"/>
                <a:gd name="connsiteX6378" fmla="*/ 1135175 w 1842380"/>
                <a:gd name="connsiteY6378" fmla="*/ 613652 h 1847704"/>
                <a:gd name="connsiteX6379" fmla="*/ 1133045 w 1842380"/>
                <a:gd name="connsiteY6379" fmla="*/ 614717 h 1847704"/>
                <a:gd name="connsiteX6380" fmla="*/ 1129850 w 1842380"/>
                <a:gd name="connsiteY6380" fmla="*/ 615782 h 1847704"/>
                <a:gd name="connsiteX6381" fmla="*/ 1126655 w 1842380"/>
                <a:gd name="connsiteY6381" fmla="*/ 618977 h 1847704"/>
                <a:gd name="connsiteX6382" fmla="*/ 1126655 w 1842380"/>
                <a:gd name="connsiteY6382" fmla="*/ 582769 h 1847704"/>
                <a:gd name="connsiteX6383" fmla="*/ 1126655 w 1842380"/>
                <a:gd name="connsiteY6383" fmla="*/ 582769 h 1847704"/>
                <a:gd name="connsiteX6384" fmla="*/ 1127720 w 1842380"/>
                <a:gd name="connsiteY6384" fmla="*/ 580639 h 1847704"/>
                <a:gd name="connsiteX6385" fmla="*/ 1126655 w 1842380"/>
                <a:gd name="connsiteY6385" fmla="*/ 577444 h 1847704"/>
                <a:gd name="connsiteX6386" fmla="*/ 1126655 w 1842380"/>
                <a:gd name="connsiteY6386" fmla="*/ 576379 h 1847704"/>
                <a:gd name="connsiteX6387" fmla="*/ 1126655 w 1842380"/>
                <a:gd name="connsiteY6387" fmla="*/ 549222 h 1847704"/>
                <a:gd name="connsiteX6388" fmla="*/ 1127720 w 1842380"/>
                <a:gd name="connsiteY6388" fmla="*/ 550287 h 1847704"/>
                <a:gd name="connsiteX6389" fmla="*/ 1135175 w 1842380"/>
                <a:gd name="connsiteY6389" fmla="*/ 558275 h 1847704"/>
                <a:gd name="connsiteX6390" fmla="*/ 1135175 w 1842380"/>
                <a:gd name="connsiteY6390" fmla="*/ 558275 h 1847704"/>
                <a:gd name="connsiteX6391" fmla="*/ 1135175 w 1842380"/>
                <a:gd name="connsiteY6391" fmla="*/ 681810 h 1847704"/>
                <a:gd name="connsiteX6392" fmla="*/ 1135175 w 1842380"/>
                <a:gd name="connsiteY6392" fmla="*/ 697784 h 1847704"/>
                <a:gd name="connsiteX6393" fmla="*/ 1126123 w 1842380"/>
                <a:gd name="connsiteY6393" fmla="*/ 700979 h 1847704"/>
                <a:gd name="connsiteX6394" fmla="*/ 1126123 w 1842380"/>
                <a:gd name="connsiteY6394" fmla="*/ 691927 h 1847704"/>
                <a:gd name="connsiteX6395" fmla="*/ 1127188 w 1842380"/>
                <a:gd name="connsiteY6395" fmla="*/ 691927 h 1847704"/>
                <a:gd name="connsiteX6396" fmla="*/ 1135175 w 1842380"/>
                <a:gd name="connsiteY6396" fmla="*/ 681810 h 1847704"/>
                <a:gd name="connsiteX6397" fmla="*/ 1135175 w 1842380"/>
                <a:gd name="connsiteY6397" fmla="*/ 681810 h 1847704"/>
                <a:gd name="connsiteX6398" fmla="*/ 1135175 w 1842380"/>
                <a:gd name="connsiteY6398" fmla="*/ 722811 h 1847704"/>
                <a:gd name="connsiteX6399" fmla="*/ 1135175 w 1842380"/>
                <a:gd name="connsiteY6399" fmla="*/ 730798 h 1847704"/>
                <a:gd name="connsiteX6400" fmla="*/ 1130915 w 1842380"/>
                <a:gd name="connsiteY6400" fmla="*/ 727603 h 1847704"/>
                <a:gd name="connsiteX6401" fmla="*/ 1130915 w 1842380"/>
                <a:gd name="connsiteY6401" fmla="*/ 727603 h 1847704"/>
                <a:gd name="connsiteX6402" fmla="*/ 1126655 w 1842380"/>
                <a:gd name="connsiteY6402" fmla="*/ 724408 h 1847704"/>
                <a:gd name="connsiteX6403" fmla="*/ 1126655 w 1842380"/>
                <a:gd name="connsiteY6403" fmla="*/ 716421 h 1847704"/>
                <a:gd name="connsiteX6404" fmla="*/ 1135175 w 1842380"/>
                <a:gd name="connsiteY6404" fmla="*/ 722811 h 1847704"/>
                <a:gd name="connsiteX6405" fmla="*/ 1135175 w 1842380"/>
                <a:gd name="connsiteY6405" fmla="*/ 722811 h 1847704"/>
                <a:gd name="connsiteX6406" fmla="*/ 1135175 w 1842380"/>
                <a:gd name="connsiteY6406" fmla="*/ 750500 h 1847704"/>
                <a:gd name="connsiteX6407" fmla="*/ 1135175 w 1842380"/>
                <a:gd name="connsiteY6407" fmla="*/ 761682 h 1847704"/>
                <a:gd name="connsiteX6408" fmla="*/ 1126123 w 1842380"/>
                <a:gd name="connsiteY6408" fmla="*/ 771799 h 1847704"/>
                <a:gd name="connsiteX6409" fmla="*/ 1126123 w 1842380"/>
                <a:gd name="connsiteY6409" fmla="*/ 762747 h 1847704"/>
                <a:gd name="connsiteX6410" fmla="*/ 1129317 w 1842380"/>
                <a:gd name="connsiteY6410" fmla="*/ 758487 h 1847704"/>
                <a:gd name="connsiteX6411" fmla="*/ 1126123 w 1842380"/>
                <a:gd name="connsiteY6411" fmla="*/ 757422 h 1847704"/>
                <a:gd name="connsiteX6412" fmla="*/ 1126123 w 1842380"/>
                <a:gd name="connsiteY6412" fmla="*/ 749435 h 1847704"/>
                <a:gd name="connsiteX6413" fmla="*/ 1135175 w 1842380"/>
                <a:gd name="connsiteY6413" fmla="*/ 750500 h 1847704"/>
                <a:gd name="connsiteX6414" fmla="*/ 1135175 w 1842380"/>
                <a:gd name="connsiteY6414" fmla="*/ 750500 h 1847704"/>
                <a:gd name="connsiteX6415" fmla="*/ 1135175 w 1842380"/>
                <a:gd name="connsiteY6415" fmla="*/ 800020 h 1847704"/>
                <a:gd name="connsiteX6416" fmla="*/ 1135175 w 1842380"/>
                <a:gd name="connsiteY6416" fmla="*/ 817060 h 1847704"/>
                <a:gd name="connsiteX6417" fmla="*/ 1126123 w 1842380"/>
                <a:gd name="connsiteY6417" fmla="*/ 833034 h 1847704"/>
                <a:gd name="connsiteX6418" fmla="*/ 1126123 w 1842380"/>
                <a:gd name="connsiteY6418" fmla="*/ 820787 h 1847704"/>
                <a:gd name="connsiteX6419" fmla="*/ 1126123 w 1842380"/>
                <a:gd name="connsiteY6419" fmla="*/ 795761 h 1847704"/>
                <a:gd name="connsiteX6420" fmla="*/ 1126123 w 1842380"/>
                <a:gd name="connsiteY6420" fmla="*/ 785643 h 1847704"/>
                <a:gd name="connsiteX6421" fmla="*/ 1135175 w 1842380"/>
                <a:gd name="connsiteY6421" fmla="*/ 800020 h 1847704"/>
                <a:gd name="connsiteX6422" fmla="*/ 1135175 w 1842380"/>
                <a:gd name="connsiteY6422" fmla="*/ 800020 h 1847704"/>
                <a:gd name="connsiteX6423" fmla="*/ 1135175 w 1842380"/>
                <a:gd name="connsiteY6423" fmla="*/ 851138 h 1847704"/>
                <a:gd name="connsiteX6424" fmla="*/ 1135175 w 1842380"/>
                <a:gd name="connsiteY6424" fmla="*/ 861256 h 1847704"/>
                <a:gd name="connsiteX6425" fmla="*/ 1131980 w 1842380"/>
                <a:gd name="connsiteY6425" fmla="*/ 868178 h 1847704"/>
                <a:gd name="connsiteX6426" fmla="*/ 1135175 w 1842380"/>
                <a:gd name="connsiteY6426" fmla="*/ 887347 h 1847704"/>
                <a:gd name="connsiteX6427" fmla="*/ 1135175 w 1842380"/>
                <a:gd name="connsiteY6427" fmla="*/ 887347 h 1847704"/>
                <a:gd name="connsiteX6428" fmla="*/ 1135175 w 1842380"/>
                <a:gd name="connsiteY6428" fmla="*/ 918763 h 1847704"/>
                <a:gd name="connsiteX6429" fmla="*/ 1131980 w 1842380"/>
                <a:gd name="connsiteY6429" fmla="*/ 892672 h 1847704"/>
                <a:gd name="connsiteX6430" fmla="*/ 1126123 w 1842380"/>
                <a:gd name="connsiteY6430" fmla="*/ 879360 h 1847704"/>
                <a:gd name="connsiteX6431" fmla="*/ 1126123 w 1842380"/>
                <a:gd name="connsiteY6431" fmla="*/ 858061 h 1847704"/>
                <a:gd name="connsiteX6432" fmla="*/ 1127188 w 1842380"/>
                <a:gd name="connsiteY6432" fmla="*/ 861256 h 1847704"/>
                <a:gd name="connsiteX6433" fmla="*/ 1135175 w 1842380"/>
                <a:gd name="connsiteY6433" fmla="*/ 851138 h 1847704"/>
                <a:gd name="connsiteX6434" fmla="*/ 1135175 w 1842380"/>
                <a:gd name="connsiteY6434" fmla="*/ 851138 h 1847704"/>
                <a:gd name="connsiteX6435" fmla="*/ 1135175 w 1842380"/>
                <a:gd name="connsiteY6435" fmla="*/ 920893 h 1847704"/>
                <a:gd name="connsiteX6436" fmla="*/ 1135175 w 1842380"/>
                <a:gd name="connsiteY6436" fmla="*/ 944322 h 1847704"/>
                <a:gd name="connsiteX6437" fmla="*/ 1135175 w 1842380"/>
                <a:gd name="connsiteY6437" fmla="*/ 920893 h 1847704"/>
                <a:gd name="connsiteX6438" fmla="*/ 1135175 w 1842380"/>
                <a:gd name="connsiteY6438" fmla="*/ 920893 h 1847704"/>
                <a:gd name="connsiteX6439" fmla="*/ 1135175 w 1842380"/>
                <a:gd name="connsiteY6439" fmla="*/ 947517 h 1847704"/>
                <a:gd name="connsiteX6440" fmla="*/ 1135175 w 1842380"/>
                <a:gd name="connsiteY6440" fmla="*/ 979999 h 1847704"/>
                <a:gd name="connsiteX6441" fmla="*/ 1131980 w 1842380"/>
                <a:gd name="connsiteY6441" fmla="*/ 994908 h 1847704"/>
                <a:gd name="connsiteX6442" fmla="*/ 1135175 w 1842380"/>
                <a:gd name="connsiteY6442" fmla="*/ 992778 h 1847704"/>
                <a:gd name="connsiteX6443" fmla="*/ 1135175 w 1842380"/>
                <a:gd name="connsiteY6443" fmla="*/ 1000765 h 1847704"/>
                <a:gd name="connsiteX6444" fmla="*/ 1131980 w 1842380"/>
                <a:gd name="connsiteY6444" fmla="*/ 1002895 h 1847704"/>
                <a:gd name="connsiteX6445" fmla="*/ 1126123 w 1842380"/>
                <a:gd name="connsiteY6445" fmla="*/ 1010882 h 1847704"/>
                <a:gd name="connsiteX6446" fmla="*/ 1126123 w 1842380"/>
                <a:gd name="connsiteY6446" fmla="*/ 999700 h 1847704"/>
                <a:gd name="connsiteX6447" fmla="*/ 1126123 w 1842380"/>
                <a:gd name="connsiteY6447" fmla="*/ 998635 h 1847704"/>
                <a:gd name="connsiteX6448" fmla="*/ 1133045 w 1842380"/>
                <a:gd name="connsiteY6448" fmla="*/ 972544 h 1847704"/>
                <a:gd name="connsiteX6449" fmla="*/ 1135175 w 1842380"/>
                <a:gd name="connsiteY6449" fmla="*/ 947517 h 1847704"/>
                <a:gd name="connsiteX6450" fmla="*/ 1135175 w 1842380"/>
                <a:gd name="connsiteY6450" fmla="*/ 947517 h 1847704"/>
                <a:gd name="connsiteX6451" fmla="*/ 1135175 w 1842380"/>
                <a:gd name="connsiteY6451" fmla="*/ 1018870 h 1847704"/>
                <a:gd name="connsiteX6452" fmla="*/ 1135175 w 1842380"/>
                <a:gd name="connsiteY6452" fmla="*/ 1024727 h 1847704"/>
                <a:gd name="connsiteX6453" fmla="*/ 1126123 w 1842380"/>
                <a:gd name="connsiteY6453" fmla="*/ 1026857 h 1847704"/>
                <a:gd name="connsiteX6454" fmla="*/ 1126123 w 1842380"/>
                <a:gd name="connsiteY6454" fmla="*/ 1019935 h 1847704"/>
                <a:gd name="connsiteX6455" fmla="*/ 1135175 w 1842380"/>
                <a:gd name="connsiteY6455" fmla="*/ 1018870 h 1847704"/>
                <a:gd name="connsiteX6456" fmla="*/ 1135175 w 1842380"/>
                <a:gd name="connsiteY6456" fmla="*/ 1018870 h 1847704"/>
                <a:gd name="connsiteX6457" fmla="*/ 1135175 w 1842380"/>
                <a:gd name="connsiteY6457" fmla="*/ 1043364 h 1847704"/>
                <a:gd name="connsiteX6458" fmla="*/ 1135175 w 1842380"/>
                <a:gd name="connsiteY6458" fmla="*/ 1050286 h 1847704"/>
                <a:gd name="connsiteX6459" fmla="*/ 1126123 w 1842380"/>
                <a:gd name="connsiteY6459" fmla="*/ 1050286 h 1847704"/>
                <a:gd name="connsiteX6460" fmla="*/ 1126123 w 1842380"/>
                <a:gd name="connsiteY6460" fmla="*/ 1044429 h 1847704"/>
                <a:gd name="connsiteX6461" fmla="*/ 1135175 w 1842380"/>
                <a:gd name="connsiteY6461" fmla="*/ 1043364 h 1847704"/>
                <a:gd name="connsiteX6462" fmla="*/ 1135175 w 1842380"/>
                <a:gd name="connsiteY6462" fmla="*/ 1043364 h 1847704"/>
                <a:gd name="connsiteX6463" fmla="*/ 1135175 w 1842380"/>
                <a:gd name="connsiteY6463" fmla="*/ 1059338 h 1847704"/>
                <a:gd name="connsiteX6464" fmla="*/ 1135175 w 1842380"/>
                <a:gd name="connsiteY6464" fmla="*/ 1069455 h 1847704"/>
                <a:gd name="connsiteX6465" fmla="*/ 1133045 w 1842380"/>
                <a:gd name="connsiteY6465" fmla="*/ 1071585 h 1847704"/>
                <a:gd name="connsiteX6466" fmla="*/ 1129850 w 1842380"/>
                <a:gd name="connsiteY6466" fmla="*/ 1078507 h 1847704"/>
                <a:gd name="connsiteX6467" fmla="*/ 1126655 w 1842380"/>
                <a:gd name="connsiteY6467" fmla="*/ 1084365 h 1847704"/>
                <a:gd name="connsiteX6468" fmla="*/ 1126655 w 1842380"/>
                <a:gd name="connsiteY6468" fmla="*/ 1068390 h 1847704"/>
                <a:gd name="connsiteX6469" fmla="*/ 1135175 w 1842380"/>
                <a:gd name="connsiteY6469" fmla="*/ 1059338 h 1847704"/>
                <a:gd name="connsiteX6470" fmla="*/ 1135175 w 1842380"/>
                <a:gd name="connsiteY6470" fmla="*/ 1059338 h 1847704"/>
                <a:gd name="connsiteX6471" fmla="*/ 1135175 w 1842380"/>
                <a:gd name="connsiteY6471" fmla="*/ 1105131 h 1847704"/>
                <a:gd name="connsiteX6472" fmla="*/ 1135175 w 1842380"/>
                <a:gd name="connsiteY6472" fmla="*/ 1115248 h 1847704"/>
                <a:gd name="connsiteX6473" fmla="*/ 1126123 w 1842380"/>
                <a:gd name="connsiteY6473" fmla="*/ 1106196 h 1847704"/>
                <a:gd name="connsiteX6474" fmla="*/ 1126123 w 1842380"/>
                <a:gd name="connsiteY6474" fmla="*/ 1108326 h 1847704"/>
                <a:gd name="connsiteX6475" fmla="*/ 1126123 w 1842380"/>
                <a:gd name="connsiteY6475" fmla="*/ 1098209 h 1847704"/>
                <a:gd name="connsiteX6476" fmla="*/ 1135175 w 1842380"/>
                <a:gd name="connsiteY6476" fmla="*/ 1105131 h 1847704"/>
                <a:gd name="connsiteX6477" fmla="*/ 1135175 w 1842380"/>
                <a:gd name="connsiteY6477" fmla="*/ 1105131 h 1847704"/>
                <a:gd name="connsiteX6478" fmla="*/ 1135175 w 1842380"/>
                <a:gd name="connsiteY6478" fmla="*/ 1136015 h 1847704"/>
                <a:gd name="connsiteX6479" fmla="*/ 1135175 w 1842380"/>
                <a:gd name="connsiteY6479" fmla="*/ 1147197 h 1847704"/>
                <a:gd name="connsiteX6480" fmla="*/ 1135175 w 1842380"/>
                <a:gd name="connsiteY6480" fmla="*/ 1177549 h 1847704"/>
                <a:gd name="connsiteX6481" fmla="*/ 1135175 w 1842380"/>
                <a:gd name="connsiteY6481" fmla="*/ 1186601 h 1847704"/>
                <a:gd name="connsiteX6482" fmla="*/ 1126123 w 1842380"/>
                <a:gd name="connsiteY6482" fmla="*/ 1177549 h 1847704"/>
                <a:gd name="connsiteX6483" fmla="*/ 1126123 w 1842380"/>
                <a:gd name="connsiteY6483" fmla="*/ 1149327 h 1847704"/>
                <a:gd name="connsiteX6484" fmla="*/ 1135175 w 1842380"/>
                <a:gd name="connsiteY6484" fmla="*/ 1136015 h 1847704"/>
                <a:gd name="connsiteX6485" fmla="*/ 1135175 w 1842380"/>
                <a:gd name="connsiteY6485" fmla="*/ 1136015 h 1847704"/>
                <a:gd name="connsiteX6486" fmla="*/ 1135175 w 1842380"/>
                <a:gd name="connsiteY6486" fmla="*/ 1265408 h 1847704"/>
                <a:gd name="connsiteX6487" fmla="*/ 1135175 w 1842380"/>
                <a:gd name="connsiteY6487" fmla="*/ 1326110 h 1847704"/>
                <a:gd name="connsiteX6488" fmla="*/ 1131980 w 1842380"/>
                <a:gd name="connsiteY6488" fmla="*/ 1329305 h 1847704"/>
                <a:gd name="connsiteX6489" fmla="*/ 1128785 w 1842380"/>
                <a:gd name="connsiteY6489" fmla="*/ 1333565 h 1847704"/>
                <a:gd name="connsiteX6490" fmla="*/ 1126655 w 1842380"/>
                <a:gd name="connsiteY6490" fmla="*/ 1335695 h 1847704"/>
                <a:gd name="connsiteX6491" fmla="*/ 1126655 w 1842380"/>
                <a:gd name="connsiteY6491" fmla="*/ 1313863 h 1847704"/>
                <a:gd name="connsiteX6492" fmla="*/ 1126655 w 1842380"/>
                <a:gd name="connsiteY6492" fmla="*/ 1313863 h 1847704"/>
                <a:gd name="connsiteX6493" fmla="*/ 1132512 w 1842380"/>
                <a:gd name="connsiteY6493" fmla="*/ 1309604 h 1847704"/>
                <a:gd name="connsiteX6494" fmla="*/ 1134642 w 1842380"/>
                <a:gd name="connsiteY6494" fmla="*/ 1305344 h 1847704"/>
                <a:gd name="connsiteX6495" fmla="*/ 1134642 w 1842380"/>
                <a:gd name="connsiteY6495" fmla="*/ 1301084 h 1847704"/>
                <a:gd name="connsiteX6496" fmla="*/ 1134642 w 1842380"/>
                <a:gd name="connsiteY6496" fmla="*/ 1296824 h 1847704"/>
                <a:gd name="connsiteX6497" fmla="*/ 1130382 w 1842380"/>
                <a:gd name="connsiteY6497" fmla="*/ 1295759 h 1847704"/>
                <a:gd name="connsiteX6498" fmla="*/ 1127188 w 1842380"/>
                <a:gd name="connsiteY6498" fmla="*/ 1296824 h 1847704"/>
                <a:gd name="connsiteX6499" fmla="*/ 1127188 w 1842380"/>
                <a:gd name="connsiteY6499" fmla="*/ 1254226 h 1847704"/>
                <a:gd name="connsiteX6500" fmla="*/ 1128252 w 1842380"/>
                <a:gd name="connsiteY6500" fmla="*/ 1256356 h 1847704"/>
                <a:gd name="connsiteX6501" fmla="*/ 1135175 w 1842380"/>
                <a:gd name="connsiteY6501" fmla="*/ 1264343 h 1847704"/>
                <a:gd name="connsiteX6502" fmla="*/ 1135175 w 1842380"/>
                <a:gd name="connsiteY6502" fmla="*/ 1265408 h 1847704"/>
                <a:gd name="connsiteX6503" fmla="*/ 1135175 w 1842380"/>
                <a:gd name="connsiteY6503" fmla="*/ 1265408 h 1847704"/>
                <a:gd name="connsiteX6504" fmla="*/ 1135175 w 1842380"/>
                <a:gd name="connsiteY6504" fmla="*/ 1374566 h 1847704"/>
                <a:gd name="connsiteX6505" fmla="*/ 1135175 w 1842380"/>
                <a:gd name="connsiteY6505" fmla="*/ 1385748 h 1847704"/>
                <a:gd name="connsiteX6506" fmla="*/ 1135175 w 1842380"/>
                <a:gd name="connsiteY6506" fmla="*/ 1385748 h 1847704"/>
                <a:gd name="connsiteX6507" fmla="*/ 1135175 w 1842380"/>
                <a:gd name="connsiteY6507" fmla="*/ 1385748 h 1847704"/>
                <a:gd name="connsiteX6508" fmla="*/ 1135175 w 1842380"/>
                <a:gd name="connsiteY6508" fmla="*/ 1399060 h 1847704"/>
                <a:gd name="connsiteX6509" fmla="*/ 1126123 w 1842380"/>
                <a:gd name="connsiteY6509" fmla="*/ 1393203 h 1847704"/>
                <a:gd name="connsiteX6510" fmla="*/ 1126123 w 1842380"/>
                <a:gd name="connsiteY6510" fmla="*/ 1380956 h 1847704"/>
                <a:gd name="connsiteX6511" fmla="*/ 1135175 w 1842380"/>
                <a:gd name="connsiteY6511" fmla="*/ 1374566 h 1847704"/>
                <a:gd name="connsiteX6512" fmla="*/ 1135175 w 1842380"/>
                <a:gd name="connsiteY6512" fmla="*/ 1374566 h 1847704"/>
                <a:gd name="connsiteX6513" fmla="*/ 1135175 w 1842380"/>
                <a:gd name="connsiteY6513" fmla="*/ 1428347 h 1847704"/>
                <a:gd name="connsiteX6514" fmla="*/ 1135175 w 1842380"/>
                <a:gd name="connsiteY6514" fmla="*/ 1439529 h 1847704"/>
                <a:gd name="connsiteX6515" fmla="*/ 1135175 w 1842380"/>
                <a:gd name="connsiteY6515" fmla="*/ 1439529 h 1847704"/>
                <a:gd name="connsiteX6516" fmla="*/ 1129317 w 1842380"/>
                <a:gd name="connsiteY6516" fmla="*/ 1442724 h 1847704"/>
                <a:gd name="connsiteX6517" fmla="*/ 1126123 w 1842380"/>
                <a:gd name="connsiteY6517" fmla="*/ 1444853 h 1847704"/>
                <a:gd name="connsiteX6518" fmla="*/ 1126123 w 1842380"/>
                <a:gd name="connsiteY6518" fmla="*/ 1425684 h 1847704"/>
                <a:gd name="connsiteX6519" fmla="*/ 1135175 w 1842380"/>
                <a:gd name="connsiteY6519" fmla="*/ 1428347 h 1847704"/>
                <a:gd name="connsiteX6520" fmla="*/ 1135175 w 1842380"/>
                <a:gd name="connsiteY6520" fmla="*/ 1428347 h 1847704"/>
                <a:gd name="connsiteX6521" fmla="*/ 1135175 w 1842380"/>
                <a:gd name="connsiteY6521" fmla="*/ 1562532 h 1847704"/>
                <a:gd name="connsiteX6522" fmla="*/ 1135175 w 1842380"/>
                <a:gd name="connsiteY6522" fmla="*/ 1588623 h 1847704"/>
                <a:gd name="connsiteX6523" fmla="*/ 1127188 w 1842380"/>
                <a:gd name="connsiteY6523" fmla="*/ 1591818 h 1847704"/>
                <a:gd name="connsiteX6524" fmla="*/ 1126123 w 1842380"/>
                <a:gd name="connsiteY6524" fmla="*/ 1585961 h 1847704"/>
                <a:gd name="connsiteX6525" fmla="*/ 1126123 w 1842380"/>
                <a:gd name="connsiteY6525" fmla="*/ 1565726 h 1847704"/>
                <a:gd name="connsiteX6526" fmla="*/ 1135175 w 1842380"/>
                <a:gd name="connsiteY6526" fmla="*/ 1562532 h 1847704"/>
                <a:gd name="connsiteX6527" fmla="*/ 1135175 w 1842380"/>
                <a:gd name="connsiteY6527" fmla="*/ 1562532 h 1847704"/>
                <a:gd name="connsiteX6528" fmla="*/ 1135175 w 1842380"/>
                <a:gd name="connsiteY6528" fmla="*/ 1714288 h 1847704"/>
                <a:gd name="connsiteX6529" fmla="*/ 1135175 w 1842380"/>
                <a:gd name="connsiteY6529" fmla="*/ 1749432 h 1847704"/>
                <a:gd name="connsiteX6530" fmla="*/ 1126123 w 1842380"/>
                <a:gd name="connsiteY6530" fmla="*/ 1741445 h 1847704"/>
                <a:gd name="connsiteX6531" fmla="*/ 1126123 w 1842380"/>
                <a:gd name="connsiteY6531" fmla="*/ 1720145 h 1847704"/>
                <a:gd name="connsiteX6532" fmla="*/ 1135175 w 1842380"/>
                <a:gd name="connsiteY6532" fmla="*/ 1714288 h 1847704"/>
                <a:gd name="connsiteX6533" fmla="*/ 1135175 w 1842380"/>
                <a:gd name="connsiteY6533" fmla="*/ 1714288 h 1847704"/>
                <a:gd name="connsiteX6534" fmla="*/ 1135175 w 1842380"/>
                <a:gd name="connsiteY6534" fmla="*/ 1802147 h 1847704"/>
                <a:gd name="connsiteX6535" fmla="*/ 1135175 w 1842380"/>
                <a:gd name="connsiteY6535" fmla="*/ 1819187 h 1847704"/>
                <a:gd name="connsiteX6536" fmla="*/ 1126123 w 1842380"/>
                <a:gd name="connsiteY6536" fmla="*/ 1818122 h 1847704"/>
                <a:gd name="connsiteX6537" fmla="*/ 1126123 w 1842380"/>
                <a:gd name="connsiteY6537" fmla="*/ 1800017 h 1847704"/>
                <a:gd name="connsiteX6538" fmla="*/ 1135175 w 1842380"/>
                <a:gd name="connsiteY6538" fmla="*/ 1802147 h 1847704"/>
                <a:gd name="connsiteX6539" fmla="*/ 1126123 w 1842380"/>
                <a:gd name="connsiteY6539" fmla="*/ 28990 h 1847704"/>
                <a:gd name="connsiteX6540" fmla="*/ 1126123 w 1842380"/>
                <a:gd name="connsiteY6540" fmla="*/ 77445 h 1847704"/>
                <a:gd name="connsiteX6541" fmla="*/ 1121863 w 1842380"/>
                <a:gd name="connsiteY6541" fmla="*/ 65198 h 1847704"/>
                <a:gd name="connsiteX6542" fmla="*/ 1121863 w 1842380"/>
                <a:gd name="connsiteY6542" fmla="*/ 28990 h 1847704"/>
                <a:gd name="connsiteX6543" fmla="*/ 1126123 w 1842380"/>
                <a:gd name="connsiteY6543" fmla="*/ 28990 h 1847704"/>
                <a:gd name="connsiteX6544" fmla="*/ 1126123 w 1842380"/>
                <a:gd name="connsiteY6544" fmla="*/ 28990 h 1847704"/>
                <a:gd name="connsiteX6545" fmla="*/ 1126123 w 1842380"/>
                <a:gd name="connsiteY6545" fmla="*/ 117914 h 1847704"/>
                <a:gd name="connsiteX6546" fmla="*/ 1126123 w 1842380"/>
                <a:gd name="connsiteY6546" fmla="*/ 132291 h 1847704"/>
                <a:gd name="connsiteX6547" fmla="*/ 1121863 w 1842380"/>
                <a:gd name="connsiteY6547" fmla="*/ 132291 h 1847704"/>
                <a:gd name="connsiteX6548" fmla="*/ 1121863 w 1842380"/>
                <a:gd name="connsiteY6548" fmla="*/ 116316 h 1847704"/>
                <a:gd name="connsiteX6549" fmla="*/ 1126123 w 1842380"/>
                <a:gd name="connsiteY6549" fmla="*/ 117914 h 1847704"/>
                <a:gd name="connsiteX6550" fmla="*/ 1126123 w 1842380"/>
                <a:gd name="connsiteY6550" fmla="*/ 117914 h 1847704"/>
                <a:gd name="connsiteX6551" fmla="*/ 1126123 w 1842380"/>
                <a:gd name="connsiteY6551" fmla="*/ 178616 h 1847704"/>
                <a:gd name="connsiteX6552" fmla="*/ 1126123 w 1842380"/>
                <a:gd name="connsiteY6552" fmla="*/ 280853 h 1847704"/>
                <a:gd name="connsiteX6553" fmla="*/ 1123993 w 1842380"/>
                <a:gd name="connsiteY6553" fmla="*/ 288840 h 1847704"/>
                <a:gd name="connsiteX6554" fmla="*/ 1126123 w 1842380"/>
                <a:gd name="connsiteY6554" fmla="*/ 288840 h 1847704"/>
                <a:gd name="connsiteX6555" fmla="*/ 1126123 w 1842380"/>
                <a:gd name="connsiteY6555" fmla="*/ 318126 h 1847704"/>
                <a:gd name="connsiteX6556" fmla="*/ 1121863 w 1842380"/>
                <a:gd name="connsiteY6556" fmla="*/ 315996 h 1847704"/>
                <a:gd name="connsiteX6557" fmla="*/ 1121863 w 1842380"/>
                <a:gd name="connsiteY6557" fmla="*/ 246241 h 1847704"/>
                <a:gd name="connsiteX6558" fmla="*/ 1122928 w 1842380"/>
                <a:gd name="connsiteY6558" fmla="*/ 245176 h 1847704"/>
                <a:gd name="connsiteX6559" fmla="*/ 1121863 w 1842380"/>
                <a:gd name="connsiteY6559" fmla="*/ 239319 h 1847704"/>
                <a:gd name="connsiteX6560" fmla="*/ 1121863 w 1842380"/>
                <a:gd name="connsiteY6560" fmla="*/ 184474 h 1847704"/>
                <a:gd name="connsiteX6561" fmla="*/ 1126123 w 1842380"/>
                <a:gd name="connsiteY6561" fmla="*/ 178616 h 1847704"/>
                <a:gd name="connsiteX6562" fmla="*/ 1126123 w 1842380"/>
                <a:gd name="connsiteY6562" fmla="*/ 178616 h 1847704"/>
                <a:gd name="connsiteX6563" fmla="*/ 1126123 w 1842380"/>
                <a:gd name="connsiteY6563" fmla="*/ 326113 h 1847704"/>
                <a:gd name="connsiteX6564" fmla="*/ 1126123 w 1842380"/>
                <a:gd name="connsiteY6564" fmla="*/ 345283 h 1847704"/>
                <a:gd name="connsiteX6565" fmla="*/ 1121863 w 1842380"/>
                <a:gd name="connsiteY6565" fmla="*/ 345283 h 1847704"/>
                <a:gd name="connsiteX6566" fmla="*/ 1121863 w 1842380"/>
                <a:gd name="connsiteY6566" fmla="*/ 325048 h 1847704"/>
                <a:gd name="connsiteX6567" fmla="*/ 1126123 w 1842380"/>
                <a:gd name="connsiteY6567" fmla="*/ 326113 h 1847704"/>
                <a:gd name="connsiteX6568" fmla="*/ 1126123 w 1842380"/>
                <a:gd name="connsiteY6568" fmla="*/ 326113 h 1847704"/>
                <a:gd name="connsiteX6569" fmla="*/ 1126123 w 1842380"/>
                <a:gd name="connsiteY6569" fmla="*/ 423025 h 1847704"/>
                <a:gd name="connsiteX6570" fmla="*/ 1126123 w 1842380"/>
                <a:gd name="connsiteY6570" fmla="*/ 438999 h 1847704"/>
                <a:gd name="connsiteX6571" fmla="*/ 1121863 w 1842380"/>
                <a:gd name="connsiteY6571" fmla="*/ 433142 h 1847704"/>
                <a:gd name="connsiteX6572" fmla="*/ 1121863 w 1842380"/>
                <a:gd name="connsiteY6572" fmla="*/ 420895 h 1847704"/>
                <a:gd name="connsiteX6573" fmla="*/ 1126123 w 1842380"/>
                <a:gd name="connsiteY6573" fmla="*/ 423025 h 1847704"/>
                <a:gd name="connsiteX6574" fmla="*/ 1126123 w 1842380"/>
                <a:gd name="connsiteY6574" fmla="*/ 423025 h 1847704"/>
                <a:gd name="connsiteX6575" fmla="*/ 1126123 w 1842380"/>
                <a:gd name="connsiteY6575" fmla="*/ 480533 h 1847704"/>
                <a:gd name="connsiteX6576" fmla="*/ 1126123 w 1842380"/>
                <a:gd name="connsiteY6576" fmla="*/ 489585 h 1847704"/>
                <a:gd name="connsiteX6577" fmla="*/ 1121863 w 1842380"/>
                <a:gd name="connsiteY6577" fmla="*/ 488520 h 1847704"/>
                <a:gd name="connsiteX6578" fmla="*/ 1121863 w 1842380"/>
                <a:gd name="connsiteY6578" fmla="*/ 479468 h 1847704"/>
                <a:gd name="connsiteX6579" fmla="*/ 1126123 w 1842380"/>
                <a:gd name="connsiteY6579" fmla="*/ 480533 h 1847704"/>
                <a:gd name="connsiteX6580" fmla="*/ 1126123 w 1842380"/>
                <a:gd name="connsiteY6580" fmla="*/ 480533 h 1847704"/>
                <a:gd name="connsiteX6581" fmla="*/ 1126123 w 1842380"/>
                <a:gd name="connsiteY6581" fmla="*/ 549222 h 1847704"/>
                <a:gd name="connsiteX6582" fmla="*/ 1126123 w 1842380"/>
                <a:gd name="connsiteY6582" fmla="*/ 576379 h 1847704"/>
                <a:gd name="connsiteX6583" fmla="*/ 1125058 w 1842380"/>
                <a:gd name="connsiteY6583" fmla="*/ 574249 h 1847704"/>
                <a:gd name="connsiteX6584" fmla="*/ 1121863 w 1842380"/>
                <a:gd name="connsiteY6584" fmla="*/ 572119 h 1847704"/>
                <a:gd name="connsiteX6585" fmla="*/ 1121863 w 1842380"/>
                <a:gd name="connsiteY6585" fmla="*/ 544963 h 1847704"/>
                <a:gd name="connsiteX6586" fmla="*/ 1126123 w 1842380"/>
                <a:gd name="connsiteY6586" fmla="*/ 549222 h 1847704"/>
                <a:gd name="connsiteX6587" fmla="*/ 1126123 w 1842380"/>
                <a:gd name="connsiteY6587" fmla="*/ 549222 h 1847704"/>
                <a:gd name="connsiteX6588" fmla="*/ 1126123 w 1842380"/>
                <a:gd name="connsiteY6588" fmla="*/ 582769 h 1847704"/>
                <a:gd name="connsiteX6589" fmla="*/ 1126123 w 1842380"/>
                <a:gd name="connsiteY6589" fmla="*/ 618977 h 1847704"/>
                <a:gd name="connsiteX6590" fmla="*/ 1126123 w 1842380"/>
                <a:gd name="connsiteY6590" fmla="*/ 618977 h 1847704"/>
                <a:gd name="connsiteX6591" fmla="*/ 1123993 w 1842380"/>
                <a:gd name="connsiteY6591" fmla="*/ 622172 h 1847704"/>
                <a:gd name="connsiteX6592" fmla="*/ 1121863 w 1842380"/>
                <a:gd name="connsiteY6592" fmla="*/ 628029 h 1847704"/>
                <a:gd name="connsiteX6593" fmla="*/ 1121863 w 1842380"/>
                <a:gd name="connsiteY6593" fmla="*/ 585431 h 1847704"/>
                <a:gd name="connsiteX6594" fmla="*/ 1122928 w 1842380"/>
                <a:gd name="connsiteY6594" fmla="*/ 585431 h 1847704"/>
                <a:gd name="connsiteX6595" fmla="*/ 1126123 w 1842380"/>
                <a:gd name="connsiteY6595" fmla="*/ 582769 h 1847704"/>
                <a:gd name="connsiteX6596" fmla="*/ 1126123 w 1842380"/>
                <a:gd name="connsiteY6596" fmla="*/ 582769 h 1847704"/>
                <a:gd name="connsiteX6597" fmla="*/ 1126123 w 1842380"/>
                <a:gd name="connsiteY6597" fmla="*/ 691927 h 1847704"/>
                <a:gd name="connsiteX6598" fmla="*/ 1126123 w 1842380"/>
                <a:gd name="connsiteY6598" fmla="*/ 700979 h 1847704"/>
                <a:gd name="connsiteX6599" fmla="*/ 1121863 w 1842380"/>
                <a:gd name="connsiteY6599" fmla="*/ 704174 h 1847704"/>
                <a:gd name="connsiteX6600" fmla="*/ 1121863 w 1842380"/>
                <a:gd name="connsiteY6600" fmla="*/ 695122 h 1847704"/>
                <a:gd name="connsiteX6601" fmla="*/ 1126123 w 1842380"/>
                <a:gd name="connsiteY6601" fmla="*/ 691927 h 1847704"/>
                <a:gd name="connsiteX6602" fmla="*/ 1126123 w 1842380"/>
                <a:gd name="connsiteY6602" fmla="*/ 691927 h 1847704"/>
                <a:gd name="connsiteX6603" fmla="*/ 1126123 w 1842380"/>
                <a:gd name="connsiteY6603" fmla="*/ 715889 h 1847704"/>
                <a:gd name="connsiteX6604" fmla="*/ 1126123 w 1842380"/>
                <a:gd name="connsiteY6604" fmla="*/ 723876 h 1847704"/>
                <a:gd name="connsiteX6605" fmla="*/ 1121863 w 1842380"/>
                <a:gd name="connsiteY6605" fmla="*/ 721746 h 1847704"/>
                <a:gd name="connsiteX6606" fmla="*/ 1121863 w 1842380"/>
                <a:gd name="connsiteY6606" fmla="*/ 713759 h 1847704"/>
                <a:gd name="connsiteX6607" fmla="*/ 1126123 w 1842380"/>
                <a:gd name="connsiteY6607" fmla="*/ 715889 h 1847704"/>
                <a:gd name="connsiteX6608" fmla="*/ 1126123 w 1842380"/>
                <a:gd name="connsiteY6608" fmla="*/ 715889 h 1847704"/>
                <a:gd name="connsiteX6609" fmla="*/ 1126123 w 1842380"/>
                <a:gd name="connsiteY6609" fmla="*/ 749435 h 1847704"/>
                <a:gd name="connsiteX6610" fmla="*/ 1126123 w 1842380"/>
                <a:gd name="connsiteY6610" fmla="*/ 757422 h 1847704"/>
                <a:gd name="connsiteX6611" fmla="*/ 1121863 w 1842380"/>
                <a:gd name="connsiteY6611" fmla="*/ 755292 h 1847704"/>
                <a:gd name="connsiteX6612" fmla="*/ 1121863 w 1842380"/>
                <a:gd name="connsiteY6612" fmla="*/ 748370 h 1847704"/>
                <a:gd name="connsiteX6613" fmla="*/ 1126123 w 1842380"/>
                <a:gd name="connsiteY6613" fmla="*/ 749435 h 1847704"/>
                <a:gd name="connsiteX6614" fmla="*/ 1126123 w 1842380"/>
                <a:gd name="connsiteY6614" fmla="*/ 749435 h 1847704"/>
                <a:gd name="connsiteX6615" fmla="*/ 1126123 w 1842380"/>
                <a:gd name="connsiteY6615" fmla="*/ 763279 h 1847704"/>
                <a:gd name="connsiteX6616" fmla="*/ 1126123 w 1842380"/>
                <a:gd name="connsiteY6616" fmla="*/ 772331 h 1847704"/>
                <a:gd name="connsiteX6617" fmla="*/ 1121863 w 1842380"/>
                <a:gd name="connsiteY6617" fmla="*/ 774461 h 1847704"/>
                <a:gd name="connsiteX6618" fmla="*/ 1121863 w 1842380"/>
                <a:gd name="connsiteY6618" fmla="*/ 766474 h 1847704"/>
                <a:gd name="connsiteX6619" fmla="*/ 1126123 w 1842380"/>
                <a:gd name="connsiteY6619" fmla="*/ 763279 h 1847704"/>
                <a:gd name="connsiteX6620" fmla="*/ 1126123 w 1842380"/>
                <a:gd name="connsiteY6620" fmla="*/ 763279 h 1847704"/>
                <a:gd name="connsiteX6621" fmla="*/ 1126123 w 1842380"/>
                <a:gd name="connsiteY6621" fmla="*/ 785643 h 1847704"/>
                <a:gd name="connsiteX6622" fmla="*/ 1126123 w 1842380"/>
                <a:gd name="connsiteY6622" fmla="*/ 795761 h 1847704"/>
                <a:gd name="connsiteX6623" fmla="*/ 1121863 w 1842380"/>
                <a:gd name="connsiteY6623" fmla="*/ 791501 h 1847704"/>
                <a:gd name="connsiteX6624" fmla="*/ 1121863 w 1842380"/>
                <a:gd name="connsiteY6624" fmla="*/ 782449 h 1847704"/>
                <a:gd name="connsiteX6625" fmla="*/ 1123993 w 1842380"/>
                <a:gd name="connsiteY6625" fmla="*/ 783514 h 1847704"/>
                <a:gd name="connsiteX6626" fmla="*/ 1126123 w 1842380"/>
                <a:gd name="connsiteY6626" fmla="*/ 785643 h 1847704"/>
                <a:gd name="connsiteX6627" fmla="*/ 1126123 w 1842380"/>
                <a:gd name="connsiteY6627" fmla="*/ 785643 h 1847704"/>
                <a:gd name="connsiteX6628" fmla="*/ 1126123 w 1842380"/>
                <a:gd name="connsiteY6628" fmla="*/ 820787 h 1847704"/>
                <a:gd name="connsiteX6629" fmla="*/ 1126123 w 1842380"/>
                <a:gd name="connsiteY6629" fmla="*/ 833034 h 1847704"/>
                <a:gd name="connsiteX6630" fmla="*/ 1121863 w 1842380"/>
                <a:gd name="connsiteY6630" fmla="*/ 841021 h 1847704"/>
                <a:gd name="connsiteX6631" fmla="*/ 1121863 w 1842380"/>
                <a:gd name="connsiteY6631" fmla="*/ 826644 h 1847704"/>
                <a:gd name="connsiteX6632" fmla="*/ 1126123 w 1842380"/>
                <a:gd name="connsiteY6632" fmla="*/ 820787 h 1847704"/>
                <a:gd name="connsiteX6633" fmla="*/ 1126123 w 1842380"/>
                <a:gd name="connsiteY6633" fmla="*/ 820787 h 1847704"/>
                <a:gd name="connsiteX6634" fmla="*/ 1126123 w 1842380"/>
                <a:gd name="connsiteY6634" fmla="*/ 857528 h 1847704"/>
                <a:gd name="connsiteX6635" fmla="*/ 1126123 w 1842380"/>
                <a:gd name="connsiteY6635" fmla="*/ 878827 h 1847704"/>
                <a:gd name="connsiteX6636" fmla="*/ 1125058 w 1842380"/>
                <a:gd name="connsiteY6636" fmla="*/ 867645 h 1847704"/>
                <a:gd name="connsiteX6637" fmla="*/ 1121863 w 1842380"/>
                <a:gd name="connsiteY6637" fmla="*/ 863385 h 1847704"/>
                <a:gd name="connsiteX6638" fmla="*/ 1121863 w 1842380"/>
                <a:gd name="connsiteY6638" fmla="*/ 848476 h 1847704"/>
                <a:gd name="connsiteX6639" fmla="*/ 1126123 w 1842380"/>
                <a:gd name="connsiteY6639" fmla="*/ 857528 h 1847704"/>
                <a:gd name="connsiteX6640" fmla="*/ 1126123 w 1842380"/>
                <a:gd name="connsiteY6640" fmla="*/ 857528 h 1847704"/>
                <a:gd name="connsiteX6641" fmla="*/ 1126123 w 1842380"/>
                <a:gd name="connsiteY6641" fmla="*/ 999700 h 1847704"/>
                <a:gd name="connsiteX6642" fmla="*/ 1126123 w 1842380"/>
                <a:gd name="connsiteY6642" fmla="*/ 1010882 h 1847704"/>
                <a:gd name="connsiteX6643" fmla="*/ 1122928 w 1842380"/>
                <a:gd name="connsiteY6643" fmla="*/ 1019935 h 1847704"/>
                <a:gd name="connsiteX6644" fmla="*/ 1126123 w 1842380"/>
                <a:gd name="connsiteY6644" fmla="*/ 1019935 h 1847704"/>
                <a:gd name="connsiteX6645" fmla="*/ 1126123 w 1842380"/>
                <a:gd name="connsiteY6645" fmla="*/ 1026857 h 1847704"/>
                <a:gd name="connsiteX6646" fmla="*/ 1121863 w 1842380"/>
                <a:gd name="connsiteY6646" fmla="*/ 1027922 h 1847704"/>
                <a:gd name="connsiteX6647" fmla="*/ 1121863 w 1842380"/>
                <a:gd name="connsiteY6647" fmla="*/ 1004493 h 1847704"/>
                <a:gd name="connsiteX6648" fmla="*/ 1126123 w 1842380"/>
                <a:gd name="connsiteY6648" fmla="*/ 999700 h 1847704"/>
                <a:gd name="connsiteX6649" fmla="*/ 1126123 w 1842380"/>
                <a:gd name="connsiteY6649" fmla="*/ 999700 h 1847704"/>
                <a:gd name="connsiteX6650" fmla="*/ 1126123 w 1842380"/>
                <a:gd name="connsiteY6650" fmla="*/ 1044429 h 1847704"/>
                <a:gd name="connsiteX6651" fmla="*/ 1126123 w 1842380"/>
                <a:gd name="connsiteY6651" fmla="*/ 1050286 h 1847704"/>
                <a:gd name="connsiteX6652" fmla="*/ 1121863 w 1842380"/>
                <a:gd name="connsiteY6652" fmla="*/ 1050286 h 1847704"/>
                <a:gd name="connsiteX6653" fmla="*/ 1121863 w 1842380"/>
                <a:gd name="connsiteY6653" fmla="*/ 1043364 h 1847704"/>
                <a:gd name="connsiteX6654" fmla="*/ 1126123 w 1842380"/>
                <a:gd name="connsiteY6654" fmla="*/ 1044429 h 1847704"/>
                <a:gd name="connsiteX6655" fmla="*/ 1126123 w 1842380"/>
                <a:gd name="connsiteY6655" fmla="*/ 1044429 h 1847704"/>
                <a:gd name="connsiteX6656" fmla="*/ 1126123 w 1842380"/>
                <a:gd name="connsiteY6656" fmla="*/ 1068390 h 1847704"/>
                <a:gd name="connsiteX6657" fmla="*/ 1126123 w 1842380"/>
                <a:gd name="connsiteY6657" fmla="*/ 1084365 h 1847704"/>
                <a:gd name="connsiteX6658" fmla="*/ 1121863 w 1842380"/>
                <a:gd name="connsiteY6658" fmla="*/ 1090222 h 1847704"/>
                <a:gd name="connsiteX6659" fmla="*/ 1121863 w 1842380"/>
                <a:gd name="connsiteY6659" fmla="*/ 1079040 h 1847704"/>
                <a:gd name="connsiteX6660" fmla="*/ 1122928 w 1842380"/>
                <a:gd name="connsiteY6660" fmla="*/ 1079040 h 1847704"/>
                <a:gd name="connsiteX6661" fmla="*/ 1123993 w 1842380"/>
                <a:gd name="connsiteY6661" fmla="*/ 1076910 h 1847704"/>
                <a:gd name="connsiteX6662" fmla="*/ 1121863 w 1842380"/>
                <a:gd name="connsiteY6662" fmla="*/ 1076910 h 1847704"/>
                <a:gd name="connsiteX6663" fmla="*/ 1121863 w 1842380"/>
                <a:gd name="connsiteY6663" fmla="*/ 1069988 h 1847704"/>
                <a:gd name="connsiteX6664" fmla="*/ 1126123 w 1842380"/>
                <a:gd name="connsiteY6664" fmla="*/ 1068390 h 1847704"/>
                <a:gd name="connsiteX6665" fmla="*/ 1126123 w 1842380"/>
                <a:gd name="connsiteY6665" fmla="*/ 1068390 h 1847704"/>
                <a:gd name="connsiteX6666" fmla="*/ 1126123 w 1842380"/>
                <a:gd name="connsiteY6666" fmla="*/ 1098742 h 1847704"/>
                <a:gd name="connsiteX6667" fmla="*/ 1126123 w 1842380"/>
                <a:gd name="connsiteY6667" fmla="*/ 1108859 h 1847704"/>
                <a:gd name="connsiteX6668" fmla="*/ 1121863 w 1842380"/>
                <a:gd name="connsiteY6668" fmla="*/ 1116846 h 1847704"/>
                <a:gd name="connsiteX6669" fmla="*/ 1121863 w 1842380"/>
                <a:gd name="connsiteY6669" fmla="*/ 1093417 h 1847704"/>
                <a:gd name="connsiteX6670" fmla="*/ 1123993 w 1842380"/>
                <a:gd name="connsiteY6670" fmla="*/ 1097677 h 1847704"/>
                <a:gd name="connsiteX6671" fmla="*/ 1126123 w 1842380"/>
                <a:gd name="connsiteY6671" fmla="*/ 1098742 h 1847704"/>
                <a:gd name="connsiteX6672" fmla="*/ 1126123 w 1842380"/>
                <a:gd name="connsiteY6672" fmla="*/ 1098742 h 1847704"/>
                <a:gd name="connsiteX6673" fmla="*/ 1126123 w 1842380"/>
                <a:gd name="connsiteY6673" fmla="*/ 1149327 h 1847704"/>
                <a:gd name="connsiteX6674" fmla="*/ 1126123 w 1842380"/>
                <a:gd name="connsiteY6674" fmla="*/ 1177549 h 1847704"/>
                <a:gd name="connsiteX6675" fmla="*/ 1121863 w 1842380"/>
                <a:gd name="connsiteY6675" fmla="*/ 1171691 h 1847704"/>
                <a:gd name="connsiteX6676" fmla="*/ 1121863 w 1842380"/>
                <a:gd name="connsiteY6676" fmla="*/ 1154652 h 1847704"/>
                <a:gd name="connsiteX6677" fmla="*/ 1126123 w 1842380"/>
                <a:gd name="connsiteY6677" fmla="*/ 1149327 h 1847704"/>
                <a:gd name="connsiteX6678" fmla="*/ 1126123 w 1842380"/>
                <a:gd name="connsiteY6678" fmla="*/ 1149327 h 1847704"/>
                <a:gd name="connsiteX6679" fmla="*/ 1126123 w 1842380"/>
                <a:gd name="connsiteY6679" fmla="*/ 1252628 h 1847704"/>
                <a:gd name="connsiteX6680" fmla="*/ 1126123 w 1842380"/>
                <a:gd name="connsiteY6680" fmla="*/ 1295227 h 1847704"/>
                <a:gd name="connsiteX6681" fmla="*/ 1121863 w 1842380"/>
                <a:gd name="connsiteY6681" fmla="*/ 1297357 h 1847704"/>
                <a:gd name="connsiteX6682" fmla="*/ 1121863 w 1842380"/>
                <a:gd name="connsiteY6682" fmla="*/ 1246771 h 1847704"/>
                <a:gd name="connsiteX6683" fmla="*/ 1126123 w 1842380"/>
                <a:gd name="connsiteY6683" fmla="*/ 1252628 h 1847704"/>
                <a:gd name="connsiteX6684" fmla="*/ 1126123 w 1842380"/>
                <a:gd name="connsiteY6684" fmla="*/ 1252628 h 1847704"/>
                <a:gd name="connsiteX6685" fmla="*/ 1126123 w 1842380"/>
                <a:gd name="connsiteY6685" fmla="*/ 1313863 h 1847704"/>
                <a:gd name="connsiteX6686" fmla="*/ 1126123 w 1842380"/>
                <a:gd name="connsiteY6686" fmla="*/ 1336228 h 1847704"/>
                <a:gd name="connsiteX6687" fmla="*/ 1125058 w 1842380"/>
                <a:gd name="connsiteY6687" fmla="*/ 1336228 h 1847704"/>
                <a:gd name="connsiteX6688" fmla="*/ 1122928 w 1842380"/>
                <a:gd name="connsiteY6688" fmla="*/ 1339422 h 1847704"/>
                <a:gd name="connsiteX6689" fmla="*/ 1121863 w 1842380"/>
                <a:gd name="connsiteY6689" fmla="*/ 1339422 h 1847704"/>
                <a:gd name="connsiteX6690" fmla="*/ 1121863 w 1842380"/>
                <a:gd name="connsiteY6690" fmla="*/ 1315993 h 1847704"/>
                <a:gd name="connsiteX6691" fmla="*/ 1126123 w 1842380"/>
                <a:gd name="connsiteY6691" fmla="*/ 1313863 h 1847704"/>
                <a:gd name="connsiteX6692" fmla="*/ 1126123 w 1842380"/>
                <a:gd name="connsiteY6692" fmla="*/ 1313863 h 1847704"/>
                <a:gd name="connsiteX6693" fmla="*/ 1126123 w 1842380"/>
                <a:gd name="connsiteY6693" fmla="*/ 1380956 h 1847704"/>
                <a:gd name="connsiteX6694" fmla="*/ 1126123 w 1842380"/>
                <a:gd name="connsiteY6694" fmla="*/ 1393203 h 1847704"/>
                <a:gd name="connsiteX6695" fmla="*/ 1123993 w 1842380"/>
                <a:gd name="connsiteY6695" fmla="*/ 1393203 h 1847704"/>
                <a:gd name="connsiteX6696" fmla="*/ 1121863 w 1842380"/>
                <a:gd name="connsiteY6696" fmla="*/ 1392138 h 1847704"/>
                <a:gd name="connsiteX6697" fmla="*/ 1121863 w 1842380"/>
                <a:gd name="connsiteY6697" fmla="*/ 1382021 h 1847704"/>
                <a:gd name="connsiteX6698" fmla="*/ 1123993 w 1842380"/>
                <a:gd name="connsiteY6698" fmla="*/ 1383086 h 1847704"/>
                <a:gd name="connsiteX6699" fmla="*/ 1126123 w 1842380"/>
                <a:gd name="connsiteY6699" fmla="*/ 1380956 h 1847704"/>
                <a:gd name="connsiteX6700" fmla="*/ 1126123 w 1842380"/>
                <a:gd name="connsiteY6700" fmla="*/ 1380956 h 1847704"/>
                <a:gd name="connsiteX6701" fmla="*/ 1126123 w 1842380"/>
                <a:gd name="connsiteY6701" fmla="*/ 1426217 h 1847704"/>
                <a:gd name="connsiteX6702" fmla="*/ 1126123 w 1842380"/>
                <a:gd name="connsiteY6702" fmla="*/ 1445386 h 1847704"/>
                <a:gd name="connsiteX6703" fmla="*/ 1121863 w 1842380"/>
                <a:gd name="connsiteY6703" fmla="*/ 1447516 h 1847704"/>
                <a:gd name="connsiteX6704" fmla="*/ 1121863 w 1842380"/>
                <a:gd name="connsiteY6704" fmla="*/ 1424087 h 1847704"/>
                <a:gd name="connsiteX6705" fmla="*/ 1126123 w 1842380"/>
                <a:gd name="connsiteY6705" fmla="*/ 1426217 h 1847704"/>
                <a:gd name="connsiteX6706" fmla="*/ 1126123 w 1842380"/>
                <a:gd name="connsiteY6706" fmla="*/ 1426217 h 1847704"/>
                <a:gd name="connsiteX6707" fmla="*/ 1126123 w 1842380"/>
                <a:gd name="connsiteY6707" fmla="*/ 1565726 h 1847704"/>
                <a:gd name="connsiteX6708" fmla="*/ 1126123 w 1842380"/>
                <a:gd name="connsiteY6708" fmla="*/ 1585961 h 1847704"/>
                <a:gd name="connsiteX6709" fmla="*/ 1121863 w 1842380"/>
                <a:gd name="connsiteY6709" fmla="*/ 1576908 h 1847704"/>
                <a:gd name="connsiteX6710" fmla="*/ 1121863 w 1842380"/>
                <a:gd name="connsiteY6710" fmla="*/ 1567856 h 1847704"/>
                <a:gd name="connsiteX6711" fmla="*/ 1126123 w 1842380"/>
                <a:gd name="connsiteY6711" fmla="*/ 1565726 h 1847704"/>
                <a:gd name="connsiteX6712" fmla="*/ 1126123 w 1842380"/>
                <a:gd name="connsiteY6712" fmla="*/ 1565726 h 1847704"/>
                <a:gd name="connsiteX6713" fmla="*/ 1126123 w 1842380"/>
                <a:gd name="connsiteY6713" fmla="*/ 1720145 h 1847704"/>
                <a:gd name="connsiteX6714" fmla="*/ 1126123 w 1842380"/>
                <a:gd name="connsiteY6714" fmla="*/ 1741445 h 1847704"/>
                <a:gd name="connsiteX6715" fmla="*/ 1121863 w 1842380"/>
                <a:gd name="connsiteY6715" fmla="*/ 1739315 h 1847704"/>
                <a:gd name="connsiteX6716" fmla="*/ 1121863 w 1842380"/>
                <a:gd name="connsiteY6716" fmla="*/ 1721210 h 1847704"/>
                <a:gd name="connsiteX6717" fmla="*/ 1123993 w 1842380"/>
                <a:gd name="connsiteY6717" fmla="*/ 1722275 h 1847704"/>
                <a:gd name="connsiteX6718" fmla="*/ 1126123 w 1842380"/>
                <a:gd name="connsiteY6718" fmla="*/ 1720145 h 1847704"/>
                <a:gd name="connsiteX6719" fmla="*/ 1126123 w 1842380"/>
                <a:gd name="connsiteY6719" fmla="*/ 1720145 h 1847704"/>
                <a:gd name="connsiteX6720" fmla="*/ 1126123 w 1842380"/>
                <a:gd name="connsiteY6720" fmla="*/ 1800017 h 1847704"/>
                <a:gd name="connsiteX6721" fmla="*/ 1126123 w 1842380"/>
                <a:gd name="connsiteY6721" fmla="*/ 1818122 h 1847704"/>
                <a:gd name="connsiteX6722" fmla="*/ 1125058 w 1842380"/>
                <a:gd name="connsiteY6722" fmla="*/ 1818122 h 1847704"/>
                <a:gd name="connsiteX6723" fmla="*/ 1121863 w 1842380"/>
                <a:gd name="connsiteY6723" fmla="*/ 1819187 h 1847704"/>
                <a:gd name="connsiteX6724" fmla="*/ 1121863 w 1842380"/>
                <a:gd name="connsiteY6724" fmla="*/ 1797887 h 1847704"/>
                <a:gd name="connsiteX6725" fmla="*/ 1126123 w 1842380"/>
                <a:gd name="connsiteY6725" fmla="*/ 1800017 h 1847704"/>
                <a:gd name="connsiteX6726" fmla="*/ 1121863 w 1842380"/>
                <a:gd name="connsiteY6726" fmla="*/ 28990 h 1847704"/>
                <a:gd name="connsiteX6727" fmla="*/ 1121863 w 1842380"/>
                <a:gd name="connsiteY6727" fmla="*/ 65198 h 1847704"/>
                <a:gd name="connsiteX6728" fmla="*/ 1113876 w 1842380"/>
                <a:gd name="connsiteY6728" fmla="*/ 49224 h 1847704"/>
                <a:gd name="connsiteX6729" fmla="*/ 1113876 w 1842380"/>
                <a:gd name="connsiteY6729" fmla="*/ 25795 h 1847704"/>
                <a:gd name="connsiteX6730" fmla="*/ 1118135 w 1842380"/>
                <a:gd name="connsiteY6730" fmla="*/ 28990 h 1847704"/>
                <a:gd name="connsiteX6731" fmla="*/ 1121863 w 1842380"/>
                <a:gd name="connsiteY6731" fmla="*/ 28990 h 1847704"/>
                <a:gd name="connsiteX6732" fmla="*/ 1121863 w 1842380"/>
                <a:gd name="connsiteY6732" fmla="*/ 28990 h 1847704"/>
                <a:gd name="connsiteX6733" fmla="*/ 1121863 w 1842380"/>
                <a:gd name="connsiteY6733" fmla="*/ 116849 h 1847704"/>
                <a:gd name="connsiteX6734" fmla="*/ 1121863 w 1842380"/>
                <a:gd name="connsiteY6734" fmla="*/ 132823 h 1847704"/>
                <a:gd name="connsiteX6735" fmla="*/ 1113876 w 1842380"/>
                <a:gd name="connsiteY6735" fmla="*/ 131758 h 1847704"/>
                <a:gd name="connsiteX6736" fmla="*/ 1113876 w 1842380"/>
                <a:gd name="connsiteY6736" fmla="*/ 115784 h 1847704"/>
                <a:gd name="connsiteX6737" fmla="*/ 1121863 w 1842380"/>
                <a:gd name="connsiteY6737" fmla="*/ 116849 h 1847704"/>
                <a:gd name="connsiteX6738" fmla="*/ 1121863 w 1842380"/>
                <a:gd name="connsiteY6738" fmla="*/ 116849 h 1847704"/>
                <a:gd name="connsiteX6739" fmla="*/ 1121863 w 1842380"/>
                <a:gd name="connsiteY6739" fmla="*/ 184474 h 1847704"/>
                <a:gd name="connsiteX6740" fmla="*/ 1121863 w 1842380"/>
                <a:gd name="connsiteY6740" fmla="*/ 239852 h 1847704"/>
                <a:gd name="connsiteX6741" fmla="*/ 1113876 w 1842380"/>
                <a:gd name="connsiteY6741" fmla="*/ 235592 h 1847704"/>
                <a:gd name="connsiteX6742" fmla="*/ 1113876 w 1842380"/>
                <a:gd name="connsiteY6742" fmla="*/ 190331 h 1847704"/>
                <a:gd name="connsiteX6743" fmla="*/ 1121863 w 1842380"/>
                <a:gd name="connsiteY6743" fmla="*/ 184474 h 1847704"/>
                <a:gd name="connsiteX6744" fmla="*/ 1121863 w 1842380"/>
                <a:gd name="connsiteY6744" fmla="*/ 184474 h 1847704"/>
                <a:gd name="connsiteX6745" fmla="*/ 1121863 w 1842380"/>
                <a:gd name="connsiteY6745" fmla="*/ 246241 h 1847704"/>
                <a:gd name="connsiteX6746" fmla="*/ 1121863 w 1842380"/>
                <a:gd name="connsiteY6746" fmla="*/ 315996 h 1847704"/>
                <a:gd name="connsiteX6747" fmla="*/ 1113876 w 1842380"/>
                <a:gd name="connsiteY6747" fmla="*/ 311736 h 1847704"/>
                <a:gd name="connsiteX6748" fmla="*/ 1113876 w 1842380"/>
                <a:gd name="connsiteY6748" fmla="*/ 251034 h 1847704"/>
                <a:gd name="connsiteX6749" fmla="*/ 1121863 w 1842380"/>
                <a:gd name="connsiteY6749" fmla="*/ 246241 h 1847704"/>
                <a:gd name="connsiteX6750" fmla="*/ 1121863 w 1842380"/>
                <a:gd name="connsiteY6750" fmla="*/ 246241 h 1847704"/>
                <a:gd name="connsiteX6751" fmla="*/ 1121863 w 1842380"/>
                <a:gd name="connsiteY6751" fmla="*/ 325048 h 1847704"/>
                <a:gd name="connsiteX6752" fmla="*/ 1121863 w 1842380"/>
                <a:gd name="connsiteY6752" fmla="*/ 345283 h 1847704"/>
                <a:gd name="connsiteX6753" fmla="*/ 1113876 w 1842380"/>
                <a:gd name="connsiteY6753" fmla="*/ 344218 h 1847704"/>
                <a:gd name="connsiteX6754" fmla="*/ 1113876 w 1842380"/>
                <a:gd name="connsiteY6754" fmla="*/ 323983 h 1847704"/>
                <a:gd name="connsiteX6755" fmla="*/ 1121863 w 1842380"/>
                <a:gd name="connsiteY6755" fmla="*/ 325048 h 1847704"/>
                <a:gd name="connsiteX6756" fmla="*/ 1121863 w 1842380"/>
                <a:gd name="connsiteY6756" fmla="*/ 325048 h 1847704"/>
                <a:gd name="connsiteX6757" fmla="*/ 1121863 w 1842380"/>
                <a:gd name="connsiteY6757" fmla="*/ 325048 h 1847704"/>
                <a:gd name="connsiteX6758" fmla="*/ 1121863 w 1842380"/>
                <a:gd name="connsiteY6758" fmla="*/ 420895 h 1847704"/>
                <a:gd name="connsiteX6759" fmla="*/ 1121863 w 1842380"/>
                <a:gd name="connsiteY6759" fmla="*/ 433142 h 1847704"/>
                <a:gd name="connsiteX6760" fmla="*/ 1113876 w 1842380"/>
                <a:gd name="connsiteY6760" fmla="*/ 427285 h 1847704"/>
                <a:gd name="connsiteX6761" fmla="*/ 1113876 w 1842380"/>
                <a:gd name="connsiteY6761" fmla="*/ 417167 h 1847704"/>
                <a:gd name="connsiteX6762" fmla="*/ 1121863 w 1842380"/>
                <a:gd name="connsiteY6762" fmla="*/ 420895 h 1847704"/>
                <a:gd name="connsiteX6763" fmla="*/ 1121863 w 1842380"/>
                <a:gd name="connsiteY6763" fmla="*/ 420895 h 1847704"/>
                <a:gd name="connsiteX6764" fmla="*/ 1121863 w 1842380"/>
                <a:gd name="connsiteY6764" fmla="*/ 479468 h 1847704"/>
                <a:gd name="connsiteX6765" fmla="*/ 1121863 w 1842380"/>
                <a:gd name="connsiteY6765" fmla="*/ 488520 h 1847704"/>
                <a:gd name="connsiteX6766" fmla="*/ 1113876 w 1842380"/>
                <a:gd name="connsiteY6766" fmla="*/ 486390 h 1847704"/>
                <a:gd name="connsiteX6767" fmla="*/ 1113876 w 1842380"/>
                <a:gd name="connsiteY6767" fmla="*/ 475208 h 1847704"/>
                <a:gd name="connsiteX6768" fmla="*/ 1121863 w 1842380"/>
                <a:gd name="connsiteY6768" fmla="*/ 479468 h 1847704"/>
                <a:gd name="connsiteX6769" fmla="*/ 1121863 w 1842380"/>
                <a:gd name="connsiteY6769" fmla="*/ 479468 h 1847704"/>
                <a:gd name="connsiteX6770" fmla="*/ 1121863 w 1842380"/>
                <a:gd name="connsiteY6770" fmla="*/ 544963 h 1847704"/>
                <a:gd name="connsiteX6771" fmla="*/ 1121863 w 1842380"/>
                <a:gd name="connsiteY6771" fmla="*/ 572119 h 1847704"/>
                <a:gd name="connsiteX6772" fmla="*/ 1121863 w 1842380"/>
                <a:gd name="connsiteY6772" fmla="*/ 572119 h 1847704"/>
                <a:gd name="connsiteX6773" fmla="*/ 1119733 w 1842380"/>
                <a:gd name="connsiteY6773" fmla="*/ 569989 h 1847704"/>
                <a:gd name="connsiteX6774" fmla="*/ 1119733 w 1842380"/>
                <a:gd name="connsiteY6774" fmla="*/ 566794 h 1847704"/>
                <a:gd name="connsiteX6775" fmla="*/ 1113876 w 1842380"/>
                <a:gd name="connsiteY6775" fmla="*/ 565729 h 1847704"/>
                <a:gd name="connsiteX6776" fmla="*/ 1113876 w 1842380"/>
                <a:gd name="connsiteY6776" fmla="*/ 565729 h 1847704"/>
                <a:gd name="connsiteX6777" fmla="*/ 1113876 w 1842380"/>
                <a:gd name="connsiteY6777" fmla="*/ 540703 h 1847704"/>
                <a:gd name="connsiteX6778" fmla="*/ 1114940 w 1842380"/>
                <a:gd name="connsiteY6778" fmla="*/ 540703 h 1847704"/>
                <a:gd name="connsiteX6779" fmla="*/ 1121863 w 1842380"/>
                <a:gd name="connsiteY6779" fmla="*/ 543898 h 1847704"/>
                <a:gd name="connsiteX6780" fmla="*/ 1121863 w 1842380"/>
                <a:gd name="connsiteY6780" fmla="*/ 544963 h 1847704"/>
                <a:gd name="connsiteX6781" fmla="*/ 1121863 w 1842380"/>
                <a:gd name="connsiteY6781" fmla="*/ 544963 h 1847704"/>
                <a:gd name="connsiteX6782" fmla="*/ 1121863 w 1842380"/>
                <a:gd name="connsiteY6782" fmla="*/ 585431 h 1847704"/>
                <a:gd name="connsiteX6783" fmla="*/ 1121863 w 1842380"/>
                <a:gd name="connsiteY6783" fmla="*/ 628029 h 1847704"/>
                <a:gd name="connsiteX6784" fmla="*/ 1121863 w 1842380"/>
                <a:gd name="connsiteY6784" fmla="*/ 629094 h 1847704"/>
                <a:gd name="connsiteX6785" fmla="*/ 1120798 w 1842380"/>
                <a:gd name="connsiteY6785" fmla="*/ 632289 h 1847704"/>
                <a:gd name="connsiteX6786" fmla="*/ 1116538 w 1842380"/>
                <a:gd name="connsiteY6786" fmla="*/ 638147 h 1847704"/>
                <a:gd name="connsiteX6787" fmla="*/ 1114408 w 1842380"/>
                <a:gd name="connsiteY6787" fmla="*/ 641341 h 1847704"/>
                <a:gd name="connsiteX6788" fmla="*/ 1114408 w 1842380"/>
                <a:gd name="connsiteY6788" fmla="*/ 614185 h 1847704"/>
                <a:gd name="connsiteX6789" fmla="*/ 1115473 w 1842380"/>
                <a:gd name="connsiteY6789" fmla="*/ 612055 h 1847704"/>
                <a:gd name="connsiteX6790" fmla="*/ 1115473 w 1842380"/>
                <a:gd name="connsiteY6790" fmla="*/ 608860 h 1847704"/>
                <a:gd name="connsiteX6791" fmla="*/ 1114408 w 1842380"/>
                <a:gd name="connsiteY6791" fmla="*/ 607795 h 1847704"/>
                <a:gd name="connsiteX6792" fmla="*/ 1114408 w 1842380"/>
                <a:gd name="connsiteY6792" fmla="*/ 584366 h 1847704"/>
                <a:gd name="connsiteX6793" fmla="*/ 1116538 w 1842380"/>
                <a:gd name="connsiteY6793" fmla="*/ 584366 h 1847704"/>
                <a:gd name="connsiteX6794" fmla="*/ 1121863 w 1842380"/>
                <a:gd name="connsiteY6794" fmla="*/ 585431 h 1847704"/>
                <a:gd name="connsiteX6795" fmla="*/ 1121863 w 1842380"/>
                <a:gd name="connsiteY6795" fmla="*/ 585431 h 1847704"/>
                <a:gd name="connsiteX6796" fmla="*/ 1121863 w 1842380"/>
                <a:gd name="connsiteY6796" fmla="*/ 695654 h 1847704"/>
                <a:gd name="connsiteX6797" fmla="*/ 1121863 w 1842380"/>
                <a:gd name="connsiteY6797" fmla="*/ 704707 h 1847704"/>
                <a:gd name="connsiteX6798" fmla="*/ 1116005 w 1842380"/>
                <a:gd name="connsiteY6798" fmla="*/ 711629 h 1847704"/>
                <a:gd name="connsiteX6799" fmla="*/ 1121863 w 1842380"/>
                <a:gd name="connsiteY6799" fmla="*/ 713759 h 1847704"/>
                <a:gd name="connsiteX6800" fmla="*/ 1121863 w 1842380"/>
                <a:gd name="connsiteY6800" fmla="*/ 713759 h 1847704"/>
                <a:gd name="connsiteX6801" fmla="*/ 1121863 w 1842380"/>
                <a:gd name="connsiteY6801" fmla="*/ 721746 h 1847704"/>
                <a:gd name="connsiteX6802" fmla="*/ 1119733 w 1842380"/>
                <a:gd name="connsiteY6802" fmla="*/ 719616 h 1847704"/>
                <a:gd name="connsiteX6803" fmla="*/ 1116538 w 1842380"/>
                <a:gd name="connsiteY6803" fmla="*/ 718551 h 1847704"/>
                <a:gd name="connsiteX6804" fmla="*/ 1114408 w 1842380"/>
                <a:gd name="connsiteY6804" fmla="*/ 718551 h 1847704"/>
                <a:gd name="connsiteX6805" fmla="*/ 1114408 w 1842380"/>
                <a:gd name="connsiteY6805" fmla="*/ 703642 h 1847704"/>
                <a:gd name="connsiteX6806" fmla="*/ 1121863 w 1842380"/>
                <a:gd name="connsiteY6806" fmla="*/ 695654 h 1847704"/>
                <a:gd name="connsiteX6807" fmla="*/ 1121863 w 1842380"/>
                <a:gd name="connsiteY6807" fmla="*/ 695654 h 1847704"/>
                <a:gd name="connsiteX6808" fmla="*/ 1121863 w 1842380"/>
                <a:gd name="connsiteY6808" fmla="*/ 748370 h 1847704"/>
                <a:gd name="connsiteX6809" fmla="*/ 1121863 w 1842380"/>
                <a:gd name="connsiteY6809" fmla="*/ 755292 h 1847704"/>
                <a:gd name="connsiteX6810" fmla="*/ 1113876 w 1842380"/>
                <a:gd name="connsiteY6810" fmla="*/ 751032 h 1847704"/>
                <a:gd name="connsiteX6811" fmla="*/ 1113876 w 1842380"/>
                <a:gd name="connsiteY6811" fmla="*/ 741980 h 1847704"/>
                <a:gd name="connsiteX6812" fmla="*/ 1121863 w 1842380"/>
                <a:gd name="connsiteY6812" fmla="*/ 748370 h 1847704"/>
                <a:gd name="connsiteX6813" fmla="*/ 1121863 w 1842380"/>
                <a:gd name="connsiteY6813" fmla="*/ 748370 h 1847704"/>
                <a:gd name="connsiteX6814" fmla="*/ 1121863 w 1842380"/>
                <a:gd name="connsiteY6814" fmla="*/ 766474 h 1847704"/>
                <a:gd name="connsiteX6815" fmla="*/ 1121863 w 1842380"/>
                <a:gd name="connsiteY6815" fmla="*/ 774461 h 1847704"/>
                <a:gd name="connsiteX6816" fmla="*/ 1118668 w 1842380"/>
                <a:gd name="connsiteY6816" fmla="*/ 776591 h 1847704"/>
                <a:gd name="connsiteX6817" fmla="*/ 1118668 w 1842380"/>
                <a:gd name="connsiteY6817" fmla="*/ 778721 h 1847704"/>
                <a:gd name="connsiteX6818" fmla="*/ 1121863 w 1842380"/>
                <a:gd name="connsiteY6818" fmla="*/ 781916 h 1847704"/>
                <a:gd name="connsiteX6819" fmla="*/ 1121863 w 1842380"/>
                <a:gd name="connsiteY6819" fmla="*/ 790968 h 1847704"/>
                <a:gd name="connsiteX6820" fmla="*/ 1121863 w 1842380"/>
                <a:gd name="connsiteY6820" fmla="*/ 789903 h 1847704"/>
                <a:gd name="connsiteX6821" fmla="*/ 1119733 w 1842380"/>
                <a:gd name="connsiteY6821" fmla="*/ 787773 h 1847704"/>
                <a:gd name="connsiteX6822" fmla="*/ 1113876 w 1842380"/>
                <a:gd name="connsiteY6822" fmla="*/ 803748 h 1847704"/>
                <a:gd name="connsiteX6823" fmla="*/ 1113876 w 1842380"/>
                <a:gd name="connsiteY6823" fmla="*/ 770202 h 1847704"/>
                <a:gd name="connsiteX6824" fmla="*/ 1113876 w 1842380"/>
                <a:gd name="connsiteY6824" fmla="*/ 771267 h 1847704"/>
                <a:gd name="connsiteX6825" fmla="*/ 1121863 w 1842380"/>
                <a:gd name="connsiteY6825" fmla="*/ 766474 h 1847704"/>
                <a:gd name="connsiteX6826" fmla="*/ 1121863 w 1842380"/>
                <a:gd name="connsiteY6826" fmla="*/ 766474 h 1847704"/>
                <a:gd name="connsiteX6827" fmla="*/ 1121863 w 1842380"/>
                <a:gd name="connsiteY6827" fmla="*/ 826112 h 1847704"/>
                <a:gd name="connsiteX6828" fmla="*/ 1121863 w 1842380"/>
                <a:gd name="connsiteY6828" fmla="*/ 840489 h 1847704"/>
                <a:gd name="connsiteX6829" fmla="*/ 1121863 w 1842380"/>
                <a:gd name="connsiteY6829" fmla="*/ 841554 h 1847704"/>
                <a:gd name="connsiteX6830" fmla="*/ 1121863 w 1842380"/>
                <a:gd name="connsiteY6830" fmla="*/ 848476 h 1847704"/>
                <a:gd name="connsiteX6831" fmla="*/ 1121863 w 1842380"/>
                <a:gd name="connsiteY6831" fmla="*/ 863385 h 1847704"/>
                <a:gd name="connsiteX6832" fmla="*/ 1114940 w 1842380"/>
                <a:gd name="connsiteY6832" fmla="*/ 843151 h 1847704"/>
                <a:gd name="connsiteX6833" fmla="*/ 1113876 w 1842380"/>
                <a:gd name="connsiteY6833" fmla="*/ 841021 h 1847704"/>
                <a:gd name="connsiteX6834" fmla="*/ 1113876 w 1842380"/>
                <a:gd name="connsiteY6834" fmla="*/ 831969 h 1847704"/>
                <a:gd name="connsiteX6835" fmla="*/ 1117070 w 1842380"/>
                <a:gd name="connsiteY6835" fmla="*/ 835164 h 1847704"/>
                <a:gd name="connsiteX6836" fmla="*/ 1121863 w 1842380"/>
                <a:gd name="connsiteY6836" fmla="*/ 826112 h 1847704"/>
                <a:gd name="connsiteX6837" fmla="*/ 1121863 w 1842380"/>
                <a:gd name="connsiteY6837" fmla="*/ 826112 h 1847704"/>
                <a:gd name="connsiteX6838" fmla="*/ 1121863 w 1842380"/>
                <a:gd name="connsiteY6838" fmla="*/ 1003960 h 1847704"/>
                <a:gd name="connsiteX6839" fmla="*/ 1121863 w 1842380"/>
                <a:gd name="connsiteY6839" fmla="*/ 1027389 h 1847704"/>
                <a:gd name="connsiteX6840" fmla="*/ 1121863 w 1842380"/>
                <a:gd name="connsiteY6840" fmla="*/ 1027389 h 1847704"/>
                <a:gd name="connsiteX6841" fmla="*/ 1113876 w 1842380"/>
                <a:gd name="connsiteY6841" fmla="*/ 1037506 h 1847704"/>
                <a:gd name="connsiteX6842" fmla="*/ 1113876 w 1842380"/>
                <a:gd name="connsiteY6842" fmla="*/ 1026324 h 1847704"/>
                <a:gd name="connsiteX6843" fmla="*/ 1117070 w 1842380"/>
                <a:gd name="connsiteY6843" fmla="*/ 1023129 h 1847704"/>
                <a:gd name="connsiteX6844" fmla="*/ 1121863 w 1842380"/>
                <a:gd name="connsiteY6844" fmla="*/ 1003960 h 1847704"/>
                <a:gd name="connsiteX6845" fmla="*/ 1121863 w 1842380"/>
                <a:gd name="connsiteY6845" fmla="*/ 1003960 h 1847704"/>
                <a:gd name="connsiteX6846" fmla="*/ 1121863 w 1842380"/>
                <a:gd name="connsiteY6846" fmla="*/ 1043364 h 1847704"/>
                <a:gd name="connsiteX6847" fmla="*/ 1121863 w 1842380"/>
                <a:gd name="connsiteY6847" fmla="*/ 1050286 h 1847704"/>
                <a:gd name="connsiteX6848" fmla="*/ 1113876 w 1842380"/>
                <a:gd name="connsiteY6848" fmla="*/ 1051351 h 1847704"/>
                <a:gd name="connsiteX6849" fmla="*/ 1113876 w 1842380"/>
                <a:gd name="connsiteY6849" fmla="*/ 1043364 h 1847704"/>
                <a:gd name="connsiteX6850" fmla="*/ 1121863 w 1842380"/>
                <a:gd name="connsiteY6850" fmla="*/ 1043364 h 1847704"/>
                <a:gd name="connsiteX6851" fmla="*/ 1121863 w 1842380"/>
                <a:gd name="connsiteY6851" fmla="*/ 1043364 h 1847704"/>
                <a:gd name="connsiteX6852" fmla="*/ 1121863 w 1842380"/>
                <a:gd name="connsiteY6852" fmla="*/ 1069455 h 1847704"/>
                <a:gd name="connsiteX6853" fmla="*/ 1121863 w 1842380"/>
                <a:gd name="connsiteY6853" fmla="*/ 1076377 h 1847704"/>
                <a:gd name="connsiteX6854" fmla="*/ 1113876 w 1842380"/>
                <a:gd name="connsiteY6854" fmla="*/ 1076377 h 1847704"/>
                <a:gd name="connsiteX6855" fmla="*/ 1113876 w 1842380"/>
                <a:gd name="connsiteY6855" fmla="*/ 1069455 h 1847704"/>
                <a:gd name="connsiteX6856" fmla="*/ 1121863 w 1842380"/>
                <a:gd name="connsiteY6856" fmla="*/ 1069455 h 1847704"/>
                <a:gd name="connsiteX6857" fmla="*/ 1121863 w 1842380"/>
                <a:gd name="connsiteY6857" fmla="*/ 1069455 h 1847704"/>
                <a:gd name="connsiteX6858" fmla="*/ 1121863 w 1842380"/>
                <a:gd name="connsiteY6858" fmla="*/ 1078507 h 1847704"/>
                <a:gd name="connsiteX6859" fmla="*/ 1121863 w 1842380"/>
                <a:gd name="connsiteY6859" fmla="*/ 1089689 h 1847704"/>
                <a:gd name="connsiteX6860" fmla="*/ 1120798 w 1842380"/>
                <a:gd name="connsiteY6860" fmla="*/ 1090754 h 1847704"/>
                <a:gd name="connsiteX6861" fmla="*/ 1121863 w 1842380"/>
                <a:gd name="connsiteY6861" fmla="*/ 1092884 h 1847704"/>
                <a:gd name="connsiteX6862" fmla="*/ 1121863 w 1842380"/>
                <a:gd name="connsiteY6862" fmla="*/ 1116313 h 1847704"/>
                <a:gd name="connsiteX6863" fmla="*/ 1116005 w 1842380"/>
                <a:gd name="connsiteY6863" fmla="*/ 1125366 h 1847704"/>
                <a:gd name="connsiteX6864" fmla="*/ 1116005 w 1842380"/>
                <a:gd name="connsiteY6864" fmla="*/ 1125366 h 1847704"/>
                <a:gd name="connsiteX6865" fmla="*/ 1113876 w 1842380"/>
                <a:gd name="connsiteY6865" fmla="*/ 1128560 h 1847704"/>
                <a:gd name="connsiteX6866" fmla="*/ 1113876 w 1842380"/>
                <a:gd name="connsiteY6866" fmla="*/ 1117378 h 1847704"/>
                <a:gd name="connsiteX6867" fmla="*/ 1116005 w 1842380"/>
                <a:gd name="connsiteY6867" fmla="*/ 1095014 h 1847704"/>
                <a:gd name="connsiteX6868" fmla="*/ 1113876 w 1842380"/>
                <a:gd name="connsiteY6868" fmla="*/ 1097144 h 1847704"/>
                <a:gd name="connsiteX6869" fmla="*/ 1113876 w 1842380"/>
                <a:gd name="connsiteY6869" fmla="*/ 1089157 h 1847704"/>
                <a:gd name="connsiteX6870" fmla="*/ 1121863 w 1842380"/>
                <a:gd name="connsiteY6870" fmla="*/ 1078507 h 1847704"/>
                <a:gd name="connsiteX6871" fmla="*/ 1121863 w 1842380"/>
                <a:gd name="connsiteY6871" fmla="*/ 1078507 h 1847704"/>
                <a:gd name="connsiteX6872" fmla="*/ 1121863 w 1842380"/>
                <a:gd name="connsiteY6872" fmla="*/ 1154652 h 1847704"/>
                <a:gd name="connsiteX6873" fmla="*/ 1121863 w 1842380"/>
                <a:gd name="connsiteY6873" fmla="*/ 1171691 h 1847704"/>
                <a:gd name="connsiteX6874" fmla="*/ 1120798 w 1842380"/>
                <a:gd name="connsiteY6874" fmla="*/ 1169561 h 1847704"/>
                <a:gd name="connsiteX6875" fmla="*/ 1113876 w 1842380"/>
                <a:gd name="connsiteY6875" fmla="*/ 1163704 h 1847704"/>
                <a:gd name="connsiteX6876" fmla="*/ 1113876 w 1842380"/>
                <a:gd name="connsiteY6876" fmla="*/ 1155717 h 1847704"/>
                <a:gd name="connsiteX6877" fmla="*/ 1120798 w 1842380"/>
                <a:gd name="connsiteY6877" fmla="*/ 1159977 h 1847704"/>
                <a:gd name="connsiteX6878" fmla="*/ 1121863 w 1842380"/>
                <a:gd name="connsiteY6878" fmla="*/ 1155717 h 1847704"/>
                <a:gd name="connsiteX6879" fmla="*/ 1121863 w 1842380"/>
                <a:gd name="connsiteY6879" fmla="*/ 1154652 h 1847704"/>
                <a:gd name="connsiteX6880" fmla="*/ 1121863 w 1842380"/>
                <a:gd name="connsiteY6880" fmla="*/ 1154652 h 1847704"/>
                <a:gd name="connsiteX6881" fmla="*/ 1121863 w 1842380"/>
                <a:gd name="connsiteY6881" fmla="*/ 1247303 h 1847704"/>
                <a:gd name="connsiteX6882" fmla="*/ 1121863 w 1842380"/>
                <a:gd name="connsiteY6882" fmla="*/ 1297889 h 1847704"/>
                <a:gd name="connsiteX6883" fmla="*/ 1120798 w 1842380"/>
                <a:gd name="connsiteY6883" fmla="*/ 1297889 h 1847704"/>
                <a:gd name="connsiteX6884" fmla="*/ 1113876 w 1842380"/>
                <a:gd name="connsiteY6884" fmla="*/ 1298954 h 1847704"/>
                <a:gd name="connsiteX6885" fmla="*/ 1113876 w 1842380"/>
                <a:gd name="connsiteY6885" fmla="*/ 1298954 h 1847704"/>
                <a:gd name="connsiteX6886" fmla="*/ 1113876 w 1842380"/>
                <a:gd name="connsiteY6886" fmla="*/ 1280850 h 1847704"/>
                <a:gd name="connsiteX6887" fmla="*/ 1117070 w 1842380"/>
                <a:gd name="connsiteY6887" fmla="*/ 1279785 h 1847704"/>
                <a:gd name="connsiteX6888" fmla="*/ 1120265 w 1842380"/>
                <a:gd name="connsiteY6888" fmla="*/ 1276590 h 1847704"/>
                <a:gd name="connsiteX6889" fmla="*/ 1120265 w 1842380"/>
                <a:gd name="connsiteY6889" fmla="*/ 1269668 h 1847704"/>
                <a:gd name="connsiteX6890" fmla="*/ 1119200 w 1842380"/>
                <a:gd name="connsiteY6890" fmla="*/ 1265408 h 1847704"/>
                <a:gd name="connsiteX6891" fmla="*/ 1116005 w 1842380"/>
                <a:gd name="connsiteY6891" fmla="*/ 1264343 h 1847704"/>
                <a:gd name="connsiteX6892" fmla="*/ 1113876 w 1842380"/>
                <a:gd name="connsiteY6892" fmla="*/ 1264343 h 1847704"/>
                <a:gd name="connsiteX6893" fmla="*/ 1113876 w 1842380"/>
                <a:gd name="connsiteY6893" fmla="*/ 1232927 h 1847704"/>
                <a:gd name="connsiteX6894" fmla="*/ 1114940 w 1842380"/>
                <a:gd name="connsiteY6894" fmla="*/ 1235056 h 1847704"/>
                <a:gd name="connsiteX6895" fmla="*/ 1120798 w 1842380"/>
                <a:gd name="connsiteY6895" fmla="*/ 1245174 h 1847704"/>
                <a:gd name="connsiteX6896" fmla="*/ 1121863 w 1842380"/>
                <a:gd name="connsiteY6896" fmla="*/ 1247303 h 1847704"/>
                <a:gd name="connsiteX6897" fmla="*/ 1121863 w 1842380"/>
                <a:gd name="connsiteY6897" fmla="*/ 1247303 h 1847704"/>
                <a:gd name="connsiteX6898" fmla="*/ 1121863 w 1842380"/>
                <a:gd name="connsiteY6898" fmla="*/ 1315993 h 1847704"/>
                <a:gd name="connsiteX6899" fmla="*/ 1121863 w 1842380"/>
                <a:gd name="connsiteY6899" fmla="*/ 1339422 h 1847704"/>
                <a:gd name="connsiteX6900" fmla="*/ 1118668 w 1842380"/>
                <a:gd name="connsiteY6900" fmla="*/ 1342617 h 1847704"/>
                <a:gd name="connsiteX6901" fmla="*/ 1118668 w 1842380"/>
                <a:gd name="connsiteY6901" fmla="*/ 1344747 h 1847704"/>
                <a:gd name="connsiteX6902" fmla="*/ 1118668 w 1842380"/>
                <a:gd name="connsiteY6902" fmla="*/ 1349007 h 1847704"/>
                <a:gd name="connsiteX6903" fmla="*/ 1118668 w 1842380"/>
                <a:gd name="connsiteY6903" fmla="*/ 1353267 h 1847704"/>
                <a:gd name="connsiteX6904" fmla="*/ 1118668 w 1842380"/>
                <a:gd name="connsiteY6904" fmla="*/ 1357527 h 1847704"/>
                <a:gd name="connsiteX6905" fmla="*/ 1118668 w 1842380"/>
                <a:gd name="connsiteY6905" fmla="*/ 1359657 h 1847704"/>
                <a:gd name="connsiteX6906" fmla="*/ 1116538 w 1842380"/>
                <a:gd name="connsiteY6906" fmla="*/ 1360722 h 1847704"/>
                <a:gd name="connsiteX6907" fmla="*/ 1114408 w 1842380"/>
                <a:gd name="connsiteY6907" fmla="*/ 1359657 h 1847704"/>
                <a:gd name="connsiteX6908" fmla="*/ 1114408 w 1842380"/>
                <a:gd name="connsiteY6908" fmla="*/ 1319188 h 1847704"/>
                <a:gd name="connsiteX6909" fmla="*/ 1114408 w 1842380"/>
                <a:gd name="connsiteY6909" fmla="*/ 1319188 h 1847704"/>
                <a:gd name="connsiteX6910" fmla="*/ 1121330 w 1842380"/>
                <a:gd name="connsiteY6910" fmla="*/ 1314928 h 1847704"/>
                <a:gd name="connsiteX6911" fmla="*/ 1121863 w 1842380"/>
                <a:gd name="connsiteY6911" fmla="*/ 1314928 h 1847704"/>
                <a:gd name="connsiteX6912" fmla="*/ 1121863 w 1842380"/>
                <a:gd name="connsiteY6912" fmla="*/ 1315993 h 1847704"/>
                <a:gd name="connsiteX6913" fmla="*/ 1121863 w 1842380"/>
                <a:gd name="connsiteY6913" fmla="*/ 1382553 h 1847704"/>
                <a:gd name="connsiteX6914" fmla="*/ 1121863 w 1842380"/>
                <a:gd name="connsiteY6914" fmla="*/ 1392670 h 1847704"/>
                <a:gd name="connsiteX6915" fmla="*/ 1113876 w 1842380"/>
                <a:gd name="connsiteY6915" fmla="*/ 1393735 h 1847704"/>
                <a:gd name="connsiteX6916" fmla="*/ 1113876 w 1842380"/>
                <a:gd name="connsiteY6916" fmla="*/ 1383618 h 1847704"/>
                <a:gd name="connsiteX6917" fmla="*/ 1121863 w 1842380"/>
                <a:gd name="connsiteY6917" fmla="*/ 1382553 h 1847704"/>
                <a:gd name="connsiteX6918" fmla="*/ 1121863 w 1842380"/>
                <a:gd name="connsiteY6918" fmla="*/ 1382553 h 1847704"/>
                <a:gd name="connsiteX6919" fmla="*/ 1121863 w 1842380"/>
                <a:gd name="connsiteY6919" fmla="*/ 1424087 h 1847704"/>
                <a:gd name="connsiteX6920" fmla="*/ 1121863 w 1842380"/>
                <a:gd name="connsiteY6920" fmla="*/ 1447516 h 1847704"/>
                <a:gd name="connsiteX6921" fmla="*/ 1113876 w 1842380"/>
                <a:gd name="connsiteY6921" fmla="*/ 1450711 h 1847704"/>
                <a:gd name="connsiteX6922" fmla="*/ 1113876 w 1842380"/>
                <a:gd name="connsiteY6922" fmla="*/ 1440594 h 1847704"/>
                <a:gd name="connsiteX6923" fmla="*/ 1120798 w 1842380"/>
                <a:gd name="connsiteY6923" fmla="*/ 1437399 h 1847704"/>
                <a:gd name="connsiteX6924" fmla="*/ 1120798 w 1842380"/>
                <a:gd name="connsiteY6924" fmla="*/ 1437399 h 1847704"/>
                <a:gd name="connsiteX6925" fmla="*/ 1121863 w 1842380"/>
                <a:gd name="connsiteY6925" fmla="*/ 1436334 h 1847704"/>
                <a:gd name="connsiteX6926" fmla="*/ 1113876 w 1842380"/>
                <a:gd name="connsiteY6926" fmla="*/ 1430476 h 1847704"/>
                <a:gd name="connsiteX6927" fmla="*/ 1113876 w 1842380"/>
                <a:gd name="connsiteY6927" fmla="*/ 1417164 h 1847704"/>
                <a:gd name="connsiteX6928" fmla="*/ 1121863 w 1842380"/>
                <a:gd name="connsiteY6928" fmla="*/ 1424087 h 1847704"/>
                <a:gd name="connsiteX6929" fmla="*/ 1121863 w 1842380"/>
                <a:gd name="connsiteY6929" fmla="*/ 1424087 h 1847704"/>
                <a:gd name="connsiteX6930" fmla="*/ 1121863 w 1842380"/>
                <a:gd name="connsiteY6930" fmla="*/ 1567856 h 1847704"/>
                <a:gd name="connsiteX6931" fmla="*/ 1121863 w 1842380"/>
                <a:gd name="connsiteY6931" fmla="*/ 1576908 h 1847704"/>
                <a:gd name="connsiteX6932" fmla="*/ 1119733 w 1842380"/>
                <a:gd name="connsiteY6932" fmla="*/ 1568921 h 1847704"/>
                <a:gd name="connsiteX6933" fmla="*/ 1121863 w 1842380"/>
                <a:gd name="connsiteY6933" fmla="*/ 1567856 h 1847704"/>
                <a:gd name="connsiteX6934" fmla="*/ 1121863 w 1842380"/>
                <a:gd name="connsiteY6934" fmla="*/ 1567856 h 1847704"/>
                <a:gd name="connsiteX6935" fmla="*/ 1121863 w 1842380"/>
                <a:gd name="connsiteY6935" fmla="*/ 1721210 h 1847704"/>
                <a:gd name="connsiteX6936" fmla="*/ 1121863 w 1842380"/>
                <a:gd name="connsiteY6936" fmla="*/ 1739315 h 1847704"/>
                <a:gd name="connsiteX6937" fmla="*/ 1119733 w 1842380"/>
                <a:gd name="connsiteY6937" fmla="*/ 1738250 h 1847704"/>
                <a:gd name="connsiteX6938" fmla="*/ 1113876 w 1842380"/>
                <a:gd name="connsiteY6938" fmla="*/ 1737185 h 1847704"/>
                <a:gd name="connsiteX6939" fmla="*/ 1113876 w 1842380"/>
                <a:gd name="connsiteY6939" fmla="*/ 1720145 h 1847704"/>
                <a:gd name="connsiteX6940" fmla="*/ 1121863 w 1842380"/>
                <a:gd name="connsiteY6940" fmla="*/ 1721210 h 1847704"/>
                <a:gd name="connsiteX6941" fmla="*/ 1121863 w 1842380"/>
                <a:gd name="connsiteY6941" fmla="*/ 1721210 h 1847704"/>
                <a:gd name="connsiteX6942" fmla="*/ 1121863 w 1842380"/>
                <a:gd name="connsiteY6942" fmla="*/ 1797887 h 1847704"/>
                <a:gd name="connsiteX6943" fmla="*/ 1121863 w 1842380"/>
                <a:gd name="connsiteY6943" fmla="*/ 1819187 h 1847704"/>
                <a:gd name="connsiteX6944" fmla="*/ 1116005 w 1842380"/>
                <a:gd name="connsiteY6944" fmla="*/ 1821317 h 1847704"/>
                <a:gd name="connsiteX6945" fmla="*/ 1113876 w 1842380"/>
                <a:gd name="connsiteY6945" fmla="*/ 1822382 h 1847704"/>
                <a:gd name="connsiteX6946" fmla="*/ 1113876 w 1842380"/>
                <a:gd name="connsiteY6946" fmla="*/ 1793095 h 1847704"/>
                <a:gd name="connsiteX6947" fmla="*/ 1121863 w 1842380"/>
                <a:gd name="connsiteY6947" fmla="*/ 1797887 h 1847704"/>
                <a:gd name="connsiteX6948" fmla="*/ 1113876 w 1842380"/>
                <a:gd name="connsiteY6948" fmla="*/ 25795 h 1847704"/>
                <a:gd name="connsiteX6949" fmla="*/ 1113876 w 1842380"/>
                <a:gd name="connsiteY6949" fmla="*/ 49224 h 1847704"/>
                <a:gd name="connsiteX6950" fmla="*/ 1110681 w 1842380"/>
                <a:gd name="connsiteY6950" fmla="*/ 46029 h 1847704"/>
                <a:gd name="connsiteX6951" fmla="*/ 1110681 w 1842380"/>
                <a:gd name="connsiteY6951" fmla="*/ 24730 h 1847704"/>
                <a:gd name="connsiteX6952" fmla="*/ 1113876 w 1842380"/>
                <a:gd name="connsiteY6952" fmla="*/ 25795 h 1847704"/>
                <a:gd name="connsiteX6953" fmla="*/ 1113876 w 1842380"/>
                <a:gd name="connsiteY6953" fmla="*/ 25795 h 1847704"/>
                <a:gd name="connsiteX6954" fmla="*/ 1113876 w 1842380"/>
                <a:gd name="connsiteY6954" fmla="*/ 115784 h 1847704"/>
                <a:gd name="connsiteX6955" fmla="*/ 1113876 w 1842380"/>
                <a:gd name="connsiteY6955" fmla="*/ 131758 h 1847704"/>
                <a:gd name="connsiteX6956" fmla="*/ 1110681 w 1842380"/>
                <a:gd name="connsiteY6956" fmla="*/ 131758 h 1847704"/>
                <a:gd name="connsiteX6957" fmla="*/ 1110681 w 1842380"/>
                <a:gd name="connsiteY6957" fmla="*/ 114719 h 1847704"/>
                <a:gd name="connsiteX6958" fmla="*/ 1113876 w 1842380"/>
                <a:gd name="connsiteY6958" fmla="*/ 115784 h 1847704"/>
                <a:gd name="connsiteX6959" fmla="*/ 1113876 w 1842380"/>
                <a:gd name="connsiteY6959" fmla="*/ 115784 h 1847704"/>
                <a:gd name="connsiteX6960" fmla="*/ 1113876 w 1842380"/>
                <a:gd name="connsiteY6960" fmla="*/ 189799 h 1847704"/>
                <a:gd name="connsiteX6961" fmla="*/ 1113876 w 1842380"/>
                <a:gd name="connsiteY6961" fmla="*/ 235059 h 1847704"/>
                <a:gd name="connsiteX6962" fmla="*/ 1110681 w 1842380"/>
                <a:gd name="connsiteY6962" fmla="*/ 235059 h 1847704"/>
                <a:gd name="connsiteX6963" fmla="*/ 1110681 w 1842380"/>
                <a:gd name="connsiteY6963" fmla="*/ 189799 h 1847704"/>
                <a:gd name="connsiteX6964" fmla="*/ 1113876 w 1842380"/>
                <a:gd name="connsiteY6964" fmla="*/ 189799 h 1847704"/>
                <a:gd name="connsiteX6965" fmla="*/ 1113876 w 1842380"/>
                <a:gd name="connsiteY6965" fmla="*/ 189799 h 1847704"/>
                <a:gd name="connsiteX6966" fmla="*/ 1113876 w 1842380"/>
                <a:gd name="connsiteY6966" fmla="*/ 251034 h 1847704"/>
                <a:gd name="connsiteX6967" fmla="*/ 1113876 w 1842380"/>
                <a:gd name="connsiteY6967" fmla="*/ 311736 h 1847704"/>
                <a:gd name="connsiteX6968" fmla="*/ 1110681 w 1842380"/>
                <a:gd name="connsiteY6968" fmla="*/ 310671 h 1847704"/>
                <a:gd name="connsiteX6969" fmla="*/ 1110681 w 1842380"/>
                <a:gd name="connsiteY6969" fmla="*/ 273398 h 1847704"/>
                <a:gd name="connsiteX6970" fmla="*/ 1111746 w 1842380"/>
                <a:gd name="connsiteY6970" fmla="*/ 273398 h 1847704"/>
                <a:gd name="connsiteX6971" fmla="*/ 1110681 w 1842380"/>
                <a:gd name="connsiteY6971" fmla="*/ 269138 h 1847704"/>
                <a:gd name="connsiteX6972" fmla="*/ 1110681 w 1842380"/>
                <a:gd name="connsiteY6972" fmla="*/ 252099 h 1847704"/>
                <a:gd name="connsiteX6973" fmla="*/ 1113876 w 1842380"/>
                <a:gd name="connsiteY6973" fmla="*/ 251034 h 1847704"/>
                <a:gd name="connsiteX6974" fmla="*/ 1113876 w 1842380"/>
                <a:gd name="connsiteY6974" fmla="*/ 251034 h 1847704"/>
                <a:gd name="connsiteX6975" fmla="*/ 1113876 w 1842380"/>
                <a:gd name="connsiteY6975" fmla="*/ 323983 h 1847704"/>
                <a:gd name="connsiteX6976" fmla="*/ 1113876 w 1842380"/>
                <a:gd name="connsiteY6976" fmla="*/ 344218 h 1847704"/>
                <a:gd name="connsiteX6977" fmla="*/ 1110681 w 1842380"/>
                <a:gd name="connsiteY6977" fmla="*/ 344218 h 1847704"/>
                <a:gd name="connsiteX6978" fmla="*/ 1110681 w 1842380"/>
                <a:gd name="connsiteY6978" fmla="*/ 322919 h 1847704"/>
                <a:gd name="connsiteX6979" fmla="*/ 1113876 w 1842380"/>
                <a:gd name="connsiteY6979" fmla="*/ 323983 h 1847704"/>
                <a:gd name="connsiteX6980" fmla="*/ 1113876 w 1842380"/>
                <a:gd name="connsiteY6980" fmla="*/ 323983 h 1847704"/>
                <a:gd name="connsiteX6981" fmla="*/ 1113876 w 1842380"/>
                <a:gd name="connsiteY6981" fmla="*/ 417700 h 1847704"/>
                <a:gd name="connsiteX6982" fmla="*/ 1113876 w 1842380"/>
                <a:gd name="connsiteY6982" fmla="*/ 427817 h 1847704"/>
                <a:gd name="connsiteX6983" fmla="*/ 1110681 w 1842380"/>
                <a:gd name="connsiteY6983" fmla="*/ 426752 h 1847704"/>
                <a:gd name="connsiteX6984" fmla="*/ 1110681 w 1842380"/>
                <a:gd name="connsiteY6984" fmla="*/ 416635 h 1847704"/>
                <a:gd name="connsiteX6985" fmla="*/ 1113876 w 1842380"/>
                <a:gd name="connsiteY6985" fmla="*/ 417700 h 1847704"/>
                <a:gd name="connsiteX6986" fmla="*/ 1113876 w 1842380"/>
                <a:gd name="connsiteY6986" fmla="*/ 417700 h 1847704"/>
                <a:gd name="connsiteX6987" fmla="*/ 1113876 w 1842380"/>
                <a:gd name="connsiteY6987" fmla="*/ 474675 h 1847704"/>
                <a:gd name="connsiteX6988" fmla="*/ 1113876 w 1842380"/>
                <a:gd name="connsiteY6988" fmla="*/ 485857 h 1847704"/>
                <a:gd name="connsiteX6989" fmla="*/ 1110681 w 1842380"/>
                <a:gd name="connsiteY6989" fmla="*/ 484792 h 1847704"/>
                <a:gd name="connsiteX6990" fmla="*/ 1110681 w 1842380"/>
                <a:gd name="connsiteY6990" fmla="*/ 472545 h 1847704"/>
                <a:gd name="connsiteX6991" fmla="*/ 1113876 w 1842380"/>
                <a:gd name="connsiteY6991" fmla="*/ 474675 h 1847704"/>
                <a:gd name="connsiteX6992" fmla="*/ 1113876 w 1842380"/>
                <a:gd name="connsiteY6992" fmla="*/ 474675 h 1847704"/>
                <a:gd name="connsiteX6993" fmla="*/ 1113876 w 1842380"/>
                <a:gd name="connsiteY6993" fmla="*/ 540170 h 1847704"/>
                <a:gd name="connsiteX6994" fmla="*/ 1113876 w 1842380"/>
                <a:gd name="connsiteY6994" fmla="*/ 565197 h 1847704"/>
                <a:gd name="connsiteX6995" fmla="*/ 1110681 w 1842380"/>
                <a:gd name="connsiteY6995" fmla="*/ 563067 h 1847704"/>
                <a:gd name="connsiteX6996" fmla="*/ 1110681 w 1842380"/>
                <a:gd name="connsiteY6996" fmla="*/ 563067 h 1847704"/>
                <a:gd name="connsiteX6997" fmla="*/ 1110681 w 1842380"/>
                <a:gd name="connsiteY6997" fmla="*/ 539638 h 1847704"/>
                <a:gd name="connsiteX6998" fmla="*/ 1113876 w 1842380"/>
                <a:gd name="connsiteY6998" fmla="*/ 540170 h 1847704"/>
                <a:gd name="connsiteX6999" fmla="*/ 1113876 w 1842380"/>
                <a:gd name="connsiteY6999" fmla="*/ 540170 h 1847704"/>
                <a:gd name="connsiteX7000" fmla="*/ 1113876 w 1842380"/>
                <a:gd name="connsiteY7000" fmla="*/ 584366 h 1847704"/>
                <a:gd name="connsiteX7001" fmla="*/ 1113876 w 1842380"/>
                <a:gd name="connsiteY7001" fmla="*/ 607795 h 1847704"/>
                <a:gd name="connsiteX7002" fmla="*/ 1112811 w 1842380"/>
                <a:gd name="connsiteY7002" fmla="*/ 606730 h 1847704"/>
                <a:gd name="connsiteX7003" fmla="*/ 1110681 w 1842380"/>
                <a:gd name="connsiteY7003" fmla="*/ 603535 h 1847704"/>
                <a:gd name="connsiteX7004" fmla="*/ 1110681 w 1842380"/>
                <a:gd name="connsiteY7004" fmla="*/ 603535 h 1847704"/>
                <a:gd name="connsiteX7005" fmla="*/ 1110681 w 1842380"/>
                <a:gd name="connsiteY7005" fmla="*/ 583301 h 1847704"/>
                <a:gd name="connsiteX7006" fmla="*/ 1110681 w 1842380"/>
                <a:gd name="connsiteY7006" fmla="*/ 583301 h 1847704"/>
                <a:gd name="connsiteX7007" fmla="*/ 1113876 w 1842380"/>
                <a:gd name="connsiteY7007" fmla="*/ 584366 h 1847704"/>
                <a:gd name="connsiteX7008" fmla="*/ 1113876 w 1842380"/>
                <a:gd name="connsiteY7008" fmla="*/ 584366 h 1847704"/>
                <a:gd name="connsiteX7009" fmla="*/ 1113876 w 1842380"/>
                <a:gd name="connsiteY7009" fmla="*/ 614717 h 1847704"/>
                <a:gd name="connsiteX7010" fmla="*/ 1113876 w 1842380"/>
                <a:gd name="connsiteY7010" fmla="*/ 641874 h 1847704"/>
                <a:gd name="connsiteX7011" fmla="*/ 1112811 w 1842380"/>
                <a:gd name="connsiteY7011" fmla="*/ 641874 h 1847704"/>
                <a:gd name="connsiteX7012" fmla="*/ 1110681 w 1842380"/>
                <a:gd name="connsiteY7012" fmla="*/ 644004 h 1847704"/>
                <a:gd name="connsiteX7013" fmla="*/ 1110681 w 1842380"/>
                <a:gd name="connsiteY7013" fmla="*/ 617912 h 1847704"/>
                <a:gd name="connsiteX7014" fmla="*/ 1112811 w 1842380"/>
                <a:gd name="connsiteY7014" fmla="*/ 615782 h 1847704"/>
                <a:gd name="connsiteX7015" fmla="*/ 1113876 w 1842380"/>
                <a:gd name="connsiteY7015" fmla="*/ 614717 h 1847704"/>
                <a:gd name="connsiteX7016" fmla="*/ 1113876 w 1842380"/>
                <a:gd name="connsiteY7016" fmla="*/ 614717 h 1847704"/>
                <a:gd name="connsiteX7017" fmla="*/ 1113876 w 1842380"/>
                <a:gd name="connsiteY7017" fmla="*/ 703642 h 1847704"/>
                <a:gd name="connsiteX7018" fmla="*/ 1113876 w 1842380"/>
                <a:gd name="connsiteY7018" fmla="*/ 718551 h 1847704"/>
                <a:gd name="connsiteX7019" fmla="*/ 1110681 w 1842380"/>
                <a:gd name="connsiteY7019" fmla="*/ 718551 h 1847704"/>
                <a:gd name="connsiteX7020" fmla="*/ 1110681 w 1842380"/>
                <a:gd name="connsiteY7020" fmla="*/ 706836 h 1847704"/>
                <a:gd name="connsiteX7021" fmla="*/ 1113876 w 1842380"/>
                <a:gd name="connsiteY7021" fmla="*/ 703642 h 1847704"/>
                <a:gd name="connsiteX7022" fmla="*/ 1113876 w 1842380"/>
                <a:gd name="connsiteY7022" fmla="*/ 703642 h 1847704"/>
                <a:gd name="connsiteX7023" fmla="*/ 1113876 w 1842380"/>
                <a:gd name="connsiteY7023" fmla="*/ 741980 h 1847704"/>
                <a:gd name="connsiteX7024" fmla="*/ 1113876 w 1842380"/>
                <a:gd name="connsiteY7024" fmla="*/ 751032 h 1847704"/>
                <a:gd name="connsiteX7025" fmla="*/ 1110681 w 1842380"/>
                <a:gd name="connsiteY7025" fmla="*/ 748902 h 1847704"/>
                <a:gd name="connsiteX7026" fmla="*/ 1110681 w 1842380"/>
                <a:gd name="connsiteY7026" fmla="*/ 739850 h 1847704"/>
                <a:gd name="connsiteX7027" fmla="*/ 1113876 w 1842380"/>
                <a:gd name="connsiteY7027" fmla="*/ 741980 h 1847704"/>
                <a:gd name="connsiteX7028" fmla="*/ 1113876 w 1842380"/>
                <a:gd name="connsiteY7028" fmla="*/ 741980 h 1847704"/>
                <a:gd name="connsiteX7029" fmla="*/ 1113876 w 1842380"/>
                <a:gd name="connsiteY7029" fmla="*/ 769669 h 1847704"/>
                <a:gd name="connsiteX7030" fmla="*/ 1113876 w 1842380"/>
                <a:gd name="connsiteY7030" fmla="*/ 803215 h 1847704"/>
                <a:gd name="connsiteX7031" fmla="*/ 1110681 w 1842380"/>
                <a:gd name="connsiteY7031" fmla="*/ 809073 h 1847704"/>
                <a:gd name="connsiteX7032" fmla="*/ 1110681 w 1842380"/>
                <a:gd name="connsiteY7032" fmla="*/ 794163 h 1847704"/>
                <a:gd name="connsiteX7033" fmla="*/ 1110681 w 1842380"/>
                <a:gd name="connsiteY7033" fmla="*/ 776059 h 1847704"/>
                <a:gd name="connsiteX7034" fmla="*/ 1110681 w 1842380"/>
                <a:gd name="connsiteY7034" fmla="*/ 765942 h 1847704"/>
                <a:gd name="connsiteX7035" fmla="*/ 1113876 w 1842380"/>
                <a:gd name="connsiteY7035" fmla="*/ 769669 h 1847704"/>
                <a:gd name="connsiteX7036" fmla="*/ 1113876 w 1842380"/>
                <a:gd name="connsiteY7036" fmla="*/ 769669 h 1847704"/>
                <a:gd name="connsiteX7037" fmla="*/ 1113876 w 1842380"/>
                <a:gd name="connsiteY7037" fmla="*/ 831969 h 1847704"/>
                <a:gd name="connsiteX7038" fmla="*/ 1113876 w 1842380"/>
                <a:gd name="connsiteY7038" fmla="*/ 841021 h 1847704"/>
                <a:gd name="connsiteX7039" fmla="*/ 1110681 w 1842380"/>
                <a:gd name="connsiteY7039" fmla="*/ 837827 h 1847704"/>
                <a:gd name="connsiteX7040" fmla="*/ 1110681 w 1842380"/>
                <a:gd name="connsiteY7040" fmla="*/ 827709 h 1847704"/>
                <a:gd name="connsiteX7041" fmla="*/ 1113876 w 1842380"/>
                <a:gd name="connsiteY7041" fmla="*/ 831969 h 1847704"/>
                <a:gd name="connsiteX7042" fmla="*/ 1113876 w 1842380"/>
                <a:gd name="connsiteY7042" fmla="*/ 831969 h 1847704"/>
                <a:gd name="connsiteX7043" fmla="*/ 1113876 w 1842380"/>
                <a:gd name="connsiteY7043" fmla="*/ 1026324 h 1847704"/>
                <a:gd name="connsiteX7044" fmla="*/ 1113876 w 1842380"/>
                <a:gd name="connsiteY7044" fmla="*/ 1037506 h 1847704"/>
                <a:gd name="connsiteX7045" fmla="*/ 1111746 w 1842380"/>
                <a:gd name="connsiteY7045" fmla="*/ 1044429 h 1847704"/>
                <a:gd name="connsiteX7046" fmla="*/ 1113876 w 1842380"/>
                <a:gd name="connsiteY7046" fmla="*/ 1043364 h 1847704"/>
                <a:gd name="connsiteX7047" fmla="*/ 1113876 w 1842380"/>
                <a:gd name="connsiteY7047" fmla="*/ 1051351 h 1847704"/>
                <a:gd name="connsiteX7048" fmla="*/ 1110681 w 1842380"/>
                <a:gd name="connsiteY7048" fmla="*/ 1051351 h 1847704"/>
                <a:gd name="connsiteX7049" fmla="*/ 1110681 w 1842380"/>
                <a:gd name="connsiteY7049" fmla="*/ 1030052 h 1847704"/>
                <a:gd name="connsiteX7050" fmla="*/ 1113876 w 1842380"/>
                <a:gd name="connsiteY7050" fmla="*/ 1026324 h 1847704"/>
                <a:gd name="connsiteX7051" fmla="*/ 1113876 w 1842380"/>
                <a:gd name="connsiteY7051" fmla="*/ 1026324 h 1847704"/>
                <a:gd name="connsiteX7052" fmla="*/ 1113876 w 1842380"/>
                <a:gd name="connsiteY7052" fmla="*/ 1069455 h 1847704"/>
                <a:gd name="connsiteX7053" fmla="*/ 1113876 w 1842380"/>
                <a:gd name="connsiteY7053" fmla="*/ 1076377 h 1847704"/>
                <a:gd name="connsiteX7054" fmla="*/ 1110681 w 1842380"/>
                <a:gd name="connsiteY7054" fmla="*/ 1075312 h 1847704"/>
                <a:gd name="connsiteX7055" fmla="*/ 1110681 w 1842380"/>
                <a:gd name="connsiteY7055" fmla="*/ 1068390 h 1847704"/>
                <a:gd name="connsiteX7056" fmla="*/ 1113876 w 1842380"/>
                <a:gd name="connsiteY7056" fmla="*/ 1069455 h 1847704"/>
                <a:gd name="connsiteX7057" fmla="*/ 1113876 w 1842380"/>
                <a:gd name="connsiteY7057" fmla="*/ 1069455 h 1847704"/>
                <a:gd name="connsiteX7058" fmla="*/ 1113876 w 1842380"/>
                <a:gd name="connsiteY7058" fmla="*/ 1089689 h 1847704"/>
                <a:gd name="connsiteX7059" fmla="*/ 1113876 w 1842380"/>
                <a:gd name="connsiteY7059" fmla="*/ 1097677 h 1847704"/>
                <a:gd name="connsiteX7060" fmla="*/ 1113876 w 1842380"/>
                <a:gd name="connsiteY7060" fmla="*/ 1097677 h 1847704"/>
                <a:gd name="connsiteX7061" fmla="*/ 1110681 w 1842380"/>
                <a:gd name="connsiteY7061" fmla="*/ 1100872 h 1847704"/>
                <a:gd name="connsiteX7062" fmla="*/ 1110681 w 1842380"/>
                <a:gd name="connsiteY7062" fmla="*/ 1090754 h 1847704"/>
                <a:gd name="connsiteX7063" fmla="*/ 1113876 w 1842380"/>
                <a:gd name="connsiteY7063" fmla="*/ 1089689 h 1847704"/>
                <a:gd name="connsiteX7064" fmla="*/ 1113876 w 1842380"/>
                <a:gd name="connsiteY7064" fmla="*/ 1089689 h 1847704"/>
                <a:gd name="connsiteX7065" fmla="*/ 1113876 w 1842380"/>
                <a:gd name="connsiteY7065" fmla="*/ 1117911 h 1847704"/>
                <a:gd name="connsiteX7066" fmla="*/ 1113876 w 1842380"/>
                <a:gd name="connsiteY7066" fmla="*/ 1129093 h 1847704"/>
                <a:gd name="connsiteX7067" fmla="*/ 1110681 w 1842380"/>
                <a:gd name="connsiteY7067" fmla="*/ 1132288 h 1847704"/>
                <a:gd name="connsiteX7068" fmla="*/ 1110681 w 1842380"/>
                <a:gd name="connsiteY7068" fmla="*/ 1121106 h 1847704"/>
                <a:gd name="connsiteX7069" fmla="*/ 1113876 w 1842380"/>
                <a:gd name="connsiteY7069" fmla="*/ 1117911 h 1847704"/>
                <a:gd name="connsiteX7070" fmla="*/ 1113876 w 1842380"/>
                <a:gd name="connsiteY7070" fmla="*/ 1117911 h 1847704"/>
                <a:gd name="connsiteX7071" fmla="*/ 1113876 w 1842380"/>
                <a:gd name="connsiteY7071" fmla="*/ 1156249 h 1847704"/>
                <a:gd name="connsiteX7072" fmla="*/ 1113876 w 1842380"/>
                <a:gd name="connsiteY7072" fmla="*/ 1164237 h 1847704"/>
                <a:gd name="connsiteX7073" fmla="*/ 1110681 w 1842380"/>
                <a:gd name="connsiteY7073" fmla="*/ 1162107 h 1847704"/>
                <a:gd name="connsiteX7074" fmla="*/ 1110681 w 1842380"/>
                <a:gd name="connsiteY7074" fmla="*/ 1153055 h 1847704"/>
                <a:gd name="connsiteX7075" fmla="*/ 1113876 w 1842380"/>
                <a:gd name="connsiteY7075" fmla="*/ 1156249 h 1847704"/>
                <a:gd name="connsiteX7076" fmla="*/ 1113876 w 1842380"/>
                <a:gd name="connsiteY7076" fmla="*/ 1156249 h 1847704"/>
                <a:gd name="connsiteX7077" fmla="*/ 1113876 w 1842380"/>
                <a:gd name="connsiteY7077" fmla="*/ 1232394 h 1847704"/>
                <a:gd name="connsiteX7078" fmla="*/ 1113876 w 1842380"/>
                <a:gd name="connsiteY7078" fmla="*/ 1263810 h 1847704"/>
                <a:gd name="connsiteX7079" fmla="*/ 1110681 w 1842380"/>
                <a:gd name="connsiteY7079" fmla="*/ 1262745 h 1847704"/>
                <a:gd name="connsiteX7080" fmla="*/ 1110681 w 1842380"/>
                <a:gd name="connsiteY7080" fmla="*/ 1227602 h 1847704"/>
                <a:gd name="connsiteX7081" fmla="*/ 1111746 w 1842380"/>
                <a:gd name="connsiteY7081" fmla="*/ 1227602 h 1847704"/>
                <a:gd name="connsiteX7082" fmla="*/ 1113876 w 1842380"/>
                <a:gd name="connsiteY7082" fmla="*/ 1232394 h 1847704"/>
                <a:gd name="connsiteX7083" fmla="*/ 1113876 w 1842380"/>
                <a:gd name="connsiteY7083" fmla="*/ 1232394 h 1847704"/>
                <a:gd name="connsiteX7084" fmla="*/ 1113876 w 1842380"/>
                <a:gd name="connsiteY7084" fmla="*/ 1280850 h 1847704"/>
                <a:gd name="connsiteX7085" fmla="*/ 1113876 w 1842380"/>
                <a:gd name="connsiteY7085" fmla="*/ 1298954 h 1847704"/>
                <a:gd name="connsiteX7086" fmla="*/ 1110681 w 1842380"/>
                <a:gd name="connsiteY7086" fmla="*/ 1301084 h 1847704"/>
                <a:gd name="connsiteX7087" fmla="*/ 1110681 w 1842380"/>
                <a:gd name="connsiteY7087" fmla="*/ 1281915 h 1847704"/>
                <a:gd name="connsiteX7088" fmla="*/ 1111746 w 1842380"/>
                <a:gd name="connsiteY7088" fmla="*/ 1280850 h 1847704"/>
                <a:gd name="connsiteX7089" fmla="*/ 1113876 w 1842380"/>
                <a:gd name="connsiteY7089" fmla="*/ 1280850 h 1847704"/>
                <a:gd name="connsiteX7090" fmla="*/ 1113876 w 1842380"/>
                <a:gd name="connsiteY7090" fmla="*/ 1280850 h 1847704"/>
                <a:gd name="connsiteX7091" fmla="*/ 1113876 w 1842380"/>
                <a:gd name="connsiteY7091" fmla="*/ 1320253 h 1847704"/>
                <a:gd name="connsiteX7092" fmla="*/ 1113876 w 1842380"/>
                <a:gd name="connsiteY7092" fmla="*/ 1360722 h 1847704"/>
                <a:gd name="connsiteX7093" fmla="*/ 1112811 w 1842380"/>
                <a:gd name="connsiteY7093" fmla="*/ 1360722 h 1847704"/>
                <a:gd name="connsiteX7094" fmla="*/ 1110681 w 1842380"/>
                <a:gd name="connsiteY7094" fmla="*/ 1359657 h 1847704"/>
                <a:gd name="connsiteX7095" fmla="*/ 1110681 w 1842380"/>
                <a:gd name="connsiteY7095" fmla="*/ 1321318 h 1847704"/>
                <a:gd name="connsiteX7096" fmla="*/ 1113876 w 1842380"/>
                <a:gd name="connsiteY7096" fmla="*/ 1320253 h 1847704"/>
                <a:gd name="connsiteX7097" fmla="*/ 1113876 w 1842380"/>
                <a:gd name="connsiteY7097" fmla="*/ 1320253 h 1847704"/>
                <a:gd name="connsiteX7098" fmla="*/ 1113876 w 1842380"/>
                <a:gd name="connsiteY7098" fmla="*/ 1383618 h 1847704"/>
                <a:gd name="connsiteX7099" fmla="*/ 1113876 w 1842380"/>
                <a:gd name="connsiteY7099" fmla="*/ 1393735 h 1847704"/>
                <a:gd name="connsiteX7100" fmla="*/ 1110681 w 1842380"/>
                <a:gd name="connsiteY7100" fmla="*/ 1394800 h 1847704"/>
                <a:gd name="connsiteX7101" fmla="*/ 1110681 w 1842380"/>
                <a:gd name="connsiteY7101" fmla="*/ 1384683 h 1847704"/>
                <a:gd name="connsiteX7102" fmla="*/ 1113876 w 1842380"/>
                <a:gd name="connsiteY7102" fmla="*/ 1383618 h 1847704"/>
                <a:gd name="connsiteX7103" fmla="*/ 1113876 w 1842380"/>
                <a:gd name="connsiteY7103" fmla="*/ 1383618 h 1847704"/>
                <a:gd name="connsiteX7104" fmla="*/ 1113876 w 1842380"/>
                <a:gd name="connsiteY7104" fmla="*/ 1417164 h 1847704"/>
                <a:gd name="connsiteX7105" fmla="*/ 1113876 w 1842380"/>
                <a:gd name="connsiteY7105" fmla="*/ 1430476 h 1847704"/>
                <a:gd name="connsiteX7106" fmla="*/ 1110681 w 1842380"/>
                <a:gd name="connsiteY7106" fmla="*/ 1429412 h 1847704"/>
                <a:gd name="connsiteX7107" fmla="*/ 1110681 w 1842380"/>
                <a:gd name="connsiteY7107" fmla="*/ 1415035 h 1847704"/>
                <a:gd name="connsiteX7108" fmla="*/ 1113876 w 1842380"/>
                <a:gd name="connsiteY7108" fmla="*/ 1417164 h 1847704"/>
                <a:gd name="connsiteX7109" fmla="*/ 1113876 w 1842380"/>
                <a:gd name="connsiteY7109" fmla="*/ 1417164 h 1847704"/>
                <a:gd name="connsiteX7110" fmla="*/ 1113876 w 1842380"/>
                <a:gd name="connsiteY7110" fmla="*/ 1440594 h 1847704"/>
                <a:gd name="connsiteX7111" fmla="*/ 1113876 w 1842380"/>
                <a:gd name="connsiteY7111" fmla="*/ 1450711 h 1847704"/>
                <a:gd name="connsiteX7112" fmla="*/ 1110681 w 1842380"/>
                <a:gd name="connsiteY7112" fmla="*/ 1451776 h 1847704"/>
                <a:gd name="connsiteX7113" fmla="*/ 1110681 w 1842380"/>
                <a:gd name="connsiteY7113" fmla="*/ 1441659 h 1847704"/>
                <a:gd name="connsiteX7114" fmla="*/ 1113876 w 1842380"/>
                <a:gd name="connsiteY7114" fmla="*/ 1440594 h 1847704"/>
                <a:gd name="connsiteX7115" fmla="*/ 1113876 w 1842380"/>
                <a:gd name="connsiteY7115" fmla="*/ 1440594 h 1847704"/>
                <a:gd name="connsiteX7116" fmla="*/ 1113876 w 1842380"/>
                <a:gd name="connsiteY7116" fmla="*/ 1720145 h 1847704"/>
                <a:gd name="connsiteX7117" fmla="*/ 1113876 w 1842380"/>
                <a:gd name="connsiteY7117" fmla="*/ 1737185 h 1847704"/>
                <a:gd name="connsiteX7118" fmla="*/ 1110681 w 1842380"/>
                <a:gd name="connsiteY7118" fmla="*/ 1736120 h 1847704"/>
                <a:gd name="connsiteX7119" fmla="*/ 1110681 w 1842380"/>
                <a:gd name="connsiteY7119" fmla="*/ 1720145 h 1847704"/>
                <a:gd name="connsiteX7120" fmla="*/ 1113876 w 1842380"/>
                <a:gd name="connsiteY7120" fmla="*/ 1720145 h 1847704"/>
                <a:gd name="connsiteX7121" fmla="*/ 1113876 w 1842380"/>
                <a:gd name="connsiteY7121" fmla="*/ 1720145 h 1847704"/>
                <a:gd name="connsiteX7122" fmla="*/ 1113876 w 1842380"/>
                <a:gd name="connsiteY7122" fmla="*/ 1793095 h 1847704"/>
                <a:gd name="connsiteX7123" fmla="*/ 1113876 w 1842380"/>
                <a:gd name="connsiteY7123" fmla="*/ 1822382 h 1847704"/>
                <a:gd name="connsiteX7124" fmla="*/ 1110681 w 1842380"/>
                <a:gd name="connsiteY7124" fmla="*/ 1823447 h 1847704"/>
                <a:gd name="connsiteX7125" fmla="*/ 1110681 w 1842380"/>
                <a:gd name="connsiteY7125" fmla="*/ 1790965 h 1847704"/>
                <a:gd name="connsiteX7126" fmla="*/ 1113876 w 1842380"/>
                <a:gd name="connsiteY7126" fmla="*/ 1793095 h 1847704"/>
                <a:gd name="connsiteX7127" fmla="*/ 1110681 w 1842380"/>
                <a:gd name="connsiteY7127" fmla="*/ 24730 h 1847704"/>
                <a:gd name="connsiteX7128" fmla="*/ 1110681 w 1842380"/>
                <a:gd name="connsiteY7128" fmla="*/ 46029 h 1847704"/>
                <a:gd name="connsiteX7129" fmla="*/ 1102693 w 1842380"/>
                <a:gd name="connsiteY7129" fmla="*/ 40172 h 1847704"/>
                <a:gd name="connsiteX7130" fmla="*/ 1102693 w 1842380"/>
                <a:gd name="connsiteY7130" fmla="*/ 21002 h 1847704"/>
                <a:gd name="connsiteX7131" fmla="*/ 1110681 w 1842380"/>
                <a:gd name="connsiteY7131" fmla="*/ 24730 h 1847704"/>
                <a:gd name="connsiteX7132" fmla="*/ 1110681 w 1842380"/>
                <a:gd name="connsiteY7132" fmla="*/ 24730 h 1847704"/>
                <a:gd name="connsiteX7133" fmla="*/ 1110681 w 1842380"/>
                <a:gd name="connsiteY7133" fmla="*/ 114719 h 1847704"/>
                <a:gd name="connsiteX7134" fmla="*/ 1110681 w 1842380"/>
                <a:gd name="connsiteY7134" fmla="*/ 131758 h 1847704"/>
                <a:gd name="connsiteX7135" fmla="*/ 1102693 w 1842380"/>
                <a:gd name="connsiteY7135" fmla="*/ 129628 h 1847704"/>
                <a:gd name="connsiteX7136" fmla="*/ 1102693 w 1842380"/>
                <a:gd name="connsiteY7136" fmla="*/ 112589 h 1847704"/>
                <a:gd name="connsiteX7137" fmla="*/ 1110681 w 1842380"/>
                <a:gd name="connsiteY7137" fmla="*/ 114719 h 1847704"/>
                <a:gd name="connsiteX7138" fmla="*/ 1110681 w 1842380"/>
                <a:gd name="connsiteY7138" fmla="*/ 114719 h 1847704"/>
                <a:gd name="connsiteX7139" fmla="*/ 1110681 w 1842380"/>
                <a:gd name="connsiteY7139" fmla="*/ 189799 h 1847704"/>
                <a:gd name="connsiteX7140" fmla="*/ 1110681 w 1842380"/>
                <a:gd name="connsiteY7140" fmla="*/ 235059 h 1847704"/>
                <a:gd name="connsiteX7141" fmla="*/ 1102693 w 1842380"/>
                <a:gd name="connsiteY7141" fmla="*/ 235059 h 1847704"/>
                <a:gd name="connsiteX7142" fmla="*/ 1102693 w 1842380"/>
                <a:gd name="connsiteY7142" fmla="*/ 214825 h 1847704"/>
                <a:gd name="connsiteX7143" fmla="*/ 1102693 w 1842380"/>
                <a:gd name="connsiteY7143" fmla="*/ 210565 h 1847704"/>
                <a:gd name="connsiteX7144" fmla="*/ 1102693 w 1842380"/>
                <a:gd name="connsiteY7144" fmla="*/ 187136 h 1847704"/>
                <a:gd name="connsiteX7145" fmla="*/ 1108551 w 1842380"/>
                <a:gd name="connsiteY7145" fmla="*/ 190331 h 1847704"/>
                <a:gd name="connsiteX7146" fmla="*/ 1110681 w 1842380"/>
                <a:gd name="connsiteY7146" fmla="*/ 189799 h 1847704"/>
                <a:gd name="connsiteX7147" fmla="*/ 1110681 w 1842380"/>
                <a:gd name="connsiteY7147" fmla="*/ 189799 h 1847704"/>
                <a:gd name="connsiteX7148" fmla="*/ 1110681 w 1842380"/>
                <a:gd name="connsiteY7148" fmla="*/ 252099 h 1847704"/>
                <a:gd name="connsiteX7149" fmla="*/ 1110681 w 1842380"/>
                <a:gd name="connsiteY7149" fmla="*/ 269138 h 1847704"/>
                <a:gd name="connsiteX7150" fmla="*/ 1106421 w 1842380"/>
                <a:gd name="connsiteY7150" fmla="*/ 264878 h 1847704"/>
                <a:gd name="connsiteX7151" fmla="*/ 1107486 w 1842380"/>
                <a:gd name="connsiteY7151" fmla="*/ 253696 h 1847704"/>
                <a:gd name="connsiteX7152" fmla="*/ 1110681 w 1842380"/>
                <a:gd name="connsiteY7152" fmla="*/ 252099 h 1847704"/>
                <a:gd name="connsiteX7153" fmla="*/ 1110681 w 1842380"/>
                <a:gd name="connsiteY7153" fmla="*/ 252099 h 1847704"/>
                <a:gd name="connsiteX7154" fmla="*/ 1110681 w 1842380"/>
                <a:gd name="connsiteY7154" fmla="*/ 273398 h 1847704"/>
                <a:gd name="connsiteX7155" fmla="*/ 1110681 w 1842380"/>
                <a:gd name="connsiteY7155" fmla="*/ 310671 h 1847704"/>
                <a:gd name="connsiteX7156" fmla="*/ 1102693 w 1842380"/>
                <a:gd name="connsiteY7156" fmla="*/ 307477 h 1847704"/>
                <a:gd name="connsiteX7157" fmla="*/ 1102693 w 1842380"/>
                <a:gd name="connsiteY7157" fmla="*/ 278190 h 1847704"/>
                <a:gd name="connsiteX7158" fmla="*/ 1110681 w 1842380"/>
                <a:gd name="connsiteY7158" fmla="*/ 273398 h 1847704"/>
                <a:gd name="connsiteX7159" fmla="*/ 1110681 w 1842380"/>
                <a:gd name="connsiteY7159" fmla="*/ 273398 h 1847704"/>
                <a:gd name="connsiteX7160" fmla="*/ 1110681 w 1842380"/>
                <a:gd name="connsiteY7160" fmla="*/ 322919 h 1847704"/>
                <a:gd name="connsiteX7161" fmla="*/ 1110681 w 1842380"/>
                <a:gd name="connsiteY7161" fmla="*/ 344218 h 1847704"/>
                <a:gd name="connsiteX7162" fmla="*/ 1102693 w 1842380"/>
                <a:gd name="connsiteY7162" fmla="*/ 343153 h 1847704"/>
                <a:gd name="connsiteX7163" fmla="*/ 1102693 w 1842380"/>
                <a:gd name="connsiteY7163" fmla="*/ 320789 h 1847704"/>
                <a:gd name="connsiteX7164" fmla="*/ 1110681 w 1842380"/>
                <a:gd name="connsiteY7164" fmla="*/ 322919 h 1847704"/>
                <a:gd name="connsiteX7165" fmla="*/ 1110681 w 1842380"/>
                <a:gd name="connsiteY7165" fmla="*/ 322919 h 1847704"/>
                <a:gd name="connsiteX7166" fmla="*/ 1110681 w 1842380"/>
                <a:gd name="connsiteY7166" fmla="*/ 416102 h 1847704"/>
                <a:gd name="connsiteX7167" fmla="*/ 1110681 w 1842380"/>
                <a:gd name="connsiteY7167" fmla="*/ 426220 h 1847704"/>
                <a:gd name="connsiteX7168" fmla="*/ 1102693 w 1842380"/>
                <a:gd name="connsiteY7168" fmla="*/ 423025 h 1847704"/>
                <a:gd name="connsiteX7169" fmla="*/ 1102693 w 1842380"/>
                <a:gd name="connsiteY7169" fmla="*/ 413973 h 1847704"/>
                <a:gd name="connsiteX7170" fmla="*/ 1110681 w 1842380"/>
                <a:gd name="connsiteY7170" fmla="*/ 416102 h 1847704"/>
                <a:gd name="connsiteX7171" fmla="*/ 1110681 w 1842380"/>
                <a:gd name="connsiteY7171" fmla="*/ 416102 h 1847704"/>
                <a:gd name="connsiteX7172" fmla="*/ 1110681 w 1842380"/>
                <a:gd name="connsiteY7172" fmla="*/ 472545 h 1847704"/>
                <a:gd name="connsiteX7173" fmla="*/ 1110681 w 1842380"/>
                <a:gd name="connsiteY7173" fmla="*/ 484792 h 1847704"/>
                <a:gd name="connsiteX7174" fmla="*/ 1102693 w 1842380"/>
                <a:gd name="connsiteY7174" fmla="*/ 478935 h 1847704"/>
                <a:gd name="connsiteX7175" fmla="*/ 1102693 w 1842380"/>
                <a:gd name="connsiteY7175" fmla="*/ 458701 h 1847704"/>
                <a:gd name="connsiteX7176" fmla="*/ 1105888 w 1842380"/>
                <a:gd name="connsiteY7176" fmla="*/ 467753 h 1847704"/>
                <a:gd name="connsiteX7177" fmla="*/ 1110681 w 1842380"/>
                <a:gd name="connsiteY7177" fmla="*/ 472545 h 1847704"/>
                <a:gd name="connsiteX7178" fmla="*/ 1110681 w 1842380"/>
                <a:gd name="connsiteY7178" fmla="*/ 472545 h 1847704"/>
                <a:gd name="connsiteX7179" fmla="*/ 1110681 w 1842380"/>
                <a:gd name="connsiteY7179" fmla="*/ 539105 h 1847704"/>
                <a:gd name="connsiteX7180" fmla="*/ 1110681 w 1842380"/>
                <a:gd name="connsiteY7180" fmla="*/ 562534 h 1847704"/>
                <a:gd name="connsiteX7181" fmla="*/ 1107486 w 1842380"/>
                <a:gd name="connsiteY7181" fmla="*/ 562534 h 1847704"/>
                <a:gd name="connsiteX7182" fmla="*/ 1106421 w 1842380"/>
                <a:gd name="connsiteY7182" fmla="*/ 560405 h 1847704"/>
                <a:gd name="connsiteX7183" fmla="*/ 1104291 w 1842380"/>
                <a:gd name="connsiteY7183" fmla="*/ 559340 h 1847704"/>
                <a:gd name="connsiteX7184" fmla="*/ 1103226 w 1842380"/>
                <a:gd name="connsiteY7184" fmla="*/ 559340 h 1847704"/>
                <a:gd name="connsiteX7185" fmla="*/ 1103226 w 1842380"/>
                <a:gd name="connsiteY7185" fmla="*/ 538040 h 1847704"/>
                <a:gd name="connsiteX7186" fmla="*/ 1109083 w 1842380"/>
                <a:gd name="connsiteY7186" fmla="*/ 539105 h 1847704"/>
                <a:gd name="connsiteX7187" fmla="*/ 1110681 w 1842380"/>
                <a:gd name="connsiteY7187" fmla="*/ 539105 h 1847704"/>
                <a:gd name="connsiteX7188" fmla="*/ 1110681 w 1842380"/>
                <a:gd name="connsiteY7188" fmla="*/ 539105 h 1847704"/>
                <a:gd name="connsiteX7189" fmla="*/ 1110681 w 1842380"/>
                <a:gd name="connsiteY7189" fmla="*/ 582769 h 1847704"/>
                <a:gd name="connsiteX7190" fmla="*/ 1110681 w 1842380"/>
                <a:gd name="connsiteY7190" fmla="*/ 603003 h 1847704"/>
                <a:gd name="connsiteX7191" fmla="*/ 1108551 w 1842380"/>
                <a:gd name="connsiteY7191" fmla="*/ 601938 h 1847704"/>
                <a:gd name="connsiteX7192" fmla="*/ 1105356 w 1842380"/>
                <a:gd name="connsiteY7192" fmla="*/ 600873 h 1847704"/>
                <a:gd name="connsiteX7193" fmla="*/ 1103226 w 1842380"/>
                <a:gd name="connsiteY7193" fmla="*/ 600873 h 1847704"/>
                <a:gd name="connsiteX7194" fmla="*/ 1103226 w 1842380"/>
                <a:gd name="connsiteY7194" fmla="*/ 582769 h 1847704"/>
                <a:gd name="connsiteX7195" fmla="*/ 1107486 w 1842380"/>
                <a:gd name="connsiteY7195" fmla="*/ 582769 h 1847704"/>
                <a:gd name="connsiteX7196" fmla="*/ 1110681 w 1842380"/>
                <a:gd name="connsiteY7196" fmla="*/ 582769 h 1847704"/>
                <a:gd name="connsiteX7197" fmla="*/ 1110681 w 1842380"/>
                <a:gd name="connsiteY7197" fmla="*/ 582769 h 1847704"/>
                <a:gd name="connsiteX7198" fmla="*/ 1110681 w 1842380"/>
                <a:gd name="connsiteY7198" fmla="*/ 617912 h 1847704"/>
                <a:gd name="connsiteX7199" fmla="*/ 1110681 w 1842380"/>
                <a:gd name="connsiteY7199" fmla="*/ 644004 h 1847704"/>
                <a:gd name="connsiteX7200" fmla="*/ 1110681 w 1842380"/>
                <a:gd name="connsiteY7200" fmla="*/ 645069 h 1847704"/>
                <a:gd name="connsiteX7201" fmla="*/ 1110681 w 1842380"/>
                <a:gd name="connsiteY7201" fmla="*/ 650926 h 1847704"/>
                <a:gd name="connsiteX7202" fmla="*/ 1109616 w 1842380"/>
                <a:gd name="connsiteY7202" fmla="*/ 657848 h 1847704"/>
                <a:gd name="connsiteX7203" fmla="*/ 1109616 w 1842380"/>
                <a:gd name="connsiteY7203" fmla="*/ 663706 h 1847704"/>
                <a:gd name="connsiteX7204" fmla="*/ 1107486 w 1842380"/>
                <a:gd name="connsiteY7204" fmla="*/ 667965 h 1847704"/>
                <a:gd name="connsiteX7205" fmla="*/ 1103226 w 1842380"/>
                <a:gd name="connsiteY7205" fmla="*/ 671160 h 1847704"/>
                <a:gd name="connsiteX7206" fmla="*/ 1103226 w 1842380"/>
                <a:gd name="connsiteY7206" fmla="*/ 623770 h 1847704"/>
                <a:gd name="connsiteX7207" fmla="*/ 1104291 w 1842380"/>
                <a:gd name="connsiteY7207" fmla="*/ 623770 h 1847704"/>
                <a:gd name="connsiteX7208" fmla="*/ 1108551 w 1842380"/>
                <a:gd name="connsiteY7208" fmla="*/ 621640 h 1847704"/>
                <a:gd name="connsiteX7209" fmla="*/ 1110681 w 1842380"/>
                <a:gd name="connsiteY7209" fmla="*/ 617912 h 1847704"/>
                <a:gd name="connsiteX7210" fmla="*/ 1110681 w 1842380"/>
                <a:gd name="connsiteY7210" fmla="*/ 617912 h 1847704"/>
                <a:gd name="connsiteX7211" fmla="*/ 1110681 w 1842380"/>
                <a:gd name="connsiteY7211" fmla="*/ 617912 h 1847704"/>
                <a:gd name="connsiteX7212" fmla="*/ 1110681 w 1842380"/>
                <a:gd name="connsiteY7212" fmla="*/ 706836 h 1847704"/>
                <a:gd name="connsiteX7213" fmla="*/ 1110681 w 1842380"/>
                <a:gd name="connsiteY7213" fmla="*/ 718019 h 1847704"/>
                <a:gd name="connsiteX7214" fmla="*/ 1102693 w 1842380"/>
                <a:gd name="connsiteY7214" fmla="*/ 723876 h 1847704"/>
                <a:gd name="connsiteX7215" fmla="*/ 1102693 w 1842380"/>
                <a:gd name="connsiteY7215" fmla="*/ 714824 h 1847704"/>
                <a:gd name="connsiteX7216" fmla="*/ 1106953 w 1842380"/>
                <a:gd name="connsiteY7216" fmla="*/ 712694 h 1847704"/>
                <a:gd name="connsiteX7217" fmla="*/ 1110681 w 1842380"/>
                <a:gd name="connsiteY7217" fmla="*/ 706836 h 1847704"/>
                <a:gd name="connsiteX7218" fmla="*/ 1110681 w 1842380"/>
                <a:gd name="connsiteY7218" fmla="*/ 706836 h 1847704"/>
                <a:gd name="connsiteX7219" fmla="*/ 1110681 w 1842380"/>
                <a:gd name="connsiteY7219" fmla="*/ 739318 h 1847704"/>
                <a:gd name="connsiteX7220" fmla="*/ 1110681 w 1842380"/>
                <a:gd name="connsiteY7220" fmla="*/ 748370 h 1847704"/>
                <a:gd name="connsiteX7221" fmla="*/ 1110681 w 1842380"/>
                <a:gd name="connsiteY7221" fmla="*/ 747305 h 1847704"/>
                <a:gd name="connsiteX7222" fmla="*/ 1110681 w 1842380"/>
                <a:gd name="connsiteY7222" fmla="*/ 747305 h 1847704"/>
                <a:gd name="connsiteX7223" fmla="*/ 1102693 w 1842380"/>
                <a:gd name="connsiteY7223" fmla="*/ 743045 h 1847704"/>
                <a:gd name="connsiteX7224" fmla="*/ 1102693 w 1842380"/>
                <a:gd name="connsiteY7224" fmla="*/ 733993 h 1847704"/>
                <a:gd name="connsiteX7225" fmla="*/ 1110681 w 1842380"/>
                <a:gd name="connsiteY7225" fmla="*/ 739318 h 1847704"/>
                <a:gd name="connsiteX7226" fmla="*/ 1110681 w 1842380"/>
                <a:gd name="connsiteY7226" fmla="*/ 739318 h 1847704"/>
                <a:gd name="connsiteX7227" fmla="*/ 1110681 w 1842380"/>
                <a:gd name="connsiteY7227" fmla="*/ 766474 h 1847704"/>
                <a:gd name="connsiteX7228" fmla="*/ 1110681 w 1842380"/>
                <a:gd name="connsiteY7228" fmla="*/ 776591 h 1847704"/>
                <a:gd name="connsiteX7229" fmla="*/ 1102693 w 1842380"/>
                <a:gd name="connsiteY7229" fmla="*/ 767539 h 1847704"/>
                <a:gd name="connsiteX7230" fmla="*/ 1102693 w 1842380"/>
                <a:gd name="connsiteY7230" fmla="*/ 759552 h 1847704"/>
                <a:gd name="connsiteX7231" fmla="*/ 1102693 w 1842380"/>
                <a:gd name="connsiteY7231" fmla="*/ 759552 h 1847704"/>
                <a:gd name="connsiteX7232" fmla="*/ 1110681 w 1842380"/>
                <a:gd name="connsiteY7232" fmla="*/ 766474 h 1847704"/>
                <a:gd name="connsiteX7233" fmla="*/ 1110681 w 1842380"/>
                <a:gd name="connsiteY7233" fmla="*/ 766474 h 1847704"/>
                <a:gd name="connsiteX7234" fmla="*/ 1110681 w 1842380"/>
                <a:gd name="connsiteY7234" fmla="*/ 794696 h 1847704"/>
                <a:gd name="connsiteX7235" fmla="*/ 1110681 w 1842380"/>
                <a:gd name="connsiteY7235" fmla="*/ 809605 h 1847704"/>
                <a:gd name="connsiteX7236" fmla="*/ 1108551 w 1842380"/>
                <a:gd name="connsiteY7236" fmla="*/ 818657 h 1847704"/>
                <a:gd name="connsiteX7237" fmla="*/ 1110681 w 1842380"/>
                <a:gd name="connsiteY7237" fmla="*/ 827709 h 1847704"/>
                <a:gd name="connsiteX7238" fmla="*/ 1110681 w 1842380"/>
                <a:gd name="connsiteY7238" fmla="*/ 837827 h 1847704"/>
                <a:gd name="connsiteX7239" fmla="*/ 1102693 w 1842380"/>
                <a:gd name="connsiteY7239" fmla="*/ 822917 h 1847704"/>
                <a:gd name="connsiteX7240" fmla="*/ 1102693 w 1842380"/>
                <a:gd name="connsiteY7240" fmla="*/ 811735 h 1847704"/>
                <a:gd name="connsiteX7241" fmla="*/ 1110681 w 1842380"/>
                <a:gd name="connsiteY7241" fmla="*/ 794696 h 1847704"/>
                <a:gd name="connsiteX7242" fmla="*/ 1110681 w 1842380"/>
                <a:gd name="connsiteY7242" fmla="*/ 794696 h 1847704"/>
                <a:gd name="connsiteX7243" fmla="*/ 1110681 w 1842380"/>
                <a:gd name="connsiteY7243" fmla="*/ 1030052 h 1847704"/>
                <a:gd name="connsiteX7244" fmla="*/ 1110681 w 1842380"/>
                <a:gd name="connsiteY7244" fmla="*/ 1051351 h 1847704"/>
                <a:gd name="connsiteX7245" fmla="*/ 1108551 w 1842380"/>
                <a:gd name="connsiteY7245" fmla="*/ 1052416 h 1847704"/>
                <a:gd name="connsiteX7246" fmla="*/ 1102693 w 1842380"/>
                <a:gd name="connsiteY7246" fmla="*/ 1055611 h 1847704"/>
                <a:gd name="connsiteX7247" fmla="*/ 1102693 w 1842380"/>
                <a:gd name="connsiteY7247" fmla="*/ 1047624 h 1847704"/>
                <a:gd name="connsiteX7248" fmla="*/ 1104823 w 1842380"/>
                <a:gd name="connsiteY7248" fmla="*/ 1046559 h 1847704"/>
                <a:gd name="connsiteX7249" fmla="*/ 1110681 w 1842380"/>
                <a:gd name="connsiteY7249" fmla="*/ 1030052 h 1847704"/>
                <a:gd name="connsiteX7250" fmla="*/ 1110681 w 1842380"/>
                <a:gd name="connsiteY7250" fmla="*/ 1030052 h 1847704"/>
                <a:gd name="connsiteX7251" fmla="*/ 1110681 w 1842380"/>
                <a:gd name="connsiteY7251" fmla="*/ 1068390 h 1847704"/>
                <a:gd name="connsiteX7252" fmla="*/ 1110681 w 1842380"/>
                <a:gd name="connsiteY7252" fmla="*/ 1075312 h 1847704"/>
                <a:gd name="connsiteX7253" fmla="*/ 1102693 w 1842380"/>
                <a:gd name="connsiteY7253" fmla="*/ 1074248 h 1847704"/>
                <a:gd name="connsiteX7254" fmla="*/ 1102693 w 1842380"/>
                <a:gd name="connsiteY7254" fmla="*/ 1067325 h 1847704"/>
                <a:gd name="connsiteX7255" fmla="*/ 1110681 w 1842380"/>
                <a:gd name="connsiteY7255" fmla="*/ 1068390 h 1847704"/>
                <a:gd name="connsiteX7256" fmla="*/ 1110681 w 1842380"/>
                <a:gd name="connsiteY7256" fmla="*/ 1068390 h 1847704"/>
                <a:gd name="connsiteX7257" fmla="*/ 1110681 w 1842380"/>
                <a:gd name="connsiteY7257" fmla="*/ 1090754 h 1847704"/>
                <a:gd name="connsiteX7258" fmla="*/ 1110681 w 1842380"/>
                <a:gd name="connsiteY7258" fmla="*/ 1100872 h 1847704"/>
                <a:gd name="connsiteX7259" fmla="*/ 1110681 w 1842380"/>
                <a:gd name="connsiteY7259" fmla="*/ 1103001 h 1847704"/>
                <a:gd name="connsiteX7260" fmla="*/ 1102693 w 1842380"/>
                <a:gd name="connsiteY7260" fmla="*/ 1110989 h 1847704"/>
                <a:gd name="connsiteX7261" fmla="*/ 1102693 w 1842380"/>
                <a:gd name="connsiteY7261" fmla="*/ 1101936 h 1847704"/>
                <a:gd name="connsiteX7262" fmla="*/ 1103758 w 1842380"/>
                <a:gd name="connsiteY7262" fmla="*/ 1101936 h 1847704"/>
                <a:gd name="connsiteX7263" fmla="*/ 1104823 w 1842380"/>
                <a:gd name="connsiteY7263" fmla="*/ 1099807 h 1847704"/>
                <a:gd name="connsiteX7264" fmla="*/ 1102693 w 1842380"/>
                <a:gd name="connsiteY7264" fmla="*/ 1099807 h 1847704"/>
                <a:gd name="connsiteX7265" fmla="*/ 1102693 w 1842380"/>
                <a:gd name="connsiteY7265" fmla="*/ 1092884 h 1847704"/>
                <a:gd name="connsiteX7266" fmla="*/ 1110681 w 1842380"/>
                <a:gd name="connsiteY7266" fmla="*/ 1090754 h 1847704"/>
                <a:gd name="connsiteX7267" fmla="*/ 1110681 w 1842380"/>
                <a:gd name="connsiteY7267" fmla="*/ 1090754 h 1847704"/>
                <a:gd name="connsiteX7268" fmla="*/ 1110681 w 1842380"/>
                <a:gd name="connsiteY7268" fmla="*/ 1121106 h 1847704"/>
                <a:gd name="connsiteX7269" fmla="*/ 1110681 w 1842380"/>
                <a:gd name="connsiteY7269" fmla="*/ 1132288 h 1847704"/>
                <a:gd name="connsiteX7270" fmla="*/ 1110681 w 1842380"/>
                <a:gd name="connsiteY7270" fmla="*/ 1152522 h 1847704"/>
                <a:gd name="connsiteX7271" fmla="*/ 1110681 w 1842380"/>
                <a:gd name="connsiteY7271" fmla="*/ 1161574 h 1847704"/>
                <a:gd name="connsiteX7272" fmla="*/ 1102693 w 1842380"/>
                <a:gd name="connsiteY7272" fmla="*/ 1153587 h 1847704"/>
                <a:gd name="connsiteX7273" fmla="*/ 1102693 w 1842380"/>
                <a:gd name="connsiteY7273" fmla="*/ 1132288 h 1847704"/>
                <a:gd name="connsiteX7274" fmla="*/ 1110681 w 1842380"/>
                <a:gd name="connsiteY7274" fmla="*/ 1121106 h 1847704"/>
                <a:gd name="connsiteX7275" fmla="*/ 1110681 w 1842380"/>
                <a:gd name="connsiteY7275" fmla="*/ 1121106 h 1847704"/>
                <a:gd name="connsiteX7276" fmla="*/ 1110681 w 1842380"/>
                <a:gd name="connsiteY7276" fmla="*/ 1228134 h 1847704"/>
                <a:gd name="connsiteX7277" fmla="*/ 1110681 w 1842380"/>
                <a:gd name="connsiteY7277" fmla="*/ 1263278 h 1847704"/>
                <a:gd name="connsiteX7278" fmla="*/ 1110681 w 1842380"/>
                <a:gd name="connsiteY7278" fmla="*/ 1263278 h 1847704"/>
                <a:gd name="connsiteX7279" fmla="*/ 1106421 w 1842380"/>
                <a:gd name="connsiteY7279" fmla="*/ 1264343 h 1847704"/>
                <a:gd name="connsiteX7280" fmla="*/ 1104291 w 1842380"/>
                <a:gd name="connsiteY7280" fmla="*/ 1266473 h 1847704"/>
                <a:gd name="connsiteX7281" fmla="*/ 1103226 w 1842380"/>
                <a:gd name="connsiteY7281" fmla="*/ 1267538 h 1847704"/>
                <a:gd name="connsiteX7282" fmla="*/ 1103226 w 1842380"/>
                <a:gd name="connsiteY7282" fmla="*/ 1251563 h 1847704"/>
                <a:gd name="connsiteX7283" fmla="*/ 1105356 w 1842380"/>
                <a:gd name="connsiteY7283" fmla="*/ 1249433 h 1847704"/>
                <a:gd name="connsiteX7284" fmla="*/ 1105356 w 1842380"/>
                <a:gd name="connsiteY7284" fmla="*/ 1246239 h 1847704"/>
                <a:gd name="connsiteX7285" fmla="*/ 1104291 w 1842380"/>
                <a:gd name="connsiteY7285" fmla="*/ 1241979 h 1847704"/>
                <a:gd name="connsiteX7286" fmla="*/ 1103226 w 1842380"/>
                <a:gd name="connsiteY7286" fmla="*/ 1240914 h 1847704"/>
                <a:gd name="connsiteX7287" fmla="*/ 1103226 w 1842380"/>
                <a:gd name="connsiteY7287" fmla="*/ 1222809 h 1847704"/>
                <a:gd name="connsiteX7288" fmla="*/ 1104291 w 1842380"/>
                <a:gd name="connsiteY7288" fmla="*/ 1222809 h 1847704"/>
                <a:gd name="connsiteX7289" fmla="*/ 1108551 w 1842380"/>
                <a:gd name="connsiteY7289" fmla="*/ 1224939 h 1847704"/>
                <a:gd name="connsiteX7290" fmla="*/ 1110681 w 1842380"/>
                <a:gd name="connsiteY7290" fmla="*/ 1228134 h 1847704"/>
                <a:gd name="connsiteX7291" fmla="*/ 1110681 w 1842380"/>
                <a:gd name="connsiteY7291" fmla="*/ 1228134 h 1847704"/>
                <a:gd name="connsiteX7292" fmla="*/ 1110681 w 1842380"/>
                <a:gd name="connsiteY7292" fmla="*/ 1281915 h 1847704"/>
                <a:gd name="connsiteX7293" fmla="*/ 1110681 w 1842380"/>
                <a:gd name="connsiteY7293" fmla="*/ 1301084 h 1847704"/>
                <a:gd name="connsiteX7294" fmla="*/ 1109616 w 1842380"/>
                <a:gd name="connsiteY7294" fmla="*/ 1301084 h 1847704"/>
                <a:gd name="connsiteX7295" fmla="*/ 1102693 w 1842380"/>
                <a:gd name="connsiteY7295" fmla="*/ 1304279 h 1847704"/>
                <a:gd name="connsiteX7296" fmla="*/ 1102693 w 1842380"/>
                <a:gd name="connsiteY7296" fmla="*/ 1288304 h 1847704"/>
                <a:gd name="connsiteX7297" fmla="*/ 1104823 w 1842380"/>
                <a:gd name="connsiteY7297" fmla="*/ 1285110 h 1847704"/>
                <a:gd name="connsiteX7298" fmla="*/ 1110681 w 1842380"/>
                <a:gd name="connsiteY7298" fmla="*/ 1281915 h 1847704"/>
                <a:gd name="connsiteX7299" fmla="*/ 1110681 w 1842380"/>
                <a:gd name="connsiteY7299" fmla="*/ 1281915 h 1847704"/>
                <a:gd name="connsiteX7300" fmla="*/ 1110681 w 1842380"/>
                <a:gd name="connsiteY7300" fmla="*/ 1321318 h 1847704"/>
                <a:gd name="connsiteX7301" fmla="*/ 1110681 w 1842380"/>
                <a:gd name="connsiteY7301" fmla="*/ 1359657 h 1847704"/>
                <a:gd name="connsiteX7302" fmla="*/ 1107486 w 1842380"/>
                <a:gd name="connsiteY7302" fmla="*/ 1358592 h 1847704"/>
                <a:gd name="connsiteX7303" fmla="*/ 1103226 w 1842380"/>
                <a:gd name="connsiteY7303" fmla="*/ 1355397 h 1847704"/>
                <a:gd name="connsiteX7304" fmla="*/ 1103226 w 1842380"/>
                <a:gd name="connsiteY7304" fmla="*/ 1325046 h 1847704"/>
                <a:gd name="connsiteX7305" fmla="*/ 1106421 w 1842380"/>
                <a:gd name="connsiteY7305" fmla="*/ 1322916 h 1847704"/>
                <a:gd name="connsiteX7306" fmla="*/ 1110681 w 1842380"/>
                <a:gd name="connsiteY7306" fmla="*/ 1321318 h 1847704"/>
                <a:gd name="connsiteX7307" fmla="*/ 1110681 w 1842380"/>
                <a:gd name="connsiteY7307" fmla="*/ 1321318 h 1847704"/>
                <a:gd name="connsiteX7308" fmla="*/ 1110681 w 1842380"/>
                <a:gd name="connsiteY7308" fmla="*/ 1384683 h 1847704"/>
                <a:gd name="connsiteX7309" fmla="*/ 1110681 w 1842380"/>
                <a:gd name="connsiteY7309" fmla="*/ 1394800 h 1847704"/>
                <a:gd name="connsiteX7310" fmla="*/ 1102693 w 1842380"/>
                <a:gd name="connsiteY7310" fmla="*/ 1397995 h 1847704"/>
                <a:gd name="connsiteX7311" fmla="*/ 1102693 w 1842380"/>
                <a:gd name="connsiteY7311" fmla="*/ 1386813 h 1847704"/>
                <a:gd name="connsiteX7312" fmla="*/ 1110681 w 1842380"/>
                <a:gd name="connsiteY7312" fmla="*/ 1384683 h 1847704"/>
                <a:gd name="connsiteX7313" fmla="*/ 1110681 w 1842380"/>
                <a:gd name="connsiteY7313" fmla="*/ 1384683 h 1847704"/>
                <a:gd name="connsiteX7314" fmla="*/ 1110681 w 1842380"/>
                <a:gd name="connsiteY7314" fmla="*/ 1415035 h 1847704"/>
                <a:gd name="connsiteX7315" fmla="*/ 1110681 w 1842380"/>
                <a:gd name="connsiteY7315" fmla="*/ 1429944 h 1847704"/>
                <a:gd name="connsiteX7316" fmla="*/ 1102693 w 1842380"/>
                <a:gd name="connsiteY7316" fmla="*/ 1423022 h 1847704"/>
                <a:gd name="connsiteX7317" fmla="*/ 1102693 w 1842380"/>
                <a:gd name="connsiteY7317" fmla="*/ 1407047 h 1847704"/>
                <a:gd name="connsiteX7318" fmla="*/ 1110681 w 1842380"/>
                <a:gd name="connsiteY7318" fmla="*/ 1415035 h 1847704"/>
                <a:gd name="connsiteX7319" fmla="*/ 1110681 w 1842380"/>
                <a:gd name="connsiteY7319" fmla="*/ 1415035 h 1847704"/>
                <a:gd name="connsiteX7320" fmla="*/ 1110681 w 1842380"/>
                <a:gd name="connsiteY7320" fmla="*/ 1442191 h 1847704"/>
                <a:gd name="connsiteX7321" fmla="*/ 1110681 w 1842380"/>
                <a:gd name="connsiteY7321" fmla="*/ 1452308 h 1847704"/>
                <a:gd name="connsiteX7322" fmla="*/ 1102693 w 1842380"/>
                <a:gd name="connsiteY7322" fmla="*/ 1454438 h 1847704"/>
                <a:gd name="connsiteX7323" fmla="*/ 1102693 w 1842380"/>
                <a:gd name="connsiteY7323" fmla="*/ 1445386 h 1847704"/>
                <a:gd name="connsiteX7324" fmla="*/ 1110681 w 1842380"/>
                <a:gd name="connsiteY7324" fmla="*/ 1442191 h 1847704"/>
                <a:gd name="connsiteX7325" fmla="*/ 1110681 w 1842380"/>
                <a:gd name="connsiteY7325" fmla="*/ 1442191 h 1847704"/>
                <a:gd name="connsiteX7326" fmla="*/ 1110681 w 1842380"/>
                <a:gd name="connsiteY7326" fmla="*/ 1720145 h 1847704"/>
                <a:gd name="connsiteX7327" fmla="*/ 1110681 w 1842380"/>
                <a:gd name="connsiteY7327" fmla="*/ 1736120 h 1847704"/>
                <a:gd name="connsiteX7328" fmla="*/ 1102693 w 1842380"/>
                <a:gd name="connsiteY7328" fmla="*/ 1736120 h 1847704"/>
                <a:gd name="connsiteX7329" fmla="*/ 1102693 w 1842380"/>
                <a:gd name="connsiteY7329" fmla="*/ 1720145 h 1847704"/>
                <a:gd name="connsiteX7330" fmla="*/ 1110681 w 1842380"/>
                <a:gd name="connsiteY7330" fmla="*/ 1720145 h 1847704"/>
                <a:gd name="connsiteX7331" fmla="*/ 1110681 w 1842380"/>
                <a:gd name="connsiteY7331" fmla="*/ 1720145 h 1847704"/>
                <a:gd name="connsiteX7332" fmla="*/ 1110681 w 1842380"/>
                <a:gd name="connsiteY7332" fmla="*/ 1790965 h 1847704"/>
                <a:gd name="connsiteX7333" fmla="*/ 1110681 w 1842380"/>
                <a:gd name="connsiteY7333" fmla="*/ 1823447 h 1847704"/>
                <a:gd name="connsiteX7334" fmla="*/ 1102693 w 1842380"/>
                <a:gd name="connsiteY7334" fmla="*/ 1826641 h 1847704"/>
                <a:gd name="connsiteX7335" fmla="*/ 1102693 w 1842380"/>
                <a:gd name="connsiteY7335" fmla="*/ 1809602 h 1847704"/>
                <a:gd name="connsiteX7336" fmla="*/ 1102693 w 1842380"/>
                <a:gd name="connsiteY7336" fmla="*/ 1809602 h 1847704"/>
                <a:gd name="connsiteX7337" fmla="*/ 1102693 w 1842380"/>
                <a:gd name="connsiteY7337" fmla="*/ 1809602 h 1847704"/>
                <a:gd name="connsiteX7338" fmla="*/ 1102693 w 1842380"/>
                <a:gd name="connsiteY7338" fmla="*/ 1809602 h 1847704"/>
                <a:gd name="connsiteX7339" fmla="*/ 1104823 w 1842380"/>
                <a:gd name="connsiteY7339" fmla="*/ 1808537 h 1847704"/>
                <a:gd name="connsiteX7340" fmla="*/ 1102693 w 1842380"/>
                <a:gd name="connsiteY7340" fmla="*/ 1807472 h 1847704"/>
                <a:gd name="connsiteX7341" fmla="*/ 1102693 w 1842380"/>
                <a:gd name="connsiteY7341" fmla="*/ 1782446 h 1847704"/>
                <a:gd name="connsiteX7342" fmla="*/ 1110681 w 1842380"/>
                <a:gd name="connsiteY7342" fmla="*/ 1790965 h 1847704"/>
                <a:gd name="connsiteX7343" fmla="*/ 1110681 w 1842380"/>
                <a:gd name="connsiteY7343" fmla="*/ 1790965 h 1847704"/>
                <a:gd name="connsiteX7344" fmla="*/ 1102693 w 1842380"/>
                <a:gd name="connsiteY7344" fmla="*/ 1212160 h 1847704"/>
                <a:gd name="connsiteX7345" fmla="*/ 1102693 w 1842380"/>
                <a:gd name="connsiteY7345" fmla="*/ 1181808 h 1847704"/>
                <a:gd name="connsiteX7346" fmla="*/ 1103758 w 1842380"/>
                <a:gd name="connsiteY7346" fmla="*/ 1183938 h 1847704"/>
                <a:gd name="connsiteX7347" fmla="*/ 1103758 w 1842380"/>
                <a:gd name="connsiteY7347" fmla="*/ 1190861 h 1847704"/>
                <a:gd name="connsiteX7348" fmla="*/ 1104823 w 1842380"/>
                <a:gd name="connsiteY7348" fmla="*/ 1195120 h 1847704"/>
                <a:gd name="connsiteX7349" fmla="*/ 1106953 w 1842380"/>
                <a:gd name="connsiteY7349" fmla="*/ 1199380 h 1847704"/>
                <a:gd name="connsiteX7350" fmla="*/ 1109083 w 1842380"/>
                <a:gd name="connsiteY7350" fmla="*/ 1202575 h 1847704"/>
                <a:gd name="connsiteX7351" fmla="*/ 1110148 w 1842380"/>
                <a:gd name="connsiteY7351" fmla="*/ 1205770 h 1847704"/>
                <a:gd name="connsiteX7352" fmla="*/ 1108018 w 1842380"/>
                <a:gd name="connsiteY7352" fmla="*/ 1210030 h 1847704"/>
                <a:gd name="connsiteX7353" fmla="*/ 1103758 w 1842380"/>
                <a:gd name="connsiteY7353" fmla="*/ 1211095 h 1847704"/>
                <a:gd name="connsiteX7354" fmla="*/ 1102693 w 1842380"/>
                <a:gd name="connsiteY7354" fmla="*/ 1211095 h 1847704"/>
                <a:gd name="connsiteX7355" fmla="*/ 1102693 w 1842380"/>
                <a:gd name="connsiteY7355" fmla="*/ 21002 h 1847704"/>
                <a:gd name="connsiteX7356" fmla="*/ 1102693 w 1842380"/>
                <a:gd name="connsiteY7356" fmla="*/ 40172 h 1847704"/>
                <a:gd name="connsiteX7357" fmla="*/ 1092576 w 1842380"/>
                <a:gd name="connsiteY7357" fmla="*/ 34314 h 1847704"/>
                <a:gd name="connsiteX7358" fmla="*/ 1092576 w 1842380"/>
                <a:gd name="connsiteY7358" fmla="*/ 17808 h 1847704"/>
                <a:gd name="connsiteX7359" fmla="*/ 1102693 w 1842380"/>
                <a:gd name="connsiteY7359" fmla="*/ 21002 h 1847704"/>
                <a:gd name="connsiteX7360" fmla="*/ 1102693 w 1842380"/>
                <a:gd name="connsiteY7360" fmla="*/ 21002 h 1847704"/>
                <a:gd name="connsiteX7361" fmla="*/ 1102693 w 1842380"/>
                <a:gd name="connsiteY7361" fmla="*/ 112589 h 1847704"/>
                <a:gd name="connsiteX7362" fmla="*/ 1102693 w 1842380"/>
                <a:gd name="connsiteY7362" fmla="*/ 129628 h 1847704"/>
                <a:gd name="connsiteX7363" fmla="*/ 1092576 w 1842380"/>
                <a:gd name="connsiteY7363" fmla="*/ 126433 h 1847704"/>
                <a:gd name="connsiteX7364" fmla="*/ 1092576 w 1842380"/>
                <a:gd name="connsiteY7364" fmla="*/ 107264 h 1847704"/>
                <a:gd name="connsiteX7365" fmla="*/ 1102693 w 1842380"/>
                <a:gd name="connsiteY7365" fmla="*/ 112589 h 1847704"/>
                <a:gd name="connsiteX7366" fmla="*/ 1102693 w 1842380"/>
                <a:gd name="connsiteY7366" fmla="*/ 112589 h 1847704"/>
                <a:gd name="connsiteX7367" fmla="*/ 1102693 w 1842380"/>
                <a:gd name="connsiteY7367" fmla="*/ 186604 h 1847704"/>
                <a:gd name="connsiteX7368" fmla="*/ 1102693 w 1842380"/>
                <a:gd name="connsiteY7368" fmla="*/ 210033 h 1847704"/>
                <a:gd name="connsiteX7369" fmla="*/ 1100564 w 1842380"/>
                <a:gd name="connsiteY7369" fmla="*/ 208968 h 1847704"/>
                <a:gd name="connsiteX7370" fmla="*/ 1092576 w 1842380"/>
                <a:gd name="connsiteY7370" fmla="*/ 205773 h 1847704"/>
                <a:gd name="connsiteX7371" fmla="*/ 1092576 w 1842380"/>
                <a:gd name="connsiteY7371" fmla="*/ 182344 h 1847704"/>
                <a:gd name="connsiteX7372" fmla="*/ 1102693 w 1842380"/>
                <a:gd name="connsiteY7372" fmla="*/ 186604 h 1847704"/>
                <a:gd name="connsiteX7373" fmla="*/ 1102693 w 1842380"/>
                <a:gd name="connsiteY7373" fmla="*/ 186604 h 1847704"/>
                <a:gd name="connsiteX7374" fmla="*/ 1102693 w 1842380"/>
                <a:gd name="connsiteY7374" fmla="*/ 214825 h 1847704"/>
                <a:gd name="connsiteX7375" fmla="*/ 1102693 w 1842380"/>
                <a:gd name="connsiteY7375" fmla="*/ 235059 h 1847704"/>
                <a:gd name="connsiteX7376" fmla="*/ 1099499 w 1842380"/>
                <a:gd name="connsiteY7376" fmla="*/ 235059 h 1847704"/>
                <a:gd name="connsiteX7377" fmla="*/ 1092576 w 1842380"/>
                <a:gd name="connsiteY7377" fmla="*/ 251034 h 1847704"/>
                <a:gd name="connsiteX7378" fmla="*/ 1092576 w 1842380"/>
                <a:gd name="connsiteY7378" fmla="*/ 212695 h 1847704"/>
                <a:gd name="connsiteX7379" fmla="*/ 1095771 w 1842380"/>
                <a:gd name="connsiteY7379" fmla="*/ 212695 h 1847704"/>
                <a:gd name="connsiteX7380" fmla="*/ 1102693 w 1842380"/>
                <a:gd name="connsiteY7380" fmla="*/ 214825 h 1847704"/>
                <a:gd name="connsiteX7381" fmla="*/ 1102693 w 1842380"/>
                <a:gd name="connsiteY7381" fmla="*/ 214825 h 1847704"/>
                <a:gd name="connsiteX7382" fmla="*/ 1102693 w 1842380"/>
                <a:gd name="connsiteY7382" fmla="*/ 277658 h 1847704"/>
                <a:gd name="connsiteX7383" fmla="*/ 1102693 w 1842380"/>
                <a:gd name="connsiteY7383" fmla="*/ 306944 h 1847704"/>
                <a:gd name="connsiteX7384" fmla="*/ 1092576 w 1842380"/>
                <a:gd name="connsiteY7384" fmla="*/ 303749 h 1847704"/>
                <a:gd name="connsiteX7385" fmla="*/ 1092576 w 1842380"/>
                <a:gd name="connsiteY7385" fmla="*/ 276593 h 1847704"/>
                <a:gd name="connsiteX7386" fmla="*/ 1102693 w 1842380"/>
                <a:gd name="connsiteY7386" fmla="*/ 277658 h 1847704"/>
                <a:gd name="connsiteX7387" fmla="*/ 1102693 w 1842380"/>
                <a:gd name="connsiteY7387" fmla="*/ 277658 h 1847704"/>
                <a:gd name="connsiteX7388" fmla="*/ 1102693 w 1842380"/>
                <a:gd name="connsiteY7388" fmla="*/ 320789 h 1847704"/>
                <a:gd name="connsiteX7389" fmla="*/ 1102693 w 1842380"/>
                <a:gd name="connsiteY7389" fmla="*/ 343153 h 1847704"/>
                <a:gd name="connsiteX7390" fmla="*/ 1098434 w 1842380"/>
                <a:gd name="connsiteY7390" fmla="*/ 343153 h 1847704"/>
                <a:gd name="connsiteX7391" fmla="*/ 1092576 w 1842380"/>
                <a:gd name="connsiteY7391" fmla="*/ 341023 h 1847704"/>
                <a:gd name="connsiteX7392" fmla="*/ 1092576 w 1842380"/>
                <a:gd name="connsiteY7392" fmla="*/ 315996 h 1847704"/>
                <a:gd name="connsiteX7393" fmla="*/ 1102693 w 1842380"/>
                <a:gd name="connsiteY7393" fmla="*/ 320789 h 1847704"/>
                <a:gd name="connsiteX7394" fmla="*/ 1102693 w 1842380"/>
                <a:gd name="connsiteY7394" fmla="*/ 320789 h 1847704"/>
                <a:gd name="connsiteX7395" fmla="*/ 1102693 w 1842380"/>
                <a:gd name="connsiteY7395" fmla="*/ 413973 h 1847704"/>
                <a:gd name="connsiteX7396" fmla="*/ 1102693 w 1842380"/>
                <a:gd name="connsiteY7396" fmla="*/ 423025 h 1847704"/>
                <a:gd name="connsiteX7397" fmla="*/ 1095771 w 1842380"/>
                <a:gd name="connsiteY7397" fmla="*/ 421960 h 1847704"/>
                <a:gd name="connsiteX7398" fmla="*/ 1095771 w 1842380"/>
                <a:gd name="connsiteY7398" fmla="*/ 421960 h 1847704"/>
                <a:gd name="connsiteX7399" fmla="*/ 1093641 w 1842380"/>
                <a:gd name="connsiteY7399" fmla="*/ 421960 h 1847704"/>
                <a:gd name="connsiteX7400" fmla="*/ 1102693 w 1842380"/>
                <a:gd name="connsiteY7400" fmla="*/ 459233 h 1847704"/>
                <a:gd name="connsiteX7401" fmla="*/ 1102693 w 1842380"/>
                <a:gd name="connsiteY7401" fmla="*/ 479468 h 1847704"/>
                <a:gd name="connsiteX7402" fmla="*/ 1099499 w 1842380"/>
                <a:gd name="connsiteY7402" fmla="*/ 475208 h 1847704"/>
                <a:gd name="connsiteX7403" fmla="*/ 1092576 w 1842380"/>
                <a:gd name="connsiteY7403" fmla="*/ 475208 h 1847704"/>
                <a:gd name="connsiteX7404" fmla="*/ 1092576 w 1842380"/>
                <a:gd name="connsiteY7404" fmla="*/ 466156 h 1847704"/>
                <a:gd name="connsiteX7405" fmla="*/ 1093641 w 1842380"/>
                <a:gd name="connsiteY7405" fmla="*/ 466156 h 1847704"/>
                <a:gd name="connsiteX7406" fmla="*/ 1092576 w 1842380"/>
                <a:gd name="connsiteY7406" fmla="*/ 465091 h 1847704"/>
                <a:gd name="connsiteX7407" fmla="*/ 1092576 w 1842380"/>
                <a:gd name="connsiteY7407" fmla="*/ 412375 h 1847704"/>
                <a:gd name="connsiteX7408" fmla="*/ 1102693 w 1842380"/>
                <a:gd name="connsiteY7408" fmla="*/ 413973 h 1847704"/>
                <a:gd name="connsiteX7409" fmla="*/ 1102693 w 1842380"/>
                <a:gd name="connsiteY7409" fmla="*/ 413973 h 1847704"/>
                <a:gd name="connsiteX7410" fmla="*/ 1102693 w 1842380"/>
                <a:gd name="connsiteY7410" fmla="*/ 538040 h 1847704"/>
                <a:gd name="connsiteX7411" fmla="*/ 1102693 w 1842380"/>
                <a:gd name="connsiteY7411" fmla="*/ 559340 h 1847704"/>
                <a:gd name="connsiteX7412" fmla="*/ 1100564 w 1842380"/>
                <a:gd name="connsiteY7412" fmla="*/ 557210 h 1847704"/>
                <a:gd name="connsiteX7413" fmla="*/ 1097369 w 1842380"/>
                <a:gd name="connsiteY7413" fmla="*/ 556145 h 1847704"/>
                <a:gd name="connsiteX7414" fmla="*/ 1095239 w 1842380"/>
                <a:gd name="connsiteY7414" fmla="*/ 555080 h 1847704"/>
                <a:gd name="connsiteX7415" fmla="*/ 1093109 w 1842380"/>
                <a:gd name="connsiteY7415" fmla="*/ 554015 h 1847704"/>
                <a:gd name="connsiteX7416" fmla="*/ 1093109 w 1842380"/>
                <a:gd name="connsiteY7416" fmla="*/ 528988 h 1847704"/>
                <a:gd name="connsiteX7417" fmla="*/ 1094174 w 1842380"/>
                <a:gd name="connsiteY7417" fmla="*/ 530053 h 1847704"/>
                <a:gd name="connsiteX7418" fmla="*/ 1095239 w 1842380"/>
                <a:gd name="connsiteY7418" fmla="*/ 533248 h 1847704"/>
                <a:gd name="connsiteX7419" fmla="*/ 1098434 w 1842380"/>
                <a:gd name="connsiteY7419" fmla="*/ 536443 h 1847704"/>
                <a:gd name="connsiteX7420" fmla="*/ 1100564 w 1842380"/>
                <a:gd name="connsiteY7420" fmla="*/ 537508 h 1847704"/>
                <a:gd name="connsiteX7421" fmla="*/ 1102693 w 1842380"/>
                <a:gd name="connsiteY7421" fmla="*/ 537508 h 1847704"/>
                <a:gd name="connsiteX7422" fmla="*/ 1102693 w 1842380"/>
                <a:gd name="connsiteY7422" fmla="*/ 538040 h 1847704"/>
                <a:gd name="connsiteX7423" fmla="*/ 1102693 w 1842380"/>
                <a:gd name="connsiteY7423" fmla="*/ 582769 h 1847704"/>
                <a:gd name="connsiteX7424" fmla="*/ 1102693 w 1842380"/>
                <a:gd name="connsiteY7424" fmla="*/ 600873 h 1847704"/>
                <a:gd name="connsiteX7425" fmla="*/ 1098434 w 1842380"/>
                <a:gd name="connsiteY7425" fmla="*/ 601938 h 1847704"/>
                <a:gd name="connsiteX7426" fmla="*/ 1095239 w 1842380"/>
                <a:gd name="connsiteY7426" fmla="*/ 600873 h 1847704"/>
                <a:gd name="connsiteX7427" fmla="*/ 1093109 w 1842380"/>
                <a:gd name="connsiteY7427" fmla="*/ 600873 h 1847704"/>
                <a:gd name="connsiteX7428" fmla="*/ 1093109 w 1842380"/>
                <a:gd name="connsiteY7428" fmla="*/ 580639 h 1847704"/>
                <a:gd name="connsiteX7429" fmla="*/ 1095239 w 1842380"/>
                <a:gd name="connsiteY7429" fmla="*/ 582769 h 1847704"/>
                <a:gd name="connsiteX7430" fmla="*/ 1099499 w 1842380"/>
                <a:gd name="connsiteY7430" fmla="*/ 581704 h 1847704"/>
                <a:gd name="connsiteX7431" fmla="*/ 1102693 w 1842380"/>
                <a:gd name="connsiteY7431" fmla="*/ 582769 h 1847704"/>
                <a:gd name="connsiteX7432" fmla="*/ 1102693 w 1842380"/>
                <a:gd name="connsiteY7432" fmla="*/ 582769 h 1847704"/>
                <a:gd name="connsiteX7433" fmla="*/ 1102693 w 1842380"/>
                <a:gd name="connsiteY7433" fmla="*/ 623770 h 1847704"/>
                <a:gd name="connsiteX7434" fmla="*/ 1102693 w 1842380"/>
                <a:gd name="connsiteY7434" fmla="*/ 671160 h 1847704"/>
                <a:gd name="connsiteX7435" fmla="*/ 1100564 w 1842380"/>
                <a:gd name="connsiteY7435" fmla="*/ 673290 h 1847704"/>
                <a:gd name="connsiteX7436" fmla="*/ 1096304 w 1842380"/>
                <a:gd name="connsiteY7436" fmla="*/ 675420 h 1847704"/>
                <a:gd name="connsiteX7437" fmla="*/ 1093109 w 1842380"/>
                <a:gd name="connsiteY7437" fmla="*/ 678615 h 1847704"/>
                <a:gd name="connsiteX7438" fmla="*/ 1093109 w 1842380"/>
                <a:gd name="connsiteY7438" fmla="*/ 658381 h 1847704"/>
                <a:gd name="connsiteX7439" fmla="*/ 1094174 w 1842380"/>
                <a:gd name="connsiteY7439" fmla="*/ 654121 h 1847704"/>
                <a:gd name="connsiteX7440" fmla="*/ 1097369 w 1842380"/>
                <a:gd name="connsiteY7440" fmla="*/ 653056 h 1847704"/>
                <a:gd name="connsiteX7441" fmla="*/ 1098434 w 1842380"/>
                <a:gd name="connsiteY7441" fmla="*/ 650926 h 1847704"/>
                <a:gd name="connsiteX7442" fmla="*/ 1098434 w 1842380"/>
                <a:gd name="connsiteY7442" fmla="*/ 645069 h 1847704"/>
                <a:gd name="connsiteX7443" fmla="*/ 1098434 w 1842380"/>
                <a:gd name="connsiteY7443" fmla="*/ 641874 h 1847704"/>
                <a:gd name="connsiteX7444" fmla="*/ 1097369 w 1842380"/>
                <a:gd name="connsiteY7444" fmla="*/ 640809 h 1847704"/>
                <a:gd name="connsiteX7445" fmla="*/ 1096304 w 1842380"/>
                <a:gd name="connsiteY7445" fmla="*/ 638679 h 1847704"/>
                <a:gd name="connsiteX7446" fmla="*/ 1095239 w 1842380"/>
                <a:gd name="connsiteY7446" fmla="*/ 637614 h 1847704"/>
                <a:gd name="connsiteX7447" fmla="*/ 1093109 w 1842380"/>
                <a:gd name="connsiteY7447" fmla="*/ 636549 h 1847704"/>
                <a:gd name="connsiteX7448" fmla="*/ 1093109 w 1842380"/>
                <a:gd name="connsiteY7448" fmla="*/ 620575 h 1847704"/>
                <a:gd name="connsiteX7449" fmla="*/ 1095239 w 1842380"/>
                <a:gd name="connsiteY7449" fmla="*/ 620575 h 1847704"/>
                <a:gd name="connsiteX7450" fmla="*/ 1097369 w 1842380"/>
                <a:gd name="connsiteY7450" fmla="*/ 622705 h 1847704"/>
                <a:gd name="connsiteX7451" fmla="*/ 1102693 w 1842380"/>
                <a:gd name="connsiteY7451" fmla="*/ 623770 h 1847704"/>
                <a:gd name="connsiteX7452" fmla="*/ 1102693 w 1842380"/>
                <a:gd name="connsiteY7452" fmla="*/ 623770 h 1847704"/>
                <a:gd name="connsiteX7453" fmla="*/ 1102693 w 1842380"/>
                <a:gd name="connsiteY7453" fmla="*/ 714824 h 1847704"/>
                <a:gd name="connsiteX7454" fmla="*/ 1102693 w 1842380"/>
                <a:gd name="connsiteY7454" fmla="*/ 723876 h 1847704"/>
                <a:gd name="connsiteX7455" fmla="*/ 1095771 w 1842380"/>
                <a:gd name="connsiteY7455" fmla="*/ 731863 h 1847704"/>
                <a:gd name="connsiteX7456" fmla="*/ 1101628 w 1842380"/>
                <a:gd name="connsiteY7456" fmla="*/ 733993 h 1847704"/>
                <a:gd name="connsiteX7457" fmla="*/ 1102693 w 1842380"/>
                <a:gd name="connsiteY7457" fmla="*/ 733993 h 1847704"/>
                <a:gd name="connsiteX7458" fmla="*/ 1102693 w 1842380"/>
                <a:gd name="connsiteY7458" fmla="*/ 743045 h 1847704"/>
                <a:gd name="connsiteX7459" fmla="*/ 1099499 w 1842380"/>
                <a:gd name="connsiteY7459" fmla="*/ 739850 h 1847704"/>
                <a:gd name="connsiteX7460" fmla="*/ 1095239 w 1842380"/>
                <a:gd name="connsiteY7460" fmla="*/ 738785 h 1847704"/>
                <a:gd name="connsiteX7461" fmla="*/ 1093109 w 1842380"/>
                <a:gd name="connsiteY7461" fmla="*/ 738785 h 1847704"/>
                <a:gd name="connsiteX7462" fmla="*/ 1093109 w 1842380"/>
                <a:gd name="connsiteY7462" fmla="*/ 725473 h 1847704"/>
                <a:gd name="connsiteX7463" fmla="*/ 1102693 w 1842380"/>
                <a:gd name="connsiteY7463" fmla="*/ 714824 h 1847704"/>
                <a:gd name="connsiteX7464" fmla="*/ 1102693 w 1842380"/>
                <a:gd name="connsiteY7464" fmla="*/ 714824 h 1847704"/>
                <a:gd name="connsiteX7465" fmla="*/ 1102693 w 1842380"/>
                <a:gd name="connsiteY7465" fmla="*/ 759552 h 1847704"/>
                <a:gd name="connsiteX7466" fmla="*/ 1102693 w 1842380"/>
                <a:gd name="connsiteY7466" fmla="*/ 767539 h 1847704"/>
                <a:gd name="connsiteX7467" fmla="*/ 1101628 w 1842380"/>
                <a:gd name="connsiteY7467" fmla="*/ 766474 h 1847704"/>
                <a:gd name="connsiteX7468" fmla="*/ 1099499 w 1842380"/>
                <a:gd name="connsiteY7468" fmla="*/ 765409 h 1847704"/>
                <a:gd name="connsiteX7469" fmla="*/ 1092576 w 1842380"/>
                <a:gd name="connsiteY7469" fmla="*/ 792566 h 1847704"/>
                <a:gd name="connsiteX7470" fmla="*/ 1092576 w 1842380"/>
                <a:gd name="connsiteY7470" fmla="*/ 769137 h 1847704"/>
                <a:gd name="connsiteX7471" fmla="*/ 1092576 w 1842380"/>
                <a:gd name="connsiteY7471" fmla="*/ 762214 h 1847704"/>
                <a:gd name="connsiteX7472" fmla="*/ 1092576 w 1842380"/>
                <a:gd name="connsiteY7472" fmla="*/ 748902 h 1847704"/>
                <a:gd name="connsiteX7473" fmla="*/ 1098434 w 1842380"/>
                <a:gd name="connsiteY7473" fmla="*/ 755825 h 1847704"/>
                <a:gd name="connsiteX7474" fmla="*/ 1102693 w 1842380"/>
                <a:gd name="connsiteY7474" fmla="*/ 759552 h 1847704"/>
                <a:gd name="connsiteX7475" fmla="*/ 1102693 w 1842380"/>
                <a:gd name="connsiteY7475" fmla="*/ 759552 h 1847704"/>
                <a:gd name="connsiteX7476" fmla="*/ 1102693 w 1842380"/>
                <a:gd name="connsiteY7476" fmla="*/ 811735 h 1847704"/>
                <a:gd name="connsiteX7477" fmla="*/ 1102693 w 1842380"/>
                <a:gd name="connsiteY7477" fmla="*/ 822917 h 1847704"/>
                <a:gd name="connsiteX7478" fmla="*/ 1102693 w 1842380"/>
                <a:gd name="connsiteY7478" fmla="*/ 819722 h 1847704"/>
                <a:gd name="connsiteX7479" fmla="*/ 1092576 w 1842380"/>
                <a:gd name="connsiteY7479" fmla="*/ 810670 h 1847704"/>
                <a:gd name="connsiteX7480" fmla="*/ 1092576 w 1842380"/>
                <a:gd name="connsiteY7480" fmla="*/ 797358 h 1847704"/>
                <a:gd name="connsiteX7481" fmla="*/ 1102693 w 1842380"/>
                <a:gd name="connsiteY7481" fmla="*/ 813332 h 1847704"/>
                <a:gd name="connsiteX7482" fmla="*/ 1102693 w 1842380"/>
                <a:gd name="connsiteY7482" fmla="*/ 811735 h 1847704"/>
                <a:gd name="connsiteX7483" fmla="*/ 1102693 w 1842380"/>
                <a:gd name="connsiteY7483" fmla="*/ 811735 h 1847704"/>
                <a:gd name="connsiteX7484" fmla="*/ 1102693 w 1842380"/>
                <a:gd name="connsiteY7484" fmla="*/ 1048156 h 1847704"/>
                <a:gd name="connsiteX7485" fmla="*/ 1102693 w 1842380"/>
                <a:gd name="connsiteY7485" fmla="*/ 1056143 h 1847704"/>
                <a:gd name="connsiteX7486" fmla="*/ 1095771 w 1842380"/>
                <a:gd name="connsiteY7486" fmla="*/ 1067325 h 1847704"/>
                <a:gd name="connsiteX7487" fmla="*/ 1102693 w 1842380"/>
                <a:gd name="connsiteY7487" fmla="*/ 1067325 h 1847704"/>
                <a:gd name="connsiteX7488" fmla="*/ 1102693 w 1842380"/>
                <a:gd name="connsiteY7488" fmla="*/ 1074248 h 1847704"/>
                <a:gd name="connsiteX7489" fmla="*/ 1092576 w 1842380"/>
                <a:gd name="connsiteY7489" fmla="*/ 1074248 h 1847704"/>
                <a:gd name="connsiteX7490" fmla="*/ 1092576 w 1842380"/>
                <a:gd name="connsiteY7490" fmla="*/ 1060936 h 1847704"/>
                <a:gd name="connsiteX7491" fmla="*/ 1102693 w 1842380"/>
                <a:gd name="connsiteY7491" fmla="*/ 1048156 h 1847704"/>
                <a:gd name="connsiteX7492" fmla="*/ 1102693 w 1842380"/>
                <a:gd name="connsiteY7492" fmla="*/ 1048156 h 1847704"/>
                <a:gd name="connsiteX7493" fmla="*/ 1102693 w 1842380"/>
                <a:gd name="connsiteY7493" fmla="*/ 1092884 h 1847704"/>
                <a:gd name="connsiteX7494" fmla="*/ 1102693 w 1842380"/>
                <a:gd name="connsiteY7494" fmla="*/ 1099807 h 1847704"/>
                <a:gd name="connsiteX7495" fmla="*/ 1092576 w 1842380"/>
                <a:gd name="connsiteY7495" fmla="*/ 1097677 h 1847704"/>
                <a:gd name="connsiteX7496" fmla="*/ 1092576 w 1842380"/>
                <a:gd name="connsiteY7496" fmla="*/ 1090754 h 1847704"/>
                <a:gd name="connsiteX7497" fmla="*/ 1102693 w 1842380"/>
                <a:gd name="connsiteY7497" fmla="*/ 1092884 h 1847704"/>
                <a:gd name="connsiteX7498" fmla="*/ 1102693 w 1842380"/>
                <a:gd name="connsiteY7498" fmla="*/ 1092884 h 1847704"/>
                <a:gd name="connsiteX7499" fmla="*/ 1102693 w 1842380"/>
                <a:gd name="connsiteY7499" fmla="*/ 1101936 h 1847704"/>
                <a:gd name="connsiteX7500" fmla="*/ 1102693 w 1842380"/>
                <a:gd name="connsiteY7500" fmla="*/ 1110989 h 1847704"/>
                <a:gd name="connsiteX7501" fmla="*/ 1092576 w 1842380"/>
                <a:gd name="connsiteY7501" fmla="*/ 1118976 h 1847704"/>
                <a:gd name="connsiteX7502" fmla="*/ 1092576 w 1842380"/>
                <a:gd name="connsiteY7502" fmla="*/ 1112054 h 1847704"/>
                <a:gd name="connsiteX7503" fmla="*/ 1102693 w 1842380"/>
                <a:gd name="connsiteY7503" fmla="*/ 1101936 h 1847704"/>
                <a:gd name="connsiteX7504" fmla="*/ 1102693 w 1842380"/>
                <a:gd name="connsiteY7504" fmla="*/ 1101936 h 1847704"/>
                <a:gd name="connsiteX7505" fmla="*/ 1102693 w 1842380"/>
                <a:gd name="connsiteY7505" fmla="*/ 1132288 h 1847704"/>
                <a:gd name="connsiteX7506" fmla="*/ 1102693 w 1842380"/>
                <a:gd name="connsiteY7506" fmla="*/ 1153587 h 1847704"/>
                <a:gd name="connsiteX7507" fmla="*/ 1100564 w 1842380"/>
                <a:gd name="connsiteY7507" fmla="*/ 1149327 h 1847704"/>
                <a:gd name="connsiteX7508" fmla="*/ 1092576 w 1842380"/>
                <a:gd name="connsiteY7508" fmla="*/ 1143470 h 1847704"/>
                <a:gd name="connsiteX7509" fmla="*/ 1092576 w 1842380"/>
                <a:gd name="connsiteY7509" fmla="*/ 1134418 h 1847704"/>
                <a:gd name="connsiteX7510" fmla="*/ 1099499 w 1842380"/>
                <a:gd name="connsiteY7510" fmla="*/ 1140275 h 1847704"/>
                <a:gd name="connsiteX7511" fmla="*/ 1101628 w 1842380"/>
                <a:gd name="connsiteY7511" fmla="*/ 1136015 h 1847704"/>
                <a:gd name="connsiteX7512" fmla="*/ 1102693 w 1842380"/>
                <a:gd name="connsiteY7512" fmla="*/ 1132288 h 1847704"/>
                <a:gd name="connsiteX7513" fmla="*/ 1102693 w 1842380"/>
                <a:gd name="connsiteY7513" fmla="*/ 1132288 h 1847704"/>
                <a:gd name="connsiteX7514" fmla="*/ 1102693 w 1842380"/>
                <a:gd name="connsiteY7514" fmla="*/ 1181808 h 1847704"/>
                <a:gd name="connsiteX7515" fmla="*/ 1102693 w 1842380"/>
                <a:gd name="connsiteY7515" fmla="*/ 1212160 h 1847704"/>
                <a:gd name="connsiteX7516" fmla="*/ 1100564 w 1842380"/>
                <a:gd name="connsiteY7516" fmla="*/ 1212160 h 1847704"/>
                <a:gd name="connsiteX7517" fmla="*/ 1097369 w 1842380"/>
                <a:gd name="connsiteY7517" fmla="*/ 1210030 h 1847704"/>
                <a:gd name="connsiteX7518" fmla="*/ 1095239 w 1842380"/>
                <a:gd name="connsiteY7518" fmla="*/ 1205770 h 1847704"/>
                <a:gd name="connsiteX7519" fmla="*/ 1093109 w 1842380"/>
                <a:gd name="connsiteY7519" fmla="*/ 1202575 h 1847704"/>
                <a:gd name="connsiteX7520" fmla="*/ 1093109 w 1842380"/>
                <a:gd name="connsiteY7520" fmla="*/ 1202575 h 1847704"/>
                <a:gd name="connsiteX7521" fmla="*/ 1093109 w 1842380"/>
                <a:gd name="connsiteY7521" fmla="*/ 1180211 h 1847704"/>
                <a:gd name="connsiteX7522" fmla="*/ 1093109 w 1842380"/>
                <a:gd name="connsiteY7522" fmla="*/ 1180211 h 1847704"/>
                <a:gd name="connsiteX7523" fmla="*/ 1097369 w 1842380"/>
                <a:gd name="connsiteY7523" fmla="*/ 1179146 h 1847704"/>
                <a:gd name="connsiteX7524" fmla="*/ 1100564 w 1842380"/>
                <a:gd name="connsiteY7524" fmla="*/ 1179146 h 1847704"/>
                <a:gd name="connsiteX7525" fmla="*/ 1102693 w 1842380"/>
                <a:gd name="connsiteY7525" fmla="*/ 1181276 h 1847704"/>
                <a:gd name="connsiteX7526" fmla="*/ 1102693 w 1842380"/>
                <a:gd name="connsiteY7526" fmla="*/ 1181808 h 1847704"/>
                <a:gd name="connsiteX7527" fmla="*/ 1102693 w 1842380"/>
                <a:gd name="connsiteY7527" fmla="*/ 1181808 h 1847704"/>
                <a:gd name="connsiteX7528" fmla="*/ 1102693 w 1842380"/>
                <a:gd name="connsiteY7528" fmla="*/ 1222277 h 1847704"/>
                <a:gd name="connsiteX7529" fmla="*/ 1102693 w 1842380"/>
                <a:gd name="connsiteY7529" fmla="*/ 1240381 h 1847704"/>
                <a:gd name="connsiteX7530" fmla="*/ 1101628 w 1842380"/>
                <a:gd name="connsiteY7530" fmla="*/ 1239316 h 1847704"/>
                <a:gd name="connsiteX7531" fmla="*/ 1098434 w 1842380"/>
                <a:gd name="connsiteY7531" fmla="*/ 1240381 h 1847704"/>
                <a:gd name="connsiteX7532" fmla="*/ 1095239 w 1842380"/>
                <a:gd name="connsiteY7532" fmla="*/ 1241446 h 1847704"/>
                <a:gd name="connsiteX7533" fmla="*/ 1093109 w 1842380"/>
                <a:gd name="connsiteY7533" fmla="*/ 1242511 h 1847704"/>
                <a:gd name="connsiteX7534" fmla="*/ 1093109 w 1842380"/>
                <a:gd name="connsiteY7534" fmla="*/ 1228134 h 1847704"/>
                <a:gd name="connsiteX7535" fmla="*/ 1097369 w 1842380"/>
                <a:gd name="connsiteY7535" fmla="*/ 1226004 h 1847704"/>
                <a:gd name="connsiteX7536" fmla="*/ 1100564 w 1842380"/>
                <a:gd name="connsiteY7536" fmla="*/ 1222809 h 1847704"/>
                <a:gd name="connsiteX7537" fmla="*/ 1102693 w 1842380"/>
                <a:gd name="connsiteY7537" fmla="*/ 1222809 h 1847704"/>
                <a:gd name="connsiteX7538" fmla="*/ 1102693 w 1842380"/>
                <a:gd name="connsiteY7538" fmla="*/ 1222277 h 1847704"/>
                <a:gd name="connsiteX7539" fmla="*/ 1102693 w 1842380"/>
                <a:gd name="connsiteY7539" fmla="*/ 1251563 h 1847704"/>
                <a:gd name="connsiteX7540" fmla="*/ 1102693 w 1842380"/>
                <a:gd name="connsiteY7540" fmla="*/ 1267538 h 1847704"/>
                <a:gd name="connsiteX7541" fmla="*/ 1100564 w 1842380"/>
                <a:gd name="connsiteY7541" fmla="*/ 1268603 h 1847704"/>
                <a:gd name="connsiteX7542" fmla="*/ 1094706 w 1842380"/>
                <a:gd name="connsiteY7542" fmla="*/ 1271798 h 1847704"/>
                <a:gd name="connsiteX7543" fmla="*/ 1092576 w 1842380"/>
                <a:gd name="connsiteY7543" fmla="*/ 1274992 h 1847704"/>
                <a:gd name="connsiteX7544" fmla="*/ 1092576 w 1842380"/>
                <a:gd name="connsiteY7544" fmla="*/ 1256888 h 1847704"/>
                <a:gd name="connsiteX7545" fmla="*/ 1095771 w 1842380"/>
                <a:gd name="connsiteY7545" fmla="*/ 1254758 h 1847704"/>
                <a:gd name="connsiteX7546" fmla="*/ 1101628 w 1842380"/>
                <a:gd name="connsiteY7546" fmla="*/ 1251563 h 1847704"/>
                <a:gd name="connsiteX7547" fmla="*/ 1102693 w 1842380"/>
                <a:gd name="connsiteY7547" fmla="*/ 1251563 h 1847704"/>
                <a:gd name="connsiteX7548" fmla="*/ 1102693 w 1842380"/>
                <a:gd name="connsiteY7548" fmla="*/ 1251563 h 1847704"/>
                <a:gd name="connsiteX7549" fmla="*/ 1102693 w 1842380"/>
                <a:gd name="connsiteY7549" fmla="*/ 1288837 h 1847704"/>
                <a:gd name="connsiteX7550" fmla="*/ 1102693 w 1842380"/>
                <a:gd name="connsiteY7550" fmla="*/ 1304811 h 1847704"/>
                <a:gd name="connsiteX7551" fmla="*/ 1100564 w 1842380"/>
                <a:gd name="connsiteY7551" fmla="*/ 1305876 h 1847704"/>
                <a:gd name="connsiteX7552" fmla="*/ 1092576 w 1842380"/>
                <a:gd name="connsiteY7552" fmla="*/ 1310136 h 1847704"/>
                <a:gd name="connsiteX7553" fmla="*/ 1092576 w 1842380"/>
                <a:gd name="connsiteY7553" fmla="*/ 1294162 h 1847704"/>
                <a:gd name="connsiteX7554" fmla="*/ 1101628 w 1842380"/>
                <a:gd name="connsiteY7554" fmla="*/ 1289902 h 1847704"/>
                <a:gd name="connsiteX7555" fmla="*/ 1102693 w 1842380"/>
                <a:gd name="connsiteY7555" fmla="*/ 1288837 h 1847704"/>
                <a:gd name="connsiteX7556" fmla="*/ 1102693 w 1842380"/>
                <a:gd name="connsiteY7556" fmla="*/ 1288837 h 1847704"/>
                <a:gd name="connsiteX7557" fmla="*/ 1102693 w 1842380"/>
                <a:gd name="connsiteY7557" fmla="*/ 1325046 h 1847704"/>
                <a:gd name="connsiteX7558" fmla="*/ 1102693 w 1842380"/>
                <a:gd name="connsiteY7558" fmla="*/ 1355397 h 1847704"/>
                <a:gd name="connsiteX7559" fmla="*/ 1101628 w 1842380"/>
                <a:gd name="connsiteY7559" fmla="*/ 1355397 h 1847704"/>
                <a:gd name="connsiteX7560" fmla="*/ 1098434 w 1842380"/>
                <a:gd name="connsiteY7560" fmla="*/ 1353267 h 1847704"/>
                <a:gd name="connsiteX7561" fmla="*/ 1095239 w 1842380"/>
                <a:gd name="connsiteY7561" fmla="*/ 1355397 h 1847704"/>
                <a:gd name="connsiteX7562" fmla="*/ 1093109 w 1842380"/>
                <a:gd name="connsiteY7562" fmla="*/ 1355397 h 1847704"/>
                <a:gd name="connsiteX7563" fmla="*/ 1093109 w 1842380"/>
                <a:gd name="connsiteY7563" fmla="*/ 1329305 h 1847704"/>
                <a:gd name="connsiteX7564" fmla="*/ 1098966 w 1842380"/>
                <a:gd name="connsiteY7564" fmla="*/ 1326110 h 1847704"/>
                <a:gd name="connsiteX7565" fmla="*/ 1102693 w 1842380"/>
                <a:gd name="connsiteY7565" fmla="*/ 1325046 h 1847704"/>
                <a:gd name="connsiteX7566" fmla="*/ 1102693 w 1842380"/>
                <a:gd name="connsiteY7566" fmla="*/ 1325046 h 1847704"/>
                <a:gd name="connsiteX7567" fmla="*/ 1102693 w 1842380"/>
                <a:gd name="connsiteY7567" fmla="*/ 1386813 h 1847704"/>
                <a:gd name="connsiteX7568" fmla="*/ 1102693 w 1842380"/>
                <a:gd name="connsiteY7568" fmla="*/ 1397995 h 1847704"/>
                <a:gd name="connsiteX7569" fmla="*/ 1094706 w 1842380"/>
                <a:gd name="connsiteY7569" fmla="*/ 1402255 h 1847704"/>
                <a:gd name="connsiteX7570" fmla="*/ 1102693 w 1842380"/>
                <a:gd name="connsiteY7570" fmla="*/ 1406515 h 1847704"/>
                <a:gd name="connsiteX7571" fmla="*/ 1102693 w 1842380"/>
                <a:gd name="connsiteY7571" fmla="*/ 1422489 h 1847704"/>
                <a:gd name="connsiteX7572" fmla="*/ 1092576 w 1842380"/>
                <a:gd name="connsiteY7572" fmla="*/ 1413437 h 1847704"/>
                <a:gd name="connsiteX7573" fmla="*/ 1092576 w 1842380"/>
                <a:gd name="connsiteY7573" fmla="*/ 1392138 h 1847704"/>
                <a:gd name="connsiteX7574" fmla="*/ 1102693 w 1842380"/>
                <a:gd name="connsiteY7574" fmla="*/ 1386813 h 1847704"/>
                <a:gd name="connsiteX7575" fmla="*/ 1102693 w 1842380"/>
                <a:gd name="connsiteY7575" fmla="*/ 1386813 h 1847704"/>
                <a:gd name="connsiteX7576" fmla="*/ 1102693 w 1842380"/>
                <a:gd name="connsiteY7576" fmla="*/ 1445386 h 1847704"/>
                <a:gd name="connsiteX7577" fmla="*/ 1102693 w 1842380"/>
                <a:gd name="connsiteY7577" fmla="*/ 1454438 h 1847704"/>
                <a:gd name="connsiteX7578" fmla="*/ 1092576 w 1842380"/>
                <a:gd name="connsiteY7578" fmla="*/ 1455503 h 1847704"/>
                <a:gd name="connsiteX7579" fmla="*/ 1092576 w 1842380"/>
                <a:gd name="connsiteY7579" fmla="*/ 1445386 h 1847704"/>
                <a:gd name="connsiteX7580" fmla="*/ 1102693 w 1842380"/>
                <a:gd name="connsiteY7580" fmla="*/ 1445386 h 1847704"/>
                <a:gd name="connsiteX7581" fmla="*/ 1102693 w 1842380"/>
                <a:gd name="connsiteY7581" fmla="*/ 1445386 h 1847704"/>
                <a:gd name="connsiteX7582" fmla="*/ 1102693 w 1842380"/>
                <a:gd name="connsiteY7582" fmla="*/ 1720145 h 1847704"/>
                <a:gd name="connsiteX7583" fmla="*/ 1102693 w 1842380"/>
                <a:gd name="connsiteY7583" fmla="*/ 1736120 h 1847704"/>
                <a:gd name="connsiteX7584" fmla="*/ 1092576 w 1842380"/>
                <a:gd name="connsiteY7584" fmla="*/ 1738250 h 1847704"/>
                <a:gd name="connsiteX7585" fmla="*/ 1092576 w 1842380"/>
                <a:gd name="connsiteY7585" fmla="*/ 1721210 h 1847704"/>
                <a:gd name="connsiteX7586" fmla="*/ 1102693 w 1842380"/>
                <a:gd name="connsiteY7586" fmla="*/ 1720145 h 1847704"/>
                <a:gd name="connsiteX7587" fmla="*/ 1102693 w 1842380"/>
                <a:gd name="connsiteY7587" fmla="*/ 1720145 h 1847704"/>
                <a:gd name="connsiteX7588" fmla="*/ 1102693 w 1842380"/>
                <a:gd name="connsiteY7588" fmla="*/ 1782978 h 1847704"/>
                <a:gd name="connsiteX7589" fmla="*/ 1102693 w 1842380"/>
                <a:gd name="connsiteY7589" fmla="*/ 1808005 h 1847704"/>
                <a:gd name="connsiteX7590" fmla="*/ 1092576 w 1842380"/>
                <a:gd name="connsiteY7590" fmla="*/ 1798953 h 1847704"/>
                <a:gd name="connsiteX7591" fmla="*/ 1092576 w 1842380"/>
                <a:gd name="connsiteY7591" fmla="*/ 1770731 h 1847704"/>
                <a:gd name="connsiteX7592" fmla="*/ 1102693 w 1842380"/>
                <a:gd name="connsiteY7592" fmla="*/ 1782978 h 1847704"/>
                <a:gd name="connsiteX7593" fmla="*/ 1102693 w 1842380"/>
                <a:gd name="connsiteY7593" fmla="*/ 1782978 h 1847704"/>
                <a:gd name="connsiteX7594" fmla="*/ 1102693 w 1842380"/>
                <a:gd name="connsiteY7594" fmla="*/ 1810135 h 1847704"/>
                <a:gd name="connsiteX7595" fmla="*/ 1102693 w 1842380"/>
                <a:gd name="connsiteY7595" fmla="*/ 1810135 h 1847704"/>
                <a:gd name="connsiteX7596" fmla="*/ 1102693 w 1842380"/>
                <a:gd name="connsiteY7596" fmla="*/ 1810135 h 1847704"/>
                <a:gd name="connsiteX7597" fmla="*/ 1102693 w 1842380"/>
                <a:gd name="connsiteY7597" fmla="*/ 1810135 h 1847704"/>
                <a:gd name="connsiteX7598" fmla="*/ 1102693 w 1842380"/>
                <a:gd name="connsiteY7598" fmla="*/ 1810135 h 1847704"/>
                <a:gd name="connsiteX7599" fmla="*/ 1102693 w 1842380"/>
                <a:gd name="connsiteY7599" fmla="*/ 1827174 h 1847704"/>
                <a:gd name="connsiteX7600" fmla="*/ 1092576 w 1842380"/>
                <a:gd name="connsiteY7600" fmla="*/ 1829304 h 1847704"/>
                <a:gd name="connsiteX7601" fmla="*/ 1092576 w 1842380"/>
                <a:gd name="connsiteY7601" fmla="*/ 1813329 h 1847704"/>
                <a:gd name="connsiteX7602" fmla="*/ 1102693 w 1842380"/>
                <a:gd name="connsiteY7602" fmla="*/ 1810135 h 1847704"/>
                <a:gd name="connsiteX7603" fmla="*/ 1102693 w 1842380"/>
                <a:gd name="connsiteY7603" fmla="*/ 1810135 h 1847704"/>
                <a:gd name="connsiteX7604" fmla="*/ 1092576 w 1842380"/>
                <a:gd name="connsiteY7604" fmla="*/ 519936 h 1847704"/>
                <a:gd name="connsiteX7605" fmla="*/ 1092576 w 1842380"/>
                <a:gd name="connsiteY7605" fmla="*/ 505027 h 1847704"/>
                <a:gd name="connsiteX7606" fmla="*/ 1094706 w 1842380"/>
                <a:gd name="connsiteY7606" fmla="*/ 506092 h 1847704"/>
                <a:gd name="connsiteX7607" fmla="*/ 1095771 w 1842380"/>
                <a:gd name="connsiteY7607" fmla="*/ 508221 h 1847704"/>
                <a:gd name="connsiteX7608" fmla="*/ 1096836 w 1842380"/>
                <a:gd name="connsiteY7608" fmla="*/ 512481 h 1847704"/>
                <a:gd name="connsiteX7609" fmla="*/ 1094706 w 1842380"/>
                <a:gd name="connsiteY7609" fmla="*/ 514611 h 1847704"/>
                <a:gd name="connsiteX7610" fmla="*/ 1093641 w 1842380"/>
                <a:gd name="connsiteY7610" fmla="*/ 517806 h 1847704"/>
                <a:gd name="connsiteX7611" fmla="*/ 1092576 w 1842380"/>
                <a:gd name="connsiteY7611" fmla="*/ 519936 h 1847704"/>
                <a:gd name="connsiteX7612" fmla="*/ 1086719 w 1842380"/>
                <a:gd name="connsiteY7612" fmla="*/ 881490 h 1847704"/>
                <a:gd name="connsiteX7613" fmla="*/ 1087784 w 1842380"/>
                <a:gd name="connsiteY7613" fmla="*/ 881490 h 1847704"/>
                <a:gd name="connsiteX7614" fmla="*/ 1086719 w 1842380"/>
                <a:gd name="connsiteY7614" fmla="*/ 881490 h 1847704"/>
                <a:gd name="connsiteX7615" fmla="*/ 1086719 w 1842380"/>
                <a:gd name="connsiteY7615" fmla="*/ 881490 h 1847704"/>
                <a:gd name="connsiteX7616" fmla="*/ 1086719 w 1842380"/>
                <a:gd name="connsiteY7616" fmla="*/ 881490 h 1847704"/>
                <a:gd name="connsiteX7617" fmla="*/ 1092576 w 1842380"/>
                <a:gd name="connsiteY7617" fmla="*/ 17808 h 1847704"/>
                <a:gd name="connsiteX7618" fmla="*/ 1092576 w 1842380"/>
                <a:gd name="connsiteY7618" fmla="*/ 34847 h 1847704"/>
                <a:gd name="connsiteX7619" fmla="*/ 1086719 w 1842380"/>
                <a:gd name="connsiteY7619" fmla="*/ 33782 h 1847704"/>
                <a:gd name="connsiteX7620" fmla="*/ 1086719 w 1842380"/>
                <a:gd name="connsiteY7620" fmla="*/ 16743 h 1847704"/>
                <a:gd name="connsiteX7621" fmla="*/ 1092576 w 1842380"/>
                <a:gd name="connsiteY7621" fmla="*/ 17808 h 1847704"/>
                <a:gd name="connsiteX7622" fmla="*/ 1092576 w 1842380"/>
                <a:gd name="connsiteY7622" fmla="*/ 17808 h 1847704"/>
                <a:gd name="connsiteX7623" fmla="*/ 1092576 w 1842380"/>
                <a:gd name="connsiteY7623" fmla="*/ 106732 h 1847704"/>
                <a:gd name="connsiteX7624" fmla="*/ 1092576 w 1842380"/>
                <a:gd name="connsiteY7624" fmla="*/ 125901 h 1847704"/>
                <a:gd name="connsiteX7625" fmla="*/ 1086719 w 1842380"/>
                <a:gd name="connsiteY7625" fmla="*/ 122706 h 1847704"/>
                <a:gd name="connsiteX7626" fmla="*/ 1086719 w 1842380"/>
                <a:gd name="connsiteY7626" fmla="*/ 99809 h 1847704"/>
                <a:gd name="connsiteX7627" fmla="*/ 1088849 w 1842380"/>
                <a:gd name="connsiteY7627" fmla="*/ 103004 h 1847704"/>
                <a:gd name="connsiteX7628" fmla="*/ 1092576 w 1842380"/>
                <a:gd name="connsiteY7628" fmla="*/ 106732 h 1847704"/>
                <a:gd name="connsiteX7629" fmla="*/ 1092576 w 1842380"/>
                <a:gd name="connsiteY7629" fmla="*/ 106732 h 1847704"/>
                <a:gd name="connsiteX7630" fmla="*/ 1092576 w 1842380"/>
                <a:gd name="connsiteY7630" fmla="*/ 182344 h 1847704"/>
                <a:gd name="connsiteX7631" fmla="*/ 1092576 w 1842380"/>
                <a:gd name="connsiteY7631" fmla="*/ 205773 h 1847704"/>
                <a:gd name="connsiteX7632" fmla="*/ 1086719 w 1842380"/>
                <a:gd name="connsiteY7632" fmla="*/ 204708 h 1847704"/>
                <a:gd name="connsiteX7633" fmla="*/ 1086719 w 1842380"/>
                <a:gd name="connsiteY7633" fmla="*/ 181279 h 1847704"/>
                <a:gd name="connsiteX7634" fmla="*/ 1092576 w 1842380"/>
                <a:gd name="connsiteY7634" fmla="*/ 182344 h 1847704"/>
                <a:gd name="connsiteX7635" fmla="*/ 1092576 w 1842380"/>
                <a:gd name="connsiteY7635" fmla="*/ 182344 h 1847704"/>
                <a:gd name="connsiteX7636" fmla="*/ 1092576 w 1842380"/>
                <a:gd name="connsiteY7636" fmla="*/ 212695 h 1847704"/>
                <a:gd name="connsiteX7637" fmla="*/ 1092576 w 1842380"/>
                <a:gd name="connsiteY7637" fmla="*/ 251034 h 1847704"/>
                <a:gd name="connsiteX7638" fmla="*/ 1090446 w 1842380"/>
                <a:gd name="connsiteY7638" fmla="*/ 257956 h 1847704"/>
                <a:gd name="connsiteX7639" fmla="*/ 1087252 w 1842380"/>
                <a:gd name="connsiteY7639" fmla="*/ 272333 h 1847704"/>
                <a:gd name="connsiteX7640" fmla="*/ 1093109 w 1842380"/>
                <a:gd name="connsiteY7640" fmla="*/ 276593 h 1847704"/>
                <a:gd name="connsiteX7641" fmla="*/ 1093109 w 1842380"/>
                <a:gd name="connsiteY7641" fmla="*/ 303749 h 1847704"/>
                <a:gd name="connsiteX7642" fmla="*/ 1087252 w 1842380"/>
                <a:gd name="connsiteY7642" fmla="*/ 302684 h 1847704"/>
                <a:gd name="connsiteX7643" fmla="*/ 1087252 w 1842380"/>
                <a:gd name="connsiteY7643" fmla="*/ 211630 h 1847704"/>
                <a:gd name="connsiteX7644" fmla="*/ 1092576 w 1842380"/>
                <a:gd name="connsiteY7644" fmla="*/ 212695 h 1847704"/>
                <a:gd name="connsiteX7645" fmla="*/ 1092576 w 1842380"/>
                <a:gd name="connsiteY7645" fmla="*/ 212695 h 1847704"/>
                <a:gd name="connsiteX7646" fmla="*/ 1092576 w 1842380"/>
                <a:gd name="connsiteY7646" fmla="*/ 315996 h 1847704"/>
                <a:gd name="connsiteX7647" fmla="*/ 1092576 w 1842380"/>
                <a:gd name="connsiteY7647" fmla="*/ 341023 h 1847704"/>
                <a:gd name="connsiteX7648" fmla="*/ 1086719 w 1842380"/>
                <a:gd name="connsiteY7648" fmla="*/ 338893 h 1847704"/>
                <a:gd name="connsiteX7649" fmla="*/ 1086719 w 1842380"/>
                <a:gd name="connsiteY7649" fmla="*/ 312801 h 1847704"/>
                <a:gd name="connsiteX7650" fmla="*/ 1088849 w 1842380"/>
                <a:gd name="connsiteY7650" fmla="*/ 313866 h 1847704"/>
                <a:gd name="connsiteX7651" fmla="*/ 1092576 w 1842380"/>
                <a:gd name="connsiteY7651" fmla="*/ 315996 h 1847704"/>
                <a:gd name="connsiteX7652" fmla="*/ 1092576 w 1842380"/>
                <a:gd name="connsiteY7652" fmla="*/ 315996 h 1847704"/>
                <a:gd name="connsiteX7653" fmla="*/ 1092576 w 1842380"/>
                <a:gd name="connsiteY7653" fmla="*/ 411843 h 1847704"/>
                <a:gd name="connsiteX7654" fmla="*/ 1092576 w 1842380"/>
                <a:gd name="connsiteY7654" fmla="*/ 464558 h 1847704"/>
                <a:gd name="connsiteX7655" fmla="*/ 1086719 w 1842380"/>
                <a:gd name="connsiteY7655" fmla="*/ 435272 h 1847704"/>
                <a:gd name="connsiteX7656" fmla="*/ 1086719 w 1842380"/>
                <a:gd name="connsiteY7656" fmla="*/ 411843 h 1847704"/>
                <a:gd name="connsiteX7657" fmla="*/ 1092576 w 1842380"/>
                <a:gd name="connsiteY7657" fmla="*/ 411843 h 1847704"/>
                <a:gd name="connsiteX7658" fmla="*/ 1092576 w 1842380"/>
                <a:gd name="connsiteY7658" fmla="*/ 411843 h 1847704"/>
                <a:gd name="connsiteX7659" fmla="*/ 1092576 w 1842380"/>
                <a:gd name="connsiteY7659" fmla="*/ 411843 h 1847704"/>
                <a:gd name="connsiteX7660" fmla="*/ 1092576 w 1842380"/>
                <a:gd name="connsiteY7660" fmla="*/ 466156 h 1847704"/>
                <a:gd name="connsiteX7661" fmla="*/ 1086719 w 1842380"/>
                <a:gd name="connsiteY7661" fmla="*/ 465091 h 1847704"/>
                <a:gd name="connsiteX7662" fmla="*/ 1086719 w 1842380"/>
                <a:gd name="connsiteY7662" fmla="*/ 474143 h 1847704"/>
                <a:gd name="connsiteX7663" fmla="*/ 1092576 w 1842380"/>
                <a:gd name="connsiteY7663" fmla="*/ 475208 h 1847704"/>
                <a:gd name="connsiteX7664" fmla="*/ 1092576 w 1842380"/>
                <a:gd name="connsiteY7664" fmla="*/ 466156 h 1847704"/>
                <a:gd name="connsiteX7665" fmla="*/ 1092576 w 1842380"/>
                <a:gd name="connsiteY7665" fmla="*/ 466156 h 1847704"/>
                <a:gd name="connsiteX7666" fmla="*/ 1092576 w 1842380"/>
                <a:gd name="connsiteY7666" fmla="*/ 505559 h 1847704"/>
                <a:gd name="connsiteX7667" fmla="*/ 1092576 w 1842380"/>
                <a:gd name="connsiteY7667" fmla="*/ 520469 h 1847704"/>
                <a:gd name="connsiteX7668" fmla="*/ 1091511 w 1842380"/>
                <a:gd name="connsiteY7668" fmla="*/ 521533 h 1847704"/>
                <a:gd name="connsiteX7669" fmla="*/ 1091511 w 1842380"/>
                <a:gd name="connsiteY7669" fmla="*/ 524728 h 1847704"/>
                <a:gd name="connsiteX7670" fmla="*/ 1091511 w 1842380"/>
                <a:gd name="connsiteY7670" fmla="*/ 527923 h 1847704"/>
                <a:gd name="connsiteX7671" fmla="*/ 1092576 w 1842380"/>
                <a:gd name="connsiteY7671" fmla="*/ 528988 h 1847704"/>
                <a:gd name="connsiteX7672" fmla="*/ 1092576 w 1842380"/>
                <a:gd name="connsiteY7672" fmla="*/ 554015 h 1847704"/>
                <a:gd name="connsiteX7673" fmla="*/ 1089381 w 1842380"/>
                <a:gd name="connsiteY7673" fmla="*/ 551885 h 1847704"/>
                <a:gd name="connsiteX7674" fmla="*/ 1088316 w 1842380"/>
                <a:gd name="connsiteY7674" fmla="*/ 550820 h 1847704"/>
                <a:gd name="connsiteX7675" fmla="*/ 1087252 w 1842380"/>
                <a:gd name="connsiteY7675" fmla="*/ 550820 h 1847704"/>
                <a:gd name="connsiteX7676" fmla="*/ 1087252 w 1842380"/>
                <a:gd name="connsiteY7676" fmla="*/ 509286 h 1847704"/>
                <a:gd name="connsiteX7677" fmla="*/ 1088316 w 1842380"/>
                <a:gd name="connsiteY7677" fmla="*/ 508221 h 1847704"/>
                <a:gd name="connsiteX7678" fmla="*/ 1090446 w 1842380"/>
                <a:gd name="connsiteY7678" fmla="*/ 507157 h 1847704"/>
                <a:gd name="connsiteX7679" fmla="*/ 1092576 w 1842380"/>
                <a:gd name="connsiteY7679" fmla="*/ 505027 h 1847704"/>
                <a:gd name="connsiteX7680" fmla="*/ 1092576 w 1842380"/>
                <a:gd name="connsiteY7680" fmla="*/ 505559 h 1847704"/>
                <a:gd name="connsiteX7681" fmla="*/ 1092576 w 1842380"/>
                <a:gd name="connsiteY7681" fmla="*/ 505559 h 1847704"/>
                <a:gd name="connsiteX7682" fmla="*/ 1092576 w 1842380"/>
                <a:gd name="connsiteY7682" fmla="*/ 580639 h 1847704"/>
                <a:gd name="connsiteX7683" fmla="*/ 1092576 w 1842380"/>
                <a:gd name="connsiteY7683" fmla="*/ 600873 h 1847704"/>
                <a:gd name="connsiteX7684" fmla="*/ 1091511 w 1842380"/>
                <a:gd name="connsiteY7684" fmla="*/ 599808 h 1847704"/>
                <a:gd name="connsiteX7685" fmla="*/ 1087252 w 1842380"/>
                <a:gd name="connsiteY7685" fmla="*/ 598743 h 1847704"/>
                <a:gd name="connsiteX7686" fmla="*/ 1087252 w 1842380"/>
                <a:gd name="connsiteY7686" fmla="*/ 576379 h 1847704"/>
                <a:gd name="connsiteX7687" fmla="*/ 1089381 w 1842380"/>
                <a:gd name="connsiteY7687" fmla="*/ 577444 h 1847704"/>
                <a:gd name="connsiteX7688" fmla="*/ 1092576 w 1842380"/>
                <a:gd name="connsiteY7688" fmla="*/ 580639 h 1847704"/>
                <a:gd name="connsiteX7689" fmla="*/ 1092576 w 1842380"/>
                <a:gd name="connsiteY7689" fmla="*/ 580639 h 1847704"/>
                <a:gd name="connsiteX7690" fmla="*/ 1092576 w 1842380"/>
                <a:gd name="connsiteY7690" fmla="*/ 580639 h 1847704"/>
                <a:gd name="connsiteX7691" fmla="*/ 1092576 w 1842380"/>
                <a:gd name="connsiteY7691" fmla="*/ 620042 h 1847704"/>
                <a:gd name="connsiteX7692" fmla="*/ 1092576 w 1842380"/>
                <a:gd name="connsiteY7692" fmla="*/ 636017 h 1847704"/>
                <a:gd name="connsiteX7693" fmla="*/ 1092576 w 1842380"/>
                <a:gd name="connsiteY7693" fmla="*/ 636017 h 1847704"/>
                <a:gd name="connsiteX7694" fmla="*/ 1088316 w 1842380"/>
                <a:gd name="connsiteY7694" fmla="*/ 634952 h 1847704"/>
                <a:gd name="connsiteX7695" fmla="*/ 1087252 w 1842380"/>
                <a:gd name="connsiteY7695" fmla="*/ 634952 h 1847704"/>
                <a:gd name="connsiteX7696" fmla="*/ 1087252 w 1842380"/>
                <a:gd name="connsiteY7696" fmla="*/ 618977 h 1847704"/>
                <a:gd name="connsiteX7697" fmla="*/ 1092576 w 1842380"/>
                <a:gd name="connsiteY7697" fmla="*/ 620042 h 1847704"/>
                <a:gd name="connsiteX7698" fmla="*/ 1092576 w 1842380"/>
                <a:gd name="connsiteY7698" fmla="*/ 620042 h 1847704"/>
                <a:gd name="connsiteX7699" fmla="*/ 1092576 w 1842380"/>
                <a:gd name="connsiteY7699" fmla="*/ 658381 h 1847704"/>
                <a:gd name="connsiteX7700" fmla="*/ 1092576 w 1842380"/>
                <a:gd name="connsiteY7700" fmla="*/ 678615 h 1847704"/>
                <a:gd name="connsiteX7701" fmla="*/ 1091511 w 1842380"/>
                <a:gd name="connsiteY7701" fmla="*/ 679680 h 1847704"/>
                <a:gd name="connsiteX7702" fmla="*/ 1087252 w 1842380"/>
                <a:gd name="connsiteY7702" fmla="*/ 681810 h 1847704"/>
                <a:gd name="connsiteX7703" fmla="*/ 1087252 w 1842380"/>
                <a:gd name="connsiteY7703" fmla="*/ 662641 h 1847704"/>
                <a:gd name="connsiteX7704" fmla="*/ 1090446 w 1842380"/>
                <a:gd name="connsiteY7704" fmla="*/ 660511 h 1847704"/>
                <a:gd name="connsiteX7705" fmla="*/ 1092576 w 1842380"/>
                <a:gd name="connsiteY7705" fmla="*/ 659446 h 1847704"/>
                <a:gd name="connsiteX7706" fmla="*/ 1092576 w 1842380"/>
                <a:gd name="connsiteY7706" fmla="*/ 658381 h 1847704"/>
                <a:gd name="connsiteX7707" fmla="*/ 1092576 w 1842380"/>
                <a:gd name="connsiteY7707" fmla="*/ 658381 h 1847704"/>
                <a:gd name="connsiteX7708" fmla="*/ 1092576 w 1842380"/>
                <a:gd name="connsiteY7708" fmla="*/ 724941 h 1847704"/>
                <a:gd name="connsiteX7709" fmla="*/ 1092576 w 1842380"/>
                <a:gd name="connsiteY7709" fmla="*/ 738253 h 1847704"/>
                <a:gd name="connsiteX7710" fmla="*/ 1086719 w 1842380"/>
                <a:gd name="connsiteY7710" fmla="*/ 739318 h 1847704"/>
                <a:gd name="connsiteX7711" fmla="*/ 1086719 w 1842380"/>
                <a:gd name="connsiteY7711" fmla="*/ 732395 h 1847704"/>
                <a:gd name="connsiteX7712" fmla="*/ 1092576 w 1842380"/>
                <a:gd name="connsiteY7712" fmla="*/ 724941 h 1847704"/>
                <a:gd name="connsiteX7713" fmla="*/ 1092576 w 1842380"/>
                <a:gd name="connsiteY7713" fmla="*/ 724941 h 1847704"/>
                <a:gd name="connsiteX7714" fmla="*/ 1092576 w 1842380"/>
                <a:gd name="connsiteY7714" fmla="*/ 748370 h 1847704"/>
                <a:gd name="connsiteX7715" fmla="*/ 1092576 w 1842380"/>
                <a:gd name="connsiteY7715" fmla="*/ 761682 h 1847704"/>
                <a:gd name="connsiteX7716" fmla="*/ 1086719 w 1842380"/>
                <a:gd name="connsiteY7716" fmla="*/ 751565 h 1847704"/>
                <a:gd name="connsiteX7717" fmla="*/ 1086719 w 1842380"/>
                <a:gd name="connsiteY7717" fmla="*/ 744110 h 1847704"/>
                <a:gd name="connsiteX7718" fmla="*/ 1092576 w 1842380"/>
                <a:gd name="connsiteY7718" fmla="*/ 748370 h 1847704"/>
                <a:gd name="connsiteX7719" fmla="*/ 1092576 w 1842380"/>
                <a:gd name="connsiteY7719" fmla="*/ 748370 h 1847704"/>
                <a:gd name="connsiteX7720" fmla="*/ 1092576 w 1842380"/>
                <a:gd name="connsiteY7720" fmla="*/ 768604 h 1847704"/>
                <a:gd name="connsiteX7721" fmla="*/ 1092576 w 1842380"/>
                <a:gd name="connsiteY7721" fmla="*/ 792033 h 1847704"/>
                <a:gd name="connsiteX7722" fmla="*/ 1092576 w 1842380"/>
                <a:gd name="connsiteY7722" fmla="*/ 795228 h 1847704"/>
                <a:gd name="connsiteX7723" fmla="*/ 1092576 w 1842380"/>
                <a:gd name="connsiteY7723" fmla="*/ 796293 h 1847704"/>
                <a:gd name="connsiteX7724" fmla="*/ 1092576 w 1842380"/>
                <a:gd name="connsiteY7724" fmla="*/ 809605 h 1847704"/>
                <a:gd name="connsiteX7725" fmla="*/ 1086719 w 1842380"/>
                <a:gd name="connsiteY7725" fmla="*/ 800553 h 1847704"/>
                <a:gd name="connsiteX7726" fmla="*/ 1086719 w 1842380"/>
                <a:gd name="connsiteY7726" fmla="*/ 783514 h 1847704"/>
                <a:gd name="connsiteX7727" fmla="*/ 1092576 w 1842380"/>
                <a:gd name="connsiteY7727" fmla="*/ 768604 h 1847704"/>
                <a:gd name="connsiteX7728" fmla="*/ 1092576 w 1842380"/>
                <a:gd name="connsiteY7728" fmla="*/ 768604 h 1847704"/>
                <a:gd name="connsiteX7729" fmla="*/ 1092576 w 1842380"/>
                <a:gd name="connsiteY7729" fmla="*/ 1060403 h 1847704"/>
                <a:gd name="connsiteX7730" fmla="*/ 1092576 w 1842380"/>
                <a:gd name="connsiteY7730" fmla="*/ 1073715 h 1847704"/>
                <a:gd name="connsiteX7731" fmla="*/ 1092576 w 1842380"/>
                <a:gd name="connsiteY7731" fmla="*/ 1073715 h 1847704"/>
                <a:gd name="connsiteX7732" fmla="*/ 1086719 w 1842380"/>
                <a:gd name="connsiteY7732" fmla="*/ 1076910 h 1847704"/>
                <a:gd name="connsiteX7733" fmla="*/ 1086719 w 1842380"/>
                <a:gd name="connsiteY7733" fmla="*/ 1068923 h 1847704"/>
                <a:gd name="connsiteX7734" fmla="*/ 1088849 w 1842380"/>
                <a:gd name="connsiteY7734" fmla="*/ 1067858 h 1847704"/>
                <a:gd name="connsiteX7735" fmla="*/ 1092576 w 1842380"/>
                <a:gd name="connsiteY7735" fmla="*/ 1060403 h 1847704"/>
                <a:gd name="connsiteX7736" fmla="*/ 1092576 w 1842380"/>
                <a:gd name="connsiteY7736" fmla="*/ 1060403 h 1847704"/>
                <a:gd name="connsiteX7737" fmla="*/ 1092576 w 1842380"/>
                <a:gd name="connsiteY7737" fmla="*/ 1090754 h 1847704"/>
                <a:gd name="connsiteX7738" fmla="*/ 1092576 w 1842380"/>
                <a:gd name="connsiteY7738" fmla="*/ 1097677 h 1847704"/>
                <a:gd name="connsiteX7739" fmla="*/ 1086719 w 1842380"/>
                <a:gd name="connsiteY7739" fmla="*/ 1096612 h 1847704"/>
                <a:gd name="connsiteX7740" fmla="*/ 1086719 w 1842380"/>
                <a:gd name="connsiteY7740" fmla="*/ 1089689 h 1847704"/>
                <a:gd name="connsiteX7741" fmla="*/ 1092576 w 1842380"/>
                <a:gd name="connsiteY7741" fmla="*/ 1090754 h 1847704"/>
                <a:gd name="connsiteX7742" fmla="*/ 1092576 w 1842380"/>
                <a:gd name="connsiteY7742" fmla="*/ 1090754 h 1847704"/>
                <a:gd name="connsiteX7743" fmla="*/ 1092576 w 1842380"/>
                <a:gd name="connsiteY7743" fmla="*/ 1112054 h 1847704"/>
                <a:gd name="connsiteX7744" fmla="*/ 1092576 w 1842380"/>
                <a:gd name="connsiteY7744" fmla="*/ 1118976 h 1847704"/>
                <a:gd name="connsiteX7745" fmla="*/ 1091511 w 1842380"/>
                <a:gd name="connsiteY7745" fmla="*/ 1120041 h 1847704"/>
                <a:gd name="connsiteX7746" fmla="*/ 1088316 w 1842380"/>
                <a:gd name="connsiteY7746" fmla="*/ 1124301 h 1847704"/>
                <a:gd name="connsiteX7747" fmla="*/ 1087252 w 1842380"/>
                <a:gd name="connsiteY7747" fmla="*/ 1124301 h 1847704"/>
                <a:gd name="connsiteX7748" fmla="*/ 1087252 w 1842380"/>
                <a:gd name="connsiteY7748" fmla="*/ 1114184 h 1847704"/>
                <a:gd name="connsiteX7749" fmla="*/ 1092576 w 1842380"/>
                <a:gd name="connsiteY7749" fmla="*/ 1112054 h 1847704"/>
                <a:gd name="connsiteX7750" fmla="*/ 1092576 w 1842380"/>
                <a:gd name="connsiteY7750" fmla="*/ 1112054 h 1847704"/>
                <a:gd name="connsiteX7751" fmla="*/ 1092576 w 1842380"/>
                <a:gd name="connsiteY7751" fmla="*/ 1134418 h 1847704"/>
                <a:gd name="connsiteX7752" fmla="*/ 1092576 w 1842380"/>
                <a:gd name="connsiteY7752" fmla="*/ 1143470 h 1847704"/>
                <a:gd name="connsiteX7753" fmla="*/ 1086719 w 1842380"/>
                <a:gd name="connsiteY7753" fmla="*/ 1139210 h 1847704"/>
                <a:gd name="connsiteX7754" fmla="*/ 1086719 w 1842380"/>
                <a:gd name="connsiteY7754" fmla="*/ 1128028 h 1847704"/>
                <a:gd name="connsiteX7755" fmla="*/ 1092576 w 1842380"/>
                <a:gd name="connsiteY7755" fmla="*/ 1134418 h 1847704"/>
                <a:gd name="connsiteX7756" fmla="*/ 1092576 w 1842380"/>
                <a:gd name="connsiteY7756" fmla="*/ 1134418 h 1847704"/>
                <a:gd name="connsiteX7757" fmla="*/ 1092576 w 1842380"/>
                <a:gd name="connsiteY7757" fmla="*/ 1179679 h 1847704"/>
                <a:gd name="connsiteX7758" fmla="*/ 1092576 w 1842380"/>
                <a:gd name="connsiteY7758" fmla="*/ 1202043 h 1847704"/>
                <a:gd name="connsiteX7759" fmla="*/ 1092576 w 1842380"/>
                <a:gd name="connsiteY7759" fmla="*/ 1198848 h 1847704"/>
                <a:gd name="connsiteX7760" fmla="*/ 1091511 w 1842380"/>
                <a:gd name="connsiteY7760" fmla="*/ 1194588 h 1847704"/>
                <a:gd name="connsiteX7761" fmla="*/ 1091511 w 1842380"/>
                <a:gd name="connsiteY7761" fmla="*/ 1191393 h 1847704"/>
                <a:gd name="connsiteX7762" fmla="*/ 1090446 w 1842380"/>
                <a:gd name="connsiteY7762" fmla="*/ 1188198 h 1847704"/>
                <a:gd name="connsiteX7763" fmla="*/ 1090446 w 1842380"/>
                <a:gd name="connsiteY7763" fmla="*/ 1180743 h 1847704"/>
                <a:gd name="connsiteX7764" fmla="*/ 1092576 w 1842380"/>
                <a:gd name="connsiteY7764" fmla="*/ 1179679 h 1847704"/>
                <a:gd name="connsiteX7765" fmla="*/ 1092576 w 1842380"/>
                <a:gd name="connsiteY7765" fmla="*/ 1179679 h 1847704"/>
                <a:gd name="connsiteX7766" fmla="*/ 1092576 w 1842380"/>
                <a:gd name="connsiteY7766" fmla="*/ 1228134 h 1847704"/>
                <a:gd name="connsiteX7767" fmla="*/ 1092576 w 1842380"/>
                <a:gd name="connsiteY7767" fmla="*/ 1242511 h 1847704"/>
                <a:gd name="connsiteX7768" fmla="*/ 1092576 w 1842380"/>
                <a:gd name="connsiteY7768" fmla="*/ 1243576 h 1847704"/>
                <a:gd name="connsiteX7769" fmla="*/ 1089381 w 1842380"/>
                <a:gd name="connsiteY7769" fmla="*/ 1244641 h 1847704"/>
                <a:gd name="connsiteX7770" fmla="*/ 1087252 w 1842380"/>
                <a:gd name="connsiteY7770" fmla="*/ 1246771 h 1847704"/>
                <a:gd name="connsiteX7771" fmla="*/ 1087252 w 1842380"/>
                <a:gd name="connsiteY7771" fmla="*/ 1230797 h 1847704"/>
                <a:gd name="connsiteX7772" fmla="*/ 1090446 w 1842380"/>
                <a:gd name="connsiteY7772" fmla="*/ 1229732 h 1847704"/>
                <a:gd name="connsiteX7773" fmla="*/ 1092576 w 1842380"/>
                <a:gd name="connsiteY7773" fmla="*/ 1228134 h 1847704"/>
                <a:gd name="connsiteX7774" fmla="*/ 1092576 w 1842380"/>
                <a:gd name="connsiteY7774" fmla="*/ 1228134 h 1847704"/>
                <a:gd name="connsiteX7775" fmla="*/ 1092576 w 1842380"/>
                <a:gd name="connsiteY7775" fmla="*/ 1257421 h 1847704"/>
                <a:gd name="connsiteX7776" fmla="*/ 1092576 w 1842380"/>
                <a:gd name="connsiteY7776" fmla="*/ 1275525 h 1847704"/>
                <a:gd name="connsiteX7777" fmla="*/ 1091511 w 1842380"/>
                <a:gd name="connsiteY7777" fmla="*/ 1276590 h 1847704"/>
                <a:gd name="connsiteX7778" fmla="*/ 1087252 w 1842380"/>
                <a:gd name="connsiteY7778" fmla="*/ 1278720 h 1847704"/>
                <a:gd name="connsiteX7779" fmla="*/ 1087252 w 1842380"/>
                <a:gd name="connsiteY7779" fmla="*/ 1261680 h 1847704"/>
                <a:gd name="connsiteX7780" fmla="*/ 1089381 w 1842380"/>
                <a:gd name="connsiteY7780" fmla="*/ 1260615 h 1847704"/>
                <a:gd name="connsiteX7781" fmla="*/ 1092576 w 1842380"/>
                <a:gd name="connsiteY7781" fmla="*/ 1257421 h 1847704"/>
                <a:gd name="connsiteX7782" fmla="*/ 1092576 w 1842380"/>
                <a:gd name="connsiteY7782" fmla="*/ 1257421 h 1847704"/>
                <a:gd name="connsiteX7783" fmla="*/ 1092576 w 1842380"/>
                <a:gd name="connsiteY7783" fmla="*/ 1294694 h 1847704"/>
                <a:gd name="connsiteX7784" fmla="*/ 1092576 w 1842380"/>
                <a:gd name="connsiteY7784" fmla="*/ 1310669 h 1847704"/>
                <a:gd name="connsiteX7785" fmla="*/ 1091511 w 1842380"/>
                <a:gd name="connsiteY7785" fmla="*/ 1310669 h 1847704"/>
                <a:gd name="connsiteX7786" fmla="*/ 1087252 w 1842380"/>
                <a:gd name="connsiteY7786" fmla="*/ 1312798 h 1847704"/>
                <a:gd name="connsiteX7787" fmla="*/ 1087252 w 1842380"/>
                <a:gd name="connsiteY7787" fmla="*/ 1296824 h 1847704"/>
                <a:gd name="connsiteX7788" fmla="*/ 1091511 w 1842380"/>
                <a:gd name="connsiteY7788" fmla="*/ 1294694 h 1847704"/>
                <a:gd name="connsiteX7789" fmla="*/ 1092576 w 1842380"/>
                <a:gd name="connsiteY7789" fmla="*/ 1294694 h 1847704"/>
                <a:gd name="connsiteX7790" fmla="*/ 1092576 w 1842380"/>
                <a:gd name="connsiteY7790" fmla="*/ 1294694 h 1847704"/>
                <a:gd name="connsiteX7791" fmla="*/ 1092576 w 1842380"/>
                <a:gd name="connsiteY7791" fmla="*/ 1329305 h 1847704"/>
                <a:gd name="connsiteX7792" fmla="*/ 1092576 w 1842380"/>
                <a:gd name="connsiteY7792" fmla="*/ 1355397 h 1847704"/>
                <a:gd name="connsiteX7793" fmla="*/ 1089381 w 1842380"/>
                <a:gd name="connsiteY7793" fmla="*/ 1356462 h 1847704"/>
                <a:gd name="connsiteX7794" fmla="*/ 1087252 w 1842380"/>
                <a:gd name="connsiteY7794" fmla="*/ 1357527 h 1847704"/>
                <a:gd name="connsiteX7795" fmla="*/ 1087252 w 1842380"/>
                <a:gd name="connsiteY7795" fmla="*/ 1331435 h 1847704"/>
                <a:gd name="connsiteX7796" fmla="*/ 1089381 w 1842380"/>
                <a:gd name="connsiteY7796" fmla="*/ 1330370 h 1847704"/>
                <a:gd name="connsiteX7797" fmla="*/ 1092576 w 1842380"/>
                <a:gd name="connsiteY7797" fmla="*/ 1329305 h 1847704"/>
                <a:gd name="connsiteX7798" fmla="*/ 1092576 w 1842380"/>
                <a:gd name="connsiteY7798" fmla="*/ 1329305 h 1847704"/>
                <a:gd name="connsiteX7799" fmla="*/ 1092576 w 1842380"/>
                <a:gd name="connsiteY7799" fmla="*/ 1392670 h 1847704"/>
                <a:gd name="connsiteX7800" fmla="*/ 1092576 w 1842380"/>
                <a:gd name="connsiteY7800" fmla="*/ 1413970 h 1847704"/>
                <a:gd name="connsiteX7801" fmla="*/ 1086719 w 1842380"/>
                <a:gd name="connsiteY7801" fmla="*/ 1410775 h 1847704"/>
                <a:gd name="connsiteX7802" fmla="*/ 1086719 w 1842380"/>
                <a:gd name="connsiteY7802" fmla="*/ 1397463 h 1847704"/>
                <a:gd name="connsiteX7803" fmla="*/ 1092576 w 1842380"/>
                <a:gd name="connsiteY7803" fmla="*/ 1392670 h 1847704"/>
                <a:gd name="connsiteX7804" fmla="*/ 1092576 w 1842380"/>
                <a:gd name="connsiteY7804" fmla="*/ 1392670 h 1847704"/>
                <a:gd name="connsiteX7805" fmla="*/ 1092576 w 1842380"/>
                <a:gd name="connsiteY7805" fmla="*/ 1445386 h 1847704"/>
                <a:gd name="connsiteX7806" fmla="*/ 1092576 w 1842380"/>
                <a:gd name="connsiteY7806" fmla="*/ 1455503 h 1847704"/>
                <a:gd name="connsiteX7807" fmla="*/ 1090446 w 1842380"/>
                <a:gd name="connsiteY7807" fmla="*/ 1455503 h 1847704"/>
                <a:gd name="connsiteX7808" fmla="*/ 1087252 w 1842380"/>
                <a:gd name="connsiteY7808" fmla="*/ 1457633 h 1847704"/>
                <a:gd name="connsiteX7809" fmla="*/ 1087252 w 1842380"/>
                <a:gd name="connsiteY7809" fmla="*/ 1444321 h 1847704"/>
                <a:gd name="connsiteX7810" fmla="*/ 1092576 w 1842380"/>
                <a:gd name="connsiteY7810" fmla="*/ 1445386 h 1847704"/>
                <a:gd name="connsiteX7811" fmla="*/ 1092576 w 1842380"/>
                <a:gd name="connsiteY7811" fmla="*/ 1445386 h 1847704"/>
                <a:gd name="connsiteX7812" fmla="*/ 1092576 w 1842380"/>
                <a:gd name="connsiteY7812" fmla="*/ 1721210 h 1847704"/>
                <a:gd name="connsiteX7813" fmla="*/ 1092576 w 1842380"/>
                <a:gd name="connsiteY7813" fmla="*/ 1738250 h 1847704"/>
                <a:gd name="connsiteX7814" fmla="*/ 1086719 w 1842380"/>
                <a:gd name="connsiteY7814" fmla="*/ 1739315 h 1847704"/>
                <a:gd name="connsiteX7815" fmla="*/ 1086719 w 1842380"/>
                <a:gd name="connsiteY7815" fmla="*/ 1722275 h 1847704"/>
                <a:gd name="connsiteX7816" fmla="*/ 1092576 w 1842380"/>
                <a:gd name="connsiteY7816" fmla="*/ 1721210 h 1847704"/>
                <a:gd name="connsiteX7817" fmla="*/ 1092576 w 1842380"/>
                <a:gd name="connsiteY7817" fmla="*/ 1721210 h 1847704"/>
                <a:gd name="connsiteX7818" fmla="*/ 1092576 w 1842380"/>
                <a:gd name="connsiteY7818" fmla="*/ 1770731 h 1847704"/>
                <a:gd name="connsiteX7819" fmla="*/ 1092576 w 1842380"/>
                <a:gd name="connsiteY7819" fmla="*/ 1798953 h 1847704"/>
                <a:gd name="connsiteX7820" fmla="*/ 1086719 w 1842380"/>
                <a:gd name="connsiteY7820" fmla="*/ 1792030 h 1847704"/>
                <a:gd name="connsiteX7821" fmla="*/ 1086719 w 1842380"/>
                <a:gd name="connsiteY7821" fmla="*/ 1762744 h 1847704"/>
                <a:gd name="connsiteX7822" fmla="*/ 1092576 w 1842380"/>
                <a:gd name="connsiteY7822" fmla="*/ 1770731 h 1847704"/>
                <a:gd name="connsiteX7823" fmla="*/ 1092576 w 1842380"/>
                <a:gd name="connsiteY7823" fmla="*/ 1770731 h 1847704"/>
                <a:gd name="connsiteX7824" fmla="*/ 1092576 w 1842380"/>
                <a:gd name="connsiteY7824" fmla="*/ 1813329 h 1847704"/>
                <a:gd name="connsiteX7825" fmla="*/ 1092576 w 1842380"/>
                <a:gd name="connsiteY7825" fmla="*/ 1829304 h 1847704"/>
                <a:gd name="connsiteX7826" fmla="*/ 1086719 w 1842380"/>
                <a:gd name="connsiteY7826" fmla="*/ 1831434 h 1847704"/>
                <a:gd name="connsiteX7827" fmla="*/ 1086719 w 1842380"/>
                <a:gd name="connsiteY7827" fmla="*/ 1814394 h 1847704"/>
                <a:gd name="connsiteX7828" fmla="*/ 1092576 w 1842380"/>
                <a:gd name="connsiteY7828" fmla="*/ 1813329 h 1847704"/>
                <a:gd name="connsiteX7829" fmla="*/ 1061160 w 1842380"/>
                <a:gd name="connsiteY7829" fmla="*/ 900659 h 1847704"/>
                <a:gd name="connsiteX7830" fmla="*/ 1087252 w 1842380"/>
                <a:gd name="connsiteY7830" fmla="*/ 881490 h 1847704"/>
                <a:gd name="connsiteX7831" fmla="*/ 1087252 w 1842380"/>
                <a:gd name="connsiteY7831" fmla="*/ 881490 h 1847704"/>
                <a:gd name="connsiteX7832" fmla="*/ 1061160 w 1842380"/>
                <a:gd name="connsiteY7832" fmla="*/ 881490 h 1847704"/>
                <a:gd name="connsiteX7833" fmla="*/ 1061160 w 1842380"/>
                <a:gd name="connsiteY7833" fmla="*/ 900659 h 1847704"/>
                <a:gd name="connsiteX7834" fmla="*/ 1061160 w 1842380"/>
                <a:gd name="connsiteY7834" fmla="*/ 900659 h 1847704"/>
                <a:gd name="connsiteX7835" fmla="*/ 1086719 w 1842380"/>
                <a:gd name="connsiteY7835" fmla="*/ 16743 h 1847704"/>
                <a:gd name="connsiteX7836" fmla="*/ 1086719 w 1842380"/>
                <a:gd name="connsiteY7836" fmla="*/ 33782 h 1847704"/>
                <a:gd name="connsiteX7837" fmla="*/ 1060628 w 1842380"/>
                <a:gd name="connsiteY7837" fmla="*/ 30587 h 1847704"/>
                <a:gd name="connsiteX7838" fmla="*/ 1060628 w 1842380"/>
                <a:gd name="connsiteY7838" fmla="*/ 14613 h 1847704"/>
                <a:gd name="connsiteX7839" fmla="*/ 1086719 w 1842380"/>
                <a:gd name="connsiteY7839" fmla="*/ 16743 h 1847704"/>
                <a:gd name="connsiteX7840" fmla="*/ 1086719 w 1842380"/>
                <a:gd name="connsiteY7840" fmla="*/ 16743 h 1847704"/>
                <a:gd name="connsiteX7841" fmla="*/ 1086719 w 1842380"/>
                <a:gd name="connsiteY7841" fmla="*/ 99809 h 1847704"/>
                <a:gd name="connsiteX7842" fmla="*/ 1086719 w 1842380"/>
                <a:gd name="connsiteY7842" fmla="*/ 122174 h 1847704"/>
                <a:gd name="connsiteX7843" fmla="*/ 1078732 w 1842380"/>
                <a:gd name="connsiteY7843" fmla="*/ 116316 h 1847704"/>
                <a:gd name="connsiteX7844" fmla="*/ 1060628 w 1842380"/>
                <a:gd name="connsiteY7844" fmla="*/ 117381 h 1847704"/>
                <a:gd name="connsiteX7845" fmla="*/ 1060628 w 1842380"/>
                <a:gd name="connsiteY7845" fmla="*/ 102472 h 1847704"/>
                <a:gd name="connsiteX7846" fmla="*/ 1066485 w 1842380"/>
                <a:gd name="connsiteY7846" fmla="*/ 101407 h 1847704"/>
                <a:gd name="connsiteX7847" fmla="*/ 1060628 w 1842380"/>
                <a:gd name="connsiteY7847" fmla="*/ 92355 h 1847704"/>
                <a:gd name="connsiteX7848" fmla="*/ 1060628 w 1842380"/>
                <a:gd name="connsiteY7848" fmla="*/ 40172 h 1847704"/>
                <a:gd name="connsiteX7849" fmla="*/ 1086719 w 1842380"/>
                <a:gd name="connsiteY7849" fmla="*/ 99809 h 1847704"/>
                <a:gd name="connsiteX7850" fmla="*/ 1086719 w 1842380"/>
                <a:gd name="connsiteY7850" fmla="*/ 99809 h 1847704"/>
                <a:gd name="connsiteX7851" fmla="*/ 1086719 w 1842380"/>
                <a:gd name="connsiteY7851" fmla="*/ 181279 h 1847704"/>
                <a:gd name="connsiteX7852" fmla="*/ 1086719 w 1842380"/>
                <a:gd name="connsiteY7852" fmla="*/ 204708 h 1847704"/>
                <a:gd name="connsiteX7853" fmla="*/ 1068615 w 1842380"/>
                <a:gd name="connsiteY7853" fmla="*/ 203643 h 1847704"/>
                <a:gd name="connsiteX7854" fmla="*/ 1086719 w 1842380"/>
                <a:gd name="connsiteY7854" fmla="*/ 211630 h 1847704"/>
                <a:gd name="connsiteX7855" fmla="*/ 1086719 w 1842380"/>
                <a:gd name="connsiteY7855" fmla="*/ 302684 h 1847704"/>
                <a:gd name="connsiteX7856" fmla="*/ 1083524 w 1842380"/>
                <a:gd name="connsiteY7856" fmla="*/ 301619 h 1847704"/>
                <a:gd name="connsiteX7857" fmla="*/ 1086719 w 1842380"/>
                <a:gd name="connsiteY7857" fmla="*/ 312801 h 1847704"/>
                <a:gd name="connsiteX7858" fmla="*/ 1086719 w 1842380"/>
                <a:gd name="connsiteY7858" fmla="*/ 338893 h 1847704"/>
                <a:gd name="connsiteX7859" fmla="*/ 1074472 w 1842380"/>
                <a:gd name="connsiteY7859" fmla="*/ 331971 h 1847704"/>
                <a:gd name="connsiteX7860" fmla="*/ 1067550 w 1842380"/>
                <a:gd name="connsiteY7860" fmla="*/ 337828 h 1847704"/>
                <a:gd name="connsiteX7861" fmla="*/ 1060628 w 1842380"/>
                <a:gd name="connsiteY7861" fmla="*/ 356997 h 1847704"/>
                <a:gd name="connsiteX7862" fmla="*/ 1060628 w 1842380"/>
                <a:gd name="connsiteY7862" fmla="*/ 299489 h 1847704"/>
                <a:gd name="connsiteX7863" fmla="*/ 1060628 w 1842380"/>
                <a:gd name="connsiteY7863" fmla="*/ 293632 h 1847704"/>
                <a:gd name="connsiteX7864" fmla="*/ 1060628 w 1842380"/>
                <a:gd name="connsiteY7864" fmla="*/ 268606 h 1847704"/>
                <a:gd name="connsiteX7865" fmla="*/ 1062757 w 1842380"/>
                <a:gd name="connsiteY7865" fmla="*/ 268606 h 1847704"/>
                <a:gd name="connsiteX7866" fmla="*/ 1071810 w 1842380"/>
                <a:gd name="connsiteY7866" fmla="*/ 249436 h 1847704"/>
                <a:gd name="connsiteX7867" fmla="*/ 1075004 w 1842380"/>
                <a:gd name="connsiteY7867" fmla="*/ 229202 h 1847704"/>
                <a:gd name="connsiteX7868" fmla="*/ 1060628 w 1842380"/>
                <a:gd name="connsiteY7868" fmla="*/ 227072 h 1847704"/>
                <a:gd name="connsiteX7869" fmla="*/ 1060628 w 1842380"/>
                <a:gd name="connsiteY7869" fmla="*/ 164240 h 1847704"/>
                <a:gd name="connsiteX7870" fmla="*/ 1071810 w 1842380"/>
                <a:gd name="connsiteY7870" fmla="*/ 168499 h 1847704"/>
                <a:gd name="connsiteX7871" fmla="*/ 1080862 w 1842380"/>
                <a:gd name="connsiteY7871" fmla="*/ 180746 h 1847704"/>
                <a:gd name="connsiteX7872" fmla="*/ 1086719 w 1842380"/>
                <a:gd name="connsiteY7872" fmla="*/ 181279 h 1847704"/>
                <a:gd name="connsiteX7873" fmla="*/ 1086719 w 1842380"/>
                <a:gd name="connsiteY7873" fmla="*/ 181279 h 1847704"/>
                <a:gd name="connsiteX7874" fmla="*/ 1086719 w 1842380"/>
                <a:gd name="connsiteY7874" fmla="*/ 411843 h 1847704"/>
                <a:gd name="connsiteX7875" fmla="*/ 1086719 w 1842380"/>
                <a:gd name="connsiteY7875" fmla="*/ 435272 h 1847704"/>
                <a:gd name="connsiteX7876" fmla="*/ 1060628 w 1842380"/>
                <a:gd name="connsiteY7876" fmla="*/ 410245 h 1847704"/>
                <a:gd name="connsiteX7877" fmla="*/ 1060628 w 1842380"/>
                <a:gd name="connsiteY7877" fmla="*/ 401193 h 1847704"/>
                <a:gd name="connsiteX7878" fmla="*/ 1085654 w 1842380"/>
                <a:gd name="connsiteY7878" fmla="*/ 411310 h 1847704"/>
                <a:gd name="connsiteX7879" fmla="*/ 1086719 w 1842380"/>
                <a:gd name="connsiteY7879" fmla="*/ 411843 h 1847704"/>
                <a:gd name="connsiteX7880" fmla="*/ 1086719 w 1842380"/>
                <a:gd name="connsiteY7880" fmla="*/ 411843 h 1847704"/>
                <a:gd name="connsiteX7881" fmla="*/ 1086719 w 1842380"/>
                <a:gd name="connsiteY7881" fmla="*/ 464558 h 1847704"/>
                <a:gd name="connsiteX7882" fmla="*/ 1086719 w 1842380"/>
                <a:gd name="connsiteY7882" fmla="*/ 473610 h 1847704"/>
                <a:gd name="connsiteX7883" fmla="*/ 1060628 w 1842380"/>
                <a:gd name="connsiteY7883" fmla="*/ 464558 h 1847704"/>
                <a:gd name="connsiteX7884" fmla="*/ 1060628 w 1842380"/>
                <a:gd name="connsiteY7884" fmla="*/ 446454 h 1847704"/>
                <a:gd name="connsiteX7885" fmla="*/ 1064887 w 1842380"/>
                <a:gd name="connsiteY7885" fmla="*/ 454441 h 1847704"/>
                <a:gd name="connsiteX7886" fmla="*/ 1086719 w 1842380"/>
                <a:gd name="connsiteY7886" fmla="*/ 464558 h 1847704"/>
                <a:gd name="connsiteX7887" fmla="*/ 1086719 w 1842380"/>
                <a:gd name="connsiteY7887" fmla="*/ 464558 h 1847704"/>
                <a:gd name="connsiteX7888" fmla="*/ 1086719 w 1842380"/>
                <a:gd name="connsiteY7888" fmla="*/ 508754 h 1847704"/>
                <a:gd name="connsiteX7889" fmla="*/ 1086719 w 1842380"/>
                <a:gd name="connsiteY7889" fmla="*/ 550287 h 1847704"/>
                <a:gd name="connsiteX7890" fmla="*/ 1084589 w 1842380"/>
                <a:gd name="connsiteY7890" fmla="*/ 548157 h 1847704"/>
                <a:gd name="connsiteX7891" fmla="*/ 1081394 w 1842380"/>
                <a:gd name="connsiteY7891" fmla="*/ 547093 h 1847704"/>
                <a:gd name="connsiteX7892" fmla="*/ 1077667 w 1842380"/>
                <a:gd name="connsiteY7892" fmla="*/ 547093 h 1847704"/>
                <a:gd name="connsiteX7893" fmla="*/ 1076602 w 1842380"/>
                <a:gd name="connsiteY7893" fmla="*/ 548157 h 1847704"/>
                <a:gd name="connsiteX7894" fmla="*/ 1074472 w 1842380"/>
                <a:gd name="connsiteY7894" fmla="*/ 549222 h 1847704"/>
                <a:gd name="connsiteX7895" fmla="*/ 1068615 w 1842380"/>
                <a:gd name="connsiteY7895" fmla="*/ 549222 h 1847704"/>
                <a:gd name="connsiteX7896" fmla="*/ 1065420 w 1842380"/>
                <a:gd name="connsiteY7896" fmla="*/ 547093 h 1847704"/>
                <a:gd name="connsiteX7897" fmla="*/ 1062225 w 1842380"/>
                <a:gd name="connsiteY7897" fmla="*/ 546028 h 1847704"/>
                <a:gd name="connsiteX7898" fmla="*/ 1061160 w 1842380"/>
                <a:gd name="connsiteY7898" fmla="*/ 546028 h 1847704"/>
                <a:gd name="connsiteX7899" fmla="*/ 1061160 w 1842380"/>
                <a:gd name="connsiteY7899" fmla="*/ 526858 h 1847704"/>
                <a:gd name="connsiteX7900" fmla="*/ 1062225 w 1842380"/>
                <a:gd name="connsiteY7900" fmla="*/ 526858 h 1847704"/>
                <a:gd name="connsiteX7901" fmla="*/ 1065420 w 1842380"/>
                <a:gd name="connsiteY7901" fmla="*/ 525793 h 1847704"/>
                <a:gd name="connsiteX7902" fmla="*/ 1071277 w 1842380"/>
                <a:gd name="connsiteY7902" fmla="*/ 523663 h 1847704"/>
                <a:gd name="connsiteX7903" fmla="*/ 1074472 w 1842380"/>
                <a:gd name="connsiteY7903" fmla="*/ 519404 h 1847704"/>
                <a:gd name="connsiteX7904" fmla="*/ 1077667 w 1842380"/>
                <a:gd name="connsiteY7904" fmla="*/ 516209 h 1847704"/>
                <a:gd name="connsiteX7905" fmla="*/ 1079797 w 1842380"/>
                <a:gd name="connsiteY7905" fmla="*/ 513014 h 1847704"/>
                <a:gd name="connsiteX7906" fmla="*/ 1082992 w 1842380"/>
                <a:gd name="connsiteY7906" fmla="*/ 510884 h 1847704"/>
                <a:gd name="connsiteX7907" fmla="*/ 1086719 w 1842380"/>
                <a:gd name="connsiteY7907" fmla="*/ 508754 h 1847704"/>
                <a:gd name="connsiteX7908" fmla="*/ 1086719 w 1842380"/>
                <a:gd name="connsiteY7908" fmla="*/ 508754 h 1847704"/>
                <a:gd name="connsiteX7909" fmla="*/ 1086719 w 1842380"/>
                <a:gd name="connsiteY7909" fmla="*/ 576379 h 1847704"/>
                <a:gd name="connsiteX7910" fmla="*/ 1086719 w 1842380"/>
                <a:gd name="connsiteY7910" fmla="*/ 598743 h 1847704"/>
                <a:gd name="connsiteX7911" fmla="*/ 1085654 w 1842380"/>
                <a:gd name="connsiteY7911" fmla="*/ 597678 h 1847704"/>
                <a:gd name="connsiteX7912" fmla="*/ 1083524 w 1842380"/>
                <a:gd name="connsiteY7912" fmla="*/ 596613 h 1847704"/>
                <a:gd name="connsiteX7913" fmla="*/ 1080329 w 1842380"/>
                <a:gd name="connsiteY7913" fmla="*/ 596613 h 1847704"/>
                <a:gd name="connsiteX7914" fmla="*/ 1072342 w 1842380"/>
                <a:gd name="connsiteY7914" fmla="*/ 595548 h 1847704"/>
                <a:gd name="connsiteX7915" fmla="*/ 1065420 w 1842380"/>
                <a:gd name="connsiteY7915" fmla="*/ 594483 h 1847704"/>
                <a:gd name="connsiteX7916" fmla="*/ 1061160 w 1842380"/>
                <a:gd name="connsiteY7916" fmla="*/ 594483 h 1847704"/>
                <a:gd name="connsiteX7917" fmla="*/ 1061160 w 1842380"/>
                <a:gd name="connsiteY7917" fmla="*/ 569457 h 1847704"/>
                <a:gd name="connsiteX7918" fmla="*/ 1063290 w 1842380"/>
                <a:gd name="connsiteY7918" fmla="*/ 569457 h 1847704"/>
                <a:gd name="connsiteX7919" fmla="*/ 1069147 w 1842380"/>
                <a:gd name="connsiteY7919" fmla="*/ 569457 h 1847704"/>
                <a:gd name="connsiteX7920" fmla="*/ 1073407 w 1842380"/>
                <a:gd name="connsiteY7920" fmla="*/ 571587 h 1847704"/>
                <a:gd name="connsiteX7921" fmla="*/ 1079264 w 1842380"/>
                <a:gd name="connsiteY7921" fmla="*/ 571587 h 1847704"/>
                <a:gd name="connsiteX7922" fmla="*/ 1083524 w 1842380"/>
                <a:gd name="connsiteY7922" fmla="*/ 572652 h 1847704"/>
                <a:gd name="connsiteX7923" fmla="*/ 1085654 w 1842380"/>
                <a:gd name="connsiteY7923" fmla="*/ 574781 h 1847704"/>
                <a:gd name="connsiteX7924" fmla="*/ 1086719 w 1842380"/>
                <a:gd name="connsiteY7924" fmla="*/ 576379 h 1847704"/>
                <a:gd name="connsiteX7925" fmla="*/ 1086719 w 1842380"/>
                <a:gd name="connsiteY7925" fmla="*/ 576379 h 1847704"/>
                <a:gd name="connsiteX7926" fmla="*/ 1086719 w 1842380"/>
                <a:gd name="connsiteY7926" fmla="*/ 618977 h 1847704"/>
                <a:gd name="connsiteX7927" fmla="*/ 1086719 w 1842380"/>
                <a:gd name="connsiteY7927" fmla="*/ 634952 h 1847704"/>
                <a:gd name="connsiteX7928" fmla="*/ 1082459 w 1842380"/>
                <a:gd name="connsiteY7928" fmla="*/ 633887 h 1847704"/>
                <a:gd name="connsiteX7929" fmla="*/ 1079264 w 1842380"/>
                <a:gd name="connsiteY7929" fmla="*/ 633887 h 1847704"/>
                <a:gd name="connsiteX7930" fmla="*/ 1072342 w 1842380"/>
                <a:gd name="connsiteY7930" fmla="*/ 631757 h 1847704"/>
                <a:gd name="connsiteX7931" fmla="*/ 1068082 w 1842380"/>
                <a:gd name="connsiteY7931" fmla="*/ 631757 h 1847704"/>
                <a:gd name="connsiteX7932" fmla="*/ 1064887 w 1842380"/>
                <a:gd name="connsiteY7932" fmla="*/ 629627 h 1847704"/>
                <a:gd name="connsiteX7933" fmla="*/ 1061692 w 1842380"/>
                <a:gd name="connsiteY7933" fmla="*/ 628562 h 1847704"/>
                <a:gd name="connsiteX7934" fmla="*/ 1061692 w 1842380"/>
                <a:gd name="connsiteY7934" fmla="*/ 610458 h 1847704"/>
                <a:gd name="connsiteX7935" fmla="*/ 1070745 w 1842380"/>
                <a:gd name="connsiteY7935" fmla="*/ 610458 h 1847704"/>
                <a:gd name="connsiteX7936" fmla="*/ 1073940 w 1842380"/>
                <a:gd name="connsiteY7936" fmla="*/ 612588 h 1847704"/>
                <a:gd name="connsiteX7937" fmla="*/ 1078199 w 1842380"/>
                <a:gd name="connsiteY7937" fmla="*/ 614717 h 1847704"/>
                <a:gd name="connsiteX7938" fmla="*/ 1084057 w 1842380"/>
                <a:gd name="connsiteY7938" fmla="*/ 616847 h 1847704"/>
                <a:gd name="connsiteX7939" fmla="*/ 1087252 w 1842380"/>
                <a:gd name="connsiteY7939" fmla="*/ 617912 h 1847704"/>
                <a:gd name="connsiteX7940" fmla="*/ 1087252 w 1842380"/>
                <a:gd name="connsiteY7940" fmla="*/ 618977 h 1847704"/>
                <a:gd name="connsiteX7941" fmla="*/ 1086719 w 1842380"/>
                <a:gd name="connsiteY7941" fmla="*/ 618977 h 1847704"/>
                <a:gd name="connsiteX7942" fmla="*/ 1086719 w 1842380"/>
                <a:gd name="connsiteY7942" fmla="*/ 663173 h 1847704"/>
                <a:gd name="connsiteX7943" fmla="*/ 1086719 w 1842380"/>
                <a:gd name="connsiteY7943" fmla="*/ 682342 h 1847704"/>
                <a:gd name="connsiteX7944" fmla="*/ 1086719 w 1842380"/>
                <a:gd name="connsiteY7944" fmla="*/ 682342 h 1847704"/>
                <a:gd name="connsiteX7945" fmla="*/ 1083524 w 1842380"/>
                <a:gd name="connsiteY7945" fmla="*/ 685537 h 1847704"/>
                <a:gd name="connsiteX7946" fmla="*/ 1075537 w 1842380"/>
                <a:gd name="connsiteY7946" fmla="*/ 685537 h 1847704"/>
                <a:gd name="connsiteX7947" fmla="*/ 1072342 w 1842380"/>
                <a:gd name="connsiteY7947" fmla="*/ 683407 h 1847704"/>
                <a:gd name="connsiteX7948" fmla="*/ 1065420 w 1842380"/>
                <a:gd name="connsiteY7948" fmla="*/ 683407 h 1847704"/>
                <a:gd name="connsiteX7949" fmla="*/ 1061160 w 1842380"/>
                <a:gd name="connsiteY7949" fmla="*/ 683407 h 1847704"/>
                <a:gd name="connsiteX7950" fmla="*/ 1061160 w 1842380"/>
                <a:gd name="connsiteY7950" fmla="*/ 664238 h 1847704"/>
                <a:gd name="connsiteX7951" fmla="*/ 1065420 w 1842380"/>
                <a:gd name="connsiteY7951" fmla="*/ 665303 h 1847704"/>
                <a:gd name="connsiteX7952" fmla="*/ 1072342 w 1842380"/>
                <a:gd name="connsiteY7952" fmla="*/ 666368 h 1847704"/>
                <a:gd name="connsiteX7953" fmla="*/ 1080329 w 1842380"/>
                <a:gd name="connsiteY7953" fmla="*/ 664238 h 1847704"/>
                <a:gd name="connsiteX7954" fmla="*/ 1086719 w 1842380"/>
                <a:gd name="connsiteY7954" fmla="*/ 663173 h 1847704"/>
                <a:gd name="connsiteX7955" fmla="*/ 1086719 w 1842380"/>
                <a:gd name="connsiteY7955" fmla="*/ 663173 h 1847704"/>
                <a:gd name="connsiteX7956" fmla="*/ 1086719 w 1842380"/>
                <a:gd name="connsiteY7956" fmla="*/ 663173 h 1847704"/>
                <a:gd name="connsiteX7957" fmla="*/ 1086719 w 1842380"/>
                <a:gd name="connsiteY7957" fmla="*/ 732928 h 1847704"/>
                <a:gd name="connsiteX7958" fmla="*/ 1086719 w 1842380"/>
                <a:gd name="connsiteY7958" fmla="*/ 739850 h 1847704"/>
                <a:gd name="connsiteX7959" fmla="*/ 1084589 w 1842380"/>
                <a:gd name="connsiteY7959" fmla="*/ 741980 h 1847704"/>
                <a:gd name="connsiteX7960" fmla="*/ 1086719 w 1842380"/>
                <a:gd name="connsiteY7960" fmla="*/ 744110 h 1847704"/>
                <a:gd name="connsiteX7961" fmla="*/ 1086719 w 1842380"/>
                <a:gd name="connsiteY7961" fmla="*/ 752097 h 1847704"/>
                <a:gd name="connsiteX7962" fmla="*/ 1078732 w 1842380"/>
                <a:gd name="connsiteY7962" fmla="*/ 745175 h 1847704"/>
                <a:gd name="connsiteX7963" fmla="*/ 1076602 w 1842380"/>
                <a:gd name="connsiteY7963" fmla="*/ 744110 h 1847704"/>
                <a:gd name="connsiteX7964" fmla="*/ 1073407 w 1842380"/>
                <a:gd name="connsiteY7964" fmla="*/ 775526 h 1847704"/>
                <a:gd name="connsiteX7965" fmla="*/ 1085654 w 1842380"/>
                <a:gd name="connsiteY7965" fmla="*/ 791501 h 1847704"/>
                <a:gd name="connsiteX7966" fmla="*/ 1086719 w 1842380"/>
                <a:gd name="connsiteY7966" fmla="*/ 784579 h 1847704"/>
                <a:gd name="connsiteX7967" fmla="*/ 1086719 w 1842380"/>
                <a:gd name="connsiteY7967" fmla="*/ 801618 h 1847704"/>
                <a:gd name="connsiteX7968" fmla="*/ 1086719 w 1842380"/>
                <a:gd name="connsiteY7968" fmla="*/ 798423 h 1847704"/>
                <a:gd name="connsiteX7969" fmla="*/ 1067550 w 1842380"/>
                <a:gd name="connsiteY7969" fmla="*/ 779254 h 1847704"/>
                <a:gd name="connsiteX7970" fmla="*/ 1060628 w 1842380"/>
                <a:gd name="connsiteY7970" fmla="*/ 776059 h 1847704"/>
                <a:gd name="connsiteX7971" fmla="*/ 1060628 w 1842380"/>
                <a:gd name="connsiteY7971" fmla="*/ 769137 h 1847704"/>
                <a:gd name="connsiteX7972" fmla="*/ 1066485 w 1842380"/>
                <a:gd name="connsiteY7972" fmla="*/ 772331 h 1847704"/>
                <a:gd name="connsiteX7973" fmla="*/ 1060628 w 1842380"/>
                <a:gd name="connsiteY7973" fmla="*/ 731863 h 1847704"/>
                <a:gd name="connsiteX7974" fmla="*/ 1060628 w 1842380"/>
                <a:gd name="connsiteY7974" fmla="*/ 724941 h 1847704"/>
                <a:gd name="connsiteX7975" fmla="*/ 1072875 w 1842380"/>
                <a:gd name="connsiteY7975" fmla="*/ 735058 h 1847704"/>
                <a:gd name="connsiteX7976" fmla="*/ 1078732 w 1842380"/>
                <a:gd name="connsiteY7976" fmla="*/ 738253 h 1847704"/>
                <a:gd name="connsiteX7977" fmla="*/ 1086719 w 1842380"/>
                <a:gd name="connsiteY7977" fmla="*/ 732928 h 1847704"/>
                <a:gd name="connsiteX7978" fmla="*/ 1086719 w 1842380"/>
                <a:gd name="connsiteY7978" fmla="*/ 732928 h 1847704"/>
                <a:gd name="connsiteX7979" fmla="*/ 1086719 w 1842380"/>
                <a:gd name="connsiteY7979" fmla="*/ 732928 h 1847704"/>
                <a:gd name="connsiteX7980" fmla="*/ 1086719 w 1842380"/>
                <a:gd name="connsiteY7980" fmla="*/ 1069455 h 1847704"/>
                <a:gd name="connsiteX7981" fmla="*/ 1086719 w 1842380"/>
                <a:gd name="connsiteY7981" fmla="*/ 1077442 h 1847704"/>
                <a:gd name="connsiteX7982" fmla="*/ 1077667 w 1842380"/>
                <a:gd name="connsiteY7982" fmla="*/ 1087560 h 1847704"/>
                <a:gd name="connsiteX7983" fmla="*/ 1086719 w 1842380"/>
                <a:gd name="connsiteY7983" fmla="*/ 1089689 h 1847704"/>
                <a:gd name="connsiteX7984" fmla="*/ 1086719 w 1842380"/>
                <a:gd name="connsiteY7984" fmla="*/ 1096612 h 1847704"/>
                <a:gd name="connsiteX7985" fmla="*/ 1073407 w 1842380"/>
                <a:gd name="connsiteY7985" fmla="*/ 1094482 h 1847704"/>
                <a:gd name="connsiteX7986" fmla="*/ 1061160 w 1842380"/>
                <a:gd name="connsiteY7986" fmla="*/ 1102469 h 1847704"/>
                <a:gd name="connsiteX7987" fmla="*/ 1061160 w 1842380"/>
                <a:gd name="connsiteY7987" fmla="*/ 1093417 h 1847704"/>
                <a:gd name="connsiteX7988" fmla="*/ 1071277 w 1842380"/>
                <a:gd name="connsiteY7988" fmla="*/ 1089157 h 1847704"/>
                <a:gd name="connsiteX7989" fmla="*/ 1086719 w 1842380"/>
                <a:gd name="connsiteY7989" fmla="*/ 1069455 h 1847704"/>
                <a:gd name="connsiteX7990" fmla="*/ 1086719 w 1842380"/>
                <a:gd name="connsiteY7990" fmla="*/ 1069455 h 1847704"/>
                <a:gd name="connsiteX7991" fmla="*/ 1086719 w 1842380"/>
                <a:gd name="connsiteY7991" fmla="*/ 1114184 h 1847704"/>
                <a:gd name="connsiteX7992" fmla="*/ 1086719 w 1842380"/>
                <a:gd name="connsiteY7992" fmla="*/ 1124301 h 1847704"/>
                <a:gd name="connsiteX7993" fmla="*/ 1085654 w 1842380"/>
                <a:gd name="connsiteY7993" fmla="*/ 1125366 h 1847704"/>
                <a:gd name="connsiteX7994" fmla="*/ 1086719 w 1842380"/>
                <a:gd name="connsiteY7994" fmla="*/ 1127495 h 1847704"/>
                <a:gd name="connsiteX7995" fmla="*/ 1086719 w 1842380"/>
                <a:gd name="connsiteY7995" fmla="*/ 1138678 h 1847704"/>
                <a:gd name="connsiteX7996" fmla="*/ 1080862 w 1842380"/>
                <a:gd name="connsiteY7996" fmla="*/ 1130690 h 1847704"/>
                <a:gd name="connsiteX7997" fmla="*/ 1067550 w 1842380"/>
                <a:gd name="connsiteY7997" fmla="*/ 1138678 h 1847704"/>
                <a:gd name="connsiteX7998" fmla="*/ 1061692 w 1842380"/>
                <a:gd name="connsiteY7998" fmla="*/ 1142937 h 1847704"/>
                <a:gd name="connsiteX7999" fmla="*/ 1060628 w 1842380"/>
                <a:gd name="connsiteY7999" fmla="*/ 1144002 h 1847704"/>
                <a:gd name="connsiteX8000" fmla="*/ 1060628 w 1842380"/>
                <a:gd name="connsiteY8000" fmla="*/ 1132820 h 1847704"/>
                <a:gd name="connsiteX8001" fmla="*/ 1080862 w 1842380"/>
                <a:gd name="connsiteY8001" fmla="*/ 1121638 h 1847704"/>
                <a:gd name="connsiteX8002" fmla="*/ 1081927 w 1842380"/>
                <a:gd name="connsiteY8002" fmla="*/ 1120573 h 1847704"/>
                <a:gd name="connsiteX8003" fmla="*/ 1060628 w 1842380"/>
                <a:gd name="connsiteY8003" fmla="*/ 1113651 h 1847704"/>
                <a:gd name="connsiteX8004" fmla="*/ 1060628 w 1842380"/>
                <a:gd name="connsiteY8004" fmla="*/ 1105664 h 1847704"/>
                <a:gd name="connsiteX8005" fmla="*/ 1086719 w 1842380"/>
                <a:gd name="connsiteY8005" fmla="*/ 1114184 h 1847704"/>
                <a:gd name="connsiteX8006" fmla="*/ 1086719 w 1842380"/>
                <a:gd name="connsiteY8006" fmla="*/ 1114184 h 1847704"/>
                <a:gd name="connsiteX8007" fmla="*/ 1086719 w 1842380"/>
                <a:gd name="connsiteY8007" fmla="*/ 1231329 h 1847704"/>
                <a:gd name="connsiteX8008" fmla="*/ 1086719 w 1842380"/>
                <a:gd name="connsiteY8008" fmla="*/ 1247303 h 1847704"/>
                <a:gd name="connsiteX8009" fmla="*/ 1083524 w 1842380"/>
                <a:gd name="connsiteY8009" fmla="*/ 1248368 h 1847704"/>
                <a:gd name="connsiteX8010" fmla="*/ 1079264 w 1842380"/>
                <a:gd name="connsiteY8010" fmla="*/ 1251563 h 1847704"/>
                <a:gd name="connsiteX8011" fmla="*/ 1075004 w 1842380"/>
                <a:gd name="connsiteY8011" fmla="*/ 1253693 h 1847704"/>
                <a:gd name="connsiteX8012" fmla="*/ 1069147 w 1842380"/>
                <a:gd name="connsiteY8012" fmla="*/ 1255823 h 1847704"/>
                <a:gd name="connsiteX8013" fmla="*/ 1061160 w 1842380"/>
                <a:gd name="connsiteY8013" fmla="*/ 1257953 h 1847704"/>
                <a:gd name="connsiteX8014" fmla="*/ 1061160 w 1842380"/>
                <a:gd name="connsiteY8014" fmla="*/ 1243576 h 1847704"/>
                <a:gd name="connsiteX8015" fmla="*/ 1067017 w 1842380"/>
                <a:gd name="connsiteY8015" fmla="*/ 1241446 h 1847704"/>
                <a:gd name="connsiteX8016" fmla="*/ 1080329 w 1842380"/>
                <a:gd name="connsiteY8016" fmla="*/ 1234524 h 1847704"/>
                <a:gd name="connsiteX8017" fmla="*/ 1086719 w 1842380"/>
                <a:gd name="connsiteY8017" fmla="*/ 1231329 h 1847704"/>
                <a:gd name="connsiteX8018" fmla="*/ 1086719 w 1842380"/>
                <a:gd name="connsiteY8018" fmla="*/ 1231329 h 1847704"/>
                <a:gd name="connsiteX8019" fmla="*/ 1086719 w 1842380"/>
                <a:gd name="connsiteY8019" fmla="*/ 1261680 h 1847704"/>
                <a:gd name="connsiteX8020" fmla="*/ 1086719 w 1842380"/>
                <a:gd name="connsiteY8020" fmla="*/ 1278720 h 1847704"/>
                <a:gd name="connsiteX8021" fmla="*/ 1085654 w 1842380"/>
                <a:gd name="connsiteY8021" fmla="*/ 1278720 h 1847704"/>
                <a:gd name="connsiteX8022" fmla="*/ 1078732 w 1842380"/>
                <a:gd name="connsiteY8022" fmla="*/ 1282980 h 1847704"/>
                <a:gd name="connsiteX8023" fmla="*/ 1074472 w 1842380"/>
                <a:gd name="connsiteY8023" fmla="*/ 1285110 h 1847704"/>
                <a:gd name="connsiteX8024" fmla="*/ 1070212 w 1842380"/>
                <a:gd name="connsiteY8024" fmla="*/ 1287239 h 1847704"/>
                <a:gd name="connsiteX8025" fmla="*/ 1065952 w 1842380"/>
                <a:gd name="connsiteY8025" fmla="*/ 1290434 h 1847704"/>
                <a:gd name="connsiteX8026" fmla="*/ 1061692 w 1842380"/>
                <a:gd name="connsiteY8026" fmla="*/ 1291499 h 1847704"/>
                <a:gd name="connsiteX8027" fmla="*/ 1061692 w 1842380"/>
                <a:gd name="connsiteY8027" fmla="*/ 1274460 h 1847704"/>
                <a:gd name="connsiteX8028" fmla="*/ 1064887 w 1842380"/>
                <a:gd name="connsiteY8028" fmla="*/ 1273395 h 1847704"/>
                <a:gd name="connsiteX8029" fmla="*/ 1075004 w 1842380"/>
                <a:gd name="connsiteY8029" fmla="*/ 1267538 h 1847704"/>
                <a:gd name="connsiteX8030" fmla="*/ 1080862 w 1842380"/>
                <a:gd name="connsiteY8030" fmla="*/ 1264343 h 1847704"/>
                <a:gd name="connsiteX8031" fmla="*/ 1086719 w 1842380"/>
                <a:gd name="connsiteY8031" fmla="*/ 1261680 h 1847704"/>
                <a:gd name="connsiteX8032" fmla="*/ 1086719 w 1842380"/>
                <a:gd name="connsiteY8032" fmla="*/ 1261680 h 1847704"/>
                <a:gd name="connsiteX8033" fmla="*/ 1086719 w 1842380"/>
                <a:gd name="connsiteY8033" fmla="*/ 1296824 h 1847704"/>
                <a:gd name="connsiteX8034" fmla="*/ 1086719 w 1842380"/>
                <a:gd name="connsiteY8034" fmla="*/ 1312798 h 1847704"/>
                <a:gd name="connsiteX8035" fmla="*/ 1086719 w 1842380"/>
                <a:gd name="connsiteY8035" fmla="*/ 1312798 h 1847704"/>
                <a:gd name="connsiteX8036" fmla="*/ 1079797 w 1842380"/>
                <a:gd name="connsiteY8036" fmla="*/ 1317058 h 1847704"/>
                <a:gd name="connsiteX8037" fmla="*/ 1075537 w 1842380"/>
                <a:gd name="connsiteY8037" fmla="*/ 1320253 h 1847704"/>
                <a:gd name="connsiteX8038" fmla="*/ 1071277 w 1842380"/>
                <a:gd name="connsiteY8038" fmla="*/ 1324513 h 1847704"/>
                <a:gd name="connsiteX8039" fmla="*/ 1069147 w 1842380"/>
                <a:gd name="connsiteY8039" fmla="*/ 1325578 h 1847704"/>
                <a:gd name="connsiteX8040" fmla="*/ 1062225 w 1842380"/>
                <a:gd name="connsiteY8040" fmla="*/ 1326643 h 1847704"/>
                <a:gd name="connsiteX8041" fmla="*/ 1061160 w 1842380"/>
                <a:gd name="connsiteY8041" fmla="*/ 1326643 h 1847704"/>
                <a:gd name="connsiteX8042" fmla="*/ 1061160 w 1842380"/>
                <a:gd name="connsiteY8042" fmla="*/ 1307474 h 1847704"/>
                <a:gd name="connsiteX8043" fmla="*/ 1063290 w 1842380"/>
                <a:gd name="connsiteY8043" fmla="*/ 1306409 h 1847704"/>
                <a:gd name="connsiteX8044" fmla="*/ 1069147 w 1842380"/>
                <a:gd name="connsiteY8044" fmla="*/ 1304279 h 1847704"/>
                <a:gd name="connsiteX8045" fmla="*/ 1081394 w 1842380"/>
                <a:gd name="connsiteY8045" fmla="*/ 1301084 h 1847704"/>
                <a:gd name="connsiteX8046" fmla="*/ 1084589 w 1842380"/>
                <a:gd name="connsiteY8046" fmla="*/ 1298954 h 1847704"/>
                <a:gd name="connsiteX8047" fmla="*/ 1086719 w 1842380"/>
                <a:gd name="connsiteY8047" fmla="*/ 1296824 h 1847704"/>
                <a:gd name="connsiteX8048" fmla="*/ 1086719 w 1842380"/>
                <a:gd name="connsiteY8048" fmla="*/ 1296824 h 1847704"/>
                <a:gd name="connsiteX8049" fmla="*/ 1086719 w 1842380"/>
                <a:gd name="connsiteY8049" fmla="*/ 1331435 h 1847704"/>
                <a:gd name="connsiteX8050" fmla="*/ 1086719 w 1842380"/>
                <a:gd name="connsiteY8050" fmla="*/ 1357527 h 1847704"/>
                <a:gd name="connsiteX8051" fmla="*/ 1080862 w 1842380"/>
                <a:gd name="connsiteY8051" fmla="*/ 1358592 h 1847704"/>
                <a:gd name="connsiteX8052" fmla="*/ 1075004 w 1842380"/>
                <a:gd name="connsiteY8052" fmla="*/ 1360722 h 1847704"/>
                <a:gd name="connsiteX8053" fmla="*/ 1065952 w 1842380"/>
                <a:gd name="connsiteY8053" fmla="*/ 1363916 h 1847704"/>
                <a:gd name="connsiteX8054" fmla="*/ 1060095 w 1842380"/>
                <a:gd name="connsiteY8054" fmla="*/ 1366046 h 1847704"/>
                <a:gd name="connsiteX8055" fmla="*/ 1060095 w 1842380"/>
                <a:gd name="connsiteY8055" fmla="*/ 1345812 h 1847704"/>
                <a:gd name="connsiteX8056" fmla="*/ 1067017 w 1842380"/>
                <a:gd name="connsiteY8056" fmla="*/ 1342617 h 1847704"/>
                <a:gd name="connsiteX8057" fmla="*/ 1073940 w 1842380"/>
                <a:gd name="connsiteY8057" fmla="*/ 1339422 h 1847704"/>
                <a:gd name="connsiteX8058" fmla="*/ 1079797 w 1842380"/>
                <a:gd name="connsiteY8058" fmla="*/ 1336228 h 1847704"/>
                <a:gd name="connsiteX8059" fmla="*/ 1086719 w 1842380"/>
                <a:gd name="connsiteY8059" fmla="*/ 1331435 h 1847704"/>
                <a:gd name="connsiteX8060" fmla="*/ 1086719 w 1842380"/>
                <a:gd name="connsiteY8060" fmla="*/ 1331435 h 1847704"/>
                <a:gd name="connsiteX8061" fmla="*/ 1086719 w 1842380"/>
                <a:gd name="connsiteY8061" fmla="*/ 1396930 h 1847704"/>
                <a:gd name="connsiteX8062" fmla="*/ 1086719 w 1842380"/>
                <a:gd name="connsiteY8062" fmla="*/ 1410242 h 1847704"/>
                <a:gd name="connsiteX8063" fmla="*/ 1082459 w 1842380"/>
                <a:gd name="connsiteY8063" fmla="*/ 1408112 h 1847704"/>
                <a:gd name="connsiteX8064" fmla="*/ 1061160 w 1842380"/>
                <a:gd name="connsiteY8064" fmla="*/ 1411307 h 1847704"/>
                <a:gd name="connsiteX8065" fmla="*/ 1061160 w 1842380"/>
                <a:gd name="connsiteY8065" fmla="*/ 1401190 h 1847704"/>
                <a:gd name="connsiteX8066" fmla="*/ 1084589 w 1842380"/>
                <a:gd name="connsiteY8066" fmla="*/ 1399060 h 1847704"/>
                <a:gd name="connsiteX8067" fmla="*/ 1086719 w 1842380"/>
                <a:gd name="connsiteY8067" fmla="*/ 1396930 h 1847704"/>
                <a:gd name="connsiteX8068" fmla="*/ 1086719 w 1842380"/>
                <a:gd name="connsiteY8068" fmla="*/ 1396930 h 1847704"/>
                <a:gd name="connsiteX8069" fmla="*/ 1086719 w 1842380"/>
                <a:gd name="connsiteY8069" fmla="*/ 1444321 h 1847704"/>
                <a:gd name="connsiteX8070" fmla="*/ 1086719 w 1842380"/>
                <a:gd name="connsiteY8070" fmla="*/ 1457633 h 1847704"/>
                <a:gd name="connsiteX8071" fmla="*/ 1084589 w 1842380"/>
                <a:gd name="connsiteY8071" fmla="*/ 1458698 h 1847704"/>
                <a:gd name="connsiteX8072" fmla="*/ 1061160 w 1842380"/>
                <a:gd name="connsiteY8072" fmla="*/ 1467750 h 1847704"/>
                <a:gd name="connsiteX8073" fmla="*/ 1061160 w 1842380"/>
                <a:gd name="connsiteY8073" fmla="*/ 1457633 h 1847704"/>
                <a:gd name="connsiteX8074" fmla="*/ 1077134 w 1842380"/>
                <a:gd name="connsiteY8074" fmla="*/ 1451776 h 1847704"/>
                <a:gd name="connsiteX8075" fmla="*/ 1077134 w 1842380"/>
                <a:gd name="connsiteY8075" fmla="*/ 1451776 h 1847704"/>
                <a:gd name="connsiteX8076" fmla="*/ 1078199 w 1842380"/>
                <a:gd name="connsiteY8076" fmla="*/ 1451776 h 1847704"/>
                <a:gd name="connsiteX8077" fmla="*/ 1061160 w 1842380"/>
                <a:gd name="connsiteY8077" fmla="*/ 1437399 h 1847704"/>
                <a:gd name="connsiteX8078" fmla="*/ 1061160 w 1842380"/>
                <a:gd name="connsiteY8078" fmla="*/ 1421424 h 1847704"/>
                <a:gd name="connsiteX8079" fmla="*/ 1086719 w 1842380"/>
                <a:gd name="connsiteY8079" fmla="*/ 1444321 h 1847704"/>
                <a:gd name="connsiteX8080" fmla="*/ 1086719 w 1842380"/>
                <a:gd name="connsiteY8080" fmla="*/ 1444321 h 1847704"/>
                <a:gd name="connsiteX8081" fmla="*/ 1086719 w 1842380"/>
                <a:gd name="connsiteY8081" fmla="*/ 1722275 h 1847704"/>
                <a:gd name="connsiteX8082" fmla="*/ 1086719 w 1842380"/>
                <a:gd name="connsiteY8082" fmla="*/ 1739315 h 1847704"/>
                <a:gd name="connsiteX8083" fmla="*/ 1069680 w 1842380"/>
                <a:gd name="connsiteY8083" fmla="*/ 1745172 h 1847704"/>
                <a:gd name="connsiteX8084" fmla="*/ 1086719 w 1842380"/>
                <a:gd name="connsiteY8084" fmla="*/ 1763276 h 1847704"/>
                <a:gd name="connsiteX8085" fmla="*/ 1086719 w 1842380"/>
                <a:gd name="connsiteY8085" fmla="*/ 1792563 h 1847704"/>
                <a:gd name="connsiteX8086" fmla="*/ 1060628 w 1842380"/>
                <a:gd name="connsiteY8086" fmla="*/ 1763276 h 1847704"/>
                <a:gd name="connsiteX8087" fmla="*/ 1060628 w 1842380"/>
                <a:gd name="connsiteY8087" fmla="*/ 1732925 h 1847704"/>
                <a:gd name="connsiteX8088" fmla="*/ 1086719 w 1842380"/>
                <a:gd name="connsiteY8088" fmla="*/ 1722275 h 1847704"/>
                <a:gd name="connsiteX8089" fmla="*/ 1086719 w 1842380"/>
                <a:gd name="connsiteY8089" fmla="*/ 1722275 h 1847704"/>
                <a:gd name="connsiteX8090" fmla="*/ 1086719 w 1842380"/>
                <a:gd name="connsiteY8090" fmla="*/ 1814394 h 1847704"/>
                <a:gd name="connsiteX8091" fmla="*/ 1086719 w 1842380"/>
                <a:gd name="connsiteY8091" fmla="*/ 1831434 h 1847704"/>
                <a:gd name="connsiteX8092" fmla="*/ 1060628 w 1842380"/>
                <a:gd name="connsiteY8092" fmla="*/ 1833564 h 1847704"/>
                <a:gd name="connsiteX8093" fmla="*/ 1060628 w 1842380"/>
                <a:gd name="connsiteY8093" fmla="*/ 1816524 h 1847704"/>
                <a:gd name="connsiteX8094" fmla="*/ 1086719 w 1842380"/>
                <a:gd name="connsiteY8094" fmla="*/ 1814394 h 1847704"/>
                <a:gd name="connsiteX8095" fmla="*/ 1086719 w 1842380"/>
                <a:gd name="connsiteY8095" fmla="*/ 1814394 h 1847704"/>
                <a:gd name="connsiteX8096" fmla="*/ 1061160 w 1842380"/>
                <a:gd name="connsiteY8096" fmla="*/ 1634416 h 1847704"/>
                <a:gd name="connsiteX8097" fmla="*/ 1061160 w 1842380"/>
                <a:gd name="connsiteY8097" fmla="*/ 1546557 h 1847704"/>
                <a:gd name="connsiteX8098" fmla="*/ 1067017 w 1842380"/>
                <a:gd name="connsiteY8098" fmla="*/ 1546557 h 1847704"/>
                <a:gd name="connsiteX8099" fmla="*/ 1085122 w 1842380"/>
                <a:gd name="connsiteY8099" fmla="*/ 1636546 h 1847704"/>
                <a:gd name="connsiteX8100" fmla="*/ 1063822 w 1842380"/>
                <a:gd name="connsiteY8100" fmla="*/ 1640806 h 1847704"/>
                <a:gd name="connsiteX8101" fmla="*/ 1061160 w 1842380"/>
                <a:gd name="connsiteY8101" fmla="*/ 1634416 h 1847704"/>
                <a:gd name="connsiteX8102" fmla="*/ 1061160 w 1842380"/>
                <a:gd name="connsiteY8102" fmla="*/ 1634416 h 1847704"/>
                <a:gd name="connsiteX8103" fmla="*/ 1061160 w 1842380"/>
                <a:gd name="connsiteY8103" fmla="*/ 1219082 h 1847704"/>
                <a:gd name="connsiteX8104" fmla="*/ 1061160 w 1842380"/>
                <a:gd name="connsiteY8104" fmla="*/ 1192991 h 1847704"/>
                <a:gd name="connsiteX8105" fmla="*/ 1063290 w 1842380"/>
                <a:gd name="connsiteY8105" fmla="*/ 1191926 h 1847704"/>
                <a:gd name="connsiteX8106" fmla="*/ 1065420 w 1842380"/>
                <a:gd name="connsiteY8106" fmla="*/ 1188731 h 1847704"/>
                <a:gd name="connsiteX8107" fmla="*/ 1066485 w 1842380"/>
                <a:gd name="connsiteY8107" fmla="*/ 1186601 h 1847704"/>
                <a:gd name="connsiteX8108" fmla="*/ 1072342 w 1842380"/>
                <a:gd name="connsiteY8108" fmla="*/ 1184471 h 1847704"/>
                <a:gd name="connsiteX8109" fmla="*/ 1075537 w 1842380"/>
                <a:gd name="connsiteY8109" fmla="*/ 1185536 h 1847704"/>
                <a:gd name="connsiteX8110" fmla="*/ 1076602 w 1842380"/>
                <a:gd name="connsiteY8110" fmla="*/ 1187666 h 1847704"/>
                <a:gd name="connsiteX8111" fmla="*/ 1075537 w 1842380"/>
                <a:gd name="connsiteY8111" fmla="*/ 1193523 h 1847704"/>
                <a:gd name="connsiteX8112" fmla="*/ 1075537 w 1842380"/>
                <a:gd name="connsiteY8112" fmla="*/ 1196718 h 1847704"/>
                <a:gd name="connsiteX8113" fmla="*/ 1073407 w 1842380"/>
                <a:gd name="connsiteY8113" fmla="*/ 1199913 h 1847704"/>
                <a:gd name="connsiteX8114" fmla="*/ 1073407 w 1842380"/>
                <a:gd name="connsiteY8114" fmla="*/ 1204173 h 1847704"/>
                <a:gd name="connsiteX8115" fmla="*/ 1073407 w 1842380"/>
                <a:gd name="connsiteY8115" fmla="*/ 1210030 h 1847704"/>
                <a:gd name="connsiteX8116" fmla="*/ 1073407 w 1842380"/>
                <a:gd name="connsiteY8116" fmla="*/ 1215887 h 1847704"/>
                <a:gd name="connsiteX8117" fmla="*/ 1071277 w 1842380"/>
                <a:gd name="connsiteY8117" fmla="*/ 1218017 h 1847704"/>
                <a:gd name="connsiteX8118" fmla="*/ 1068082 w 1842380"/>
                <a:gd name="connsiteY8118" fmla="*/ 1221212 h 1847704"/>
                <a:gd name="connsiteX8119" fmla="*/ 1061160 w 1842380"/>
                <a:gd name="connsiteY8119" fmla="*/ 1219082 h 1847704"/>
                <a:gd name="connsiteX8120" fmla="*/ 1049978 w 1842380"/>
                <a:gd name="connsiteY8120" fmla="*/ 908114 h 1847704"/>
                <a:gd name="connsiteX8121" fmla="*/ 1061160 w 1842380"/>
                <a:gd name="connsiteY8121" fmla="*/ 900127 h 1847704"/>
                <a:gd name="connsiteX8122" fmla="*/ 1061160 w 1842380"/>
                <a:gd name="connsiteY8122" fmla="*/ 880957 h 1847704"/>
                <a:gd name="connsiteX8123" fmla="*/ 1049978 w 1842380"/>
                <a:gd name="connsiteY8123" fmla="*/ 880957 h 1847704"/>
                <a:gd name="connsiteX8124" fmla="*/ 1049978 w 1842380"/>
                <a:gd name="connsiteY8124" fmla="*/ 908114 h 1847704"/>
                <a:gd name="connsiteX8125" fmla="*/ 1049978 w 1842380"/>
                <a:gd name="connsiteY8125" fmla="*/ 908114 h 1847704"/>
                <a:gd name="connsiteX8126" fmla="*/ 1061160 w 1842380"/>
                <a:gd name="connsiteY8126" fmla="*/ 14613 h 1847704"/>
                <a:gd name="connsiteX8127" fmla="*/ 1061160 w 1842380"/>
                <a:gd name="connsiteY8127" fmla="*/ 30587 h 1847704"/>
                <a:gd name="connsiteX8128" fmla="*/ 1057965 w 1842380"/>
                <a:gd name="connsiteY8128" fmla="*/ 30587 h 1847704"/>
                <a:gd name="connsiteX8129" fmla="*/ 1057965 w 1842380"/>
                <a:gd name="connsiteY8129" fmla="*/ 30587 h 1847704"/>
                <a:gd name="connsiteX8130" fmla="*/ 1055835 w 1842380"/>
                <a:gd name="connsiteY8130" fmla="*/ 31652 h 1847704"/>
                <a:gd name="connsiteX8131" fmla="*/ 1061692 w 1842380"/>
                <a:gd name="connsiteY8131" fmla="*/ 40704 h 1847704"/>
                <a:gd name="connsiteX8132" fmla="*/ 1061692 w 1842380"/>
                <a:gd name="connsiteY8132" fmla="*/ 93420 h 1847704"/>
                <a:gd name="connsiteX8133" fmla="*/ 1050510 w 1842380"/>
                <a:gd name="connsiteY8133" fmla="*/ 59873 h 1847704"/>
                <a:gd name="connsiteX8134" fmla="*/ 1050510 w 1842380"/>
                <a:gd name="connsiteY8134" fmla="*/ 14613 h 1847704"/>
                <a:gd name="connsiteX8135" fmla="*/ 1061160 w 1842380"/>
                <a:gd name="connsiteY8135" fmla="*/ 14613 h 1847704"/>
                <a:gd name="connsiteX8136" fmla="*/ 1061160 w 1842380"/>
                <a:gd name="connsiteY8136" fmla="*/ 14613 h 1847704"/>
                <a:gd name="connsiteX8137" fmla="*/ 1061160 w 1842380"/>
                <a:gd name="connsiteY8137" fmla="*/ 103537 h 1847704"/>
                <a:gd name="connsiteX8138" fmla="*/ 1061160 w 1842380"/>
                <a:gd name="connsiteY8138" fmla="*/ 118446 h 1847704"/>
                <a:gd name="connsiteX8139" fmla="*/ 1049978 w 1842380"/>
                <a:gd name="connsiteY8139" fmla="*/ 118446 h 1847704"/>
                <a:gd name="connsiteX8140" fmla="*/ 1049978 w 1842380"/>
                <a:gd name="connsiteY8140" fmla="*/ 102472 h 1847704"/>
                <a:gd name="connsiteX8141" fmla="*/ 1061160 w 1842380"/>
                <a:gd name="connsiteY8141" fmla="*/ 103537 h 1847704"/>
                <a:gd name="connsiteX8142" fmla="*/ 1061160 w 1842380"/>
                <a:gd name="connsiteY8142" fmla="*/ 103537 h 1847704"/>
                <a:gd name="connsiteX8143" fmla="*/ 1061160 w 1842380"/>
                <a:gd name="connsiteY8143" fmla="*/ 164240 h 1847704"/>
                <a:gd name="connsiteX8144" fmla="*/ 1061160 w 1842380"/>
                <a:gd name="connsiteY8144" fmla="*/ 227072 h 1847704"/>
                <a:gd name="connsiteX8145" fmla="*/ 1055303 w 1842380"/>
                <a:gd name="connsiteY8145" fmla="*/ 226007 h 1847704"/>
                <a:gd name="connsiteX8146" fmla="*/ 1059563 w 1842380"/>
                <a:gd name="connsiteY8146" fmla="*/ 240384 h 1847704"/>
                <a:gd name="connsiteX8147" fmla="*/ 1049445 w 1842380"/>
                <a:gd name="connsiteY8147" fmla="*/ 258488 h 1847704"/>
                <a:gd name="connsiteX8148" fmla="*/ 1049445 w 1842380"/>
                <a:gd name="connsiteY8148" fmla="*/ 173292 h 1847704"/>
                <a:gd name="connsiteX8149" fmla="*/ 1061160 w 1842380"/>
                <a:gd name="connsiteY8149" fmla="*/ 164240 h 1847704"/>
                <a:gd name="connsiteX8150" fmla="*/ 1061160 w 1842380"/>
                <a:gd name="connsiteY8150" fmla="*/ 164240 h 1847704"/>
                <a:gd name="connsiteX8151" fmla="*/ 1061160 w 1842380"/>
                <a:gd name="connsiteY8151" fmla="*/ 268606 h 1847704"/>
                <a:gd name="connsiteX8152" fmla="*/ 1061160 w 1842380"/>
                <a:gd name="connsiteY8152" fmla="*/ 293632 h 1847704"/>
                <a:gd name="connsiteX8153" fmla="*/ 1060095 w 1842380"/>
                <a:gd name="connsiteY8153" fmla="*/ 293632 h 1847704"/>
                <a:gd name="connsiteX8154" fmla="*/ 1049978 w 1842380"/>
                <a:gd name="connsiteY8154" fmla="*/ 290437 h 1847704"/>
                <a:gd name="connsiteX8155" fmla="*/ 1049978 w 1842380"/>
                <a:gd name="connsiteY8155" fmla="*/ 268073 h 1847704"/>
                <a:gd name="connsiteX8156" fmla="*/ 1061160 w 1842380"/>
                <a:gd name="connsiteY8156" fmla="*/ 268606 h 1847704"/>
                <a:gd name="connsiteX8157" fmla="*/ 1061160 w 1842380"/>
                <a:gd name="connsiteY8157" fmla="*/ 268606 h 1847704"/>
                <a:gd name="connsiteX8158" fmla="*/ 1061160 w 1842380"/>
                <a:gd name="connsiteY8158" fmla="*/ 299489 h 1847704"/>
                <a:gd name="connsiteX8159" fmla="*/ 1061160 w 1842380"/>
                <a:gd name="connsiteY8159" fmla="*/ 356997 h 1847704"/>
                <a:gd name="connsiteX8160" fmla="*/ 1057965 w 1842380"/>
                <a:gd name="connsiteY8160" fmla="*/ 360192 h 1847704"/>
                <a:gd name="connsiteX8161" fmla="*/ 1049978 w 1842380"/>
                <a:gd name="connsiteY8161" fmla="*/ 360192 h 1847704"/>
                <a:gd name="connsiteX8162" fmla="*/ 1049978 w 1842380"/>
                <a:gd name="connsiteY8162" fmla="*/ 302684 h 1847704"/>
                <a:gd name="connsiteX8163" fmla="*/ 1060095 w 1842380"/>
                <a:gd name="connsiteY8163" fmla="*/ 301619 h 1847704"/>
                <a:gd name="connsiteX8164" fmla="*/ 1061160 w 1842380"/>
                <a:gd name="connsiteY8164" fmla="*/ 299489 h 1847704"/>
                <a:gd name="connsiteX8165" fmla="*/ 1061160 w 1842380"/>
                <a:gd name="connsiteY8165" fmla="*/ 299489 h 1847704"/>
                <a:gd name="connsiteX8166" fmla="*/ 1061160 w 1842380"/>
                <a:gd name="connsiteY8166" fmla="*/ 401726 h 1847704"/>
                <a:gd name="connsiteX8167" fmla="*/ 1061160 w 1842380"/>
                <a:gd name="connsiteY8167" fmla="*/ 410778 h 1847704"/>
                <a:gd name="connsiteX8168" fmla="*/ 1049978 w 1842380"/>
                <a:gd name="connsiteY8168" fmla="*/ 409713 h 1847704"/>
                <a:gd name="connsiteX8169" fmla="*/ 1049978 w 1842380"/>
                <a:gd name="connsiteY8169" fmla="*/ 399596 h 1847704"/>
                <a:gd name="connsiteX8170" fmla="*/ 1061160 w 1842380"/>
                <a:gd name="connsiteY8170" fmla="*/ 401726 h 1847704"/>
                <a:gd name="connsiteX8171" fmla="*/ 1061160 w 1842380"/>
                <a:gd name="connsiteY8171" fmla="*/ 401726 h 1847704"/>
                <a:gd name="connsiteX8172" fmla="*/ 1061160 w 1842380"/>
                <a:gd name="connsiteY8172" fmla="*/ 446986 h 1847704"/>
                <a:gd name="connsiteX8173" fmla="*/ 1061160 w 1842380"/>
                <a:gd name="connsiteY8173" fmla="*/ 465091 h 1847704"/>
                <a:gd name="connsiteX8174" fmla="*/ 1057965 w 1842380"/>
                <a:gd name="connsiteY8174" fmla="*/ 461896 h 1847704"/>
                <a:gd name="connsiteX8175" fmla="*/ 1049978 w 1842380"/>
                <a:gd name="connsiteY8175" fmla="*/ 461896 h 1847704"/>
                <a:gd name="connsiteX8176" fmla="*/ 1049978 w 1842380"/>
                <a:gd name="connsiteY8176" fmla="*/ 452844 h 1847704"/>
                <a:gd name="connsiteX8177" fmla="*/ 1052108 w 1842380"/>
                <a:gd name="connsiteY8177" fmla="*/ 452844 h 1847704"/>
                <a:gd name="connsiteX8178" fmla="*/ 1049978 w 1842380"/>
                <a:gd name="connsiteY8178" fmla="*/ 450714 h 1847704"/>
                <a:gd name="connsiteX8179" fmla="*/ 1049978 w 1842380"/>
                <a:gd name="connsiteY8179" fmla="*/ 412375 h 1847704"/>
                <a:gd name="connsiteX8180" fmla="*/ 1061160 w 1842380"/>
                <a:gd name="connsiteY8180" fmla="*/ 446986 h 1847704"/>
                <a:gd name="connsiteX8181" fmla="*/ 1061160 w 1842380"/>
                <a:gd name="connsiteY8181" fmla="*/ 446986 h 1847704"/>
                <a:gd name="connsiteX8182" fmla="*/ 1061160 w 1842380"/>
                <a:gd name="connsiteY8182" fmla="*/ 526858 h 1847704"/>
                <a:gd name="connsiteX8183" fmla="*/ 1061160 w 1842380"/>
                <a:gd name="connsiteY8183" fmla="*/ 546028 h 1847704"/>
                <a:gd name="connsiteX8184" fmla="*/ 1059030 w 1842380"/>
                <a:gd name="connsiteY8184" fmla="*/ 544963 h 1847704"/>
                <a:gd name="connsiteX8185" fmla="*/ 1055835 w 1842380"/>
                <a:gd name="connsiteY8185" fmla="*/ 543898 h 1847704"/>
                <a:gd name="connsiteX8186" fmla="*/ 1049978 w 1842380"/>
                <a:gd name="connsiteY8186" fmla="*/ 543898 h 1847704"/>
                <a:gd name="connsiteX8187" fmla="*/ 1049978 w 1842380"/>
                <a:gd name="connsiteY8187" fmla="*/ 524728 h 1847704"/>
                <a:gd name="connsiteX8188" fmla="*/ 1051043 w 1842380"/>
                <a:gd name="connsiteY8188" fmla="*/ 525793 h 1847704"/>
                <a:gd name="connsiteX8189" fmla="*/ 1053173 w 1842380"/>
                <a:gd name="connsiteY8189" fmla="*/ 525793 h 1847704"/>
                <a:gd name="connsiteX8190" fmla="*/ 1061160 w 1842380"/>
                <a:gd name="connsiteY8190" fmla="*/ 526858 h 1847704"/>
                <a:gd name="connsiteX8191" fmla="*/ 1061160 w 1842380"/>
                <a:gd name="connsiteY8191" fmla="*/ 526858 h 1847704"/>
                <a:gd name="connsiteX8192" fmla="*/ 1061160 w 1842380"/>
                <a:gd name="connsiteY8192" fmla="*/ 569457 h 1847704"/>
                <a:gd name="connsiteX8193" fmla="*/ 1061160 w 1842380"/>
                <a:gd name="connsiteY8193" fmla="*/ 594483 h 1847704"/>
                <a:gd name="connsiteX8194" fmla="*/ 1059030 w 1842380"/>
                <a:gd name="connsiteY8194" fmla="*/ 594483 h 1847704"/>
                <a:gd name="connsiteX8195" fmla="*/ 1057965 w 1842380"/>
                <a:gd name="connsiteY8195" fmla="*/ 592353 h 1847704"/>
                <a:gd name="connsiteX8196" fmla="*/ 1053705 w 1842380"/>
                <a:gd name="connsiteY8196" fmla="*/ 591288 h 1847704"/>
                <a:gd name="connsiteX8197" fmla="*/ 1050510 w 1842380"/>
                <a:gd name="connsiteY8197" fmla="*/ 590223 h 1847704"/>
                <a:gd name="connsiteX8198" fmla="*/ 1050510 w 1842380"/>
                <a:gd name="connsiteY8198" fmla="*/ 567859 h 1847704"/>
                <a:gd name="connsiteX8199" fmla="*/ 1056368 w 1842380"/>
                <a:gd name="connsiteY8199" fmla="*/ 569989 h 1847704"/>
                <a:gd name="connsiteX8200" fmla="*/ 1061160 w 1842380"/>
                <a:gd name="connsiteY8200" fmla="*/ 569989 h 1847704"/>
                <a:gd name="connsiteX8201" fmla="*/ 1061160 w 1842380"/>
                <a:gd name="connsiteY8201" fmla="*/ 569457 h 1847704"/>
                <a:gd name="connsiteX8202" fmla="*/ 1061160 w 1842380"/>
                <a:gd name="connsiteY8202" fmla="*/ 609925 h 1847704"/>
                <a:gd name="connsiteX8203" fmla="*/ 1061160 w 1842380"/>
                <a:gd name="connsiteY8203" fmla="*/ 628029 h 1847704"/>
                <a:gd name="connsiteX8204" fmla="*/ 1061160 w 1842380"/>
                <a:gd name="connsiteY8204" fmla="*/ 628029 h 1847704"/>
                <a:gd name="connsiteX8205" fmla="*/ 1056368 w 1842380"/>
                <a:gd name="connsiteY8205" fmla="*/ 628029 h 1847704"/>
                <a:gd name="connsiteX8206" fmla="*/ 1049445 w 1842380"/>
                <a:gd name="connsiteY8206" fmla="*/ 626964 h 1847704"/>
                <a:gd name="connsiteX8207" fmla="*/ 1049445 w 1842380"/>
                <a:gd name="connsiteY8207" fmla="*/ 608860 h 1847704"/>
                <a:gd name="connsiteX8208" fmla="*/ 1058498 w 1842380"/>
                <a:gd name="connsiteY8208" fmla="*/ 608860 h 1847704"/>
                <a:gd name="connsiteX8209" fmla="*/ 1061160 w 1842380"/>
                <a:gd name="connsiteY8209" fmla="*/ 609925 h 1847704"/>
                <a:gd name="connsiteX8210" fmla="*/ 1061160 w 1842380"/>
                <a:gd name="connsiteY8210" fmla="*/ 609925 h 1847704"/>
                <a:gd name="connsiteX8211" fmla="*/ 1061160 w 1842380"/>
                <a:gd name="connsiteY8211" fmla="*/ 664238 h 1847704"/>
                <a:gd name="connsiteX8212" fmla="*/ 1061160 w 1842380"/>
                <a:gd name="connsiteY8212" fmla="*/ 683407 h 1847704"/>
                <a:gd name="connsiteX8213" fmla="*/ 1060095 w 1842380"/>
                <a:gd name="connsiteY8213" fmla="*/ 683407 h 1847704"/>
                <a:gd name="connsiteX8214" fmla="*/ 1054238 w 1842380"/>
                <a:gd name="connsiteY8214" fmla="*/ 682342 h 1847704"/>
                <a:gd name="connsiteX8215" fmla="*/ 1054238 w 1842380"/>
                <a:gd name="connsiteY8215" fmla="*/ 680212 h 1847704"/>
                <a:gd name="connsiteX8216" fmla="*/ 1049978 w 1842380"/>
                <a:gd name="connsiteY8216" fmla="*/ 680212 h 1847704"/>
                <a:gd name="connsiteX8217" fmla="*/ 1049978 w 1842380"/>
                <a:gd name="connsiteY8217" fmla="*/ 659978 h 1847704"/>
                <a:gd name="connsiteX8218" fmla="*/ 1052108 w 1842380"/>
                <a:gd name="connsiteY8218" fmla="*/ 661043 h 1847704"/>
                <a:gd name="connsiteX8219" fmla="*/ 1061160 w 1842380"/>
                <a:gd name="connsiteY8219" fmla="*/ 663173 h 1847704"/>
                <a:gd name="connsiteX8220" fmla="*/ 1061160 w 1842380"/>
                <a:gd name="connsiteY8220" fmla="*/ 664238 h 1847704"/>
                <a:gd name="connsiteX8221" fmla="*/ 1061160 w 1842380"/>
                <a:gd name="connsiteY8221" fmla="*/ 664238 h 1847704"/>
                <a:gd name="connsiteX8222" fmla="*/ 1061160 w 1842380"/>
                <a:gd name="connsiteY8222" fmla="*/ 724941 h 1847704"/>
                <a:gd name="connsiteX8223" fmla="*/ 1061160 w 1842380"/>
                <a:gd name="connsiteY8223" fmla="*/ 731863 h 1847704"/>
                <a:gd name="connsiteX8224" fmla="*/ 1054238 w 1842380"/>
                <a:gd name="connsiteY8224" fmla="*/ 727603 h 1847704"/>
                <a:gd name="connsiteX8225" fmla="*/ 1052108 w 1842380"/>
                <a:gd name="connsiteY8225" fmla="*/ 726538 h 1847704"/>
                <a:gd name="connsiteX8226" fmla="*/ 1052108 w 1842380"/>
                <a:gd name="connsiteY8226" fmla="*/ 757955 h 1847704"/>
                <a:gd name="connsiteX8227" fmla="*/ 1061160 w 1842380"/>
                <a:gd name="connsiteY8227" fmla="*/ 769137 h 1847704"/>
                <a:gd name="connsiteX8228" fmla="*/ 1061160 w 1842380"/>
                <a:gd name="connsiteY8228" fmla="*/ 776059 h 1847704"/>
                <a:gd name="connsiteX8229" fmla="*/ 1049978 w 1842380"/>
                <a:gd name="connsiteY8229" fmla="*/ 767007 h 1847704"/>
                <a:gd name="connsiteX8230" fmla="*/ 1049978 w 1842380"/>
                <a:gd name="connsiteY8230" fmla="*/ 719616 h 1847704"/>
                <a:gd name="connsiteX8231" fmla="*/ 1054238 w 1842380"/>
                <a:gd name="connsiteY8231" fmla="*/ 720681 h 1847704"/>
                <a:gd name="connsiteX8232" fmla="*/ 1061160 w 1842380"/>
                <a:gd name="connsiteY8232" fmla="*/ 724941 h 1847704"/>
                <a:gd name="connsiteX8233" fmla="*/ 1061160 w 1842380"/>
                <a:gd name="connsiteY8233" fmla="*/ 724941 h 1847704"/>
                <a:gd name="connsiteX8234" fmla="*/ 1061160 w 1842380"/>
                <a:gd name="connsiteY8234" fmla="*/ 1092884 h 1847704"/>
                <a:gd name="connsiteX8235" fmla="*/ 1061160 w 1842380"/>
                <a:gd name="connsiteY8235" fmla="*/ 1101936 h 1847704"/>
                <a:gd name="connsiteX8236" fmla="*/ 1057965 w 1842380"/>
                <a:gd name="connsiteY8236" fmla="*/ 1105131 h 1847704"/>
                <a:gd name="connsiteX8237" fmla="*/ 1061160 w 1842380"/>
                <a:gd name="connsiteY8237" fmla="*/ 1106196 h 1847704"/>
                <a:gd name="connsiteX8238" fmla="*/ 1061160 w 1842380"/>
                <a:gd name="connsiteY8238" fmla="*/ 1114184 h 1847704"/>
                <a:gd name="connsiteX8239" fmla="*/ 1052108 w 1842380"/>
                <a:gd name="connsiteY8239" fmla="*/ 1112054 h 1847704"/>
                <a:gd name="connsiteX8240" fmla="*/ 1049978 w 1842380"/>
                <a:gd name="connsiteY8240" fmla="*/ 1112054 h 1847704"/>
                <a:gd name="connsiteX8241" fmla="*/ 1049978 w 1842380"/>
                <a:gd name="connsiteY8241" fmla="*/ 1105131 h 1847704"/>
                <a:gd name="connsiteX8242" fmla="*/ 1051043 w 1842380"/>
                <a:gd name="connsiteY8242" fmla="*/ 1105131 h 1847704"/>
                <a:gd name="connsiteX8243" fmla="*/ 1061160 w 1842380"/>
                <a:gd name="connsiteY8243" fmla="*/ 1092884 h 1847704"/>
                <a:gd name="connsiteX8244" fmla="*/ 1061160 w 1842380"/>
                <a:gd name="connsiteY8244" fmla="*/ 1092884 h 1847704"/>
                <a:gd name="connsiteX8245" fmla="*/ 1061160 w 1842380"/>
                <a:gd name="connsiteY8245" fmla="*/ 1133353 h 1847704"/>
                <a:gd name="connsiteX8246" fmla="*/ 1061160 w 1842380"/>
                <a:gd name="connsiteY8246" fmla="*/ 1144535 h 1847704"/>
                <a:gd name="connsiteX8247" fmla="*/ 1049978 w 1842380"/>
                <a:gd name="connsiteY8247" fmla="*/ 1152522 h 1847704"/>
                <a:gd name="connsiteX8248" fmla="*/ 1049978 w 1842380"/>
                <a:gd name="connsiteY8248" fmla="*/ 1144535 h 1847704"/>
                <a:gd name="connsiteX8249" fmla="*/ 1056900 w 1842380"/>
                <a:gd name="connsiteY8249" fmla="*/ 1141340 h 1847704"/>
                <a:gd name="connsiteX8250" fmla="*/ 1057965 w 1842380"/>
                <a:gd name="connsiteY8250" fmla="*/ 1139210 h 1847704"/>
                <a:gd name="connsiteX8251" fmla="*/ 1049978 w 1842380"/>
                <a:gd name="connsiteY8251" fmla="*/ 1137080 h 1847704"/>
                <a:gd name="connsiteX8252" fmla="*/ 1049978 w 1842380"/>
                <a:gd name="connsiteY8252" fmla="*/ 1129093 h 1847704"/>
                <a:gd name="connsiteX8253" fmla="*/ 1061160 w 1842380"/>
                <a:gd name="connsiteY8253" fmla="*/ 1133353 h 1847704"/>
                <a:gd name="connsiteX8254" fmla="*/ 1061160 w 1842380"/>
                <a:gd name="connsiteY8254" fmla="*/ 1133353 h 1847704"/>
                <a:gd name="connsiteX8255" fmla="*/ 1061160 w 1842380"/>
                <a:gd name="connsiteY8255" fmla="*/ 1192991 h 1847704"/>
                <a:gd name="connsiteX8256" fmla="*/ 1061160 w 1842380"/>
                <a:gd name="connsiteY8256" fmla="*/ 1219082 h 1847704"/>
                <a:gd name="connsiteX8257" fmla="*/ 1061160 w 1842380"/>
                <a:gd name="connsiteY8257" fmla="*/ 1219082 h 1847704"/>
                <a:gd name="connsiteX8258" fmla="*/ 1056900 w 1842380"/>
                <a:gd name="connsiteY8258" fmla="*/ 1215887 h 1847704"/>
                <a:gd name="connsiteX8259" fmla="*/ 1054770 w 1842380"/>
                <a:gd name="connsiteY8259" fmla="*/ 1212692 h 1847704"/>
                <a:gd name="connsiteX8260" fmla="*/ 1051575 w 1842380"/>
                <a:gd name="connsiteY8260" fmla="*/ 1210562 h 1847704"/>
                <a:gd name="connsiteX8261" fmla="*/ 1050510 w 1842380"/>
                <a:gd name="connsiteY8261" fmla="*/ 1210562 h 1847704"/>
                <a:gd name="connsiteX8262" fmla="*/ 1050510 w 1842380"/>
                <a:gd name="connsiteY8262" fmla="*/ 1190328 h 1847704"/>
                <a:gd name="connsiteX8263" fmla="*/ 1053705 w 1842380"/>
                <a:gd name="connsiteY8263" fmla="*/ 1192458 h 1847704"/>
                <a:gd name="connsiteX8264" fmla="*/ 1057965 w 1842380"/>
                <a:gd name="connsiteY8264" fmla="*/ 1193523 h 1847704"/>
                <a:gd name="connsiteX8265" fmla="*/ 1061160 w 1842380"/>
                <a:gd name="connsiteY8265" fmla="*/ 1193523 h 1847704"/>
                <a:gd name="connsiteX8266" fmla="*/ 1061160 w 1842380"/>
                <a:gd name="connsiteY8266" fmla="*/ 1192991 h 1847704"/>
                <a:gd name="connsiteX8267" fmla="*/ 1061160 w 1842380"/>
                <a:gd name="connsiteY8267" fmla="*/ 1192991 h 1847704"/>
                <a:gd name="connsiteX8268" fmla="*/ 1061160 w 1842380"/>
                <a:gd name="connsiteY8268" fmla="*/ 1244109 h 1847704"/>
                <a:gd name="connsiteX8269" fmla="*/ 1061160 w 1842380"/>
                <a:gd name="connsiteY8269" fmla="*/ 1258486 h 1847704"/>
                <a:gd name="connsiteX8270" fmla="*/ 1060095 w 1842380"/>
                <a:gd name="connsiteY8270" fmla="*/ 1259550 h 1847704"/>
                <a:gd name="connsiteX8271" fmla="*/ 1054238 w 1842380"/>
                <a:gd name="connsiteY8271" fmla="*/ 1262745 h 1847704"/>
                <a:gd name="connsiteX8272" fmla="*/ 1049978 w 1842380"/>
                <a:gd name="connsiteY8272" fmla="*/ 1264875 h 1847704"/>
                <a:gd name="connsiteX8273" fmla="*/ 1049978 w 1842380"/>
                <a:gd name="connsiteY8273" fmla="*/ 1247836 h 1847704"/>
                <a:gd name="connsiteX8274" fmla="*/ 1051043 w 1842380"/>
                <a:gd name="connsiteY8274" fmla="*/ 1247836 h 1847704"/>
                <a:gd name="connsiteX8275" fmla="*/ 1056900 w 1842380"/>
                <a:gd name="connsiteY8275" fmla="*/ 1245706 h 1847704"/>
                <a:gd name="connsiteX8276" fmla="*/ 1061160 w 1842380"/>
                <a:gd name="connsiteY8276" fmla="*/ 1244109 h 1847704"/>
                <a:gd name="connsiteX8277" fmla="*/ 1061160 w 1842380"/>
                <a:gd name="connsiteY8277" fmla="*/ 1244109 h 1847704"/>
                <a:gd name="connsiteX8278" fmla="*/ 1061160 w 1842380"/>
                <a:gd name="connsiteY8278" fmla="*/ 1275525 h 1847704"/>
                <a:gd name="connsiteX8279" fmla="*/ 1061160 w 1842380"/>
                <a:gd name="connsiteY8279" fmla="*/ 1292564 h 1847704"/>
                <a:gd name="connsiteX8280" fmla="*/ 1060095 w 1842380"/>
                <a:gd name="connsiteY8280" fmla="*/ 1292564 h 1847704"/>
                <a:gd name="connsiteX8281" fmla="*/ 1054238 w 1842380"/>
                <a:gd name="connsiteY8281" fmla="*/ 1295759 h 1847704"/>
                <a:gd name="connsiteX8282" fmla="*/ 1049978 w 1842380"/>
                <a:gd name="connsiteY8282" fmla="*/ 1298954 h 1847704"/>
                <a:gd name="connsiteX8283" fmla="*/ 1049978 w 1842380"/>
                <a:gd name="connsiteY8283" fmla="*/ 1281915 h 1847704"/>
                <a:gd name="connsiteX8284" fmla="*/ 1051043 w 1842380"/>
                <a:gd name="connsiteY8284" fmla="*/ 1280850 h 1847704"/>
                <a:gd name="connsiteX8285" fmla="*/ 1056900 w 1842380"/>
                <a:gd name="connsiteY8285" fmla="*/ 1278720 h 1847704"/>
                <a:gd name="connsiteX8286" fmla="*/ 1061160 w 1842380"/>
                <a:gd name="connsiteY8286" fmla="*/ 1275525 h 1847704"/>
                <a:gd name="connsiteX8287" fmla="*/ 1061160 w 1842380"/>
                <a:gd name="connsiteY8287" fmla="*/ 1275525 h 1847704"/>
                <a:gd name="connsiteX8288" fmla="*/ 1061160 w 1842380"/>
                <a:gd name="connsiteY8288" fmla="*/ 1308006 h 1847704"/>
                <a:gd name="connsiteX8289" fmla="*/ 1061160 w 1842380"/>
                <a:gd name="connsiteY8289" fmla="*/ 1327175 h 1847704"/>
                <a:gd name="connsiteX8290" fmla="*/ 1057965 w 1842380"/>
                <a:gd name="connsiteY8290" fmla="*/ 1329305 h 1847704"/>
                <a:gd name="connsiteX8291" fmla="*/ 1049978 w 1842380"/>
                <a:gd name="connsiteY8291" fmla="*/ 1331435 h 1847704"/>
                <a:gd name="connsiteX8292" fmla="*/ 1049978 w 1842380"/>
                <a:gd name="connsiteY8292" fmla="*/ 1312266 h 1847704"/>
                <a:gd name="connsiteX8293" fmla="*/ 1053173 w 1842380"/>
                <a:gd name="connsiteY8293" fmla="*/ 1310136 h 1847704"/>
                <a:gd name="connsiteX8294" fmla="*/ 1061160 w 1842380"/>
                <a:gd name="connsiteY8294" fmla="*/ 1308006 h 1847704"/>
                <a:gd name="connsiteX8295" fmla="*/ 1061160 w 1842380"/>
                <a:gd name="connsiteY8295" fmla="*/ 1308006 h 1847704"/>
                <a:gd name="connsiteX8296" fmla="*/ 1061160 w 1842380"/>
                <a:gd name="connsiteY8296" fmla="*/ 1346345 h 1847704"/>
                <a:gd name="connsiteX8297" fmla="*/ 1061160 w 1842380"/>
                <a:gd name="connsiteY8297" fmla="*/ 1366579 h 1847704"/>
                <a:gd name="connsiteX8298" fmla="*/ 1060095 w 1842380"/>
                <a:gd name="connsiteY8298" fmla="*/ 1366579 h 1847704"/>
                <a:gd name="connsiteX8299" fmla="*/ 1053173 w 1842380"/>
                <a:gd name="connsiteY8299" fmla="*/ 1368709 h 1847704"/>
                <a:gd name="connsiteX8300" fmla="*/ 1049978 w 1842380"/>
                <a:gd name="connsiteY8300" fmla="*/ 1369774 h 1847704"/>
                <a:gd name="connsiteX8301" fmla="*/ 1049978 w 1842380"/>
                <a:gd name="connsiteY8301" fmla="*/ 1348475 h 1847704"/>
                <a:gd name="connsiteX8302" fmla="*/ 1059030 w 1842380"/>
                <a:gd name="connsiteY8302" fmla="*/ 1347410 h 1847704"/>
                <a:gd name="connsiteX8303" fmla="*/ 1061160 w 1842380"/>
                <a:gd name="connsiteY8303" fmla="*/ 1346345 h 1847704"/>
                <a:gd name="connsiteX8304" fmla="*/ 1061160 w 1842380"/>
                <a:gd name="connsiteY8304" fmla="*/ 1346345 h 1847704"/>
                <a:gd name="connsiteX8305" fmla="*/ 1061160 w 1842380"/>
                <a:gd name="connsiteY8305" fmla="*/ 1401723 h 1847704"/>
                <a:gd name="connsiteX8306" fmla="*/ 1061160 w 1842380"/>
                <a:gd name="connsiteY8306" fmla="*/ 1411840 h 1847704"/>
                <a:gd name="connsiteX8307" fmla="*/ 1053173 w 1842380"/>
                <a:gd name="connsiteY8307" fmla="*/ 1416100 h 1847704"/>
                <a:gd name="connsiteX8308" fmla="*/ 1061160 w 1842380"/>
                <a:gd name="connsiteY8308" fmla="*/ 1421957 h 1847704"/>
                <a:gd name="connsiteX8309" fmla="*/ 1061160 w 1842380"/>
                <a:gd name="connsiteY8309" fmla="*/ 1437931 h 1847704"/>
                <a:gd name="connsiteX8310" fmla="*/ 1049978 w 1842380"/>
                <a:gd name="connsiteY8310" fmla="*/ 1427814 h 1847704"/>
                <a:gd name="connsiteX8311" fmla="*/ 1049978 w 1842380"/>
                <a:gd name="connsiteY8311" fmla="*/ 1407580 h 1847704"/>
                <a:gd name="connsiteX8312" fmla="*/ 1061160 w 1842380"/>
                <a:gd name="connsiteY8312" fmla="*/ 1401723 h 1847704"/>
                <a:gd name="connsiteX8313" fmla="*/ 1061160 w 1842380"/>
                <a:gd name="connsiteY8313" fmla="*/ 1401723 h 1847704"/>
                <a:gd name="connsiteX8314" fmla="*/ 1061160 w 1842380"/>
                <a:gd name="connsiteY8314" fmla="*/ 1457633 h 1847704"/>
                <a:gd name="connsiteX8315" fmla="*/ 1061160 w 1842380"/>
                <a:gd name="connsiteY8315" fmla="*/ 1467750 h 1847704"/>
                <a:gd name="connsiteX8316" fmla="*/ 1049978 w 1842380"/>
                <a:gd name="connsiteY8316" fmla="*/ 1468815 h 1847704"/>
                <a:gd name="connsiteX8317" fmla="*/ 1049978 w 1842380"/>
                <a:gd name="connsiteY8317" fmla="*/ 1458698 h 1847704"/>
                <a:gd name="connsiteX8318" fmla="*/ 1061160 w 1842380"/>
                <a:gd name="connsiteY8318" fmla="*/ 1457633 h 1847704"/>
                <a:gd name="connsiteX8319" fmla="*/ 1061160 w 1842380"/>
                <a:gd name="connsiteY8319" fmla="*/ 1457633 h 1847704"/>
                <a:gd name="connsiteX8320" fmla="*/ 1061160 w 1842380"/>
                <a:gd name="connsiteY8320" fmla="*/ 1546557 h 1847704"/>
                <a:gd name="connsiteX8321" fmla="*/ 1061160 w 1842380"/>
                <a:gd name="connsiteY8321" fmla="*/ 1634416 h 1847704"/>
                <a:gd name="connsiteX8322" fmla="*/ 1049978 w 1842380"/>
                <a:gd name="connsiteY8322" fmla="*/ 1580636 h 1847704"/>
                <a:gd name="connsiteX8323" fmla="*/ 1049978 w 1842380"/>
                <a:gd name="connsiteY8323" fmla="*/ 1549220 h 1847704"/>
                <a:gd name="connsiteX8324" fmla="*/ 1061160 w 1842380"/>
                <a:gd name="connsiteY8324" fmla="*/ 1546557 h 1847704"/>
                <a:gd name="connsiteX8325" fmla="*/ 1061160 w 1842380"/>
                <a:gd name="connsiteY8325" fmla="*/ 1546557 h 1847704"/>
                <a:gd name="connsiteX8326" fmla="*/ 1061160 w 1842380"/>
                <a:gd name="connsiteY8326" fmla="*/ 1732393 h 1847704"/>
                <a:gd name="connsiteX8327" fmla="*/ 1061160 w 1842380"/>
                <a:gd name="connsiteY8327" fmla="*/ 1762744 h 1847704"/>
                <a:gd name="connsiteX8328" fmla="*/ 1049978 w 1842380"/>
                <a:gd name="connsiteY8328" fmla="*/ 1753692 h 1847704"/>
                <a:gd name="connsiteX8329" fmla="*/ 1049978 w 1842380"/>
                <a:gd name="connsiteY8329" fmla="*/ 1734522 h 1847704"/>
                <a:gd name="connsiteX8330" fmla="*/ 1054238 w 1842380"/>
                <a:gd name="connsiteY8330" fmla="*/ 1735587 h 1847704"/>
                <a:gd name="connsiteX8331" fmla="*/ 1061160 w 1842380"/>
                <a:gd name="connsiteY8331" fmla="*/ 1732393 h 1847704"/>
                <a:gd name="connsiteX8332" fmla="*/ 1061160 w 1842380"/>
                <a:gd name="connsiteY8332" fmla="*/ 1732393 h 1847704"/>
                <a:gd name="connsiteX8333" fmla="*/ 1061160 w 1842380"/>
                <a:gd name="connsiteY8333" fmla="*/ 1817057 h 1847704"/>
                <a:gd name="connsiteX8334" fmla="*/ 1061160 w 1842380"/>
                <a:gd name="connsiteY8334" fmla="*/ 1834096 h 1847704"/>
                <a:gd name="connsiteX8335" fmla="*/ 1049978 w 1842380"/>
                <a:gd name="connsiteY8335" fmla="*/ 1833031 h 1847704"/>
                <a:gd name="connsiteX8336" fmla="*/ 1049978 w 1842380"/>
                <a:gd name="connsiteY8336" fmla="*/ 1814394 h 1847704"/>
                <a:gd name="connsiteX8337" fmla="*/ 1061160 w 1842380"/>
                <a:gd name="connsiteY8337" fmla="*/ 1817057 h 1847704"/>
                <a:gd name="connsiteX8338" fmla="*/ 1035068 w 1842380"/>
                <a:gd name="connsiteY8338" fmla="*/ 919828 h 1847704"/>
                <a:gd name="connsiteX8339" fmla="*/ 1049445 w 1842380"/>
                <a:gd name="connsiteY8339" fmla="*/ 908646 h 1847704"/>
                <a:gd name="connsiteX8340" fmla="*/ 1049445 w 1842380"/>
                <a:gd name="connsiteY8340" fmla="*/ 881490 h 1847704"/>
                <a:gd name="connsiteX8341" fmla="*/ 1035068 w 1842380"/>
                <a:gd name="connsiteY8341" fmla="*/ 881490 h 1847704"/>
                <a:gd name="connsiteX8342" fmla="*/ 1035068 w 1842380"/>
                <a:gd name="connsiteY8342" fmla="*/ 919828 h 1847704"/>
                <a:gd name="connsiteX8343" fmla="*/ 1035068 w 1842380"/>
                <a:gd name="connsiteY8343" fmla="*/ 919828 h 1847704"/>
                <a:gd name="connsiteX8344" fmla="*/ 1049978 w 1842380"/>
                <a:gd name="connsiteY8344" fmla="*/ 14613 h 1847704"/>
                <a:gd name="connsiteX8345" fmla="*/ 1049978 w 1842380"/>
                <a:gd name="connsiteY8345" fmla="*/ 59873 h 1847704"/>
                <a:gd name="connsiteX8346" fmla="*/ 1035601 w 1842380"/>
                <a:gd name="connsiteY8346" fmla="*/ 34847 h 1847704"/>
                <a:gd name="connsiteX8347" fmla="*/ 1035601 w 1842380"/>
                <a:gd name="connsiteY8347" fmla="*/ 13548 h 1847704"/>
                <a:gd name="connsiteX8348" fmla="*/ 1039861 w 1842380"/>
                <a:gd name="connsiteY8348" fmla="*/ 15678 h 1847704"/>
                <a:gd name="connsiteX8349" fmla="*/ 1049978 w 1842380"/>
                <a:gd name="connsiteY8349" fmla="*/ 14613 h 1847704"/>
                <a:gd name="connsiteX8350" fmla="*/ 1049978 w 1842380"/>
                <a:gd name="connsiteY8350" fmla="*/ 14613 h 1847704"/>
                <a:gd name="connsiteX8351" fmla="*/ 1049978 w 1842380"/>
                <a:gd name="connsiteY8351" fmla="*/ 14613 h 1847704"/>
                <a:gd name="connsiteX8352" fmla="*/ 1049978 w 1842380"/>
                <a:gd name="connsiteY8352" fmla="*/ 102472 h 1847704"/>
                <a:gd name="connsiteX8353" fmla="*/ 1049978 w 1842380"/>
                <a:gd name="connsiteY8353" fmla="*/ 118446 h 1847704"/>
                <a:gd name="connsiteX8354" fmla="*/ 1035601 w 1842380"/>
                <a:gd name="connsiteY8354" fmla="*/ 117381 h 1847704"/>
                <a:gd name="connsiteX8355" fmla="*/ 1035601 w 1842380"/>
                <a:gd name="connsiteY8355" fmla="*/ 101407 h 1847704"/>
                <a:gd name="connsiteX8356" fmla="*/ 1049978 w 1842380"/>
                <a:gd name="connsiteY8356" fmla="*/ 102472 h 1847704"/>
                <a:gd name="connsiteX8357" fmla="*/ 1049978 w 1842380"/>
                <a:gd name="connsiteY8357" fmla="*/ 102472 h 1847704"/>
                <a:gd name="connsiteX8358" fmla="*/ 1049978 w 1842380"/>
                <a:gd name="connsiteY8358" fmla="*/ 173292 h 1847704"/>
                <a:gd name="connsiteX8359" fmla="*/ 1049978 w 1842380"/>
                <a:gd name="connsiteY8359" fmla="*/ 259021 h 1847704"/>
                <a:gd name="connsiteX8360" fmla="*/ 1040926 w 1842380"/>
                <a:gd name="connsiteY8360" fmla="*/ 261151 h 1847704"/>
                <a:gd name="connsiteX8361" fmla="*/ 1041991 w 1842380"/>
                <a:gd name="connsiteY8361" fmla="*/ 268073 h 1847704"/>
                <a:gd name="connsiteX8362" fmla="*/ 1049978 w 1842380"/>
                <a:gd name="connsiteY8362" fmla="*/ 268073 h 1847704"/>
                <a:gd name="connsiteX8363" fmla="*/ 1049978 w 1842380"/>
                <a:gd name="connsiteY8363" fmla="*/ 290437 h 1847704"/>
                <a:gd name="connsiteX8364" fmla="*/ 1035601 w 1842380"/>
                <a:gd name="connsiteY8364" fmla="*/ 287242 h 1847704"/>
                <a:gd name="connsiteX8365" fmla="*/ 1035601 w 1842380"/>
                <a:gd name="connsiteY8365" fmla="*/ 224942 h 1847704"/>
                <a:gd name="connsiteX8366" fmla="*/ 1035601 w 1842380"/>
                <a:gd name="connsiteY8366" fmla="*/ 224942 h 1847704"/>
                <a:gd name="connsiteX8367" fmla="*/ 1035601 w 1842380"/>
                <a:gd name="connsiteY8367" fmla="*/ 224942 h 1847704"/>
                <a:gd name="connsiteX8368" fmla="*/ 1035601 w 1842380"/>
                <a:gd name="connsiteY8368" fmla="*/ 203643 h 1847704"/>
                <a:gd name="connsiteX8369" fmla="*/ 1035601 w 1842380"/>
                <a:gd name="connsiteY8369" fmla="*/ 200448 h 1847704"/>
                <a:gd name="connsiteX8370" fmla="*/ 1035601 w 1842380"/>
                <a:gd name="connsiteY8370" fmla="*/ 172227 h 1847704"/>
                <a:gd name="connsiteX8371" fmla="*/ 1049978 w 1842380"/>
                <a:gd name="connsiteY8371" fmla="*/ 173292 h 1847704"/>
                <a:gd name="connsiteX8372" fmla="*/ 1049978 w 1842380"/>
                <a:gd name="connsiteY8372" fmla="*/ 173292 h 1847704"/>
                <a:gd name="connsiteX8373" fmla="*/ 1049978 w 1842380"/>
                <a:gd name="connsiteY8373" fmla="*/ 173292 h 1847704"/>
                <a:gd name="connsiteX8374" fmla="*/ 1049978 w 1842380"/>
                <a:gd name="connsiteY8374" fmla="*/ 302684 h 1847704"/>
                <a:gd name="connsiteX8375" fmla="*/ 1049978 w 1842380"/>
                <a:gd name="connsiteY8375" fmla="*/ 360192 h 1847704"/>
                <a:gd name="connsiteX8376" fmla="*/ 1046783 w 1842380"/>
                <a:gd name="connsiteY8376" fmla="*/ 356997 h 1847704"/>
                <a:gd name="connsiteX8377" fmla="*/ 1049978 w 1842380"/>
                <a:gd name="connsiteY8377" fmla="*/ 326646 h 1847704"/>
                <a:gd name="connsiteX8378" fmla="*/ 1035601 w 1842380"/>
                <a:gd name="connsiteY8378" fmla="*/ 320789 h 1847704"/>
                <a:gd name="connsiteX8379" fmla="*/ 1035601 w 1842380"/>
                <a:gd name="connsiteY8379" fmla="*/ 299489 h 1847704"/>
                <a:gd name="connsiteX8380" fmla="*/ 1038796 w 1842380"/>
                <a:gd name="connsiteY8380" fmla="*/ 299489 h 1847704"/>
                <a:gd name="connsiteX8381" fmla="*/ 1049978 w 1842380"/>
                <a:gd name="connsiteY8381" fmla="*/ 302684 h 1847704"/>
                <a:gd name="connsiteX8382" fmla="*/ 1049978 w 1842380"/>
                <a:gd name="connsiteY8382" fmla="*/ 302684 h 1847704"/>
                <a:gd name="connsiteX8383" fmla="*/ 1049978 w 1842380"/>
                <a:gd name="connsiteY8383" fmla="*/ 399596 h 1847704"/>
                <a:gd name="connsiteX8384" fmla="*/ 1049978 w 1842380"/>
                <a:gd name="connsiteY8384" fmla="*/ 409713 h 1847704"/>
                <a:gd name="connsiteX8385" fmla="*/ 1049978 w 1842380"/>
                <a:gd name="connsiteY8385" fmla="*/ 409713 h 1847704"/>
                <a:gd name="connsiteX8386" fmla="*/ 1049978 w 1842380"/>
                <a:gd name="connsiteY8386" fmla="*/ 409713 h 1847704"/>
                <a:gd name="connsiteX8387" fmla="*/ 1048913 w 1842380"/>
                <a:gd name="connsiteY8387" fmla="*/ 409713 h 1847704"/>
                <a:gd name="connsiteX8388" fmla="*/ 1049978 w 1842380"/>
                <a:gd name="connsiteY8388" fmla="*/ 411843 h 1847704"/>
                <a:gd name="connsiteX8389" fmla="*/ 1049978 w 1842380"/>
                <a:gd name="connsiteY8389" fmla="*/ 450181 h 1847704"/>
                <a:gd name="connsiteX8390" fmla="*/ 1035601 w 1842380"/>
                <a:gd name="connsiteY8390" fmla="*/ 409713 h 1847704"/>
                <a:gd name="connsiteX8391" fmla="*/ 1035601 w 1842380"/>
                <a:gd name="connsiteY8391" fmla="*/ 396401 h 1847704"/>
                <a:gd name="connsiteX8392" fmla="*/ 1039861 w 1842380"/>
                <a:gd name="connsiteY8392" fmla="*/ 399596 h 1847704"/>
                <a:gd name="connsiteX8393" fmla="*/ 1046783 w 1842380"/>
                <a:gd name="connsiteY8393" fmla="*/ 399596 h 1847704"/>
                <a:gd name="connsiteX8394" fmla="*/ 1049978 w 1842380"/>
                <a:gd name="connsiteY8394" fmla="*/ 399596 h 1847704"/>
                <a:gd name="connsiteX8395" fmla="*/ 1049978 w 1842380"/>
                <a:gd name="connsiteY8395" fmla="*/ 399596 h 1847704"/>
                <a:gd name="connsiteX8396" fmla="*/ 1049978 w 1842380"/>
                <a:gd name="connsiteY8396" fmla="*/ 452311 h 1847704"/>
                <a:gd name="connsiteX8397" fmla="*/ 1049978 w 1842380"/>
                <a:gd name="connsiteY8397" fmla="*/ 461363 h 1847704"/>
                <a:gd name="connsiteX8398" fmla="*/ 1035601 w 1842380"/>
                <a:gd name="connsiteY8398" fmla="*/ 460298 h 1847704"/>
                <a:gd name="connsiteX8399" fmla="*/ 1035601 w 1842380"/>
                <a:gd name="connsiteY8399" fmla="*/ 450181 h 1847704"/>
                <a:gd name="connsiteX8400" fmla="*/ 1049978 w 1842380"/>
                <a:gd name="connsiteY8400" fmla="*/ 452311 h 1847704"/>
                <a:gd name="connsiteX8401" fmla="*/ 1049978 w 1842380"/>
                <a:gd name="connsiteY8401" fmla="*/ 452311 h 1847704"/>
                <a:gd name="connsiteX8402" fmla="*/ 1049978 w 1842380"/>
                <a:gd name="connsiteY8402" fmla="*/ 524196 h 1847704"/>
                <a:gd name="connsiteX8403" fmla="*/ 1049978 w 1842380"/>
                <a:gd name="connsiteY8403" fmla="*/ 543365 h 1847704"/>
                <a:gd name="connsiteX8404" fmla="*/ 1048913 w 1842380"/>
                <a:gd name="connsiteY8404" fmla="*/ 543365 h 1847704"/>
                <a:gd name="connsiteX8405" fmla="*/ 1044653 w 1842380"/>
                <a:gd name="connsiteY8405" fmla="*/ 542300 h 1847704"/>
                <a:gd name="connsiteX8406" fmla="*/ 1036666 w 1842380"/>
                <a:gd name="connsiteY8406" fmla="*/ 543365 h 1847704"/>
                <a:gd name="connsiteX8407" fmla="*/ 1035068 w 1842380"/>
                <a:gd name="connsiteY8407" fmla="*/ 543365 h 1847704"/>
                <a:gd name="connsiteX8408" fmla="*/ 1035068 w 1842380"/>
                <a:gd name="connsiteY8408" fmla="*/ 521001 h 1847704"/>
                <a:gd name="connsiteX8409" fmla="*/ 1040926 w 1842380"/>
                <a:gd name="connsiteY8409" fmla="*/ 519936 h 1847704"/>
                <a:gd name="connsiteX8410" fmla="*/ 1045186 w 1842380"/>
                <a:gd name="connsiteY8410" fmla="*/ 522066 h 1847704"/>
                <a:gd name="connsiteX8411" fmla="*/ 1047316 w 1842380"/>
                <a:gd name="connsiteY8411" fmla="*/ 523131 h 1847704"/>
                <a:gd name="connsiteX8412" fmla="*/ 1049978 w 1842380"/>
                <a:gd name="connsiteY8412" fmla="*/ 524196 h 1847704"/>
                <a:gd name="connsiteX8413" fmla="*/ 1049978 w 1842380"/>
                <a:gd name="connsiteY8413" fmla="*/ 524196 h 1847704"/>
                <a:gd name="connsiteX8414" fmla="*/ 1049978 w 1842380"/>
                <a:gd name="connsiteY8414" fmla="*/ 567327 h 1847704"/>
                <a:gd name="connsiteX8415" fmla="*/ 1049978 w 1842380"/>
                <a:gd name="connsiteY8415" fmla="*/ 589691 h 1847704"/>
                <a:gd name="connsiteX8416" fmla="*/ 1048913 w 1842380"/>
                <a:gd name="connsiteY8416" fmla="*/ 588626 h 1847704"/>
                <a:gd name="connsiteX8417" fmla="*/ 1046783 w 1842380"/>
                <a:gd name="connsiteY8417" fmla="*/ 586496 h 1847704"/>
                <a:gd name="connsiteX8418" fmla="*/ 1040926 w 1842380"/>
                <a:gd name="connsiteY8418" fmla="*/ 585431 h 1847704"/>
                <a:gd name="connsiteX8419" fmla="*/ 1035068 w 1842380"/>
                <a:gd name="connsiteY8419" fmla="*/ 584366 h 1847704"/>
                <a:gd name="connsiteX8420" fmla="*/ 1035068 w 1842380"/>
                <a:gd name="connsiteY8420" fmla="*/ 564132 h 1847704"/>
                <a:gd name="connsiteX8421" fmla="*/ 1039328 w 1842380"/>
                <a:gd name="connsiteY8421" fmla="*/ 565197 h 1847704"/>
                <a:gd name="connsiteX8422" fmla="*/ 1043588 w 1842380"/>
                <a:gd name="connsiteY8422" fmla="*/ 566262 h 1847704"/>
                <a:gd name="connsiteX8423" fmla="*/ 1047848 w 1842380"/>
                <a:gd name="connsiteY8423" fmla="*/ 567327 h 1847704"/>
                <a:gd name="connsiteX8424" fmla="*/ 1049978 w 1842380"/>
                <a:gd name="connsiteY8424" fmla="*/ 567327 h 1847704"/>
                <a:gd name="connsiteX8425" fmla="*/ 1049978 w 1842380"/>
                <a:gd name="connsiteY8425" fmla="*/ 567327 h 1847704"/>
                <a:gd name="connsiteX8426" fmla="*/ 1049978 w 1842380"/>
                <a:gd name="connsiteY8426" fmla="*/ 608860 h 1847704"/>
                <a:gd name="connsiteX8427" fmla="*/ 1049978 w 1842380"/>
                <a:gd name="connsiteY8427" fmla="*/ 626964 h 1847704"/>
                <a:gd name="connsiteX8428" fmla="*/ 1048913 w 1842380"/>
                <a:gd name="connsiteY8428" fmla="*/ 626964 h 1847704"/>
                <a:gd name="connsiteX8429" fmla="*/ 1043056 w 1842380"/>
                <a:gd name="connsiteY8429" fmla="*/ 626964 h 1847704"/>
                <a:gd name="connsiteX8430" fmla="*/ 1037198 w 1842380"/>
                <a:gd name="connsiteY8430" fmla="*/ 626964 h 1847704"/>
                <a:gd name="connsiteX8431" fmla="*/ 1035068 w 1842380"/>
                <a:gd name="connsiteY8431" fmla="*/ 625900 h 1847704"/>
                <a:gd name="connsiteX8432" fmla="*/ 1035068 w 1842380"/>
                <a:gd name="connsiteY8432" fmla="*/ 607795 h 1847704"/>
                <a:gd name="connsiteX8433" fmla="*/ 1039328 w 1842380"/>
                <a:gd name="connsiteY8433" fmla="*/ 608860 h 1847704"/>
                <a:gd name="connsiteX8434" fmla="*/ 1047316 w 1842380"/>
                <a:gd name="connsiteY8434" fmla="*/ 608860 h 1847704"/>
                <a:gd name="connsiteX8435" fmla="*/ 1049978 w 1842380"/>
                <a:gd name="connsiteY8435" fmla="*/ 608860 h 1847704"/>
                <a:gd name="connsiteX8436" fmla="*/ 1049978 w 1842380"/>
                <a:gd name="connsiteY8436" fmla="*/ 608860 h 1847704"/>
                <a:gd name="connsiteX8437" fmla="*/ 1049978 w 1842380"/>
                <a:gd name="connsiteY8437" fmla="*/ 659446 h 1847704"/>
                <a:gd name="connsiteX8438" fmla="*/ 1049978 w 1842380"/>
                <a:gd name="connsiteY8438" fmla="*/ 679680 h 1847704"/>
                <a:gd name="connsiteX8439" fmla="*/ 1049978 w 1842380"/>
                <a:gd name="connsiteY8439" fmla="*/ 679680 h 1847704"/>
                <a:gd name="connsiteX8440" fmla="*/ 1046783 w 1842380"/>
                <a:gd name="connsiteY8440" fmla="*/ 678615 h 1847704"/>
                <a:gd name="connsiteX8441" fmla="*/ 1044653 w 1842380"/>
                <a:gd name="connsiteY8441" fmla="*/ 677550 h 1847704"/>
                <a:gd name="connsiteX8442" fmla="*/ 1042523 w 1842380"/>
                <a:gd name="connsiteY8442" fmla="*/ 676485 h 1847704"/>
                <a:gd name="connsiteX8443" fmla="*/ 1040393 w 1842380"/>
                <a:gd name="connsiteY8443" fmla="*/ 675420 h 1847704"/>
                <a:gd name="connsiteX8444" fmla="*/ 1038263 w 1842380"/>
                <a:gd name="connsiteY8444" fmla="*/ 674355 h 1847704"/>
                <a:gd name="connsiteX8445" fmla="*/ 1035068 w 1842380"/>
                <a:gd name="connsiteY8445" fmla="*/ 674355 h 1847704"/>
                <a:gd name="connsiteX8446" fmla="*/ 1035068 w 1842380"/>
                <a:gd name="connsiteY8446" fmla="*/ 653056 h 1847704"/>
                <a:gd name="connsiteX8447" fmla="*/ 1040926 w 1842380"/>
                <a:gd name="connsiteY8447" fmla="*/ 655186 h 1847704"/>
                <a:gd name="connsiteX8448" fmla="*/ 1047848 w 1842380"/>
                <a:gd name="connsiteY8448" fmla="*/ 658381 h 1847704"/>
                <a:gd name="connsiteX8449" fmla="*/ 1049978 w 1842380"/>
                <a:gd name="connsiteY8449" fmla="*/ 659446 h 1847704"/>
                <a:gd name="connsiteX8450" fmla="*/ 1049978 w 1842380"/>
                <a:gd name="connsiteY8450" fmla="*/ 659446 h 1847704"/>
                <a:gd name="connsiteX8451" fmla="*/ 1049978 w 1842380"/>
                <a:gd name="connsiteY8451" fmla="*/ 719083 h 1847704"/>
                <a:gd name="connsiteX8452" fmla="*/ 1049978 w 1842380"/>
                <a:gd name="connsiteY8452" fmla="*/ 766474 h 1847704"/>
                <a:gd name="connsiteX8453" fmla="*/ 1047848 w 1842380"/>
                <a:gd name="connsiteY8453" fmla="*/ 762214 h 1847704"/>
                <a:gd name="connsiteX8454" fmla="*/ 1035601 w 1842380"/>
                <a:gd name="connsiteY8454" fmla="*/ 757955 h 1847704"/>
                <a:gd name="connsiteX8455" fmla="*/ 1035601 w 1842380"/>
                <a:gd name="connsiteY8455" fmla="*/ 749435 h 1847704"/>
                <a:gd name="connsiteX8456" fmla="*/ 1045718 w 1842380"/>
                <a:gd name="connsiteY8456" fmla="*/ 755292 h 1847704"/>
                <a:gd name="connsiteX8457" fmla="*/ 1035601 w 1842380"/>
                <a:gd name="connsiteY8457" fmla="*/ 715889 h 1847704"/>
                <a:gd name="connsiteX8458" fmla="*/ 1035601 w 1842380"/>
                <a:gd name="connsiteY8458" fmla="*/ 708966 h 1847704"/>
                <a:gd name="connsiteX8459" fmla="*/ 1047848 w 1842380"/>
                <a:gd name="connsiteY8459" fmla="*/ 718019 h 1847704"/>
                <a:gd name="connsiteX8460" fmla="*/ 1049978 w 1842380"/>
                <a:gd name="connsiteY8460" fmla="*/ 719083 h 1847704"/>
                <a:gd name="connsiteX8461" fmla="*/ 1049978 w 1842380"/>
                <a:gd name="connsiteY8461" fmla="*/ 719083 h 1847704"/>
                <a:gd name="connsiteX8462" fmla="*/ 1049978 w 1842380"/>
                <a:gd name="connsiteY8462" fmla="*/ 1105131 h 1847704"/>
                <a:gd name="connsiteX8463" fmla="*/ 1049978 w 1842380"/>
                <a:gd name="connsiteY8463" fmla="*/ 1112054 h 1847704"/>
                <a:gd name="connsiteX8464" fmla="*/ 1035601 w 1842380"/>
                <a:gd name="connsiteY8464" fmla="*/ 1121106 h 1847704"/>
                <a:gd name="connsiteX8465" fmla="*/ 1035601 w 1842380"/>
                <a:gd name="connsiteY8465" fmla="*/ 1113119 h 1847704"/>
                <a:gd name="connsiteX8466" fmla="*/ 1049978 w 1842380"/>
                <a:gd name="connsiteY8466" fmla="*/ 1105131 h 1847704"/>
                <a:gd name="connsiteX8467" fmla="*/ 1049978 w 1842380"/>
                <a:gd name="connsiteY8467" fmla="*/ 1105131 h 1847704"/>
                <a:gd name="connsiteX8468" fmla="*/ 1049978 w 1842380"/>
                <a:gd name="connsiteY8468" fmla="*/ 1129093 h 1847704"/>
                <a:gd name="connsiteX8469" fmla="*/ 1049978 w 1842380"/>
                <a:gd name="connsiteY8469" fmla="*/ 1137080 h 1847704"/>
                <a:gd name="connsiteX8470" fmla="*/ 1035601 w 1842380"/>
                <a:gd name="connsiteY8470" fmla="*/ 1129093 h 1847704"/>
                <a:gd name="connsiteX8471" fmla="*/ 1035601 w 1842380"/>
                <a:gd name="connsiteY8471" fmla="*/ 1121106 h 1847704"/>
                <a:gd name="connsiteX8472" fmla="*/ 1049978 w 1842380"/>
                <a:gd name="connsiteY8472" fmla="*/ 1129093 h 1847704"/>
                <a:gd name="connsiteX8473" fmla="*/ 1049978 w 1842380"/>
                <a:gd name="connsiteY8473" fmla="*/ 1129093 h 1847704"/>
                <a:gd name="connsiteX8474" fmla="*/ 1049978 w 1842380"/>
                <a:gd name="connsiteY8474" fmla="*/ 1144535 h 1847704"/>
                <a:gd name="connsiteX8475" fmla="*/ 1049978 w 1842380"/>
                <a:gd name="connsiteY8475" fmla="*/ 1152522 h 1847704"/>
                <a:gd name="connsiteX8476" fmla="*/ 1040926 w 1842380"/>
                <a:gd name="connsiteY8476" fmla="*/ 1155717 h 1847704"/>
                <a:gd name="connsiteX8477" fmla="*/ 1035068 w 1842380"/>
                <a:gd name="connsiteY8477" fmla="*/ 1158912 h 1847704"/>
                <a:gd name="connsiteX8478" fmla="*/ 1035068 w 1842380"/>
                <a:gd name="connsiteY8478" fmla="*/ 1148795 h 1847704"/>
                <a:gd name="connsiteX8479" fmla="*/ 1049978 w 1842380"/>
                <a:gd name="connsiteY8479" fmla="*/ 1144535 h 1847704"/>
                <a:gd name="connsiteX8480" fmla="*/ 1049978 w 1842380"/>
                <a:gd name="connsiteY8480" fmla="*/ 1144535 h 1847704"/>
                <a:gd name="connsiteX8481" fmla="*/ 1049978 w 1842380"/>
                <a:gd name="connsiteY8481" fmla="*/ 1189796 h 1847704"/>
                <a:gd name="connsiteX8482" fmla="*/ 1049978 w 1842380"/>
                <a:gd name="connsiteY8482" fmla="*/ 1210030 h 1847704"/>
                <a:gd name="connsiteX8483" fmla="*/ 1047848 w 1842380"/>
                <a:gd name="connsiteY8483" fmla="*/ 1207900 h 1847704"/>
                <a:gd name="connsiteX8484" fmla="*/ 1039861 w 1842380"/>
                <a:gd name="connsiteY8484" fmla="*/ 1207900 h 1847704"/>
                <a:gd name="connsiteX8485" fmla="*/ 1035601 w 1842380"/>
                <a:gd name="connsiteY8485" fmla="*/ 1208965 h 1847704"/>
                <a:gd name="connsiteX8486" fmla="*/ 1035601 w 1842380"/>
                <a:gd name="connsiteY8486" fmla="*/ 1187666 h 1847704"/>
                <a:gd name="connsiteX8487" fmla="*/ 1039861 w 1842380"/>
                <a:gd name="connsiteY8487" fmla="*/ 1188731 h 1847704"/>
                <a:gd name="connsiteX8488" fmla="*/ 1046783 w 1842380"/>
                <a:gd name="connsiteY8488" fmla="*/ 1188731 h 1847704"/>
                <a:gd name="connsiteX8489" fmla="*/ 1049978 w 1842380"/>
                <a:gd name="connsiteY8489" fmla="*/ 1189796 h 1847704"/>
                <a:gd name="connsiteX8490" fmla="*/ 1049978 w 1842380"/>
                <a:gd name="connsiteY8490" fmla="*/ 1189796 h 1847704"/>
                <a:gd name="connsiteX8491" fmla="*/ 1049978 w 1842380"/>
                <a:gd name="connsiteY8491" fmla="*/ 1248368 h 1847704"/>
                <a:gd name="connsiteX8492" fmla="*/ 1049978 w 1842380"/>
                <a:gd name="connsiteY8492" fmla="*/ 1265408 h 1847704"/>
                <a:gd name="connsiteX8493" fmla="*/ 1045718 w 1842380"/>
                <a:gd name="connsiteY8493" fmla="*/ 1267538 h 1847704"/>
                <a:gd name="connsiteX8494" fmla="*/ 1037731 w 1842380"/>
                <a:gd name="connsiteY8494" fmla="*/ 1270733 h 1847704"/>
                <a:gd name="connsiteX8495" fmla="*/ 1035601 w 1842380"/>
                <a:gd name="connsiteY8495" fmla="*/ 1271798 h 1847704"/>
                <a:gd name="connsiteX8496" fmla="*/ 1035601 w 1842380"/>
                <a:gd name="connsiteY8496" fmla="*/ 1256888 h 1847704"/>
                <a:gd name="connsiteX8497" fmla="*/ 1038796 w 1842380"/>
                <a:gd name="connsiteY8497" fmla="*/ 1253693 h 1847704"/>
                <a:gd name="connsiteX8498" fmla="*/ 1041991 w 1842380"/>
                <a:gd name="connsiteY8498" fmla="*/ 1247836 h 1847704"/>
                <a:gd name="connsiteX8499" fmla="*/ 1049978 w 1842380"/>
                <a:gd name="connsiteY8499" fmla="*/ 1247836 h 1847704"/>
                <a:gd name="connsiteX8500" fmla="*/ 1049978 w 1842380"/>
                <a:gd name="connsiteY8500" fmla="*/ 1248368 h 1847704"/>
                <a:gd name="connsiteX8501" fmla="*/ 1049978 w 1842380"/>
                <a:gd name="connsiteY8501" fmla="*/ 1281915 h 1847704"/>
                <a:gd name="connsiteX8502" fmla="*/ 1049978 w 1842380"/>
                <a:gd name="connsiteY8502" fmla="*/ 1298954 h 1847704"/>
                <a:gd name="connsiteX8503" fmla="*/ 1049978 w 1842380"/>
                <a:gd name="connsiteY8503" fmla="*/ 1300019 h 1847704"/>
                <a:gd name="connsiteX8504" fmla="*/ 1039861 w 1842380"/>
                <a:gd name="connsiteY8504" fmla="*/ 1302149 h 1847704"/>
                <a:gd name="connsiteX8505" fmla="*/ 1035601 w 1842380"/>
                <a:gd name="connsiteY8505" fmla="*/ 1309071 h 1847704"/>
                <a:gd name="connsiteX8506" fmla="*/ 1035601 w 1842380"/>
                <a:gd name="connsiteY8506" fmla="*/ 1309071 h 1847704"/>
                <a:gd name="connsiteX8507" fmla="*/ 1035601 w 1842380"/>
                <a:gd name="connsiteY8507" fmla="*/ 1288837 h 1847704"/>
                <a:gd name="connsiteX8508" fmla="*/ 1035601 w 1842380"/>
                <a:gd name="connsiteY8508" fmla="*/ 1288837 h 1847704"/>
                <a:gd name="connsiteX8509" fmla="*/ 1039861 w 1842380"/>
                <a:gd name="connsiteY8509" fmla="*/ 1286707 h 1847704"/>
                <a:gd name="connsiteX8510" fmla="*/ 1044121 w 1842380"/>
                <a:gd name="connsiteY8510" fmla="*/ 1284577 h 1847704"/>
                <a:gd name="connsiteX8511" fmla="*/ 1049978 w 1842380"/>
                <a:gd name="connsiteY8511" fmla="*/ 1281915 h 1847704"/>
                <a:gd name="connsiteX8512" fmla="*/ 1049978 w 1842380"/>
                <a:gd name="connsiteY8512" fmla="*/ 1281915 h 1847704"/>
                <a:gd name="connsiteX8513" fmla="*/ 1049978 w 1842380"/>
                <a:gd name="connsiteY8513" fmla="*/ 1312266 h 1847704"/>
                <a:gd name="connsiteX8514" fmla="*/ 1049978 w 1842380"/>
                <a:gd name="connsiteY8514" fmla="*/ 1331435 h 1847704"/>
                <a:gd name="connsiteX8515" fmla="*/ 1049978 w 1842380"/>
                <a:gd name="connsiteY8515" fmla="*/ 1331435 h 1847704"/>
                <a:gd name="connsiteX8516" fmla="*/ 1045718 w 1842380"/>
                <a:gd name="connsiteY8516" fmla="*/ 1334630 h 1847704"/>
                <a:gd name="connsiteX8517" fmla="*/ 1044653 w 1842380"/>
                <a:gd name="connsiteY8517" fmla="*/ 1340487 h 1847704"/>
                <a:gd name="connsiteX8518" fmla="*/ 1045718 w 1842380"/>
                <a:gd name="connsiteY8518" fmla="*/ 1344747 h 1847704"/>
                <a:gd name="connsiteX8519" fmla="*/ 1049978 w 1842380"/>
                <a:gd name="connsiteY8519" fmla="*/ 1347942 h 1847704"/>
                <a:gd name="connsiteX8520" fmla="*/ 1049978 w 1842380"/>
                <a:gd name="connsiteY8520" fmla="*/ 1347942 h 1847704"/>
                <a:gd name="connsiteX8521" fmla="*/ 1049978 w 1842380"/>
                <a:gd name="connsiteY8521" fmla="*/ 1369241 h 1847704"/>
                <a:gd name="connsiteX8522" fmla="*/ 1045718 w 1842380"/>
                <a:gd name="connsiteY8522" fmla="*/ 1369241 h 1847704"/>
                <a:gd name="connsiteX8523" fmla="*/ 1038796 w 1842380"/>
                <a:gd name="connsiteY8523" fmla="*/ 1366046 h 1847704"/>
                <a:gd name="connsiteX8524" fmla="*/ 1035601 w 1842380"/>
                <a:gd name="connsiteY8524" fmla="*/ 1360189 h 1847704"/>
                <a:gd name="connsiteX8525" fmla="*/ 1035601 w 1842380"/>
                <a:gd name="connsiteY8525" fmla="*/ 1360189 h 1847704"/>
                <a:gd name="connsiteX8526" fmla="*/ 1035601 w 1842380"/>
                <a:gd name="connsiteY8526" fmla="*/ 1319188 h 1847704"/>
                <a:gd name="connsiteX8527" fmla="*/ 1036666 w 1842380"/>
                <a:gd name="connsiteY8527" fmla="*/ 1321318 h 1847704"/>
                <a:gd name="connsiteX8528" fmla="*/ 1039861 w 1842380"/>
                <a:gd name="connsiteY8528" fmla="*/ 1321318 h 1847704"/>
                <a:gd name="connsiteX8529" fmla="*/ 1044121 w 1842380"/>
                <a:gd name="connsiteY8529" fmla="*/ 1318123 h 1847704"/>
                <a:gd name="connsiteX8530" fmla="*/ 1047316 w 1842380"/>
                <a:gd name="connsiteY8530" fmla="*/ 1314928 h 1847704"/>
                <a:gd name="connsiteX8531" fmla="*/ 1049978 w 1842380"/>
                <a:gd name="connsiteY8531" fmla="*/ 1312266 h 1847704"/>
                <a:gd name="connsiteX8532" fmla="*/ 1049978 w 1842380"/>
                <a:gd name="connsiteY8532" fmla="*/ 1312266 h 1847704"/>
                <a:gd name="connsiteX8533" fmla="*/ 1049978 w 1842380"/>
                <a:gd name="connsiteY8533" fmla="*/ 1407047 h 1847704"/>
                <a:gd name="connsiteX8534" fmla="*/ 1049978 w 1842380"/>
                <a:gd name="connsiteY8534" fmla="*/ 1427282 h 1847704"/>
                <a:gd name="connsiteX8535" fmla="*/ 1040926 w 1842380"/>
                <a:gd name="connsiteY8535" fmla="*/ 1420359 h 1847704"/>
                <a:gd name="connsiteX8536" fmla="*/ 1035068 w 1842380"/>
                <a:gd name="connsiteY8536" fmla="*/ 1419294 h 1847704"/>
                <a:gd name="connsiteX8537" fmla="*/ 1035068 w 1842380"/>
                <a:gd name="connsiteY8537" fmla="*/ 1409177 h 1847704"/>
                <a:gd name="connsiteX8538" fmla="*/ 1043056 w 1842380"/>
                <a:gd name="connsiteY8538" fmla="*/ 1411307 h 1847704"/>
                <a:gd name="connsiteX8539" fmla="*/ 1049978 w 1842380"/>
                <a:gd name="connsiteY8539" fmla="*/ 1407047 h 1847704"/>
                <a:gd name="connsiteX8540" fmla="*/ 1049978 w 1842380"/>
                <a:gd name="connsiteY8540" fmla="*/ 1407047 h 1847704"/>
                <a:gd name="connsiteX8541" fmla="*/ 1049978 w 1842380"/>
                <a:gd name="connsiteY8541" fmla="*/ 1458698 h 1847704"/>
                <a:gd name="connsiteX8542" fmla="*/ 1049978 w 1842380"/>
                <a:gd name="connsiteY8542" fmla="*/ 1468815 h 1847704"/>
                <a:gd name="connsiteX8543" fmla="*/ 1044121 w 1842380"/>
                <a:gd name="connsiteY8543" fmla="*/ 1467750 h 1847704"/>
                <a:gd name="connsiteX8544" fmla="*/ 1038263 w 1842380"/>
                <a:gd name="connsiteY8544" fmla="*/ 1470945 h 1847704"/>
                <a:gd name="connsiteX8545" fmla="*/ 1035068 w 1842380"/>
                <a:gd name="connsiteY8545" fmla="*/ 1472010 h 1847704"/>
                <a:gd name="connsiteX8546" fmla="*/ 1035068 w 1842380"/>
                <a:gd name="connsiteY8546" fmla="*/ 1452308 h 1847704"/>
                <a:gd name="connsiteX8547" fmla="*/ 1049978 w 1842380"/>
                <a:gd name="connsiteY8547" fmla="*/ 1458698 h 1847704"/>
                <a:gd name="connsiteX8548" fmla="*/ 1049978 w 1842380"/>
                <a:gd name="connsiteY8548" fmla="*/ 1458698 h 1847704"/>
                <a:gd name="connsiteX8549" fmla="*/ 1049978 w 1842380"/>
                <a:gd name="connsiteY8549" fmla="*/ 1548687 h 1847704"/>
                <a:gd name="connsiteX8550" fmla="*/ 1049978 w 1842380"/>
                <a:gd name="connsiteY8550" fmla="*/ 1580103 h 1847704"/>
                <a:gd name="connsiteX8551" fmla="*/ 1049978 w 1842380"/>
                <a:gd name="connsiteY8551" fmla="*/ 1574779 h 1847704"/>
                <a:gd name="connsiteX8552" fmla="*/ 1035601 w 1842380"/>
                <a:gd name="connsiteY8552" fmla="*/ 1589156 h 1847704"/>
                <a:gd name="connsiteX8553" fmla="*/ 1035601 w 1842380"/>
                <a:gd name="connsiteY8553" fmla="*/ 1561999 h 1847704"/>
                <a:gd name="connsiteX8554" fmla="*/ 1047848 w 1842380"/>
                <a:gd name="connsiteY8554" fmla="*/ 1549752 h 1847704"/>
                <a:gd name="connsiteX8555" fmla="*/ 1049978 w 1842380"/>
                <a:gd name="connsiteY8555" fmla="*/ 1548687 h 1847704"/>
                <a:gd name="connsiteX8556" fmla="*/ 1049978 w 1842380"/>
                <a:gd name="connsiteY8556" fmla="*/ 1548687 h 1847704"/>
                <a:gd name="connsiteX8557" fmla="*/ 1049978 w 1842380"/>
                <a:gd name="connsiteY8557" fmla="*/ 1734522 h 1847704"/>
                <a:gd name="connsiteX8558" fmla="*/ 1049978 w 1842380"/>
                <a:gd name="connsiteY8558" fmla="*/ 1753692 h 1847704"/>
                <a:gd name="connsiteX8559" fmla="*/ 1048913 w 1842380"/>
                <a:gd name="connsiteY8559" fmla="*/ 1751562 h 1847704"/>
                <a:gd name="connsiteX8560" fmla="*/ 1035601 w 1842380"/>
                <a:gd name="connsiteY8560" fmla="*/ 1749432 h 1847704"/>
                <a:gd name="connsiteX8561" fmla="*/ 1035601 w 1842380"/>
                <a:gd name="connsiteY8561" fmla="*/ 1732393 h 1847704"/>
                <a:gd name="connsiteX8562" fmla="*/ 1049978 w 1842380"/>
                <a:gd name="connsiteY8562" fmla="*/ 1734522 h 1847704"/>
                <a:gd name="connsiteX8563" fmla="*/ 1049978 w 1842380"/>
                <a:gd name="connsiteY8563" fmla="*/ 1734522 h 1847704"/>
                <a:gd name="connsiteX8564" fmla="*/ 1049978 w 1842380"/>
                <a:gd name="connsiteY8564" fmla="*/ 1814394 h 1847704"/>
                <a:gd name="connsiteX8565" fmla="*/ 1049978 w 1842380"/>
                <a:gd name="connsiteY8565" fmla="*/ 1832499 h 1847704"/>
                <a:gd name="connsiteX8566" fmla="*/ 1046783 w 1842380"/>
                <a:gd name="connsiteY8566" fmla="*/ 1831434 h 1847704"/>
                <a:gd name="connsiteX8567" fmla="*/ 1037731 w 1842380"/>
                <a:gd name="connsiteY8567" fmla="*/ 1834629 h 1847704"/>
                <a:gd name="connsiteX8568" fmla="*/ 1035601 w 1842380"/>
                <a:gd name="connsiteY8568" fmla="*/ 1835694 h 1847704"/>
                <a:gd name="connsiteX8569" fmla="*/ 1035601 w 1842380"/>
                <a:gd name="connsiteY8569" fmla="*/ 1804277 h 1847704"/>
                <a:gd name="connsiteX8570" fmla="*/ 1049978 w 1842380"/>
                <a:gd name="connsiteY8570" fmla="*/ 1814394 h 1847704"/>
                <a:gd name="connsiteX8571" fmla="*/ 1049978 w 1842380"/>
                <a:gd name="connsiteY8571" fmla="*/ 1814394 h 1847704"/>
                <a:gd name="connsiteX8572" fmla="*/ 1035068 w 1842380"/>
                <a:gd name="connsiteY8572" fmla="*/ 1244109 h 1847704"/>
                <a:gd name="connsiteX8573" fmla="*/ 1035068 w 1842380"/>
                <a:gd name="connsiteY8573" fmla="*/ 1221744 h 1847704"/>
                <a:gd name="connsiteX8574" fmla="*/ 1036133 w 1842380"/>
                <a:gd name="connsiteY8574" fmla="*/ 1221744 h 1847704"/>
                <a:gd name="connsiteX8575" fmla="*/ 1040393 w 1842380"/>
                <a:gd name="connsiteY8575" fmla="*/ 1224939 h 1847704"/>
                <a:gd name="connsiteX8576" fmla="*/ 1042523 w 1842380"/>
                <a:gd name="connsiteY8576" fmla="*/ 1227069 h 1847704"/>
                <a:gd name="connsiteX8577" fmla="*/ 1044653 w 1842380"/>
                <a:gd name="connsiteY8577" fmla="*/ 1229199 h 1847704"/>
                <a:gd name="connsiteX8578" fmla="*/ 1045718 w 1842380"/>
                <a:gd name="connsiteY8578" fmla="*/ 1233459 h 1847704"/>
                <a:gd name="connsiteX8579" fmla="*/ 1044653 w 1842380"/>
                <a:gd name="connsiteY8579" fmla="*/ 1237719 h 1847704"/>
                <a:gd name="connsiteX8580" fmla="*/ 1043588 w 1842380"/>
                <a:gd name="connsiteY8580" fmla="*/ 1240914 h 1847704"/>
                <a:gd name="connsiteX8581" fmla="*/ 1041458 w 1842380"/>
                <a:gd name="connsiteY8581" fmla="*/ 1243044 h 1847704"/>
                <a:gd name="connsiteX8582" fmla="*/ 1035068 w 1842380"/>
                <a:gd name="connsiteY8582" fmla="*/ 1243044 h 1847704"/>
                <a:gd name="connsiteX8583" fmla="*/ 1012704 w 1842380"/>
                <a:gd name="connsiteY8583" fmla="*/ 936335 h 1847704"/>
                <a:gd name="connsiteX8584" fmla="*/ 1035068 w 1842380"/>
                <a:gd name="connsiteY8584" fmla="*/ 919296 h 1847704"/>
                <a:gd name="connsiteX8585" fmla="*/ 1035068 w 1842380"/>
                <a:gd name="connsiteY8585" fmla="*/ 880957 h 1847704"/>
                <a:gd name="connsiteX8586" fmla="*/ 1012704 w 1842380"/>
                <a:gd name="connsiteY8586" fmla="*/ 880957 h 1847704"/>
                <a:gd name="connsiteX8587" fmla="*/ 1012704 w 1842380"/>
                <a:gd name="connsiteY8587" fmla="*/ 936335 h 1847704"/>
                <a:gd name="connsiteX8588" fmla="*/ 1012704 w 1842380"/>
                <a:gd name="connsiteY8588" fmla="*/ 936335 h 1847704"/>
                <a:gd name="connsiteX8589" fmla="*/ 1012704 w 1842380"/>
                <a:gd name="connsiteY8589" fmla="*/ 1064663 h 1847704"/>
                <a:gd name="connsiteX8590" fmla="*/ 1024951 w 1842380"/>
                <a:gd name="connsiteY8590" fmla="*/ 1073715 h 1847704"/>
                <a:gd name="connsiteX8591" fmla="*/ 1012704 w 1842380"/>
                <a:gd name="connsiteY8591" fmla="*/ 1035376 h 1847704"/>
                <a:gd name="connsiteX8592" fmla="*/ 1012704 w 1842380"/>
                <a:gd name="connsiteY8592" fmla="*/ 1064663 h 1847704"/>
                <a:gd name="connsiteX8593" fmla="*/ 1012704 w 1842380"/>
                <a:gd name="connsiteY8593" fmla="*/ 1064663 h 1847704"/>
                <a:gd name="connsiteX8594" fmla="*/ 1035068 w 1842380"/>
                <a:gd name="connsiteY8594" fmla="*/ 13548 h 1847704"/>
                <a:gd name="connsiteX8595" fmla="*/ 1035068 w 1842380"/>
                <a:gd name="connsiteY8595" fmla="*/ 34847 h 1847704"/>
                <a:gd name="connsiteX8596" fmla="*/ 1012704 w 1842380"/>
                <a:gd name="connsiteY8596" fmla="*/ 23665 h 1847704"/>
                <a:gd name="connsiteX8597" fmla="*/ 1012704 w 1842380"/>
                <a:gd name="connsiteY8597" fmla="*/ 6626 h 1847704"/>
                <a:gd name="connsiteX8598" fmla="*/ 1035068 w 1842380"/>
                <a:gd name="connsiteY8598" fmla="*/ 13548 h 1847704"/>
                <a:gd name="connsiteX8599" fmla="*/ 1035068 w 1842380"/>
                <a:gd name="connsiteY8599" fmla="*/ 13548 h 1847704"/>
                <a:gd name="connsiteX8600" fmla="*/ 1035068 w 1842380"/>
                <a:gd name="connsiteY8600" fmla="*/ 100874 h 1847704"/>
                <a:gd name="connsiteX8601" fmla="*/ 1035068 w 1842380"/>
                <a:gd name="connsiteY8601" fmla="*/ 116849 h 1847704"/>
                <a:gd name="connsiteX8602" fmla="*/ 1012704 w 1842380"/>
                <a:gd name="connsiteY8602" fmla="*/ 108862 h 1847704"/>
                <a:gd name="connsiteX8603" fmla="*/ 1012704 w 1842380"/>
                <a:gd name="connsiteY8603" fmla="*/ 85433 h 1847704"/>
                <a:gd name="connsiteX8604" fmla="*/ 1016964 w 1842380"/>
                <a:gd name="connsiteY8604" fmla="*/ 92355 h 1847704"/>
                <a:gd name="connsiteX8605" fmla="*/ 1035068 w 1842380"/>
                <a:gd name="connsiteY8605" fmla="*/ 100874 h 1847704"/>
                <a:gd name="connsiteX8606" fmla="*/ 1035068 w 1842380"/>
                <a:gd name="connsiteY8606" fmla="*/ 100874 h 1847704"/>
                <a:gd name="connsiteX8607" fmla="*/ 1035068 w 1842380"/>
                <a:gd name="connsiteY8607" fmla="*/ 172227 h 1847704"/>
                <a:gd name="connsiteX8608" fmla="*/ 1035068 w 1842380"/>
                <a:gd name="connsiteY8608" fmla="*/ 200448 h 1847704"/>
                <a:gd name="connsiteX8609" fmla="*/ 1022821 w 1842380"/>
                <a:gd name="connsiteY8609" fmla="*/ 199383 h 1847704"/>
                <a:gd name="connsiteX8610" fmla="*/ 1014834 w 1842380"/>
                <a:gd name="connsiteY8610" fmla="*/ 198318 h 1847704"/>
                <a:gd name="connsiteX8611" fmla="*/ 1012704 w 1842380"/>
                <a:gd name="connsiteY8611" fmla="*/ 196188 h 1847704"/>
                <a:gd name="connsiteX8612" fmla="*/ 1012704 w 1842380"/>
                <a:gd name="connsiteY8612" fmla="*/ 177019 h 1847704"/>
                <a:gd name="connsiteX8613" fmla="*/ 1013769 w 1842380"/>
                <a:gd name="connsiteY8613" fmla="*/ 174889 h 1847704"/>
                <a:gd name="connsiteX8614" fmla="*/ 1035068 w 1842380"/>
                <a:gd name="connsiteY8614" fmla="*/ 172227 h 1847704"/>
                <a:gd name="connsiteX8615" fmla="*/ 1035068 w 1842380"/>
                <a:gd name="connsiteY8615" fmla="*/ 172227 h 1847704"/>
                <a:gd name="connsiteX8616" fmla="*/ 1035068 w 1842380"/>
                <a:gd name="connsiteY8616" fmla="*/ 203643 h 1847704"/>
                <a:gd name="connsiteX8617" fmla="*/ 1035068 w 1842380"/>
                <a:gd name="connsiteY8617" fmla="*/ 224942 h 1847704"/>
                <a:gd name="connsiteX8618" fmla="*/ 1023886 w 1842380"/>
                <a:gd name="connsiteY8618" fmla="*/ 223877 h 1847704"/>
                <a:gd name="connsiteX8619" fmla="*/ 1019627 w 1842380"/>
                <a:gd name="connsiteY8619" fmla="*/ 207903 h 1847704"/>
                <a:gd name="connsiteX8620" fmla="*/ 1021756 w 1842380"/>
                <a:gd name="connsiteY8620" fmla="*/ 204708 h 1847704"/>
                <a:gd name="connsiteX8621" fmla="*/ 1035068 w 1842380"/>
                <a:gd name="connsiteY8621" fmla="*/ 203643 h 1847704"/>
                <a:gd name="connsiteX8622" fmla="*/ 1035068 w 1842380"/>
                <a:gd name="connsiteY8622" fmla="*/ 203643 h 1847704"/>
                <a:gd name="connsiteX8623" fmla="*/ 1035068 w 1842380"/>
                <a:gd name="connsiteY8623" fmla="*/ 224942 h 1847704"/>
                <a:gd name="connsiteX8624" fmla="*/ 1035068 w 1842380"/>
                <a:gd name="connsiteY8624" fmla="*/ 286710 h 1847704"/>
                <a:gd name="connsiteX8625" fmla="*/ 1012704 w 1842380"/>
                <a:gd name="connsiteY8625" fmla="*/ 285645 h 1847704"/>
                <a:gd name="connsiteX8626" fmla="*/ 1012704 w 1842380"/>
                <a:gd name="connsiteY8626" fmla="*/ 262216 h 1847704"/>
                <a:gd name="connsiteX8627" fmla="*/ 1018562 w 1842380"/>
                <a:gd name="connsiteY8627" fmla="*/ 262216 h 1847704"/>
                <a:gd name="connsiteX8628" fmla="*/ 1019627 w 1842380"/>
                <a:gd name="connsiteY8628" fmla="*/ 256359 h 1847704"/>
                <a:gd name="connsiteX8629" fmla="*/ 1012704 w 1842380"/>
                <a:gd name="connsiteY8629" fmla="*/ 257423 h 1847704"/>
                <a:gd name="connsiteX8630" fmla="*/ 1012704 w 1842380"/>
                <a:gd name="connsiteY8630" fmla="*/ 230267 h 1847704"/>
                <a:gd name="connsiteX8631" fmla="*/ 1026016 w 1842380"/>
                <a:gd name="connsiteY8631" fmla="*/ 232397 h 1847704"/>
                <a:gd name="connsiteX8632" fmla="*/ 1035068 w 1842380"/>
                <a:gd name="connsiteY8632" fmla="*/ 224942 h 1847704"/>
                <a:gd name="connsiteX8633" fmla="*/ 1035068 w 1842380"/>
                <a:gd name="connsiteY8633" fmla="*/ 224942 h 1847704"/>
                <a:gd name="connsiteX8634" fmla="*/ 1035068 w 1842380"/>
                <a:gd name="connsiteY8634" fmla="*/ 299489 h 1847704"/>
                <a:gd name="connsiteX8635" fmla="*/ 1035068 w 1842380"/>
                <a:gd name="connsiteY8635" fmla="*/ 320789 h 1847704"/>
                <a:gd name="connsiteX8636" fmla="*/ 1012704 w 1842380"/>
                <a:gd name="connsiteY8636" fmla="*/ 316529 h 1847704"/>
                <a:gd name="connsiteX8637" fmla="*/ 1012704 w 1842380"/>
                <a:gd name="connsiteY8637" fmla="*/ 295230 h 1847704"/>
                <a:gd name="connsiteX8638" fmla="*/ 1035068 w 1842380"/>
                <a:gd name="connsiteY8638" fmla="*/ 299489 h 1847704"/>
                <a:gd name="connsiteX8639" fmla="*/ 1035068 w 1842380"/>
                <a:gd name="connsiteY8639" fmla="*/ 299489 h 1847704"/>
                <a:gd name="connsiteX8640" fmla="*/ 1035068 w 1842380"/>
                <a:gd name="connsiteY8640" fmla="*/ 395868 h 1847704"/>
                <a:gd name="connsiteX8641" fmla="*/ 1035068 w 1842380"/>
                <a:gd name="connsiteY8641" fmla="*/ 409180 h 1847704"/>
                <a:gd name="connsiteX8642" fmla="*/ 1012704 w 1842380"/>
                <a:gd name="connsiteY8642" fmla="*/ 400128 h 1847704"/>
                <a:gd name="connsiteX8643" fmla="*/ 1012704 w 1842380"/>
                <a:gd name="connsiteY8643" fmla="*/ 391076 h 1847704"/>
                <a:gd name="connsiteX8644" fmla="*/ 1035068 w 1842380"/>
                <a:gd name="connsiteY8644" fmla="*/ 395868 h 1847704"/>
                <a:gd name="connsiteX8645" fmla="*/ 1035068 w 1842380"/>
                <a:gd name="connsiteY8645" fmla="*/ 395868 h 1847704"/>
                <a:gd name="connsiteX8646" fmla="*/ 1035068 w 1842380"/>
                <a:gd name="connsiteY8646" fmla="*/ 450181 h 1847704"/>
                <a:gd name="connsiteX8647" fmla="*/ 1035068 w 1842380"/>
                <a:gd name="connsiteY8647" fmla="*/ 460298 h 1847704"/>
                <a:gd name="connsiteX8648" fmla="*/ 1015899 w 1842380"/>
                <a:gd name="connsiteY8648" fmla="*/ 451246 h 1847704"/>
                <a:gd name="connsiteX8649" fmla="*/ 1012704 w 1842380"/>
                <a:gd name="connsiteY8649" fmla="*/ 452311 h 1847704"/>
                <a:gd name="connsiteX8650" fmla="*/ 1012704 w 1842380"/>
                <a:gd name="connsiteY8650" fmla="*/ 421960 h 1847704"/>
                <a:gd name="connsiteX8651" fmla="*/ 1022821 w 1842380"/>
                <a:gd name="connsiteY8651" fmla="*/ 443259 h 1847704"/>
                <a:gd name="connsiteX8652" fmla="*/ 1035068 w 1842380"/>
                <a:gd name="connsiteY8652" fmla="*/ 450181 h 1847704"/>
                <a:gd name="connsiteX8653" fmla="*/ 1035068 w 1842380"/>
                <a:gd name="connsiteY8653" fmla="*/ 450181 h 1847704"/>
                <a:gd name="connsiteX8654" fmla="*/ 1035068 w 1842380"/>
                <a:gd name="connsiteY8654" fmla="*/ 521001 h 1847704"/>
                <a:gd name="connsiteX8655" fmla="*/ 1035068 w 1842380"/>
                <a:gd name="connsiteY8655" fmla="*/ 543365 h 1847704"/>
                <a:gd name="connsiteX8656" fmla="*/ 1032939 w 1842380"/>
                <a:gd name="connsiteY8656" fmla="*/ 545495 h 1847704"/>
                <a:gd name="connsiteX8657" fmla="*/ 1031874 w 1842380"/>
                <a:gd name="connsiteY8657" fmla="*/ 545495 h 1847704"/>
                <a:gd name="connsiteX8658" fmla="*/ 1027614 w 1842380"/>
                <a:gd name="connsiteY8658" fmla="*/ 548690 h 1847704"/>
                <a:gd name="connsiteX8659" fmla="*/ 1026549 w 1842380"/>
                <a:gd name="connsiteY8659" fmla="*/ 549755 h 1847704"/>
                <a:gd name="connsiteX8660" fmla="*/ 1025484 w 1842380"/>
                <a:gd name="connsiteY8660" fmla="*/ 552950 h 1847704"/>
                <a:gd name="connsiteX8661" fmla="*/ 1025484 w 1842380"/>
                <a:gd name="connsiteY8661" fmla="*/ 555080 h 1847704"/>
                <a:gd name="connsiteX8662" fmla="*/ 1027614 w 1842380"/>
                <a:gd name="connsiteY8662" fmla="*/ 557210 h 1847704"/>
                <a:gd name="connsiteX8663" fmla="*/ 1028679 w 1842380"/>
                <a:gd name="connsiteY8663" fmla="*/ 559340 h 1847704"/>
                <a:gd name="connsiteX8664" fmla="*/ 1030809 w 1842380"/>
                <a:gd name="connsiteY8664" fmla="*/ 560405 h 1847704"/>
                <a:gd name="connsiteX8665" fmla="*/ 1032939 w 1842380"/>
                <a:gd name="connsiteY8665" fmla="*/ 562534 h 1847704"/>
                <a:gd name="connsiteX8666" fmla="*/ 1035068 w 1842380"/>
                <a:gd name="connsiteY8666" fmla="*/ 562534 h 1847704"/>
                <a:gd name="connsiteX8667" fmla="*/ 1035068 w 1842380"/>
                <a:gd name="connsiteY8667" fmla="*/ 582769 h 1847704"/>
                <a:gd name="connsiteX8668" fmla="*/ 1035068 w 1842380"/>
                <a:gd name="connsiteY8668" fmla="*/ 582769 h 1847704"/>
                <a:gd name="connsiteX8669" fmla="*/ 1027081 w 1842380"/>
                <a:gd name="connsiteY8669" fmla="*/ 582769 h 1847704"/>
                <a:gd name="connsiteX8670" fmla="*/ 1020159 w 1842380"/>
                <a:gd name="connsiteY8670" fmla="*/ 585964 h 1847704"/>
                <a:gd name="connsiteX8671" fmla="*/ 1016964 w 1842380"/>
                <a:gd name="connsiteY8671" fmla="*/ 589158 h 1847704"/>
                <a:gd name="connsiteX8672" fmla="*/ 1015899 w 1842380"/>
                <a:gd name="connsiteY8672" fmla="*/ 592353 h 1847704"/>
                <a:gd name="connsiteX8673" fmla="*/ 1016964 w 1842380"/>
                <a:gd name="connsiteY8673" fmla="*/ 594483 h 1847704"/>
                <a:gd name="connsiteX8674" fmla="*/ 1020159 w 1842380"/>
                <a:gd name="connsiteY8674" fmla="*/ 596613 h 1847704"/>
                <a:gd name="connsiteX8675" fmla="*/ 1023354 w 1842380"/>
                <a:gd name="connsiteY8675" fmla="*/ 597678 h 1847704"/>
                <a:gd name="connsiteX8676" fmla="*/ 1026549 w 1842380"/>
                <a:gd name="connsiteY8676" fmla="*/ 599808 h 1847704"/>
                <a:gd name="connsiteX8677" fmla="*/ 1029744 w 1842380"/>
                <a:gd name="connsiteY8677" fmla="*/ 601938 h 1847704"/>
                <a:gd name="connsiteX8678" fmla="*/ 1032939 w 1842380"/>
                <a:gd name="connsiteY8678" fmla="*/ 604068 h 1847704"/>
                <a:gd name="connsiteX8679" fmla="*/ 1034004 w 1842380"/>
                <a:gd name="connsiteY8679" fmla="*/ 605133 h 1847704"/>
                <a:gd name="connsiteX8680" fmla="*/ 1034004 w 1842380"/>
                <a:gd name="connsiteY8680" fmla="*/ 623237 h 1847704"/>
                <a:gd name="connsiteX8681" fmla="*/ 1032939 w 1842380"/>
                <a:gd name="connsiteY8681" fmla="*/ 622172 h 1847704"/>
                <a:gd name="connsiteX8682" fmla="*/ 1029744 w 1842380"/>
                <a:gd name="connsiteY8682" fmla="*/ 622172 h 1847704"/>
                <a:gd name="connsiteX8683" fmla="*/ 1027614 w 1842380"/>
                <a:gd name="connsiteY8683" fmla="*/ 621107 h 1847704"/>
                <a:gd name="connsiteX8684" fmla="*/ 1025484 w 1842380"/>
                <a:gd name="connsiteY8684" fmla="*/ 618977 h 1847704"/>
                <a:gd name="connsiteX8685" fmla="*/ 1018562 w 1842380"/>
                <a:gd name="connsiteY8685" fmla="*/ 618977 h 1847704"/>
                <a:gd name="connsiteX8686" fmla="*/ 1015367 w 1842380"/>
                <a:gd name="connsiteY8686" fmla="*/ 620042 h 1847704"/>
                <a:gd name="connsiteX8687" fmla="*/ 1013237 w 1842380"/>
                <a:gd name="connsiteY8687" fmla="*/ 622172 h 1847704"/>
                <a:gd name="connsiteX8688" fmla="*/ 1013237 w 1842380"/>
                <a:gd name="connsiteY8688" fmla="*/ 622172 h 1847704"/>
                <a:gd name="connsiteX8689" fmla="*/ 1013237 w 1842380"/>
                <a:gd name="connsiteY8689" fmla="*/ 527923 h 1847704"/>
                <a:gd name="connsiteX8690" fmla="*/ 1017497 w 1842380"/>
                <a:gd name="connsiteY8690" fmla="*/ 525793 h 1847704"/>
                <a:gd name="connsiteX8691" fmla="*/ 1024419 w 1842380"/>
                <a:gd name="connsiteY8691" fmla="*/ 523663 h 1847704"/>
                <a:gd name="connsiteX8692" fmla="*/ 1030276 w 1842380"/>
                <a:gd name="connsiteY8692" fmla="*/ 521533 h 1847704"/>
                <a:gd name="connsiteX8693" fmla="*/ 1034536 w 1842380"/>
                <a:gd name="connsiteY8693" fmla="*/ 521533 h 1847704"/>
                <a:gd name="connsiteX8694" fmla="*/ 1035068 w 1842380"/>
                <a:gd name="connsiteY8694" fmla="*/ 521533 h 1847704"/>
                <a:gd name="connsiteX8695" fmla="*/ 1035068 w 1842380"/>
                <a:gd name="connsiteY8695" fmla="*/ 521001 h 1847704"/>
                <a:gd name="connsiteX8696" fmla="*/ 1035068 w 1842380"/>
                <a:gd name="connsiteY8696" fmla="*/ 652524 h 1847704"/>
                <a:gd name="connsiteX8697" fmla="*/ 1035068 w 1842380"/>
                <a:gd name="connsiteY8697" fmla="*/ 673823 h 1847704"/>
                <a:gd name="connsiteX8698" fmla="*/ 1030809 w 1842380"/>
                <a:gd name="connsiteY8698" fmla="*/ 672758 h 1847704"/>
                <a:gd name="connsiteX8699" fmla="*/ 1022821 w 1842380"/>
                <a:gd name="connsiteY8699" fmla="*/ 671693 h 1847704"/>
                <a:gd name="connsiteX8700" fmla="*/ 1022821 w 1842380"/>
                <a:gd name="connsiteY8700" fmla="*/ 670628 h 1847704"/>
                <a:gd name="connsiteX8701" fmla="*/ 1015899 w 1842380"/>
                <a:gd name="connsiteY8701" fmla="*/ 670628 h 1847704"/>
                <a:gd name="connsiteX8702" fmla="*/ 1012704 w 1842380"/>
                <a:gd name="connsiteY8702" fmla="*/ 669563 h 1847704"/>
                <a:gd name="connsiteX8703" fmla="*/ 1012704 w 1842380"/>
                <a:gd name="connsiteY8703" fmla="*/ 636017 h 1847704"/>
                <a:gd name="connsiteX8704" fmla="*/ 1013769 w 1842380"/>
                <a:gd name="connsiteY8704" fmla="*/ 638147 h 1847704"/>
                <a:gd name="connsiteX8705" fmla="*/ 1014834 w 1842380"/>
                <a:gd name="connsiteY8705" fmla="*/ 641341 h 1847704"/>
                <a:gd name="connsiteX8706" fmla="*/ 1016964 w 1842380"/>
                <a:gd name="connsiteY8706" fmla="*/ 643471 h 1847704"/>
                <a:gd name="connsiteX8707" fmla="*/ 1020159 w 1842380"/>
                <a:gd name="connsiteY8707" fmla="*/ 645601 h 1847704"/>
                <a:gd name="connsiteX8708" fmla="*/ 1024419 w 1842380"/>
                <a:gd name="connsiteY8708" fmla="*/ 647731 h 1847704"/>
                <a:gd name="connsiteX8709" fmla="*/ 1030276 w 1842380"/>
                <a:gd name="connsiteY8709" fmla="*/ 649861 h 1847704"/>
                <a:gd name="connsiteX8710" fmla="*/ 1035068 w 1842380"/>
                <a:gd name="connsiteY8710" fmla="*/ 652524 h 1847704"/>
                <a:gd name="connsiteX8711" fmla="*/ 1035068 w 1842380"/>
                <a:gd name="connsiteY8711" fmla="*/ 652524 h 1847704"/>
                <a:gd name="connsiteX8712" fmla="*/ 1035068 w 1842380"/>
                <a:gd name="connsiteY8712" fmla="*/ 652524 h 1847704"/>
                <a:gd name="connsiteX8713" fmla="*/ 1035068 w 1842380"/>
                <a:gd name="connsiteY8713" fmla="*/ 708966 h 1847704"/>
                <a:gd name="connsiteX8714" fmla="*/ 1035068 w 1842380"/>
                <a:gd name="connsiteY8714" fmla="*/ 715889 h 1847704"/>
                <a:gd name="connsiteX8715" fmla="*/ 1027081 w 1842380"/>
                <a:gd name="connsiteY8715" fmla="*/ 712694 h 1847704"/>
                <a:gd name="connsiteX8716" fmla="*/ 1024951 w 1842380"/>
                <a:gd name="connsiteY8716" fmla="*/ 712694 h 1847704"/>
                <a:gd name="connsiteX8717" fmla="*/ 1029211 w 1842380"/>
                <a:gd name="connsiteY8717" fmla="*/ 743045 h 1847704"/>
                <a:gd name="connsiteX8718" fmla="*/ 1035068 w 1842380"/>
                <a:gd name="connsiteY8718" fmla="*/ 749967 h 1847704"/>
                <a:gd name="connsiteX8719" fmla="*/ 1035068 w 1842380"/>
                <a:gd name="connsiteY8719" fmla="*/ 757955 h 1847704"/>
                <a:gd name="connsiteX8720" fmla="*/ 1024951 w 1842380"/>
                <a:gd name="connsiteY8720" fmla="*/ 747837 h 1847704"/>
                <a:gd name="connsiteX8721" fmla="*/ 1012704 w 1842380"/>
                <a:gd name="connsiteY8721" fmla="*/ 745707 h 1847704"/>
                <a:gd name="connsiteX8722" fmla="*/ 1012704 w 1842380"/>
                <a:gd name="connsiteY8722" fmla="*/ 738785 h 1847704"/>
                <a:gd name="connsiteX8723" fmla="*/ 1021756 w 1842380"/>
                <a:gd name="connsiteY8723" fmla="*/ 741980 h 1847704"/>
                <a:gd name="connsiteX8724" fmla="*/ 1012704 w 1842380"/>
                <a:gd name="connsiteY8724" fmla="*/ 706836 h 1847704"/>
                <a:gd name="connsiteX8725" fmla="*/ 1012704 w 1842380"/>
                <a:gd name="connsiteY8725" fmla="*/ 699914 h 1847704"/>
                <a:gd name="connsiteX8726" fmla="*/ 1019627 w 1842380"/>
                <a:gd name="connsiteY8726" fmla="*/ 704174 h 1847704"/>
                <a:gd name="connsiteX8727" fmla="*/ 1026549 w 1842380"/>
                <a:gd name="connsiteY8727" fmla="*/ 705239 h 1847704"/>
                <a:gd name="connsiteX8728" fmla="*/ 1035068 w 1842380"/>
                <a:gd name="connsiteY8728" fmla="*/ 708966 h 1847704"/>
                <a:gd name="connsiteX8729" fmla="*/ 1035068 w 1842380"/>
                <a:gd name="connsiteY8729" fmla="*/ 708966 h 1847704"/>
                <a:gd name="connsiteX8730" fmla="*/ 1035068 w 1842380"/>
                <a:gd name="connsiteY8730" fmla="*/ 1113119 h 1847704"/>
                <a:gd name="connsiteX8731" fmla="*/ 1035068 w 1842380"/>
                <a:gd name="connsiteY8731" fmla="*/ 1121106 h 1847704"/>
                <a:gd name="connsiteX8732" fmla="*/ 1035068 w 1842380"/>
                <a:gd name="connsiteY8732" fmla="*/ 1121106 h 1847704"/>
                <a:gd name="connsiteX8733" fmla="*/ 1035068 w 1842380"/>
                <a:gd name="connsiteY8733" fmla="*/ 1121106 h 1847704"/>
                <a:gd name="connsiteX8734" fmla="*/ 1035068 w 1842380"/>
                <a:gd name="connsiteY8734" fmla="*/ 1129093 h 1847704"/>
                <a:gd name="connsiteX8735" fmla="*/ 1029211 w 1842380"/>
                <a:gd name="connsiteY8735" fmla="*/ 1126963 h 1847704"/>
                <a:gd name="connsiteX8736" fmla="*/ 1012172 w 1842380"/>
                <a:gd name="connsiteY8736" fmla="*/ 1132820 h 1847704"/>
                <a:gd name="connsiteX8737" fmla="*/ 1012172 w 1842380"/>
                <a:gd name="connsiteY8737" fmla="*/ 1125898 h 1847704"/>
                <a:gd name="connsiteX8738" fmla="*/ 1028146 w 1842380"/>
                <a:gd name="connsiteY8738" fmla="*/ 1120041 h 1847704"/>
                <a:gd name="connsiteX8739" fmla="*/ 1035068 w 1842380"/>
                <a:gd name="connsiteY8739" fmla="*/ 1113119 h 1847704"/>
                <a:gd name="connsiteX8740" fmla="*/ 1035068 w 1842380"/>
                <a:gd name="connsiteY8740" fmla="*/ 1113119 h 1847704"/>
                <a:gd name="connsiteX8741" fmla="*/ 1035068 w 1842380"/>
                <a:gd name="connsiteY8741" fmla="*/ 1149327 h 1847704"/>
                <a:gd name="connsiteX8742" fmla="*/ 1035068 w 1842380"/>
                <a:gd name="connsiteY8742" fmla="*/ 1159444 h 1847704"/>
                <a:gd name="connsiteX8743" fmla="*/ 1035068 w 1842380"/>
                <a:gd name="connsiteY8743" fmla="*/ 1159444 h 1847704"/>
                <a:gd name="connsiteX8744" fmla="*/ 1012704 w 1842380"/>
                <a:gd name="connsiteY8744" fmla="*/ 1168496 h 1847704"/>
                <a:gd name="connsiteX8745" fmla="*/ 1012704 w 1842380"/>
                <a:gd name="connsiteY8745" fmla="*/ 1161574 h 1847704"/>
                <a:gd name="connsiteX8746" fmla="*/ 1029744 w 1842380"/>
                <a:gd name="connsiteY8746" fmla="*/ 1155717 h 1847704"/>
                <a:gd name="connsiteX8747" fmla="*/ 1031874 w 1842380"/>
                <a:gd name="connsiteY8747" fmla="*/ 1154652 h 1847704"/>
                <a:gd name="connsiteX8748" fmla="*/ 1012704 w 1842380"/>
                <a:gd name="connsiteY8748" fmla="*/ 1142405 h 1847704"/>
                <a:gd name="connsiteX8749" fmla="*/ 1012704 w 1842380"/>
                <a:gd name="connsiteY8749" fmla="*/ 1134418 h 1847704"/>
                <a:gd name="connsiteX8750" fmla="*/ 1035068 w 1842380"/>
                <a:gd name="connsiteY8750" fmla="*/ 1149327 h 1847704"/>
                <a:gd name="connsiteX8751" fmla="*/ 1035068 w 1842380"/>
                <a:gd name="connsiteY8751" fmla="*/ 1149327 h 1847704"/>
                <a:gd name="connsiteX8752" fmla="*/ 1035068 w 1842380"/>
                <a:gd name="connsiteY8752" fmla="*/ 1187666 h 1847704"/>
                <a:gd name="connsiteX8753" fmla="*/ 1035068 w 1842380"/>
                <a:gd name="connsiteY8753" fmla="*/ 1208965 h 1847704"/>
                <a:gd name="connsiteX8754" fmla="*/ 1035068 w 1842380"/>
                <a:gd name="connsiteY8754" fmla="*/ 1207900 h 1847704"/>
                <a:gd name="connsiteX8755" fmla="*/ 1031874 w 1842380"/>
                <a:gd name="connsiteY8755" fmla="*/ 1208965 h 1847704"/>
                <a:gd name="connsiteX8756" fmla="*/ 1029744 w 1842380"/>
                <a:gd name="connsiteY8756" fmla="*/ 1210030 h 1847704"/>
                <a:gd name="connsiteX8757" fmla="*/ 1023886 w 1842380"/>
                <a:gd name="connsiteY8757" fmla="*/ 1212160 h 1847704"/>
                <a:gd name="connsiteX8758" fmla="*/ 1021756 w 1842380"/>
                <a:gd name="connsiteY8758" fmla="*/ 1213225 h 1847704"/>
                <a:gd name="connsiteX8759" fmla="*/ 1015899 w 1842380"/>
                <a:gd name="connsiteY8759" fmla="*/ 1213225 h 1847704"/>
                <a:gd name="connsiteX8760" fmla="*/ 1012704 w 1842380"/>
                <a:gd name="connsiteY8760" fmla="*/ 1214290 h 1847704"/>
                <a:gd name="connsiteX8761" fmla="*/ 1012704 w 1842380"/>
                <a:gd name="connsiteY8761" fmla="*/ 1191926 h 1847704"/>
                <a:gd name="connsiteX8762" fmla="*/ 1013769 w 1842380"/>
                <a:gd name="connsiteY8762" fmla="*/ 1190861 h 1847704"/>
                <a:gd name="connsiteX8763" fmla="*/ 1018029 w 1842380"/>
                <a:gd name="connsiteY8763" fmla="*/ 1189796 h 1847704"/>
                <a:gd name="connsiteX8764" fmla="*/ 1029211 w 1842380"/>
                <a:gd name="connsiteY8764" fmla="*/ 1187666 h 1847704"/>
                <a:gd name="connsiteX8765" fmla="*/ 1035068 w 1842380"/>
                <a:gd name="connsiteY8765" fmla="*/ 1187666 h 1847704"/>
                <a:gd name="connsiteX8766" fmla="*/ 1035068 w 1842380"/>
                <a:gd name="connsiteY8766" fmla="*/ 1187666 h 1847704"/>
                <a:gd name="connsiteX8767" fmla="*/ 1035068 w 1842380"/>
                <a:gd name="connsiteY8767" fmla="*/ 1221212 h 1847704"/>
                <a:gd name="connsiteX8768" fmla="*/ 1035068 w 1842380"/>
                <a:gd name="connsiteY8768" fmla="*/ 1243576 h 1847704"/>
                <a:gd name="connsiteX8769" fmla="*/ 1032939 w 1842380"/>
                <a:gd name="connsiteY8769" fmla="*/ 1243576 h 1847704"/>
                <a:gd name="connsiteX8770" fmla="*/ 1030809 w 1842380"/>
                <a:gd name="connsiteY8770" fmla="*/ 1241446 h 1847704"/>
                <a:gd name="connsiteX8771" fmla="*/ 1028679 w 1842380"/>
                <a:gd name="connsiteY8771" fmla="*/ 1240381 h 1847704"/>
                <a:gd name="connsiteX8772" fmla="*/ 1027614 w 1842380"/>
                <a:gd name="connsiteY8772" fmla="*/ 1237186 h 1847704"/>
                <a:gd name="connsiteX8773" fmla="*/ 1027614 w 1842380"/>
                <a:gd name="connsiteY8773" fmla="*/ 1233991 h 1847704"/>
                <a:gd name="connsiteX8774" fmla="*/ 1028679 w 1842380"/>
                <a:gd name="connsiteY8774" fmla="*/ 1228134 h 1847704"/>
                <a:gd name="connsiteX8775" fmla="*/ 1029744 w 1842380"/>
                <a:gd name="connsiteY8775" fmla="*/ 1226004 h 1847704"/>
                <a:gd name="connsiteX8776" fmla="*/ 1030809 w 1842380"/>
                <a:gd name="connsiteY8776" fmla="*/ 1223874 h 1847704"/>
                <a:gd name="connsiteX8777" fmla="*/ 1034004 w 1842380"/>
                <a:gd name="connsiteY8777" fmla="*/ 1221744 h 1847704"/>
                <a:gd name="connsiteX8778" fmla="*/ 1035068 w 1842380"/>
                <a:gd name="connsiteY8778" fmla="*/ 1221744 h 1847704"/>
                <a:gd name="connsiteX8779" fmla="*/ 1035068 w 1842380"/>
                <a:gd name="connsiteY8779" fmla="*/ 1221212 h 1847704"/>
                <a:gd name="connsiteX8780" fmla="*/ 1035068 w 1842380"/>
                <a:gd name="connsiteY8780" fmla="*/ 1257421 h 1847704"/>
                <a:gd name="connsiteX8781" fmla="*/ 1035068 w 1842380"/>
                <a:gd name="connsiteY8781" fmla="*/ 1272330 h 1847704"/>
                <a:gd name="connsiteX8782" fmla="*/ 1031874 w 1842380"/>
                <a:gd name="connsiteY8782" fmla="*/ 1275525 h 1847704"/>
                <a:gd name="connsiteX8783" fmla="*/ 1028679 w 1842380"/>
                <a:gd name="connsiteY8783" fmla="*/ 1279785 h 1847704"/>
                <a:gd name="connsiteX8784" fmla="*/ 1026549 w 1842380"/>
                <a:gd name="connsiteY8784" fmla="*/ 1284045 h 1847704"/>
                <a:gd name="connsiteX8785" fmla="*/ 1027614 w 1842380"/>
                <a:gd name="connsiteY8785" fmla="*/ 1289902 h 1847704"/>
                <a:gd name="connsiteX8786" fmla="*/ 1031874 w 1842380"/>
                <a:gd name="connsiteY8786" fmla="*/ 1289902 h 1847704"/>
                <a:gd name="connsiteX8787" fmla="*/ 1035068 w 1842380"/>
                <a:gd name="connsiteY8787" fmla="*/ 1288837 h 1847704"/>
                <a:gd name="connsiteX8788" fmla="*/ 1035068 w 1842380"/>
                <a:gd name="connsiteY8788" fmla="*/ 1309071 h 1847704"/>
                <a:gd name="connsiteX8789" fmla="*/ 1034004 w 1842380"/>
                <a:gd name="connsiteY8789" fmla="*/ 1315993 h 1847704"/>
                <a:gd name="connsiteX8790" fmla="*/ 1035068 w 1842380"/>
                <a:gd name="connsiteY8790" fmla="*/ 1319188 h 1847704"/>
                <a:gd name="connsiteX8791" fmla="*/ 1035068 w 1842380"/>
                <a:gd name="connsiteY8791" fmla="*/ 1360722 h 1847704"/>
                <a:gd name="connsiteX8792" fmla="*/ 1031874 w 1842380"/>
                <a:gd name="connsiteY8792" fmla="*/ 1356462 h 1847704"/>
                <a:gd name="connsiteX8793" fmla="*/ 1028679 w 1842380"/>
                <a:gd name="connsiteY8793" fmla="*/ 1349540 h 1847704"/>
                <a:gd name="connsiteX8794" fmla="*/ 1026549 w 1842380"/>
                <a:gd name="connsiteY8794" fmla="*/ 1341552 h 1847704"/>
                <a:gd name="connsiteX8795" fmla="*/ 1024419 w 1842380"/>
                <a:gd name="connsiteY8795" fmla="*/ 1334630 h 1847704"/>
                <a:gd name="connsiteX8796" fmla="*/ 1023354 w 1842380"/>
                <a:gd name="connsiteY8796" fmla="*/ 1326643 h 1847704"/>
                <a:gd name="connsiteX8797" fmla="*/ 1020159 w 1842380"/>
                <a:gd name="connsiteY8797" fmla="*/ 1323448 h 1847704"/>
                <a:gd name="connsiteX8798" fmla="*/ 1016964 w 1842380"/>
                <a:gd name="connsiteY8798" fmla="*/ 1320253 h 1847704"/>
                <a:gd name="connsiteX8799" fmla="*/ 1015899 w 1842380"/>
                <a:gd name="connsiteY8799" fmla="*/ 1318123 h 1847704"/>
                <a:gd name="connsiteX8800" fmla="*/ 1016964 w 1842380"/>
                <a:gd name="connsiteY8800" fmla="*/ 1313863 h 1847704"/>
                <a:gd name="connsiteX8801" fmla="*/ 1015899 w 1842380"/>
                <a:gd name="connsiteY8801" fmla="*/ 1309604 h 1847704"/>
                <a:gd name="connsiteX8802" fmla="*/ 1015899 w 1842380"/>
                <a:gd name="connsiteY8802" fmla="*/ 1305344 h 1847704"/>
                <a:gd name="connsiteX8803" fmla="*/ 1014834 w 1842380"/>
                <a:gd name="connsiteY8803" fmla="*/ 1297357 h 1847704"/>
                <a:gd name="connsiteX8804" fmla="*/ 1013769 w 1842380"/>
                <a:gd name="connsiteY8804" fmla="*/ 1293097 h 1847704"/>
                <a:gd name="connsiteX8805" fmla="*/ 1013769 w 1842380"/>
                <a:gd name="connsiteY8805" fmla="*/ 1278720 h 1847704"/>
                <a:gd name="connsiteX8806" fmla="*/ 1016964 w 1842380"/>
                <a:gd name="connsiteY8806" fmla="*/ 1277655 h 1847704"/>
                <a:gd name="connsiteX8807" fmla="*/ 1024951 w 1842380"/>
                <a:gd name="connsiteY8807" fmla="*/ 1270733 h 1847704"/>
                <a:gd name="connsiteX8808" fmla="*/ 1032939 w 1842380"/>
                <a:gd name="connsiteY8808" fmla="*/ 1261680 h 1847704"/>
                <a:gd name="connsiteX8809" fmla="*/ 1035068 w 1842380"/>
                <a:gd name="connsiteY8809" fmla="*/ 1257421 h 1847704"/>
                <a:gd name="connsiteX8810" fmla="*/ 1035068 w 1842380"/>
                <a:gd name="connsiteY8810" fmla="*/ 1257421 h 1847704"/>
                <a:gd name="connsiteX8811" fmla="*/ 1035068 w 1842380"/>
                <a:gd name="connsiteY8811" fmla="*/ 1409177 h 1847704"/>
                <a:gd name="connsiteX8812" fmla="*/ 1035068 w 1842380"/>
                <a:gd name="connsiteY8812" fmla="*/ 1419294 h 1847704"/>
                <a:gd name="connsiteX8813" fmla="*/ 1012704 w 1842380"/>
                <a:gd name="connsiteY8813" fmla="*/ 1423554 h 1847704"/>
                <a:gd name="connsiteX8814" fmla="*/ 1012704 w 1842380"/>
                <a:gd name="connsiteY8814" fmla="*/ 1415035 h 1847704"/>
                <a:gd name="connsiteX8815" fmla="*/ 1035068 w 1842380"/>
                <a:gd name="connsiteY8815" fmla="*/ 1409177 h 1847704"/>
                <a:gd name="connsiteX8816" fmla="*/ 1035068 w 1842380"/>
                <a:gd name="connsiteY8816" fmla="*/ 1409177 h 1847704"/>
                <a:gd name="connsiteX8817" fmla="*/ 1035068 w 1842380"/>
                <a:gd name="connsiteY8817" fmla="*/ 1452308 h 1847704"/>
                <a:gd name="connsiteX8818" fmla="*/ 1035068 w 1842380"/>
                <a:gd name="connsiteY8818" fmla="*/ 1472542 h 1847704"/>
                <a:gd name="connsiteX8819" fmla="*/ 1012704 w 1842380"/>
                <a:gd name="connsiteY8819" fmla="*/ 1478400 h 1847704"/>
                <a:gd name="connsiteX8820" fmla="*/ 1012704 w 1842380"/>
                <a:gd name="connsiteY8820" fmla="*/ 1468283 h 1847704"/>
                <a:gd name="connsiteX8821" fmla="*/ 1030809 w 1842380"/>
                <a:gd name="connsiteY8821" fmla="*/ 1464023 h 1847704"/>
                <a:gd name="connsiteX8822" fmla="*/ 1030809 w 1842380"/>
                <a:gd name="connsiteY8822" fmla="*/ 1464023 h 1847704"/>
                <a:gd name="connsiteX8823" fmla="*/ 1031874 w 1842380"/>
                <a:gd name="connsiteY8823" fmla="*/ 1464023 h 1847704"/>
                <a:gd name="connsiteX8824" fmla="*/ 1012704 w 1842380"/>
                <a:gd name="connsiteY8824" fmla="*/ 1442724 h 1847704"/>
                <a:gd name="connsiteX8825" fmla="*/ 1012704 w 1842380"/>
                <a:gd name="connsiteY8825" fmla="*/ 1426749 h 1847704"/>
                <a:gd name="connsiteX8826" fmla="*/ 1035068 w 1842380"/>
                <a:gd name="connsiteY8826" fmla="*/ 1452308 h 1847704"/>
                <a:gd name="connsiteX8827" fmla="*/ 1035068 w 1842380"/>
                <a:gd name="connsiteY8827" fmla="*/ 1452308 h 1847704"/>
                <a:gd name="connsiteX8828" fmla="*/ 1035068 w 1842380"/>
                <a:gd name="connsiteY8828" fmla="*/ 1562532 h 1847704"/>
                <a:gd name="connsiteX8829" fmla="*/ 1035068 w 1842380"/>
                <a:gd name="connsiteY8829" fmla="*/ 1589688 h 1847704"/>
                <a:gd name="connsiteX8830" fmla="*/ 1035068 w 1842380"/>
                <a:gd name="connsiteY8830" fmla="*/ 1589688 h 1847704"/>
                <a:gd name="connsiteX8831" fmla="*/ 1020692 w 1842380"/>
                <a:gd name="connsiteY8831" fmla="*/ 1576376 h 1847704"/>
                <a:gd name="connsiteX8832" fmla="*/ 1035068 w 1842380"/>
                <a:gd name="connsiteY8832" fmla="*/ 1562532 h 1847704"/>
                <a:gd name="connsiteX8833" fmla="*/ 1035068 w 1842380"/>
                <a:gd name="connsiteY8833" fmla="*/ 1562532 h 1847704"/>
                <a:gd name="connsiteX8834" fmla="*/ 1035068 w 1842380"/>
                <a:gd name="connsiteY8834" fmla="*/ 1732393 h 1847704"/>
                <a:gd name="connsiteX8835" fmla="*/ 1035068 w 1842380"/>
                <a:gd name="connsiteY8835" fmla="*/ 1749432 h 1847704"/>
                <a:gd name="connsiteX8836" fmla="*/ 1012704 w 1842380"/>
                <a:gd name="connsiteY8836" fmla="*/ 1750497 h 1847704"/>
                <a:gd name="connsiteX8837" fmla="*/ 1012704 w 1842380"/>
                <a:gd name="connsiteY8837" fmla="*/ 1734522 h 1847704"/>
                <a:gd name="connsiteX8838" fmla="*/ 1035068 w 1842380"/>
                <a:gd name="connsiteY8838" fmla="*/ 1732393 h 1847704"/>
                <a:gd name="connsiteX8839" fmla="*/ 1035068 w 1842380"/>
                <a:gd name="connsiteY8839" fmla="*/ 1732393 h 1847704"/>
                <a:gd name="connsiteX8840" fmla="*/ 1035068 w 1842380"/>
                <a:gd name="connsiteY8840" fmla="*/ 1804277 h 1847704"/>
                <a:gd name="connsiteX8841" fmla="*/ 1035068 w 1842380"/>
                <a:gd name="connsiteY8841" fmla="*/ 1835694 h 1847704"/>
                <a:gd name="connsiteX8842" fmla="*/ 1012704 w 1842380"/>
                <a:gd name="connsiteY8842" fmla="*/ 1841551 h 1847704"/>
                <a:gd name="connsiteX8843" fmla="*/ 1012704 w 1842380"/>
                <a:gd name="connsiteY8843" fmla="*/ 1825577 h 1847704"/>
                <a:gd name="connsiteX8844" fmla="*/ 1024951 w 1842380"/>
                <a:gd name="connsiteY8844" fmla="*/ 1822382 h 1847704"/>
                <a:gd name="connsiteX8845" fmla="*/ 1024951 w 1842380"/>
                <a:gd name="connsiteY8845" fmla="*/ 1822382 h 1847704"/>
                <a:gd name="connsiteX8846" fmla="*/ 1027081 w 1842380"/>
                <a:gd name="connsiteY8846" fmla="*/ 1821317 h 1847704"/>
                <a:gd name="connsiteX8847" fmla="*/ 1012704 w 1842380"/>
                <a:gd name="connsiteY8847" fmla="*/ 1805342 h 1847704"/>
                <a:gd name="connsiteX8848" fmla="*/ 1012704 w 1842380"/>
                <a:gd name="connsiteY8848" fmla="*/ 1771796 h 1847704"/>
                <a:gd name="connsiteX8849" fmla="*/ 1035068 w 1842380"/>
                <a:gd name="connsiteY8849" fmla="*/ 1804277 h 1847704"/>
                <a:gd name="connsiteX8850" fmla="*/ 1005782 w 1842380"/>
                <a:gd name="connsiteY8850" fmla="*/ 941128 h 1847704"/>
                <a:gd name="connsiteX8851" fmla="*/ 1012704 w 1842380"/>
                <a:gd name="connsiteY8851" fmla="*/ 936868 h 1847704"/>
                <a:gd name="connsiteX8852" fmla="*/ 1012704 w 1842380"/>
                <a:gd name="connsiteY8852" fmla="*/ 881490 h 1847704"/>
                <a:gd name="connsiteX8853" fmla="*/ 1005782 w 1842380"/>
                <a:gd name="connsiteY8853" fmla="*/ 881490 h 1847704"/>
                <a:gd name="connsiteX8854" fmla="*/ 1005782 w 1842380"/>
                <a:gd name="connsiteY8854" fmla="*/ 941128 h 1847704"/>
                <a:gd name="connsiteX8855" fmla="*/ 1005782 w 1842380"/>
                <a:gd name="connsiteY8855" fmla="*/ 941128 h 1847704"/>
                <a:gd name="connsiteX8856" fmla="*/ 1005782 w 1842380"/>
                <a:gd name="connsiteY8856" fmla="*/ 1060403 h 1847704"/>
                <a:gd name="connsiteX8857" fmla="*/ 1012704 w 1842380"/>
                <a:gd name="connsiteY8857" fmla="*/ 1064663 h 1847704"/>
                <a:gd name="connsiteX8858" fmla="*/ 1012704 w 1842380"/>
                <a:gd name="connsiteY8858" fmla="*/ 1035376 h 1847704"/>
                <a:gd name="connsiteX8859" fmla="*/ 1005782 w 1842380"/>
                <a:gd name="connsiteY8859" fmla="*/ 1016207 h 1847704"/>
                <a:gd name="connsiteX8860" fmla="*/ 1005782 w 1842380"/>
                <a:gd name="connsiteY8860" fmla="*/ 1060403 h 1847704"/>
                <a:gd name="connsiteX8861" fmla="*/ 1005782 w 1842380"/>
                <a:gd name="connsiteY8861" fmla="*/ 1060403 h 1847704"/>
                <a:gd name="connsiteX8862" fmla="*/ 1012704 w 1842380"/>
                <a:gd name="connsiteY8862" fmla="*/ 6626 h 1847704"/>
                <a:gd name="connsiteX8863" fmla="*/ 1012704 w 1842380"/>
                <a:gd name="connsiteY8863" fmla="*/ 23665 h 1847704"/>
                <a:gd name="connsiteX8864" fmla="*/ 1005782 w 1842380"/>
                <a:gd name="connsiteY8864" fmla="*/ 22600 h 1847704"/>
                <a:gd name="connsiteX8865" fmla="*/ 1005782 w 1842380"/>
                <a:gd name="connsiteY8865" fmla="*/ 6626 h 1847704"/>
                <a:gd name="connsiteX8866" fmla="*/ 1012704 w 1842380"/>
                <a:gd name="connsiteY8866" fmla="*/ 6626 h 1847704"/>
                <a:gd name="connsiteX8867" fmla="*/ 1012704 w 1842380"/>
                <a:gd name="connsiteY8867" fmla="*/ 6626 h 1847704"/>
                <a:gd name="connsiteX8868" fmla="*/ 1012704 w 1842380"/>
                <a:gd name="connsiteY8868" fmla="*/ 85433 h 1847704"/>
                <a:gd name="connsiteX8869" fmla="*/ 1012704 w 1842380"/>
                <a:gd name="connsiteY8869" fmla="*/ 108862 h 1847704"/>
                <a:gd name="connsiteX8870" fmla="*/ 1008444 w 1842380"/>
                <a:gd name="connsiteY8870" fmla="*/ 105667 h 1847704"/>
                <a:gd name="connsiteX8871" fmla="*/ 1006315 w 1842380"/>
                <a:gd name="connsiteY8871" fmla="*/ 106732 h 1847704"/>
                <a:gd name="connsiteX8872" fmla="*/ 1006315 w 1842380"/>
                <a:gd name="connsiteY8872" fmla="*/ 76380 h 1847704"/>
                <a:gd name="connsiteX8873" fmla="*/ 1012704 w 1842380"/>
                <a:gd name="connsiteY8873" fmla="*/ 85433 h 1847704"/>
                <a:gd name="connsiteX8874" fmla="*/ 1012704 w 1842380"/>
                <a:gd name="connsiteY8874" fmla="*/ 85433 h 1847704"/>
                <a:gd name="connsiteX8875" fmla="*/ 1012704 w 1842380"/>
                <a:gd name="connsiteY8875" fmla="*/ 176487 h 1847704"/>
                <a:gd name="connsiteX8876" fmla="*/ 1012704 w 1842380"/>
                <a:gd name="connsiteY8876" fmla="*/ 195656 h 1847704"/>
                <a:gd name="connsiteX8877" fmla="*/ 1012704 w 1842380"/>
                <a:gd name="connsiteY8877" fmla="*/ 176487 h 1847704"/>
                <a:gd name="connsiteX8878" fmla="*/ 1012704 w 1842380"/>
                <a:gd name="connsiteY8878" fmla="*/ 176487 h 1847704"/>
                <a:gd name="connsiteX8879" fmla="*/ 1012704 w 1842380"/>
                <a:gd name="connsiteY8879" fmla="*/ 230799 h 1847704"/>
                <a:gd name="connsiteX8880" fmla="*/ 1012704 w 1842380"/>
                <a:gd name="connsiteY8880" fmla="*/ 257956 h 1847704"/>
                <a:gd name="connsiteX8881" fmla="*/ 1010574 w 1842380"/>
                <a:gd name="connsiteY8881" fmla="*/ 257956 h 1847704"/>
                <a:gd name="connsiteX8882" fmla="*/ 1006315 w 1842380"/>
                <a:gd name="connsiteY8882" fmla="*/ 257956 h 1847704"/>
                <a:gd name="connsiteX8883" fmla="*/ 1006315 w 1842380"/>
                <a:gd name="connsiteY8883" fmla="*/ 230799 h 1847704"/>
                <a:gd name="connsiteX8884" fmla="*/ 1009509 w 1842380"/>
                <a:gd name="connsiteY8884" fmla="*/ 230799 h 1847704"/>
                <a:gd name="connsiteX8885" fmla="*/ 1012704 w 1842380"/>
                <a:gd name="connsiteY8885" fmla="*/ 230799 h 1847704"/>
                <a:gd name="connsiteX8886" fmla="*/ 1012704 w 1842380"/>
                <a:gd name="connsiteY8886" fmla="*/ 230799 h 1847704"/>
                <a:gd name="connsiteX8887" fmla="*/ 1012704 w 1842380"/>
                <a:gd name="connsiteY8887" fmla="*/ 262216 h 1847704"/>
                <a:gd name="connsiteX8888" fmla="*/ 1012704 w 1842380"/>
                <a:gd name="connsiteY8888" fmla="*/ 285645 h 1847704"/>
                <a:gd name="connsiteX8889" fmla="*/ 1008444 w 1842380"/>
                <a:gd name="connsiteY8889" fmla="*/ 285645 h 1847704"/>
                <a:gd name="connsiteX8890" fmla="*/ 1006315 w 1842380"/>
                <a:gd name="connsiteY8890" fmla="*/ 285645 h 1847704"/>
                <a:gd name="connsiteX8891" fmla="*/ 1006315 w 1842380"/>
                <a:gd name="connsiteY8891" fmla="*/ 260618 h 1847704"/>
                <a:gd name="connsiteX8892" fmla="*/ 1012704 w 1842380"/>
                <a:gd name="connsiteY8892" fmla="*/ 262216 h 1847704"/>
                <a:gd name="connsiteX8893" fmla="*/ 1012704 w 1842380"/>
                <a:gd name="connsiteY8893" fmla="*/ 262216 h 1847704"/>
                <a:gd name="connsiteX8894" fmla="*/ 1012704 w 1842380"/>
                <a:gd name="connsiteY8894" fmla="*/ 294697 h 1847704"/>
                <a:gd name="connsiteX8895" fmla="*/ 1012704 w 1842380"/>
                <a:gd name="connsiteY8895" fmla="*/ 315996 h 1847704"/>
                <a:gd name="connsiteX8896" fmla="*/ 1005782 w 1842380"/>
                <a:gd name="connsiteY8896" fmla="*/ 315996 h 1847704"/>
                <a:gd name="connsiteX8897" fmla="*/ 1005782 w 1842380"/>
                <a:gd name="connsiteY8897" fmla="*/ 293632 h 1847704"/>
                <a:gd name="connsiteX8898" fmla="*/ 1012704 w 1842380"/>
                <a:gd name="connsiteY8898" fmla="*/ 294697 h 1847704"/>
                <a:gd name="connsiteX8899" fmla="*/ 1012704 w 1842380"/>
                <a:gd name="connsiteY8899" fmla="*/ 294697 h 1847704"/>
                <a:gd name="connsiteX8900" fmla="*/ 1012704 w 1842380"/>
                <a:gd name="connsiteY8900" fmla="*/ 391608 h 1847704"/>
                <a:gd name="connsiteX8901" fmla="*/ 1012704 w 1842380"/>
                <a:gd name="connsiteY8901" fmla="*/ 400661 h 1847704"/>
                <a:gd name="connsiteX8902" fmla="*/ 1005782 w 1842380"/>
                <a:gd name="connsiteY8902" fmla="*/ 400661 h 1847704"/>
                <a:gd name="connsiteX8903" fmla="*/ 1005782 w 1842380"/>
                <a:gd name="connsiteY8903" fmla="*/ 390543 h 1847704"/>
                <a:gd name="connsiteX8904" fmla="*/ 1012704 w 1842380"/>
                <a:gd name="connsiteY8904" fmla="*/ 391608 h 1847704"/>
                <a:gd name="connsiteX8905" fmla="*/ 1012704 w 1842380"/>
                <a:gd name="connsiteY8905" fmla="*/ 391608 h 1847704"/>
                <a:gd name="connsiteX8906" fmla="*/ 1012704 w 1842380"/>
                <a:gd name="connsiteY8906" fmla="*/ 421960 h 1847704"/>
                <a:gd name="connsiteX8907" fmla="*/ 1012704 w 1842380"/>
                <a:gd name="connsiteY8907" fmla="*/ 452311 h 1847704"/>
                <a:gd name="connsiteX8908" fmla="*/ 1005782 w 1842380"/>
                <a:gd name="connsiteY8908" fmla="*/ 452311 h 1847704"/>
                <a:gd name="connsiteX8909" fmla="*/ 1005782 w 1842380"/>
                <a:gd name="connsiteY8909" fmla="*/ 443259 h 1847704"/>
                <a:gd name="connsiteX8910" fmla="*/ 1008977 w 1842380"/>
                <a:gd name="connsiteY8910" fmla="*/ 443259 h 1847704"/>
                <a:gd name="connsiteX8911" fmla="*/ 1005782 w 1842380"/>
                <a:gd name="connsiteY8911" fmla="*/ 437402 h 1847704"/>
                <a:gd name="connsiteX8912" fmla="*/ 1005782 w 1842380"/>
                <a:gd name="connsiteY8912" fmla="*/ 405985 h 1847704"/>
                <a:gd name="connsiteX8913" fmla="*/ 1012704 w 1842380"/>
                <a:gd name="connsiteY8913" fmla="*/ 421960 h 1847704"/>
                <a:gd name="connsiteX8914" fmla="*/ 1012704 w 1842380"/>
                <a:gd name="connsiteY8914" fmla="*/ 421960 h 1847704"/>
                <a:gd name="connsiteX8915" fmla="*/ 1012704 w 1842380"/>
                <a:gd name="connsiteY8915" fmla="*/ 527923 h 1847704"/>
                <a:gd name="connsiteX8916" fmla="*/ 1012704 w 1842380"/>
                <a:gd name="connsiteY8916" fmla="*/ 624835 h 1847704"/>
                <a:gd name="connsiteX8917" fmla="*/ 1011639 w 1842380"/>
                <a:gd name="connsiteY8917" fmla="*/ 626964 h 1847704"/>
                <a:gd name="connsiteX8918" fmla="*/ 1010574 w 1842380"/>
                <a:gd name="connsiteY8918" fmla="*/ 631224 h 1847704"/>
                <a:gd name="connsiteX8919" fmla="*/ 1011639 w 1842380"/>
                <a:gd name="connsiteY8919" fmla="*/ 634419 h 1847704"/>
                <a:gd name="connsiteX8920" fmla="*/ 1012704 w 1842380"/>
                <a:gd name="connsiteY8920" fmla="*/ 635484 h 1847704"/>
                <a:gd name="connsiteX8921" fmla="*/ 1012704 w 1842380"/>
                <a:gd name="connsiteY8921" fmla="*/ 669030 h 1847704"/>
                <a:gd name="connsiteX8922" fmla="*/ 1011639 w 1842380"/>
                <a:gd name="connsiteY8922" fmla="*/ 669030 h 1847704"/>
                <a:gd name="connsiteX8923" fmla="*/ 1008444 w 1842380"/>
                <a:gd name="connsiteY8923" fmla="*/ 667965 h 1847704"/>
                <a:gd name="connsiteX8924" fmla="*/ 1007380 w 1842380"/>
                <a:gd name="connsiteY8924" fmla="*/ 663706 h 1847704"/>
                <a:gd name="connsiteX8925" fmla="*/ 1006315 w 1842380"/>
                <a:gd name="connsiteY8925" fmla="*/ 662641 h 1847704"/>
                <a:gd name="connsiteX8926" fmla="*/ 1006315 w 1842380"/>
                <a:gd name="connsiteY8926" fmla="*/ 535378 h 1847704"/>
                <a:gd name="connsiteX8927" fmla="*/ 1007380 w 1842380"/>
                <a:gd name="connsiteY8927" fmla="*/ 533248 h 1847704"/>
                <a:gd name="connsiteX8928" fmla="*/ 1011639 w 1842380"/>
                <a:gd name="connsiteY8928" fmla="*/ 527391 h 1847704"/>
                <a:gd name="connsiteX8929" fmla="*/ 1012704 w 1842380"/>
                <a:gd name="connsiteY8929" fmla="*/ 527391 h 1847704"/>
                <a:gd name="connsiteX8930" fmla="*/ 1012704 w 1842380"/>
                <a:gd name="connsiteY8930" fmla="*/ 527923 h 1847704"/>
                <a:gd name="connsiteX8931" fmla="*/ 1012704 w 1842380"/>
                <a:gd name="connsiteY8931" fmla="*/ 699914 h 1847704"/>
                <a:gd name="connsiteX8932" fmla="*/ 1012704 w 1842380"/>
                <a:gd name="connsiteY8932" fmla="*/ 706836 h 1847704"/>
                <a:gd name="connsiteX8933" fmla="*/ 1005782 w 1842380"/>
                <a:gd name="connsiteY8933" fmla="*/ 703642 h 1847704"/>
                <a:gd name="connsiteX8934" fmla="*/ 1005782 w 1842380"/>
                <a:gd name="connsiteY8934" fmla="*/ 696719 h 1847704"/>
                <a:gd name="connsiteX8935" fmla="*/ 1012704 w 1842380"/>
                <a:gd name="connsiteY8935" fmla="*/ 699914 h 1847704"/>
                <a:gd name="connsiteX8936" fmla="*/ 1012704 w 1842380"/>
                <a:gd name="connsiteY8936" fmla="*/ 699914 h 1847704"/>
                <a:gd name="connsiteX8937" fmla="*/ 1012704 w 1842380"/>
                <a:gd name="connsiteY8937" fmla="*/ 738253 h 1847704"/>
                <a:gd name="connsiteX8938" fmla="*/ 1012704 w 1842380"/>
                <a:gd name="connsiteY8938" fmla="*/ 745175 h 1847704"/>
                <a:gd name="connsiteX8939" fmla="*/ 1005782 w 1842380"/>
                <a:gd name="connsiteY8939" fmla="*/ 741980 h 1847704"/>
                <a:gd name="connsiteX8940" fmla="*/ 1005782 w 1842380"/>
                <a:gd name="connsiteY8940" fmla="*/ 733993 h 1847704"/>
                <a:gd name="connsiteX8941" fmla="*/ 1012704 w 1842380"/>
                <a:gd name="connsiteY8941" fmla="*/ 738253 h 1847704"/>
                <a:gd name="connsiteX8942" fmla="*/ 1012704 w 1842380"/>
                <a:gd name="connsiteY8942" fmla="*/ 738253 h 1847704"/>
                <a:gd name="connsiteX8943" fmla="*/ 1012704 w 1842380"/>
                <a:gd name="connsiteY8943" fmla="*/ 1125366 h 1847704"/>
                <a:gd name="connsiteX8944" fmla="*/ 1012704 w 1842380"/>
                <a:gd name="connsiteY8944" fmla="*/ 1132288 h 1847704"/>
                <a:gd name="connsiteX8945" fmla="*/ 1011639 w 1842380"/>
                <a:gd name="connsiteY8945" fmla="*/ 1133353 h 1847704"/>
                <a:gd name="connsiteX8946" fmla="*/ 1012704 w 1842380"/>
                <a:gd name="connsiteY8946" fmla="*/ 1134418 h 1847704"/>
                <a:gd name="connsiteX8947" fmla="*/ 1012704 w 1842380"/>
                <a:gd name="connsiteY8947" fmla="*/ 1142405 h 1847704"/>
                <a:gd name="connsiteX8948" fmla="*/ 1005782 w 1842380"/>
                <a:gd name="connsiteY8948" fmla="*/ 1139210 h 1847704"/>
                <a:gd name="connsiteX8949" fmla="*/ 1005782 w 1842380"/>
                <a:gd name="connsiteY8949" fmla="*/ 1130158 h 1847704"/>
                <a:gd name="connsiteX8950" fmla="*/ 1012704 w 1842380"/>
                <a:gd name="connsiteY8950" fmla="*/ 1125366 h 1847704"/>
                <a:gd name="connsiteX8951" fmla="*/ 1012704 w 1842380"/>
                <a:gd name="connsiteY8951" fmla="*/ 1125366 h 1847704"/>
                <a:gd name="connsiteX8952" fmla="*/ 1012704 w 1842380"/>
                <a:gd name="connsiteY8952" fmla="*/ 1161574 h 1847704"/>
                <a:gd name="connsiteX8953" fmla="*/ 1012704 w 1842380"/>
                <a:gd name="connsiteY8953" fmla="*/ 1168496 h 1847704"/>
                <a:gd name="connsiteX8954" fmla="*/ 1012704 w 1842380"/>
                <a:gd name="connsiteY8954" fmla="*/ 1168496 h 1847704"/>
                <a:gd name="connsiteX8955" fmla="*/ 1005782 w 1842380"/>
                <a:gd name="connsiteY8955" fmla="*/ 1171691 h 1847704"/>
                <a:gd name="connsiteX8956" fmla="*/ 1005782 w 1842380"/>
                <a:gd name="connsiteY8956" fmla="*/ 1171691 h 1847704"/>
                <a:gd name="connsiteX8957" fmla="*/ 1005782 w 1842380"/>
                <a:gd name="connsiteY8957" fmla="*/ 1160509 h 1847704"/>
                <a:gd name="connsiteX8958" fmla="*/ 1012704 w 1842380"/>
                <a:gd name="connsiteY8958" fmla="*/ 1161574 h 1847704"/>
                <a:gd name="connsiteX8959" fmla="*/ 1012704 w 1842380"/>
                <a:gd name="connsiteY8959" fmla="*/ 1161574 h 1847704"/>
                <a:gd name="connsiteX8960" fmla="*/ 1012704 w 1842380"/>
                <a:gd name="connsiteY8960" fmla="*/ 1191926 h 1847704"/>
                <a:gd name="connsiteX8961" fmla="*/ 1012704 w 1842380"/>
                <a:gd name="connsiteY8961" fmla="*/ 1214290 h 1847704"/>
                <a:gd name="connsiteX8962" fmla="*/ 1011639 w 1842380"/>
                <a:gd name="connsiteY8962" fmla="*/ 1214290 h 1847704"/>
                <a:gd name="connsiteX8963" fmla="*/ 1008444 w 1842380"/>
                <a:gd name="connsiteY8963" fmla="*/ 1216420 h 1847704"/>
                <a:gd name="connsiteX8964" fmla="*/ 1006315 w 1842380"/>
                <a:gd name="connsiteY8964" fmla="*/ 1217485 h 1847704"/>
                <a:gd name="connsiteX8965" fmla="*/ 1006315 w 1842380"/>
                <a:gd name="connsiteY8965" fmla="*/ 1194055 h 1847704"/>
                <a:gd name="connsiteX8966" fmla="*/ 1009509 w 1842380"/>
                <a:gd name="connsiteY8966" fmla="*/ 1191926 h 1847704"/>
                <a:gd name="connsiteX8967" fmla="*/ 1012704 w 1842380"/>
                <a:gd name="connsiteY8967" fmla="*/ 1191926 h 1847704"/>
                <a:gd name="connsiteX8968" fmla="*/ 1012704 w 1842380"/>
                <a:gd name="connsiteY8968" fmla="*/ 1191926 h 1847704"/>
                <a:gd name="connsiteX8969" fmla="*/ 1012704 w 1842380"/>
                <a:gd name="connsiteY8969" fmla="*/ 1277655 h 1847704"/>
                <a:gd name="connsiteX8970" fmla="*/ 1012704 w 1842380"/>
                <a:gd name="connsiteY8970" fmla="*/ 1292032 h 1847704"/>
                <a:gd name="connsiteX8971" fmla="*/ 1012704 w 1842380"/>
                <a:gd name="connsiteY8971" fmla="*/ 1292032 h 1847704"/>
                <a:gd name="connsiteX8972" fmla="*/ 1010574 w 1842380"/>
                <a:gd name="connsiteY8972" fmla="*/ 1286174 h 1847704"/>
                <a:gd name="connsiteX8973" fmla="*/ 1010574 w 1842380"/>
                <a:gd name="connsiteY8973" fmla="*/ 1282980 h 1847704"/>
                <a:gd name="connsiteX8974" fmla="*/ 1012704 w 1842380"/>
                <a:gd name="connsiteY8974" fmla="*/ 1277655 h 1847704"/>
                <a:gd name="connsiteX8975" fmla="*/ 1012704 w 1842380"/>
                <a:gd name="connsiteY8975" fmla="*/ 1277655 h 1847704"/>
                <a:gd name="connsiteX8976" fmla="*/ 1012704 w 1842380"/>
                <a:gd name="connsiteY8976" fmla="*/ 1277655 h 1847704"/>
                <a:gd name="connsiteX8977" fmla="*/ 1012704 w 1842380"/>
                <a:gd name="connsiteY8977" fmla="*/ 1415035 h 1847704"/>
                <a:gd name="connsiteX8978" fmla="*/ 1012704 w 1842380"/>
                <a:gd name="connsiteY8978" fmla="*/ 1424087 h 1847704"/>
                <a:gd name="connsiteX8979" fmla="*/ 1011639 w 1842380"/>
                <a:gd name="connsiteY8979" fmla="*/ 1425152 h 1847704"/>
                <a:gd name="connsiteX8980" fmla="*/ 1012704 w 1842380"/>
                <a:gd name="connsiteY8980" fmla="*/ 1426217 h 1847704"/>
                <a:gd name="connsiteX8981" fmla="*/ 1012704 w 1842380"/>
                <a:gd name="connsiteY8981" fmla="*/ 1442191 h 1847704"/>
                <a:gd name="connsiteX8982" fmla="*/ 1005782 w 1842380"/>
                <a:gd name="connsiteY8982" fmla="*/ 1435269 h 1847704"/>
                <a:gd name="connsiteX8983" fmla="*/ 1005782 w 1842380"/>
                <a:gd name="connsiteY8983" fmla="*/ 1417164 h 1847704"/>
                <a:gd name="connsiteX8984" fmla="*/ 1012704 w 1842380"/>
                <a:gd name="connsiteY8984" fmla="*/ 1415035 h 1847704"/>
                <a:gd name="connsiteX8985" fmla="*/ 1012704 w 1842380"/>
                <a:gd name="connsiteY8985" fmla="*/ 1415035 h 1847704"/>
                <a:gd name="connsiteX8986" fmla="*/ 1012704 w 1842380"/>
                <a:gd name="connsiteY8986" fmla="*/ 1467750 h 1847704"/>
                <a:gd name="connsiteX8987" fmla="*/ 1012704 w 1842380"/>
                <a:gd name="connsiteY8987" fmla="*/ 1477867 h 1847704"/>
                <a:gd name="connsiteX8988" fmla="*/ 1005782 w 1842380"/>
                <a:gd name="connsiteY8988" fmla="*/ 1477867 h 1847704"/>
                <a:gd name="connsiteX8989" fmla="*/ 1005782 w 1842380"/>
                <a:gd name="connsiteY8989" fmla="*/ 1467750 h 1847704"/>
                <a:gd name="connsiteX8990" fmla="*/ 1012704 w 1842380"/>
                <a:gd name="connsiteY8990" fmla="*/ 1467750 h 1847704"/>
                <a:gd name="connsiteX8991" fmla="*/ 1012704 w 1842380"/>
                <a:gd name="connsiteY8991" fmla="*/ 1467750 h 1847704"/>
                <a:gd name="connsiteX8992" fmla="*/ 1012704 w 1842380"/>
                <a:gd name="connsiteY8992" fmla="*/ 1734522 h 1847704"/>
                <a:gd name="connsiteX8993" fmla="*/ 1012704 w 1842380"/>
                <a:gd name="connsiteY8993" fmla="*/ 1750497 h 1847704"/>
                <a:gd name="connsiteX8994" fmla="*/ 1005782 w 1842380"/>
                <a:gd name="connsiteY8994" fmla="*/ 1752627 h 1847704"/>
                <a:gd name="connsiteX8995" fmla="*/ 1005782 w 1842380"/>
                <a:gd name="connsiteY8995" fmla="*/ 1736652 h 1847704"/>
                <a:gd name="connsiteX8996" fmla="*/ 1012704 w 1842380"/>
                <a:gd name="connsiteY8996" fmla="*/ 1734522 h 1847704"/>
                <a:gd name="connsiteX8997" fmla="*/ 1012704 w 1842380"/>
                <a:gd name="connsiteY8997" fmla="*/ 1734522 h 1847704"/>
                <a:gd name="connsiteX8998" fmla="*/ 1012704 w 1842380"/>
                <a:gd name="connsiteY8998" fmla="*/ 1771796 h 1847704"/>
                <a:gd name="connsiteX8999" fmla="*/ 1012704 w 1842380"/>
                <a:gd name="connsiteY8999" fmla="*/ 1805342 h 1847704"/>
                <a:gd name="connsiteX9000" fmla="*/ 1005782 w 1842380"/>
                <a:gd name="connsiteY9000" fmla="*/ 1796290 h 1847704"/>
                <a:gd name="connsiteX9001" fmla="*/ 1005782 w 1842380"/>
                <a:gd name="connsiteY9001" fmla="*/ 1762744 h 1847704"/>
                <a:gd name="connsiteX9002" fmla="*/ 1012704 w 1842380"/>
                <a:gd name="connsiteY9002" fmla="*/ 1771796 h 1847704"/>
                <a:gd name="connsiteX9003" fmla="*/ 1012704 w 1842380"/>
                <a:gd name="connsiteY9003" fmla="*/ 1771796 h 1847704"/>
                <a:gd name="connsiteX9004" fmla="*/ 1012704 w 1842380"/>
                <a:gd name="connsiteY9004" fmla="*/ 1826109 h 1847704"/>
                <a:gd name="connsiteX9005" fmla="*/ 1012704 w 1842380"/>
                <a:gd name="connsiteY9005" fmla="*/ 1842083 h 1847704"/>
                <a:gd name="connsiteX9006" fmla="*/ 1005782 w 1842380"/>
                <a:gd name="connsiteY9006" fmla="*/ 1842083 h 1847704"/>
                <a:gd name="connsiteX9007" fmla="*/ 1005782 w 1842380"/>
                <a:gd name="connsiteY9007" fmla="*/ 1826109 h 1847704"/>
                <a:gd name="connsiteX9008" fmla="*/ 1012704 w 1842380"/>
                <a:gd name="connsiteY9008" fmla="*/ 1826109 h 1847704"/>
                <a:gd name="connsiteX9009" fmla="*/ 1012704 w 1842380"/>
                <a:gd name="connsiteY9009" fmla="*/ 1826109 h 1847704"/>
                <a:gd name="connsiteX9010" fmla="*/ 1005782 w 1842380"/>
                <a:gd name="connsiteY9010" fmla="*/ 1255291 h 1847704"/>
                <a:gd name="connsiteX9011" fmla="*/ 1005782 w 1842380"/>
                <a:gd name="connsiteY9011" fmla="*/ 1238251 h 1847704"/>
                <a:gd name="connsiteX9012" fmla="*/ 1006847 w 1842380"/>
                <a:gd name="connsiteY9012" fmla="*/ 1238251 h 1847704"/>
                <a:gd name="connsiteX9013" fmla="*/ 1008977 w 1842380"/>
                <a:gd name="connsiteY9013" fmla="*/ 1240381 h 1847704"/>
                <a:gd name="connsiteX9014" fmla="*/ 1010042 w 1842380"/>
                <a:gd name="connsiteY9014" fmla="*/ 1241446 h 1847704"/>
                <a:gd name="connsiteX9015" fmla="*/ 1008977 w 1842380"/>
                <a:gd name="connsiteY9015" fmla="*/ 1244641 h 1847704"/>
                <a:gd name="connsiteX9016" fmla="*/ 1007912 w 1842380"/>
                <a:gd name="connsiteY9016" fmla="*/ 1250498 h 1847704"/>
                <a:gd name="connsiteX9017" fmla="*/ 1006847 w 1842380"/>
                <a:gd name="connsiteY9017" fmla="*/ 1253693 h 1847704"/>
                <a:gd name="connsiteX9018" fmla="*/ 1005782 w 1842380"/>
                <a:gd name="connsiteY9018" fmla="*/ 1255291 h 1847704"/>
                <a:gd name="connsiteX9019" fmla="*/ 996730 w 1842380"/>
                <a:gd name="connsiteY9019" fmla="*/ 947517 h 1847704"/>
                <a:gd name="connsiteX9020" fmla="*/ 1005782 w 1842380"/>
                <a:gd name="connsiteY9020" fmla="*/ 940595 h 1847704"/>
                <a:gd name="connsiteX9021" fmla="*/ 1005782 w 1842380"/>
                <a:gd name="connsiteY9021" fmla="*/ 880957 h 1847704"/>
                <a:gd name="connsiteX9022" fmla="*/ 996730 w 1842380"/>
                <a:gd name="connsiteY9022" fmla="*/ 880957 h 1847704"/>
                <a:gd name="connsiteX9023" fmla="*/ 996730 w 1842380"/>
                <a:gd name="connsiteY9023" fmla="*/ 947517 h 1847704"/>
                <a:gd name="connsiteX9024" fmla="*/ 996730 w 1842380"/>
                <a:gd name="connsiteY9024" fmla="*/ 947517 h 1847704"/>
                <a:gd name="connsiteX9025" fmla="*/ 996730 w 1842380"/>
                <a:gd name="connsiteY9025" fmla="*/ 1053481 h 1847704"/>
                <a:gd name="connsiteX9026" fmla="*/ 1005782 w 1842380"/>
                <a:gd name="connsiteY9026" fmla="*/ 1060403 h 1847704"/>
                <a:gd name="connsiteX9027" fmla="*/ 1005782 w 1842380"/>
                <a:gd name="connsiteY9027" fmla="*/ 1016740 h 1847704"/>
                <a:gd name="connsiteX9028" fmla="*/ 996730 w 1842380"/>
                <a:gd name="connsiteY9028" fmla="*/ 987453 h 1847704"/>
                <a:gd name="connsiteX9029" fmla="*/ 996730 w 1842380"/>
                <a:gd name="connsiteY9029" fmla="*/ 1053481 h 1847704"/>
                <a:gd name="connsiteX9030" fmla="*/ 996730 w 1842380"/>
                <a:gd name="connsiteY9030" fmla="*/ 1053481 h 1847704"/>
                <a:gd name="connsiteX9031" fmla="*/ 1005782 w 1842380"/>
                <a:gd name="connsiteY9031" fmla="*/ 6626 h 1847704"/>
                <a:gd name="connsiteX9032" fmla="*/ 1005782 w 1842380"/>
                <a:gd name="connsiteY9032" fmla="*/ 22600 h 1847704"/>
                <a:gd name="connsiteX9033" fmla="*/ 996730 w 1842380"/>
                <a:gd name="connsiteY9033" fmla="*/ 21535 h 1847704"/>
                <a:gd name="connsiteX9034" fmla="*/ 996730 w 1842380"/>
                <a:gd name="connsiteY9034" fmla="*/ 5561 h 1847704"/>
                <a:gd name="connsiteX9035" fmla="*/ 1005782 w 1842380"/>
                <a:gd name="connsiteY9035" fmla="*/ 6626 h 1847704"/>
                <a:gd name="connsiteX9036" fmla="*/ 1005782 w 1842380"/>
                <a:gd name="connsiteY9036" fmla="*/ 6626 h 1847704"/>
                <a:gd name="connsiteX9037" fmla="*/ 1005782 w 1842380"/>
                <a:gd name="connsiteY9037" fmla="*/ 76380 h 1847704"/>
                <a:gd name="connsiteX9038" fmla="*/ 1005782 w 1842380"/>
                <a:gd name="connsiteY9038" fmla="*/ 106732 h 1847704"/>
                <a:gd name="connsiteX9039" fmla="*/ 996730 w 1842380"/>
                <a:gd name="connsiteY9039" fmla="*/ 107797 h 1847704"/>
                <a:gd name="connsiteX9040" fmla="*/ 996730 w 1842380"/>
                <a:gd name="connsiteY9040" fmla="*/ 57211 h 1847704"/>
                <a:gd name="connsiteX9041" fmla="*/ 1005782 w 1842380"/>
                <a:gd name="connsiteY9041" fmla="*/ 76380 h 1847704"/>
                <a:gd name="connsiteX9042" fmla="*/ 1005782 w 1842380"/>
                <a:gd name="connsiteY9042" fmla="*/ 76380 h 1847704"/>
                <a:gd name="connsiteX9043" fmla="*/ 1005782 w 1842380"/>
                <a:gd name="connsiteY9043" fmla="*/ 230799 h 1847704"/>
                <a:gd name="connsiteX9044" fmla="*/ 1005782 w 1842380"/>
                <a:gd name="connsiteY9044" fmla="*/ 257956 h 1847704"/>
                <a:gd name="connsiteX9045" fmla="*/ 996730 w 1842380"/>
                <a:gd name="connsiteY9045" fmla="*/ 247839 h 1847704"/>
                <a:gd name="connsiteX9046" fmla="*/ 996730 w 1842380"/>
                <a:gd name="connsiteY9046" fmla="*/ 239852 h 1847704"/>
                <a:gd name="connsiteX9047" fmla="*/ 1005782 w 1842380"/>
                <a:gd name="connsiteY9047" fmla="*/ 230799 h 1847704"/>
                <a:gd name="connsiteX9048" fmla="*/ 1005782 w 1842380"/>
                <a:gd name="connsiteY9048" fmla="*/ 230799 h 1847704"/>
                <a:gd name="connsiteX9049" fmla="*/ 1005782 w 1842380"/>
                <a:gd name="connsiteY9049" fmla="*/ 261151 h 1847704"/>
                <a:gd name="connsiteX9050" fmla="*/ 1005782 w 1842380"/>
                <a:gd name="connsiteY9050" fmla="*/ 286177 h 1847704"/>
                <a:gd name="connsiteX9051" fmla="*/ 996730 w 1842380"/>
                <a:gd name="connsiteY9051" fmla="*/ 286177 h 1847704"/>
                <a:gd name="connsiteX9052" fmla="*/ 996730 w 1842380"/>
                <a:gd name="connsiteY9052" fmla="*/ 259021 h 1847704"/>
                <a:gd name="connsiteX9053" fmla="*/ 1005782 w 1842380"/>
                <a:gd name="connsiteY9053" fmla="*/ 261151 h 1847704"/>
                <a:gd name="connsiteX9054" fmla="*/ 1005782 w 1842380"/>
                <a:gd name="connsiteY9054" fmla="*/ 261151 h 1847704"/>
                <a:gd name="connsiteX9055" fmla="*/ 1005782 w 1842380"/>
                <a:gd name="connsiteY9055" fmla="*/ 293632 h 1847704"/>
                <a:gd name="connsiteX9056" fmla="*/ 1005782 w 1842380"/>
                <a:gd name="connsiteY9056" fmla="*/ 315996 h 1847704"/>
                <a:gd name="connsiteX9057" fmla="*/ 996730 w 1842380"/>
                <a:gd name="connsiteY9057" fmla="*/ 315996 h 1847704"/>
                <a:gd name="connsiteX9058" fmla="*/ 996730 w 1842380"/>
                <a:gd name="connsiteY9058" fmla="*/ 293632 h 1847704"/>
                <a:gd name="connsiteX9059" fmla="*/ 1003652 w 1842380"/>
                <a:gd name="connsiteY9059" fmla="*/ 293632 h 1847704"/>
                <a:gd name="connsiteX9060" fmla="*/ 1005782 w 1842380"/>
                <a:gd name="connsiteY9060" fmla="*/ 293632 h 1847704"/>
                <a:gd name="connsiteX9061" fmla="*/ 1005782 w 1842380"/>
                <a:gd name="connsiteY9061" fmla="*/ 293632 h 1847704"/>
                <a:gd name="connsiteX9062" fmla="*/ 1005782 w 1842380"/>
                <a:gd name="connsiteY9062" fmla="*/ 390543 h 1847704"/>
                <a:gd name="connsiteX9063" fmla="*/ 1005782 w 1842380"/>
                <a:gd name="connsiteY9063" fmla="*/ 400661 h 1847704"/>
                <a:gd name="connsiteX9064" fmla="*/ 1003652 w 1842380"/>
                <a:gd name="connsiteY9064" fmla="*/ 400661 h 1847704"/>
                <a:gd name="connsiteX9065" fmla="*/ 1003652 w 1842380"/>
                <a:gd name="connsiteY9065" fmla="*/ 400661 h 1847704"/>
                <a:gd name="connsiteX9066" fmla="*/ 1002587 w 1842380"/>
                <a:gd name="connsiteY9066" fmla="*/ 400661 h 1847704"/>
                <a:gd name="connsiteX9067" fmla="*/ 1005782 w 1842380"/>
                <a:gd name="connsiteY9067" fmla="*/ 406518 h 1847704"/>
                <a:gd name="connsiteX9068" fmla="*/ 1005782 w 1842380"/>
                <a:gd name="connsiteY9068" fmla="*/ 437934 h 1847704"/>
                <a:gd name="connsiteX9069" fmla="*/ 996730 w 1842380"/>
                <a:gd name="connsiteY9069" fmla="*/ 410778 h 1847704"/>
                <a:gd name="connsiteX9070" fmla="*/ 996730 w 1842380"/>
                <a:gd name="connsiteY9070" fmla="*/ 390543 h 1847704"/>
                <a:gd name="connsiteX9071" fmla="*/ 998860 w 1842380"/>
                <a:gd name="connsiteY9071" fmla="*/ 390543 h 1847704"/>
                <a:gd name="connsiteX9072" fmla="*/ 1005782 w 1842380"/>
                <a:gd name="connsiteY9072" fmla="*/ 390543 h 1847704"/>
                <a:gd name="connsiteX9073" fmla="*/ 1005782 w 1842380"/>
                <a:gd name="connsiteY9073" fmla="*/ 390543 h 1847704"/>
                <a:gd name="connsiteX9074" fmla="*/ 1005782 w 1842380"/>
                <a:gd name="connsiteY9074" fmla="*/ 443259 h 1847704"/>
                <a:gd name="connsiteX9075" fmla="*/ 1005782 w 1842380"/>
                <a:gd name="connsiteY9075" fmla="*/ 452311 h 1847704"/>
                <a:gd name="connsiteX9076" fmla="*/ 996730 w 1842380"/>
                <a:gd name="connsiteY9076" fmla="*/ 452311 h 1847704"/>
                <a:gd name="connsiteX9077" fmla="*/ 996730 w 1842380"/>
                <a:gd name="connsiteY9077" fmla="*/ 443259 h 1847704"/>
                <a:gd name="connsiteX9078" fmla="*/ 1005782 w 1842380"/>
                <a:gd name="connsiteY9078" fmla="*/ 443259 h 1847704"/>
                <a:gd name="connsiteX9079" fmla="*/ 1005782 w 1842380"/>
                <a:gd name="connsiteY9079" fmla="*/ 443259 h 1847704"/>
                <a:gd name="connsiteX9080" fmla="*/ 1005782 w 1842380"/>
                <a:gd name="connsiteY9080" fmla="*/ 535910 h 1847704"/>
                <a:gd name="connsiteX9081" fmla="*/ 1005782 w 1842380"/>
                <a:gd name="connsiteY9081" fmla="*/ 663173 h 1847704"/>
                <a:gd name="connsiteX9082" fmla="*/ 1004717 w 1842380"/>
                <a:gd name="connsiteY9082" fmla="*/ 661043 h 1847704"/>
                <a:gd name="connsiteX9083" fmla="*/ 1002587 w 1842380"/>
                <a:gd name="connsiteY9083" fmla="*/ 658913 h 1847704"/>
                <a:gd name="connsiteX9084" fmla="*/ 998327 w 1842380"/>
                <a:gd name="connsiteY9084" fmla="*/ 654653 h 1847704"/>
                <a:gd name="connsiteX9085" fmla="*/ 997262 w 1842380"/>
                <a:gd name="connsiteY9085" fmla="*/ 651459 h 1847704"/>
                <a:gd name="connsiteX9086" fmla="*/ 997262 w 1842380"/>
                <a:gd name="connsiteY9086" fmla="*/ 650394 h 1847704"/>
                <a:gd name="connsiteX9087" fmla="*/ 997262 w 1842380"/>
                <a:gd name="connsiteY9087" fmla="*/ 620042 h 1847704"/>
                <a:gd name="connsiteX9088" fmla="*/ 997262 w 1842380"/>
                <a:gd name="connsiteY9088" fmla="*/ 620042 h 1847704"/>
                <a:gd name="connsiteX9089" fmla="*/ 998327 w 1842380"/>
                <a:gd name="connsiteY9089" fmla="*/ 610990 h 1847704"/>
                <a:gd name="connsiteX9090" fmla="*/ 997262 w 1842380"/>
                <a:gd name="connsiteY9090" fmla="*/ 606730 h 1847704"/>
                <a:gd name="connsiteX9091" fmla="*/ 997262 w 1842380"/>
                <a:gd name="connsiteY9091" fmla="*/ 593418 h 1847704"/>
                <a:gd name="connsiteX9092" fmla="*/ 997262 w 1842380"/>
                <a:gd name="connsiteY9092" fmla="*/ 592353 h 1847704"/>
                <a:gd name="connsiteX9093" fmla="*/ 998327 w 1842380"/>
                <a:gd name="connsiteY9093" fmla="*/ 588093 h 1847704"/>
                <a:gd name="connsiteX9094" fmla="*/ 999392 w 1842380"/>
                <a:gd name="connsiteY9094" fmla="*/ 585964 h 1847704"/>
                <a:gd name="connsiteX9095" fmla="*/ 1000457 w 1842380"/>
                <a:gd name="connsiteY9095" fmla="*/ 580106 h 1847704"/>
                <a:gd name="connsiteX9096" fmla="*/ 1000457 w 1842380"/>
                <a:gd name="connsiteY9096" fmla="*/ 577976 h 1847704"/>
                <a:gd name="connsiteX9097" fmla="*/ 1001522 w 1842380"/>
                <a:gd name="connsiteY9097" fmla="*/ 574781 h 1847704"/>
                <a:gd name="connsiteX9098" fmla="*/ 1001522 w 1842380"/>
                <a:gd name="connsiteY9098" fmla="*/ 572652 h 1847704"/>
                <a:gd name="connsiteX9099" fmla="*/ 1002587 w 1842380"/>
                <a:gd name="connsiteY9099" fmla="*/ 561469 h 1847704"/>
                <a:gd name="connsiteX9100" fmla="*/ 1003652 w 1842380"/>
                <a:gd name="connsiteY9100" fmla="*/ 555612 h 1847704"/>
                <a:gd name="connsiteX9101" fmla="*/ 1003652 w 1842380"/>
                <a:gd name="connsiteY9101" fmla="*/ 549755 h 1847704"/>
                <a:gd name="connsiteX9102" fmla="*/ 1004717 w 1842380"/>
                <a:gd name="connsiteY9102" fmla="*/ 543898 h 1847704"/>
                <a:gd name="connsiteX9103" fmla="*/ 1004717 w 1842380"/>
                <a:gd name="connsiteY9103" fmla="*/ 539638 h 1847704"/>
                <a:gd name="connsiteX9104" fmla="*/ 1005782 w 1842380"/>
                <a:gd name="connsiteY9104" fmla="*/ 535910 h 1847704"/>
                <a:gd name="connsiteX9105" fmla="*/ 1005782 w 1842380"/>
                <a:gd name="connsiteY9105" fmla="*/ 535910 h 1847704"/>
                <a:gd name="connsiteX9106" fmla="*/ 1005782 w 1842380"/>
                <a:gd name="connsiteY9106" fmla="*/ 696719 h 1847704"/>
                <a:gd name="connsiteX9107" fmla="*/ 1005782 w 1842380"/>
                <a:gd name="connsiteY9107" fmla="*/ 703642 h 1847704"/>
                <a:gd name="connsiteX9108" fmla="*/ 997795 w 1842380"/>
                <a:gd name="connsiteY9108" fmla="*/ 701512 h 1847704"/>
                <a:gd name="connsiteX9109" fmla="*/ 996730 w 1842380"/>
                <a:gd name="connsiteY9109" fmla="*/ 701512 h 1847704"/>
                <a:gd name="connsiteX9110" fmla="*/ 996730 w 1842380"/>
                <a:gd name="connsiteY9110" fmla="*/ 694589 h 1847704"/>
                <a:gd name="connsiteX9111" fmla="*/ 996730 w 1842380"/>
                <a:gd name="connsiteY9111" fmla="*/ 695654 h 1847704"/>
                <a:gd name="connsiteX9112" fmla="*/ 1005782 w 1842380"/>
                <a:gd name="connsiteY9112" fmla="*/ 696719 h 1847704"/>
                <a:gd name="connsiteX9113" fmla="*/ 1005782 w 1842380"/>
                <a:gd name="connsiteY9113" fmla="*/ 696719 h 1847704"/>
                <a:gd name="connsiteX9114" fmla="*/ 1005782 w 1842380"/>
                <a:gd name="connsiteY9114" fmla="*/ 733993 h 1847704"/>
                <a:gd name="connsiteX9115" fmla="*/ 1004717 w 1842380"/>
                <a:gd name="connsiteY9115" fmla="*/ 731863 h 1847704"/>
                <a:gd name="connsiteX9116" fmla="*/ 996730 w 1842380"/>
                <a:gd name="connsiteY9116" fmla="*/ 701512 h 1847704"/>
                <a:gd name="connsiteX9117" fmla="*/ 996730 w 1842380"/>
                <a:gd name="connsiteY9117" fmla="*/ 730798 h 1847704"/>
                <a:gd name="connsiteX9118" fmla="*/ 996730 w 1842380"/>
                <a:gd name="connsiteY9118" fmla="*/ 730798 h 1847704"/>
                <a:gd name="connsiteX9119" fmla="*/ 996730 w 1842380"/>
                <a:gd name="connsiteY9119" fmla="*/ 730798 h 1847704"/>
                <a:gd name="connsiteX9120" fmla="*/ 996730 w 1842380"/>
                <a:gd name="connsiteY9120" fmla="*/ 736655 h 1847704"/>
                <a:gd name="connsiteX9121" fmla="*/ 999925 w 1842380"/>
                <a:gd name="connsiteY9121" fmla="*/ 736655 h 1847704"/>
                <a:gd name="connsiteX9122" fmla="*/ 1005782 w 1842380"/>
                <a:gd name="connsiteY9122" fmla="*/ 742513 h 1847704"/>
                <a:gd name="connsiteX9123" fmla="*/ 1005782 w 1842380"/>
                <a:gd name="connsiteY9123" fmla="*/ 733993 h 1847704"/>
                <a:gd name="connsiteX9124" fmla="*/ 1005782 w 1842380"/>
                <a:gd name="connsiteY9124" fmla="*/ 733993 h 1847704"/>
                <a:gd name="connsiteX9125" fmla="*/ 1005782 w 1842380"/>
                <a:gd name="connsiteY9125" fmla="*/ 1130158 h 1847704"/>
                <a:gd name="connsiteX9126" fmla="*/ 1005782 w 1842380"/>
                <a:gd name="connsiteY9126" fmla="*/ 1139210 h 1847704"/>
                <a:gd name="connsiteX9127" fmla="*/ 1004717 w 1842380"/>
                <a:gd name="connsiteY9127" fmla="*/ 1138145 h 1847704"/>
                <a:gd name="connsiteX9128" fmla="*/ 996730 w 1842380"/>
                <a:gd name="connsiteY9128" fmla="*/ 1138145 h 1847704"/>
                <a:gd name="connsiteX9129" fmla="*/ 996730 w 1842380"/>
                <a:gd name="connsiteY9129" fmla="*/ 1132288 h 1847704"/>
                <a:gd name="connsiteX9130" fmla="*/ 1003652 w 1842380"/>
                <a:gd name="connsiteY9130" fmla="*/ 1131223 h 1847704"/>
                <a:gd name="connsiteX9131" fmla="*/ 1005782 w 1842380"/>
                <a:gd name="connsiteY9131" fmla="*/ 1130158 h 1847704"/>
                <a:gd name="connsiteX9132" fmla="*/ 1005782 w 1842380"/>
                <a:gd name="connsiteY9132" fmla="*/ 1130158 h 1847704"/>
                <a:gd name="connsiteX9133" fmla="*/ 1005782 w 1842380"/>
                <a:gd name="connsiteY9133" fmla="*/ 1160509 h 1847704"/>
                <a:gd name="connsiteX9134" fmla="*/ 1005782 w 1842380"/>
                <a:gd name="connsiteY9134" fmla="*/ 1171691 h 1847704"/>
                <a:gd name="connsiteX9135" fmla="*/ 996730 w 1842380"/>
                <a:gd name="connsiteY9135" fmla="*/ 1174886 h 1847704"/>
                <a:gd name="connsiteX9136" fmla="*/ 996730 w 1842380"/>
                <a:gd name="connsiteY9136" fmla="*/ 1169029 h 1847704"/>
                <a:gd name="connsiteX9137" fmla="*/ 1000990 w 1842380"/>
                <a:gd name="connsiteY9137" fmla="*/ 1166899 h 1847704"/>
                <a:gd name="connsiteX9138" fmla="*/ 1002055 w 1842380"/>
                <a:gd name="connsiteY9138" fmla="*/ 1165834 h 1847704"/>
                <a:gd name="connsiteX9139" fmla="*/ 996197 w 1842380"/>
                <a:gd name="connsiteY9139" fmla="*/ 1161574 h 1847704"/>
                <a:gd name="connsiteX9140" fmla="*/ 996197 w 1842380"/>
                <a:gd name="connsiteY9140" fmla="*/ 1152522 h 1847704"/>
                <a:gd name="connsiteX9141" fmla="*/ 1005782 w 1842380"/>
                <a:gd name="connsiteY9141" fmla="*/ 1160509 h 1847704"/>
                <a:gd name="connsiteX9142" fmla="*/ 1005782 w 1842380"/>
                <a:gd name="connsiteY9142" fmla="*/ 1160509 h 1847704"/>
                <a:gd name="connsiteX9143" fmla="*/ 1005782 w 1842380"/>
                <a:gd name="connsiteY9143" fmla="*/ 1194055 h 1847704"/>
                <a:gd name="connsiteX9144" fmla="*/ 1005782 w 1842380"/>
                <a:gd name="connsiteY9144" fmla="*/ 1217485 h 1847704"/>
                <a:gd name="connsiteX9145" fmla="*/ 1005782 w 1842380"/>
                <a:gd name="connsiteY9145" fmla="*/ 1218550 h 1847704"/>
                <a:gd name="connsiteX9146" fmla="*/ 1002587 w 1842380"/>
                <a:gd name="connsiteY9146" fmla="*/ 1221744 h 1847704"/>
                <a:gd name="connsiteX9147" fmla="*/ 999392 w 1842380"/>
                <a:gd name="connsiteY9147" fmla="*/ 1223874 h 1847704"/>
                <a:gd name="connsiteX9148" fmla="*/ 997262 w 1842380"/>
                <a:gd name="connsiteY9148" fmla="*/ 1226004 h 1847704"/>
                <a:gd name="connsiteX9149" fmla="*/ 997262 w 1842380"/>
                <a:gd name="connsiteY9149" fmla="*/ 1202043 h 1847704"/>
                <a:gd name="connsiteX9150" fmla="*/ 1001522 w 1842380"/>
                <a:gd name="connsiteY9150" fmla="*/ 1197783 h 1847704"/>
                <a:gd name="connsiteX9151" fmla="*/ 1005782 w 1842380"/>
                <a:gd name="connsiteY9151" fmla="*/ 1194055 h 1847704"/>
                <a:gd name="connsiteX9152" fmla="*/ 1005782 w 1842380"/>
                <a:gd name="connsiteY9152" fmla="*/ 1194055 h 1847704"/>
                <a:gd name="connsiteX9153" fmla="*/ 1005782 w 1842380"/>
                <a:gd name="connsiteY9153" fmla="*/ 1238251 h 1847704"/>
                <a:gd name="connsiteX9154" fmla="*/ 1005782 w 1842380"/>
                <a:gd name="connsiteY9154" fmla="*/ 1255291 h 1847704"/>
                <a:gd name="connsiteX9155" fmla="*/ 1004717 w 1842380"/>
                <a:gd name="connsiteY9155" fmla="*/ 1258486 h 1847704"/>
                <a:gd name="connsiteX9156" fmla="*/ 1003652 w 1842380"/>
                <a:gd name="connsiteY9156" fmla="*/ 1261680 h 1847704"/>
                <a:gd name="connsiteX9157" fmla="*/ 1001522 w 1842380"/>
                <a:gd name="connsiteY9157" fmla="*/ 1264875 h 1847704"/>
                <a:gd name="connsiteX9158" fmla="*/ 998327 w 1842380"/>
                <a:gd name="connsiteY9158" fmla="*/ 1270733 h 1847704"/>
                <a:gd name="connsiteX9159" fmla="*/ 997262 w 1842380"/>
                <a:gd name="connsiteY9159" fmla="*/ 1272862 h 1847704"/>
                <a:gd name="connsiteX9160" fmla="*/ 997262 w 1842380"/>
                <a:gd name="connsiteY9160" fmla="*/ 1242511 h 1847704"/>
                <a:gd name="connsiteX9161" fmla="*/ 997262 w 1842380"/>
                <a:gd name="connsiteY9161" fmla="*/ 1242511 h 1847704"/>
                <a:gd name="connsiteX9162" fmla="*/ 1001522 w 1842380"/>
                <a:gd name="connsiteY9162" fmla="*/ 1239316 h 1847704"/>
                <a:gd name="connsiteX9163" fmla="*/ 1003652 w 1842380"/>
                <a:gd name="connsiteY9163" fmla="*/ 1238251 h 1847704"/>
                <a:gd name="connsiteX9164" fmla="*/ 1005782 w 1842380"/>
                <a:gd name="connsiteY9164" fmla="*/ 1238251 h 1847704"/>
                <a:gd name="connsiteX9165" fmla="*/ 1005782 w 1842380"/>
                <a:gd name="connsiteY9165" fmla="*/ 1238251 h 1847704"/>
                <a:gd name="connsiteX9166" fmla="*/ 1005782 w 1842380"/>
                <a:gd name="connsiteY9166" fmla="*/ 1417164 h 1847704"/>
                <a:gd name="connsiteX9167" fmla="*/ 1005782 w 1842380"/>
                <a:gd name="connsiteY9167" fmla="*/ 1435269 h 1847704"/>
                <a:gd name="connsiteX9168" fmla="*/ 997795 w 1842380"/>
                <a:gd name="connsiteY9168" fmla="*/ 1429412 h 1847704"/>
                <a:gd name="connsiteX9169" fmla="*/ 996730 w 1842380"/>
                <a:gd name="connsiteY9169" fmla="*/ 1428347 h 1847704"/>
                <a:gd name="connsiteX9170" fmla="*/ 996730 w 1842380"/>
                <a:gd name="connsiteY9170" fmla="*/ 1418229 h 1847704"/>
                <a:gd name="connsiteX9171" fmla="*/ 1000990 w 1842380"/>
                <a:gd name="connsiteY9171" fmla="*/ 1419294 h 1847704"/>
                <a:gd name="connsiteX9172" fmla="*/ 1005782 w 1842380"/>
                <a:gd name="connsiteY9172" fmla="*/ 1417164 h 1847704"/>
                <a:gd name="connsiteX9173" fmla="*/ 1005782 w 1842380"/>
                <a:gd name="connsiteY9173" fmla="*/ 1417164 h 1847704"/>
                <a:gd name="connsiteX9174" fmla="*/ 1005782 w 1842380"/>
                <a:gd name="connsiteY9174" fmla="*/ 1467750 h 1847704"/>
                <a:gd name="connsiteX9175" fmla="*/ 1005782 w 1842380"/>
                <a:gd name="connsiteY9175" fmla="*/ 1477867 h 1847704"/>
                <a:gd name="connsiteX9176" fmla="*/ 996730 w 1842380"/>
                <a:gd name="connsiteY9176" fmla="*/ 1476802 h 1847704"/>
                <a:gd name="connsiteX9177" fmla="*/ 996730 w 1842380"/>
                <a:gd name="connsiteY9177" fmla="*/ 1476802 h 1847704"/>
                <a:gd name="connsiteX9178" fmla="*/ 996730 w 1842380"/>
                <a:gd name="connsiteY9178" fmla="*/ 1465620 h 1847704"/>
                <a:gd name="connsiteX9179" fmla="*/ 1005782 w 1842380"/>
                <a:gd name="connsiteY9179" fmla="*/ 1467750 h 1847704"/>
                <a:gd name="connsiteX9180" fmla="*/ 1005782 w 1842380"/>
                <a:gd name="connsiteY9180" fmla="*/ 1467750 h 1847704"/>
                <a:gd name="connsiteX9181" fmla="*/ 1005782 w 1842380"/>
                <a:gd name="connsiteY9181" fmla="*/ 1737185 h 1847704"/>
                <a:gd name="connsiteX9182" fmla="*/ 1005782 w 1842380"/>
                <a:gd name="connsiteY9182" fmla="*/ 1753159 h 1847704"/>
                <a:gd name="connsiteX9183" fmla="*/ 997795 w 1842380"/>
                <a:gd name="connsiteY9183" fmla="*/ 1755289 h 1847704"/>
                <a:gd name="connsiteX9184" fmla="*/ 1005782 w 1842380"/>
                <a:gd name="connsiteY9184" fmla="*/ 1763276 h 1847704"/>
                <a:gd name="connsiteX9185" fmla="*/ 1005782 w 1842380"/>
                <a:gd name="connsiteY9185" fmla="*/ 1796823 h 1847704"/>
                <a:gd name="connsiteX9186" fmla="*/ 996730 w 1842380"/>
                <a:gd name="connsiteY9186" fmla="*/ 1783511 h 1847704"/>
                <a:gd name="connsiteX9187" fmla="*/ 996730 w 1842380"/>
                <a:gd name="connsiteY9187" fmla="*/ 1739847 h 1847704"/>
                <a:gd name="connsiteX9188" fmla="*/ 1005782 w 1842380"/>
                <a:gd name="connsiteY9188" fmla="*/ 1737185 h 1847704"/>
                <a:gd name="connsiteX9189" fmla="*/ 1005782 w 1842380"/>
                <a:gd name="connsiteY9189" fmla="*/ 1737185 h 1847704"/>
                <a:gd name="connsiteX9190" fmla="*/ 1005782 w 1842380"/>
                <a:gd name="connsiteY9190" fmla="*/ 1826109 h 1847704"/>
                <a:gd name="connsiteX9191" fmla="*/ 1005782 w 1842380"/>
                <a:gd name="connsiteY9191" fmla="*/ 1842083 h 1847704"/>
                <a:gd name="connsiteX9192" fmla="*/ 996730 w 1842380"/>
                <a:gd name="connsiteY9192" fmla="*/ 1843148 h 1847704"/>
                <a:gd name="connsiteX9193" fmla="*/ 996730 w 1842380"/>
                <a:gd name="connsiteY9193" fmla="*/ 1827174 h 1847704"/>
                <a:gd name="connsiteX9194" fmla="*/ 1005782 w 1842380"/>
                <a:gd name="connsiteY9194" fmla="*/ 1826109 h 1847704"/>
                <a:gd name="connsiteX9195" fmla="*/ 985548 w 1842380"/>
                <a:gd name="connsiteY9195" fmla="*/ 955504 h 1847704"/>
                <a:gd name="connsiteX9196" fmla="*/ 996730 w 1842380"/>
                <a:gd name="connsiteY9196" fmla="*/ 947517 h 1847704"/>
                <a:gd name="connsiteX9197" fmla="*/ 996730 w 1842380"/>
                <a:gd name="connsiteY9197" fmla="*/ 880957 h 1847704"/>
                <a:gd name="connsiteX9198" fmla="*/ 985548 w 1842380"/>
                <a:gd name="connsiteY9198" fmla="*/ 880957 h 1847704"/>
                <a:gd name="connsiteX9199" fmla="*/ 985548 w 1842380"/>
                <a:gd name="connsiteY9199" fmla="*/ 955504 h 1847704"/>
                <a:gd name="connsiteX9200" fmla="*/ 985548 w 1842380"/>
                <a:gd name="connsiteY9200" fmla="*/ 955504 h 1847704"/>
                <a:gd name="connsiteX9201" fmla="*/ 985548 w 1842380"/>
                <a:gd name="connsiteY9201" fmla="*/ 1045494 h 1847704"/>
                <a:gd name="connsiteX9202" fmla="*/ 996730 w 1842380"/>
                <a:gd name="connsiteY9202" fmla="*/ 1053481 h 1847704"/>
                <a:gd name="connsiteX9203" fmla="*/ 996730 w 1842380"/>
                <a:gd name="connsiteY9203" fmla="*/ 986921 h 1847704"/>
                <a:gd name="connsiteX9204" fmla="*/ 985548 w 1842380"/>
                <a:gd name="connsiteY9204" fmla="*/ 955504 h 1847704"/>
                <a:gd name="connsiteX9205" fmla="*/ 985548 w 1842380"/>
                <a:gd name="connsiteY9205" fmla="*/ 1045494 h 1847704"/>
                <a:gd name="connsiteX9206" fmla="*/ 985548 w 1842380"/>
                <a:gd name="connsiteY9206" fmla="*/ 1045494 h 1847704"/>
                <a:gd name="connsiteX9207" fmla="*/ 996730 w 1842380"/>
                <a:gd name="connsiteY9207" fmla="*/ 5561 h 1847704"/>
                <a:gd name="connsiteX9208" fmla="*/ 996730 w 1842380"/>
                <a:gd name="connsiteY9208" fmla="*/ 21535 h 1847704"/>
                <a:gd name="connsiteX9209" fmla="*/ 985548 w 1842380"/>
                <a:gd name="connsiteY9209" fmla="*/ 21535 h 1847704"/>
                <a:gd name="connsiteX9210" fmla="*/ 985548 w 1842380"/>
                <a:gd name="connsiteY9210" fmla="*/ 6626 h 1847704"/>
                <a:gd name="connsiteX9211" fmla="*/ 996730 w 1842380"/>
                <a:gd name="connsiteY9211" fmla="*/ 5561 h 1847704"/>
                <a:gd name="connsiteX9212" fmla="*/ 996730 w 1842380"/>
                <a:gd name="connsiteY9212" fmla="*/ 5561 h 1847704"/>
                <a:gd name="connsiteX9213" fmla="*/ 996730 w 1842380"/>
                <a:gd name="connsiteY9213" fmla="*/ 57211 h 1847704"/>
                <a:gd name="connsiteX9214" fmla="*/ 996730 w 1842380"/>
                <a:gd name="connsiteY9214" fmla="*/ 107797 h 1847704"/>
                <a:gd name="connsiteX9215" fmla="*/ 985548 w 1842380"/>
                <a:gd name="connsiteY9215" fmla="*/ 109927 h 1847704"/>
                <a:gd name="connsiteX9216" fmla="*/ 985548 w 1842380"/>
                <a:gd name="connsiteY9216" fmla="*/ 93952 h 1847704"/>
                <a:gd name="connsiteX9217" fmla="*/ 994600 w 1842380"/>
                <a:gd name="connsiteY9217" fmla="*/ 92887 h 1847704"/>
                <a:gd name="connsiteX9218" fmla="*/ 985548 w 1842380"/>
                <a:gd name="connsiteY9218" fmla="*/ 79575 h 1847704"/>
                <a:gd name="connsiteX9219" fmla="*/ 985548 w 1842380"/>
                <a:gd name="connsiteY9219" fmla="*/ 35912 h 1847704"/>
                <a:gd name="connsiteX9220" fmla="*/ 996730 w 1842380"/>
                <a:gd name="connsiteY9220" fmla="*/ 57211 h 1847704"/>
                <a:gd name="connsiteX9221" fmla="*/ 996730 w 1842380"/>
                <a:gd name="connsiteY9221" fmla="*/ 57211 h 1847704"/>
                <a:gd name="connsiteX9222" fmla="*/ 996730 w 1842380"/>
                <a:gd name="connsiteY9222" fmla="*/ 239852 h 1847704"/>
                <a:gd name="connsiteX9223" fmla="*/ 996730 w 1842380"/>
                <a:gd name="connsiteY9223" fmla="*/ 247839 h 1847704"/>
                <a:gd name="connsiteX9224" fmla="*/ 995665 w 1842380"/>
                <a:gd name="connsiteY9224" fmla="*/ 243579 h 1847704"/>
                <a:gd name="connsiteX9225" fmla="*/ 996730 w 1842380"/>
                <a:gd name="connsiteY9225" fmla="*/ 239852 h 1847704"/>
                <a:gd name="connsiteX9226" fmla="*/ 996730 w 1842380"/>
                <a:gd name="connsiteY9226" fmla="*/ 239852 h 1847704"/>
                <a:gd name="connsiteX9227" fmla="*/ 996730 w 1842380"/>
                <a:gd name="connsiteY9227" fmla="*/ 258488 h 1847704"/>
                <a:gd name="connsiteX9228" fmla="*/ 996730 w 1842380"/>
                <a:gd name="connsiteY9228" fmla="*/ 285645 h 1847704"/>
                <a:gd name="connsiteX9229" fmla="*/ 985548 w 1842380"/>
                <a:gd name="connsiteY9229" fmla="*/ 284580 h 1847704"/>
                <a:gd name="connsiteX9230" fmla="*/ 985548 w 1842380"/>
                <a:gd name="connsiteY9230" fmla="*/ 256359 h 1847704"/>
                <a:gd name="connsiteX9231" fmla="*/ 996730 w 1842380"/>
                <a:gd name="connsiteY9231" fmla="*/ 258488 h 1847704"/>
                <a:gd name="connsiteX9232" fmla="*/ 996730 w 1842380"/>
                <a:gd name="connsiteY9232" fmla="*/ 258488 h 1847704"/>
                <a:gd name="connsiteX9233" fmla="*/ 996730 w 1842380"/>
                <a:gd name="connsiteY9233" fmla="*/ 293632 h 1847704"/>
                <a:gd name="connsiteX9234" fmla="*/ 996730 w 1842380"/>
                <a:gd name="connsiteY9234" fmla="*/ 315996 h 1847704"/>
                <a:gd name="connsiteX9235" fmla="*/ 990873 w 1842380"/>
                <a:gd name="connsiteY9235" fmla="*/ 317061 h 1847704"/>
                <a:gd name="connsiteX9236" fmla="*/ 985015 w 1842380"/>
                <a:gd name="connsiteY9236" fmla="*/ 313866 h 1847704"/>
                <a:gd name="connsiteX9237" fmla="*/ 985015 w 1842380"/>
                <a:gd name="connsiteY9237" fmla="*/ 295762 h 1847704"/>
                <a:gd name="connsiteX9238" fmla="*/ 996730 w 1842380"/>
                <a:gd name="connsiteY9238" fmla="*/ 293632 h 1847704"/>
                <a:gd name="connsiteX9239" fmla="*/ 996730 w 1842380"/>
                <a:gd name="connsiteY9239" fmla="*/ 293632 h 1847704"/>
                <a:gd name="connsiteX9240" fmla="*/ 996730 w 1842380"/>
                <a:gd name="connsiteY9240" fmla="*/ 390543 h 1847704"/>
                <a:gd name="connsiteX9241" fmla="*/ 996730 w 1842380"/>
                <a:gd name="connsiteY9241" fmla="*/ 410778 h 1847704"/>
                <a:gd name="connsiteX9242" fmla="*/ 985548 w 1842380"/>
                <a:gd name="connsiteY9242" fmla="*/ 399596 h 1847704"/>
                <a:gd name="connsiteX9243" fmla="*/ 985548 w 1842380"/>
                <a:gd name="connsiteY9243" fmla="*/ 388414 h 1847704"/>
                <a:gd name="connsiteX9244" fmla="*/ 993535 w 1842380"/>
                <a:gd name="connsiteY9244" fmla="*/ 391608 h 1847704"/>
                <a:gd name="connsiteX9245" fmla="*/ 996730 w 1842380"/>
                <a:gd name="connsiteY9245" fmla="*/ 390543 h 1847704"/>
                <a:gd name="connsiteX9246" fmla="*/ 996730 w 1842380"/>
                <a:gd name="connsiteY9246" fmla="*/ 390543 h 1847704"/>
                <a:gd name="connsiteX9247" fmla="*/ 996730 w 1842380"/>
                <a:gd name="connsiteY9247" fmla="*/ 443259 h 1847704"/>
                <a:gd name="connsiteX9248" fmla="*/ 996730 w 1842380"/>
                <a:gd name="connsiteY9248" fmla="*/ 452311 h 1847704"/>
                <a:gd name="connsiteX9249" fmla="*/ 985548 w 1842380"/>
                <a:gd name="connsiteY9249" fmla="*/ 451246 h 1847704"/>
                <a:gd name="connsiteX9250" fmla="*/ 985548 w 1842380"/>
                <a:gd name="connsiteY9250" fmla="*/ 441129 h 1847704"/>
                <a:gd name="connsiteX9251" fmla="*/ 996730 w 1842380"/>
                <a:gd name="connsiteY9251" fmla="*/ 443259 h 1847704"/>
                <a:gd name="connsiteX9252" fmla="*/ 996730 w 1842380"/>
                <a:gd name="connsiteY9252" fmla="*/ 443259 h 1847704"/>
                <a:gd name="connsiteX9253" fmla="*/ 996730 w 1842380"/>
                <a:gd name="connsiteY9253" fmla="*/ 591821 h 1847704"/>
                <a:gd name="connsiteX9254" fmla="*/ 996730 w 1842380"/>
                <a:gd name="connsiteY9254" fmla="*/ 605133 h 1847704"/>
                <a:gd name="connsiteX9255" fmla="*/ 995665 w 1842380"/>
                <a:gd name="connsiteY9255" fmla="*/ 604068 h 1847704"/>
                <a:gd name="connsiteX9256" fmla="*/ 995665 w 1842380"/>
                <a:gd name="connsiteY9256" fmla="*/ 598211 h 1847704"/>
                <a:gd name="connsiteX9257" fmla="*/ 995665 w 1842380"/>
                <a:gd name="connsiteY9257" fmla="*/ 593951 h 1847704"/>
                <a:gd name="connsiteX9258" fmla="*/ 996730 w 1842380"/>
                <a:gd name="connsiteY9258" fmla="*/ 591821 h 1847704"/>
                <a:gd name="connsiteX9259" fmla="*/ 996730 w 1842380"/>
                <a:gd name="connsiteY9259" fmla="*/ 591821 h 1847704"/>
                <a:gd name="connsiteX9260" fmla="*/ 996730 w 1842380"/>
                <a:gd name="connsiteY9260" fmla="*/ 618977 h 1847704"/>
                <a:gd name="connsiteX9261" fmla="*/ 996730 w 1842380"/>
                <a:gd name="connsiteY9261" fmla="*/ 649329 h 1847704"/>
                <a:gd name="connsiteX9262" fmla="*/ 994600 w 1842380"/>
                <a:gd name="connsiteY9262" fmla="*/ 648264 h 1847704"/>
                <a:gd name="connsiteX9263" fmla="*/ 993535 w 1842380"/>
                <a:gd name="connsiteY9263" fmla="*/ 646134 h 1847704"/>
                <a:gd name="connsiteX9264" fmla="*/ 992470 w 1842380"/>
                <a:gd name="connsiteY9264" fmla="*/ 644004 h 1847704"/>
                <a:gd name="connsiteX9265" fmla="*/ 991405 w 1842380"/>
                <a:gd name="connsiteY9265" fmla="*/ 639744 h 1847704"/>
                <a:gd name="connsiteX9266" fmla="*/ 991405 w 1842380"/>
                <a:gd name="connsiteY9266" fmla="*/ 633887 h 1847704"/>
                <a:gd name="connsiteX9267" fmla="*/ 992470 w 1842380"/>
                <a:gd name="connsiteY9267" fmla="*/ 629627 h 1847704"/>
                <a:gd name="connsiteX9268" fmla="*/ 992470 w 1842380"/>
                <a:gd name="connsiteY9268" fmla="*/ 626432 h 1847704"/>
                <a:gd name="connsiteX9269" fmla="*/ 994600 w 1842380"/>
                <a:gd name="connsiteY9269" fmla="*/ 623237 h 1847704"/>
                <a:gd name="connsiteX9270" fmla="*/ 996730 w 1842380"/>
                <a:gd name="connsiteY9270" fmla="*/ 618977 h 1847704"/>
                <a:gd name="connsiteX9271" fmla="*/ 996730 w 1842380"/>
                <a:gd name="connsiteY9271" fmla="*/ 618977 h 1847704"/>
                <a:gd name="connsiteX9272" fmla="*/ 996730 w 1842380"/>
                <a:gd name="connsiteY9272" fmla="*/ 694589 h 1847704"/>
                <a:gd name="connsiteX9273" fmla="*/ 996730 w 1842380"/>
                <a:gd name="connsiteY9273" fmla="*/ 701512 h 1847704"/>
                <a:gd name="connsiteX9274" fmla="*/ 995665 w 1842380"/>
                <a:gd name="connsiteY9274" fmla="*/ 701512 h 1847704"/>
                <a:gd name="connsiteX9275" fmla="*/ 996730 w 1842380"/>
                <a:gd name="connsiteY9275" fmla="*/ 701512 h 1847704"/>
                <a:gd name="connsiteX9276" fmla="*/ 996730 w 1842380"/>
                <a:gd name="connsiteY9276" fmla="*/ 730798 h 1847704"/>
                <a:gd name="connsiteX9277" fmla="*/ 985548 w 1842380"/>
                <a:gd name="connsiteY9277" fmla="*/ 699382 h 1847704"/>
                <a:gd name="connsiteX9278" fmla="*/ 985548 w 1842380"/>
                <a:gd name="connsiteY9278" fmla="*/ 692460 h 1847704"/>
                <a:gd name="connsiteX9279" fmla="*/ 989808 w 1842380"/>
                <a:gd name="connsiteY9279" fmla="*/ 694589 h 1847704"/>
                <a:gd name="connsiteX9280" fmla="*/ 996730 w 1842380"/>
                <a:gd name="connsiteY9280" fmla="*/ 694589 h 1847704"/>
                <a:gd name="connsiteX9281" fmla="*/ 996730 w 1842380"/>
                <a:gd name="connsiteY9281" fmla="*/ 694589 h 1847704"/>
                <a:gd name="connsiteX9282" fmla="*/ 996730 w 1842380"/>
                <a:gd name="connsiteY9282" fmla="*/ 730266 h 1847704"/>
                <a:gd name="connsiteX9283" fmla="*/ 985548 w 1842380"/>
                <a:gd name="connsiteY9283" fmla="*/ 728136 h 1847704"/>
                <a:gd name="connsiteX9284" fmla="*/ 985548 w 1842380"/>
                <a:gd name="connsiteY9284" fmla="*/ 735058 h 1847704"/>
                <a:gd name="connsiteX9285" fmla="*/ 996730 w 1842380"/>
                <a:gd name="connsiteY9285" fmla="*/ 736123 h 1847704"/>
                <a:gd name="connsiteX9286" fmla="*/ 996730 w 1842380"/>
                <a:gd name="connsiteY9286" fmla="*/ 730266 h 1847704"/>
                <a:gd name="connsiteX9287" fmla="*/ 996730 w 1842380"/>
                <a:gd name="connsiteY9287" fmla="*/ 730266 h 1847704"/>
                <a:gd name="connsiteX9288" fmla="*/ 996730 w 1842380"/>
                <a:gd name="connsiteY9288" fmla="*/ 1132288 h 1847704"/>
                <a:gd name="connsiteX9289" fmla="*/ 996730 w 1842380"/>
                <a:gd name="connsiteY9289" fmla="*/ 1138145 h 1847704"/>
                <a:gd name="connsiteX9290" fmla="*/ 985548 w 1842380"/>
                <a:gd name="connsiteY9290" fmla="*/ 1142405 h 1847704"/>
                <a:gd name="connsiteX9291" fmla="*/ 985548 w 1842380"/>
                <a:gd name="connsiteY9291" fmla="*/ 1135483 h 1847704"/>
                <a:gd name="connsiteX9292" fmla="*/ 996730 w 1842380"/>
                <a:gd name="connsiteY9292" fmla="*/ 1132288 h 1847704"/>
                <a:gd name="connsiteX9293" fmla="*/ 996730 w 1842380"/>
                <a:gd name="connsiteY9293" fmla="*/ 1132288 h 1847704"/>
                <a:gd name="connsiteX9294" fmla="*/ 996730 w 1842380"/>
                <a:gd name="connsiteY9294" fmla="*/ 1152522 h 1847704"/>
                <a:gd name="connsiteX9295" fmla="*/ 996730 w 1842380"/>
                <a:gd name="connsiteY9295" fmla="*/ 1161574 h 1847704"/>
                <a:gd name="connsiteX9296" fmla="*/ 985548 w 1842380"/>
                <a:gd name="connsiteY9296" fmla="*/ 1151457 h 1847704"/>
                <a:gd name="connsiteX9297" fmla="*/ 985548 w 1842380"/>
                <a:gd name="connsiteY9297" fmla="*/ 1143470 h 1847704"/>
                <a:gd name="connsiteX9298" fmla="*/ 996730 w 1842380"/>
                <a:gd name="connsiteY9298" fmla="*/ 1152522 h 1847704"/>
                <a:gd name="connsiteX9299" fmla="*/ 996730 w 1842380"/>
                <a:gd name="connsiteY9299" fmla="*/ 1152522 h 1847704"/>
                <a:gd name="connsiteX9300" fmla="*/ 996730 w 1842380"/>
                <a:gd name="connsiteY9300" fmla="*/ 1169561 h 1847704"/>
                <a:gd name="connsiteX9301" fmla="*/ 996730 w 1842380"/>
                <a:gd name="connsiteY9301" fmla="*/ 1175419 h 1847704"/>
                <a:gd name="connsiteX9302" fmla="*/ 985548 w 1842380"/>
                <a:gd name="connsiteY9302" fmla="*/ 1177549 h 1847704"/>
                <a:gd name="connsiteX9303" fmla="*/ 985548 w 1842380"/>
                <a:gd name="connsiteY9303" fmla="*/ 1171691 h 1847704"/>
                <a:gd name="connsiteX9304" fmla="*/ 996730 w 1842380"/>
                <a:gd name="connsiteY9304" fmla="*/ 1169561 h 1847704"/>
                <a:gd name="connsiteX9305" fmla="*/ 996730 w 1842380"/>
                <a:gd name="connsiteY9305" fmla="*/ 1169561 h 1847704"/>
                <a:gd name="connsiteX9306" fmla="*/ 996730 w 1842380"/>
                <a:gd name="connsiteY9306" fmla="*/ 1202043 h 1847704"/>
                <a:gd name="connsiteX9307" fmla="*/ 996730 w 1842380"/>
                <a:gd name="connsiteY9307" fmla="*/ 1227069 h 1847704"/>
                <a:gd name="connsiteX9308" fmla="*/ 993535 w 1842380"/>
                <a:gd name="connsiteY9308" fmla="*/ 1229199 h 1847704"/>
                <a:gd name="connsiteX9309" fmla="*/ 991405 w 1842380"/>
                <a:gd name="connsiteY9309" fmla="*/ 1232394 h 1847704"/>
                <a:gd name="connsiteX9310" fmla="*/ 985548 w 1842380"/>
                <a:gd name="connsiteY9310" fmla="*/ 1233459 h 1847704"/>
                <a:gd name="connsiteX9311" fmla="*/ 985548 w 1842380"/>
                <a:gd name="connsiteY9311" fmla="*/ 1215355 h 1847704"/>
                <a:gd name="connsiteX9312" fmla="*/ 987678 w 1842380"/>
                <a:gd name="connsiteY9312" fmla="*/ 1213225 h 1847704"/>
                <a:gd name="connsiteX9313" fmla="*/ 988743 w 1842380"/>
                <a:gd name="connsiteY9313" fmla="*/ 1208965 h 1847704"/>
                <a:gd name="connsiteX9314" fmla="*/ 994600 w 1842380"/>
                <a:gd name="connsiteY9314" fmla="*/ 1204705 h 1847704"/>
                <a:gd name="connsiteX9315" fmla="*/ 996730 w 1842380"/>
                <a:gd name="connsiteY9315" fmla="*/ 1202043 h 1847704"/>
                <a:gd name="connsiteX9316" fmla="*/ 996730 w 1842380"/>
                <a:gd name="connsiteY9316" fmla="*/ 1202043 h 1847704"/>
                <a:gd name="connsiteX9317" fmla="*/ 996730 w 1842380"/>
                <a:gd name="connsiteY9317" fmla="*/ 1242511 h 1847704"/>
                <a:gd name="connsiteX9318" fmla="*/ 996730 w 1842380"/>
                <a:gd name="connsiteY9318" fmla="*/ 1272862 h 1847704"/>
                <a:gd name="connsiteX9319" fmla="*/ 994600 w 1842380"/>
                <a:gd name="connsiteY9319" fmla="*/ 1273927 h 1847704"/>
                <a:gd name="connsiteX9320" fmla="*/ 988743 w 1842380"/>
                <a:gd name="connsiteY9320" fmla="*/ 1278187 h 1847704"/>
                <a:gd name="connsiteX9321" fmla="*/ 985548 w 1842380"/>
                <a:gd name="connsiteY9321" fmla="*/ 1278187 h 1847704"/>
                <a:gd name="connsiteX9322" fmla="*/ 985548 w 1842380"/>
                <a:gd name="connsiteY9322" fmla="*/ 1255291 h 1847704"/>
                <a:gd name="connsiteX9323" fmla="*/ 989808 w 1842380"/>
                <a:gd name="connsiteY9323" fmla="*/ 1251031 h 1847704"/>
                <a:gd name="connsiteX9324" fmla="*/ 993003 w 1842380"/>
                <a:gd name="connsiteY9324" fmla="*/ 1249966 h 1847704"/>
                <a:gd name="connsiteX9325" fmla="*/ 994068 w 1842380"/>
                <a:gd name="connsiteY9325" fmla="*/ 1247836 h 1847704"/>
                <a:gd name="connsiteX9326" fmla="*/ 994068 w 1842380"/>
                <a:gd name="connsiteY9326" fmla="*/ 1244641 h 1847704"/>
                <a:gd name="connsiteX9327" fmla="*/ 996730 w 1842380"/>
                <a:gd name="connsiteY9327" fmla="*/ 1242511 h 1847704"/>
                <a:gd name="connsiteX9328" fmla="*/ 996730 w 1842380"/>
                <a:gd name="connsiteY9328" fmla="*/ 1242511 h 1847704"/>
                <a:gd name="connsiteX9329" fmla="*/ 996730 w 1842380"/>
                <a:gd name="connsiteY9329" fmla="*/ 1418229 h 1847704"/>
                <a:gd name="connsiteX9330" fmla="*/ 996730 w 1842380"/>
                <a:gd name="connsiteY9330" fmla="*/ 1428347 h 1847704"/>
                <a:gd name="connsiteX9331" fmla="*/ 985548 w 1842380"/>
                <a:gd name="connsiteY9331" fmla="*/ 1427282 h 1847704"/>
                <a:gd name="connsiteX9332" fmla="*/ 985548 w 1842380"/>
                <a:gd name="connsiteY9332" fmla="*/ 1417164 h 1847704"/>
                <a:gd name="connsiteX9333" fmla="*/ 996730 w 1842380"/>
                <a:gd name="connsiteY9333" fmla="*/ 1418229 h 1847704"/>
                <a:gd name="connsiteX9334" fmla="*/ 996730 w 1842380"/>
                <a:gd name="connsiteY9334" fmla="*/ 1418229 h 1847704"/>
                <a:gd name="connsiteX9335" fmla="*/ 996730 w 1842380"/>
                <a:gd name="connsiteY9335" fmla="*/ 1465620 h 1847704"/>
                <a:gd name="connsiteX9336" fmla="*/ 996730 w 1842380"/>
                <a:gd name="connsiteY9336" fmla="*/ 1476802 h 1847704"/>
                <a:gd name="connsiteX9337" fmla="*/ 990873 w 1842380"/>
                <a:gd name="connsiteY9337" fmla="*/ 1478932 h 1847704"/>
                <a:gd name="connsiteX9338" fmla="*/ 985015 w 1842380"/>
                <a:gd name="connsiteY9338" fmla="*/ 1479997 h 1847704"/>
                <a:gd name="connsiteX9339" fmla="*/ 985015 w 1842380"/>
                <a:gd name="connsiteY9339" fmla="*/ 1454971 h 1847704"/>
                <a:gd name="connsiteX9340" fmla="*/ 996730 w 1842380"/>
                <a:gd name="connsiteY9340" fmla="*/ 1465620 h 1847704"/>
                <a:gd name="connsiteX9341" fmla="*/ 996730 w 1842380"/>
                <a:gd name="connsiteY9341" fmla="*/ 1465620 h 1847704"/>
                <a:gd name="connsiteX9342" fmla="*/ 996730 w 1842380"/>
                <a:gd name="connsiteY9342" fmla="*/ 1739315 h 1847704"/>
                <a:gd name="connsiteX9343" fmla="*/ 996730 w 1842380"/>
                <a:gd name="connsiteY9343" fmla="*/ 1782978 h 1847704"/>
                <a:gd name="connsiteX9344" fmla="*/ 985548 w 1842380"/>
                <a:gd name="connsiteY9344" fmla="*/ 1769666 h 1847704"/>
                <a:gd name="connsiteX9345" fmla="*/ 985548 w 1842380"/>
                <a:gd name="connsiteY9345" fmla="*/ 1742510 h 1847704"/>
                <a:gd name="connsiteX9346" fmla="*/ 996730 w 1842380"/>
                <a:gd name="connsiteY9346" fmla="*/ 1739315 h 1847704"/>
                <a:gd name="connsiteX9347" fmla="*/ 996730 w 1842380"/>
                <a:gd name="connsiteY9347" fmla="*/ 1739315 h 1847704"/>
                <a:gd name="connsiteX9348" fmla="*/ 996730 w 1842380"/>
                <a:gd name="connsiteY9348" fmla="*/ 1827174 h 1847704"/>
                <a:gd name="connsiteX9349" fmla="*/ 996730 w 1842380"/>
                <a:gd name="connsiteY9349" fmla="*/ 1843148 h 1847704"/>
                <a:gd name="connsiteX9350" fmla="*/ 985548 w 1842380"/>
                <a:gd name="connsiteY9350" fmla="*/ 1843148 h 1847704"/>
                <a:gd name="connsiteX9351" fmla="*/ 985548 w 1842380"/>
                <a:gd name="connsiteY9351" fmla="*/ 1827174 h 1847704"/>
                <a:gd name="connsiteX9352" fmla="*/ 996730 w 1842380"/>
                <a:gd name="connsiteY9352" fmla="*/ 1827174 h 1847704"/>
                <a:gd name="connsiteX9353" fmla="*/ 996730 w 1842380"/>
                <a:gd name="connsiteY9353" fmla="*/ 1827174 h 1847704"/>
                <a:gd name="connsiteX9354" fmla="*/ 985548 w 1842380"/>
                <a:gd name="connsiteY9354" fmla="*/ 1651456 h 1847704"/>
                <a:gd name="connsiteX9355" fmla="*/ 985548 w 1842380"/>
                <a:gd name="connsiteY9355" fmla="*/ 1559337 h 1847704"/>
                <a:gd name="connsiteX9356" fmla="*/ 987678 w 1842380"/>
                <a:gd name="connsiteY9356" fmla="*/ 1559337 h 1847704"/>
                <a:gd name="connsiteX9357" fmla="*/ 993535 w 1842380"/>
                <a:gd name="connsiteY9357" fmla="*/ 1651456 h 1847704"/>
                <a:gd name="connsiteX9358" fmla="*/ 985548 w 1842380"/>
                <a:gd name="connsiteY9358" fmla="*/ 1651456 h 1847704"/>
                <a:gd name="connsiteX9359" fmla="*/ 985548 w 1842380"/>
                <a:gd name="connsiteY9359" fmla="*/ 955504 h 1847704"/>
                <a:gd name="connsiteX9360" fmla="*/ 985548 w 1842380"/>
                <a:gd name="connsiteY9360" fmla="*/ 955504 h 1847704"/>
                <a:gd name="connsiteX9361" fmla="*/ 985548 w 1842380"/>
                <a:gd name="connsiteY9361" fmla="*/ 880957 h 1847704"/>
                <a:gd name="connsiteX9362" fmla="*/ 968508 w 1842380"/>
                <a:gd name="connsiteY9362" fmla="*/ 880957 h 1847704"/>
                <a:gd name="connsiteX9363" fmla="*/ 968508 w 1842380"/>
                <a:gd name="connsiteY9363" fmla="*/ 1032714 h 1847704"/>
                <a:gd name="connsiteX9364" fmla="*/ 985548 w 1842380"/>
                <a:gd name="connsiteY9364" fmla="*/ 1044961 h 1847704"/>
                <a:gd name="connsiteX9365" fmla="*/ 985548 w 1842380"/>
                <a:gd name="connsiteY9365" fmla="*/ 955504 h 1847704"/>
                <a:gd name="connsiteX9366" fmla="*/ 985548 w 1842380"/>
                <a:gd name="connsiteY9366" fmla="*/ 955504 h 1847704"/>
                <a:gd name="connsiteX9367" fmla="*/ 985548 w 1842380"/>
                <a:gd name="connsiteY9367" fmla="*/ 955504 h 1847704"/>
                <a:gd name="connsiteX9368" fmla="*/ 985548 w 1842380"/>
                <a:gd name="connsiteY9368" fmla="*/ 6626 h 1847704"/>
                <a:gd name="connsiteX9369" fmla="*/ 985548 w 1842380"/>
                <a:gd name="connsiteY9369" fmla="*/ 21002 h 1847704"/>
                <a:gd name="connsiteX9370" fmla="*/ 979691 w 1842380"/>
                <a:gd name="connsiteY9370" fmla="*/ 22067 h 1847704"/>
                <a:gd name="connsiteX9371" fmla="*/ 979691 w 1842380"/>
                <a:gd name="connsiteY9371" fmla="*/ 22067 h 1847704"/>
                <a:gd name="connsiteX9372" fmla="*/ 977561 w 1842380"/>
                <a:gd name="connsiteY9372" fmla="*/ 22067 h 1847704"/>
                <a:gd name="connsiteX9373" fmla="*/ 985548 w 1842380"/>
                <a:gd name="connsiteY9373" fmla="*/ 35379 h 1847704"/>
                <a:gd name="connsiteX9374" fmla="*/ 985548 w 1842380"/>
                <a:gd name="connsiteY9374" fmla="*/ 79043 h 1847704"/>
                <a:gd name="connsiteX9375" fmla="*/ 968508 w 1842380"/>
                <a:gd name="connsiteY9375" fmla="*/ 39639 h 1847704"/>
                <a:gd name="connsiteX9376" fmla="*/ 968508 w 1842380"/>
                <a:gd name="connsiteY9376" fmla="*/ 7690 h 1847704"/>
                <a:gd name="connsiteX9377" fmla="*/ 969573 w 1842380"/>
                <a:gd name="connsiteY9377" fmla="*/ 7690 h 1847704"/>
                <a:gd name="connsiteX9378" fmla="*/ 985548 w 1842380"/>
                <a:gd name="connsiteY9378" fmla="*/ 6626 h 1847704"/>
                <a:gd name="connsiteX9379" fmla="*/ 985548 w 1842380"/>
                <a:gd name="connsiteY9379" fmla="*/ 6626 h 1847704"/>
                <a:gd name="connsiteX9380" fmla="*/ 985548 w 1842380"/>
                <a:gd name="connsiteY9380" fmla="*/ 94485 h 1847704"/>
                <a:gd name="connsiteX9381" fmla="*/ 985548 w 1842380"/>
                <a:gd name="connsiteY9381" fmla="*/ 110459 h 1847704"/>
                <a:gd name="connsiteX9382" fmla="*/ 968508 w 1842380"/>
                <a:gd name="connsiteY9382" fmla="*/ 110459 h 1847704"/>
                <a:gd name="connsiteX9383" fmla="*/ 968508 w 1842380"/>
                <a:gd name="connsiteY9383" fmla="*/ 94485 h 1847704"/>
                <a:gd name="connsiteX9384" fmla="*/ 985548 w 1842380"/>
                <a:gd name="connsiteY9384" fmla="*/ 94485 h 1847704"/>
                <a:gd name="connsiteX9385" fmla="*/ 985548 w 1842380"/>
                <a:gd name="connsiteY9385" fmla="*/ 94485 h 1847704"/>
                <a:gd name="connsiteX9386" fmla="*/ 985548 w 1842380"/>
                <a:gd name="connsiteY9386" fmla="*/ 256359 h 1847704"/>
                <a:gd name="connsiteX9387" fmla="*/ 985548 w 1842380"/>
                <a:gd name="connsiteY9387" fmla="*/ 284580 h 1847704"/>
                <a:gd name="connsiteX9388" fmla="*/ 968508 w 1842380"/>
                <a:gd name="connsiteY9388" fmla="*/ 280320 h 1847704"/>
                <a:gd name="connsiteX9389" fmla="*/ 968508 w 1842380"/>
                <a:gd name="connsiteY9389" fmla="*/ 255294 h 1847704"/>
                <a:gd name="connsiteX9390" fmla="*/ 975431 w 1842380"/>
                <a:gd name="connsiteY9390" fmla="*/ 254229 h 1847704"/>
                <a:gd name="connsiteX9391" fmla="*/ 985548 w 1842380"/>
                <a:gd name="connsiteY9391" fmla="*/ 256359 h 1847704"/>
                <a:gd name="connsiteX9392" fmla="*/ 985548 w 1842380"/>
                <a:gd name="connsiteY9392" fmla="*/ 256359 h 1847704"/>
                <a:gd name="connsiteX9393" fmla="*/ 985548 w 1842380"/>
                <a:gd name="connsiteY9393" fmla="*/ 295762 h 1847704"/>
                <a:gd name="connsiteX9394" fmla="*/ 985548 w 1842380"/>
                <a:gd name="connsiteY9394" fmla="*/ 313866 h 1847704"/>
                <a:gd name="connsiteX9395" fmla="*/ 978626 w 1842380"/>
                <a:gd name="connsiteY9395" fmla="*/ 301619 h 1847704"/>
                <a:gd name="connsiteX9396" fmla="*/ 985548 w 1842380"/>
                <a:gd name="connsiteY9396" fmla="*/ 295762 h 1847704"/>
                <a:gd name="connsiteX9397" fmla="*/ 985548 w 1842380"/>
                <a:gd name="connsiteY9397" fmla="*/ 295762 h 1847704"/>
                <a:gd name="connsiteX9398" fmla="*/ 985548 w 1842380"/>
                <a:gd name="connsiteY9398" fmla="*/ 388414 h 1847704"/>
                <a:gd name="connsiteX9399" fmla="*/ 985548 w 1842380"/>
                <a:gd name="connsiteY9399" fmla="*/ 399596 h 1847704"/>
                <a:gd name="connsiteX9400" fmla="*/ 968508 w 1842380"/>
                <a:gd name="connsiteY9400" fmla="*/ 395336 h 1847704"/>
                <a:gd name="connsiteX9401" fmla="*/ 968508 w 1842380"/>
                <a:gd name="connsiteY9401" fmla="*/ 385219 h 1847704"/>
                <a:gd name="connsiteX9402" fmla="*/ 985548 w 1842380"/>
                <a:gd name="connsiteY9402" fmla="*/ 388414 h 1847704"/>
                <a:gd name="connsiteX9403" fmla="*/ 985548 w 1842380"/>
                <a:gd name="connsiteY9403" fmla="*/ 388414 h 1847704"/>
                <a:gd name="connsiteX9404" fmla="*/ 985548 w 1842380"/>
                <a:gd name="connsiteY9404" fmla="*/ 441129 h 1847704"/>
                <a:gd name="connsiteX9405" fmla="*/ 985548 w 1842380"/>
                <a:gd name="connsiteY9405" fmla="*/ 451246 h 1847704"/>
                <a:gd name="connsiteX9406" fmla="*/ 974366 w 1842380"/>
                <a:gd name="connsiteY9406" fmla="*/ 445389 h 1847704"/>
                <a:gd name="connsiteX9407" fmla="*/ 968508 w 1842380"/>
                <a:gd name="connsiteY9407" fmla="*/ 446454 h 1847704"/>
                <a:gd name="connsiteX9408" fmla="*/ 968508 w 1842380"/>
                <a:gd name="connsiteY9408" fmla="*/ 418232 h 1847704"/>
                <a:gd name="connsiteX9409" fmla="*/ 979691 w 1842380"/>
                <a:gd name="connsiteY9409" fmla="*/ 436337 h 1847704"/>
                <a:gd name="connsiteX9410" fmla="*/ 985548 w 1842380"/>
                <a:gd name="connsiteY9410" fmla="*/ 441129 h 1847704"/>
                <a:gd name="connsiteX9411" fmla="*/ 985548 w 1842380"/>
                <a:gd name="connsiteY9411" fmla="*/ 441129 h 1847704"/>
                <a:gd name="connsiteX9412" fmla="*/ 985548 w 1842380"/>
                <a:gd name="connsiteY9412" fmla="*/ 691927 h 1847704"/>
                <a:gd name="connsiteX9413" fmla="*/ 985548 w 1842380"/>
                <a:gd name="connsiteY9413" fmla="*/ 698849 h 1847704"/>
                <a:gd name="connsiteX9414" fmla="*/ 968508 w 1842380"/>
                <a:gd name="connsiteY9414" fmla="*/ 694589 h 1847704"/>
                <a:gd name="connsiteX9415" fmla="*/ 968508 w 1842380"/>
                <a:gd name="connsiteY9415" fmla="*/ 694589 h 1847704"/>
                <a:gd name="connsiteX9416" fmla="*/ 968508 w 1842380"/>
                <a:gd name="connsiteY9416" fmla="*/ 687667 h 1847704"/>
                <a:gd name="connsiteX9417" fmla="*/ 985548 w 1842380"/>
                <a:gd name="connsiteY9417" fmla="*/ 691927 h 1847704"/>
                <a:gd name="connsiteX9418" fmla="*/ 985548 w 1842380"/>
                <a:gd name="connsiteY9418" fmla="*/ 691927 h 1847704"/>
                <a:gd name="connsiteX9419" fmla="*/ 985548 w 1842380"/>
                <a:gd name="connsiteY9419" fmla="*/ 728136 h 1847704"/>
                <a:gd name="connsiteX9420" fmla="*/ 978626 w 1842380"/>
                <a:gd name="connsiteY9420" fmla="*/ 722278 h 1847704"/>
                <a:gd name="connsiteX9421" fmla="*/ 968508 w 1842380"/>
                <a:gd name="connsiteY9421" fmla="*/ 697252 h 1847704"/>
                <a:gd name="connsiteX9422" fmla="*/ 968508 w 1842380"/>
                <a:gd name="connsiteY9422" fmla="*/ 718551 h 1847704"/>
                <a:gd name="connsiteX9423" fmla="*/ 969573 w 1842380"/>
                <a:gd name="connsiteY9423" fmla="*/ 721746 h 1847704"/>
                <a:gd name="connsiteX9424" fmla="*/ 968508 w 1842380"/>
                <a:gd name="connsiteY9424" fmla="*/ 721746 h 1847704"/>
                <a:gd name="connsiteX9425" fmla="*/ 968508 w 1842380"/>
                <a:gd name="connsiteY9425" fmla="*/ 728668 h 1847704"/>
                <a:gd name="connsiteX9426" fmla="*/ 974366 w 1842380"/>
                <a:gd name="connsiteY9426" fmla="*/ 727603 h 1847704"/>
                <a:gd name="connsiteX9427" fmla="*/ 985548 w 1842380"/>
                <a:gd name="connsiteY9427" fmla="*/ 734525 h 1847704"/>
                <a:gd name="connsiteX9428" fmla="*/ 985548 w 1842380"/>
                <a:gd name="connsiteY9428" fmla="*/ 728136 h 1847704"/>
                <a:gd name="connsiteX9429" fmla="*/ 985548 w 1842380"/>
                <a:gd name="connsiteY9429" fmla="*/ 728136 h 1847704"/>
                <a:gd name="connsiteX9430" fmla="*/ 985548 w 1842380"/>
                <a:gd name="connsiteY9430" fmla="*/ 1136015 h 1847704"/>
                <a:gd name="connsiteX9431" fmla="*/ 985548 w 1842380"/>
                <a:gd name="connsiteY9431" fmla="*/ 1142937 h 1847704"/>
                <a:gd name="connsiteX9432" fmla="*/ 985548 w 1842380"/>
                <a:gd name="connsiteY9432" fmla="*/ 1142937 h 1847704"/>
                <a:gd name="connsiteX9433" fmla="*/ 985548 w 1842380"/>
                <a:gd name="connsiteY9433" fmla="*/ 1144002 h 1847704"/>
                <a:gd name="connsiteX9434" fmla="*/ 985548 w 1842380"/>
                <a:gd name="connsiteY9434" fmla="*/ 1151990 h 1847704"/>
                <a:gd name="connsiteX9435" fmla="*/ 978626 w 1842380"/>
                <a:gd name="connsiteY9435" fmla="*/ 1147730 h 1847704"/>
                <a:gd name="connsiteX9436" fmla="*/ 968508 w 1842380"/>
                <a:gd name="connsiteY9436" fmla="*/ 1146665 h 1847704"/>
                <a:gd name="connsiteX9437" fmla="*/ 968508 w 1842380"/>
                <a:gd name="connsiteY9437" fmla="*/ 1140807 h 1847704"/>
                <a:gd name="connsiteX9438" fmla="*/ 978626 w 1842380"/>
                <a:gd name="connsiteY9438" fmla="*/ 1140807 h 1847704"/>
                <a:gd name="connsiteX9439" fmla="*/ 985548 w 1842380"/>
                <a:gd name="connsiteY9439" fmla="*/ 1136015 h 1847704"/>
                <a:gd name="connsiteX9440" fmla="*/ 985548 w 1842380"/>
                <a:gd name="connsiteY9440" fmla="*/ 1136015 h 1847704"/>
                <a:gd name="connsiteX9441" fmla="*/ 985548 w 1842380"/>
                <a:gd name="connsiteY9441" fmla="*/ 1171691 h 1847704"/>
                <a:gd name="connsiteX9442" fmla="*/ 985548 w 1842380"/>
                <a:gd name="connsiteY9442" fmla="*/ 1177549 h 1847704"/>
                <a:gd name="connsiteX9443" fmla="*/ 982353 w 1842380"/>
                <a:gd name="connsiteY9443" fmla="*/ 1177549 h 1847704"/>
                <a:gd name="connsiteX9444" fmla="*/ 975431 w 1842380"/>
                <a:gd name="connsiteY9444" fmla="*/ 1179679 h 1847704"/>
                <a:gd name="connsiteX9445" fmla="*/ 968508 w 1842380"/>
                <a:gd name="connsiteY9445" fmla="*/ 1181808 h 1847704"/>
                <a:gd name="connsiteX9446" fmla="*/ 968508 w 1842380"/>
                <a:gd name="connsiteY9446" fmla="*/ 1175951 h 1847704"/>
                <a:gd name="connsiteX9447" fmla="*/ 970638 w 1842380"/>
                <a:gd name="connsiteY9447" fmla="*/ 1174886 h 1847704"/>
                <a:gd name="connsiteX9448" fmla="*/ 972768 w 1842380"/>
                <a:gd name="connsiteY9448" fmla="*/ 1173821 h 1847704"/>
                <a:gd name="connsiteX9449" fmla="*/ 968508 w 1842380"/>
                <a:gd name="connsiteY9449" fmla="*/ 1169561 h 1847704"/>
                <a:gd name="connsiteX9450" fmla="*/ 968508 w 1842380"/>
                <a:gd name="connsiteY9450" fmla="*/ 1159444 h 1847704"/>
                <a:gd name="connsiteX9451" fmla="*/ 985548 w 1842380"/>
                <a:gd name="connsiteY9451" fmla="*/ 1171691 h 1847704"/>
                <a:gd name="connsiteX9452" fmla="*/ 985548 w 1842380"/>
                <a:gd name="connsiteY9452" fmla="*/ 1171691 h 1847704"/>
                <a:gd name="connsiteX9453" fmla="*/ 985548 w 1842380"/>
                <a:gd name="connsiteY9453" fmla="*/ 1215887 h 1847704"/>
                <a:gd name="connsiteX9454" fmla="*/ 985548 w 1842380"/>
                <a:gd name="connsiteY9454" fmla="*/ 1233991 h 1847704"/>
                <a:gd name="connsiteX9455" fmla="*/ 985548 w 1842380"/>
                <a:gd name="connsiteY9455" fmla="*/ 1233991 h 1847704"/>
                <a:gd name="connsiteX9456" fmla="*/ 982353 w 1842380"/>
                <a:gd name="connsiteY9456" fmla="*/ 1231862 h 1847704"/>
                <a:gd name="connsiteX9457" fmla="*/ 981288 w 1842380"/>
                <a:gd name="connsiteY9457" fmla="*/ 1228667 h 1847704"/>
                <a:gd name="connsiteX9458" fmla="*/ 981288 w 1842380"/>
                <a:gd name="connsiteY9458" fmla="*/ 1223342 h 1847704"/>
                <a:gd name="connsiteX9459" fmla="*/ 983418 w 1842380"/>
                <a:gd name="connsiteY9459" fmla="*/ 1220147 h 1847704"/>
                <a:gd name="connsiteX9460" fmla="*/ 985548 w 1842380"/>
                <a:gd name="connsiteY9460" fmla="*/ 1216952 h 1847704"/>
                <a:gd name="connsiteX9461" fmla="*/ 985548 w 1842380"/>
                <a:gd name="connsiteY9461" fmla="*/ 1215887 h 1847704"/>
                <a:gd name="connsiteX9462" fmla="*/ 985548 w 1842380"/>
                <a:gd name="connsiteY9462" fmla="*/ 1215887 h 1847704"/>
                <a:gd name="connsiteX9463" fmla="*/ 985548 w 1842380"/>
                <a:gd name="connsiteY9463" fmla="*/ 1255291 h 1847704"/>
                <a:gd name="connsiteX9464" fmla="*/ 985548 w 1842380"/>
                <a:gd name="connsiteY9464" fmla="*/ 1278720 h 1847704"/>
                <a:gd name="connsiteX9465" fmla="*/ 983418 w 1842380"/>
                <a:gd name="connsiteY9465" fmla="*/ 1279785 h 1847704"/>
                <a:gd name="connsiteX9466" fmla="*/ 981288 w 1842380"/>
                <a:gd name="connsiteY9466" fmla="*/ 1278720 h 1847704"/>
                <a:gd name="connsiteX9467" fmla="*/ 979158 w 1842380"/>
                <a:gd name="connsiteY9467" fmla="*/ 1275525 h 1847704"/>
                <a:gd name="connsiteX9468" fmla="*/ 979158 w 1842380"/>
                <a:gd name="connsiteY9468" fmla="*/ 1272330 h 1847704"/>
                <a:gd name="connsiteX9469" fmla="*/ 979158 w 1842380"/>
                <a:gd name="connsiteY9469" fmla="*/ 1268070 h 1847704"/>
                <a:gd name="connsiteX9470" fmla="*/ 982353 w 1842380"/>
                <a:gd name="connsiteY9470" fmla="*/ 1265940 h 1847704"/>
                <a:gd name="connsiteX9471" fmla="*/ 983418 w 1842380"/>
                <a:gd name="connsiteY9471" fmla="*/ 1262745 h 1847704"/>
                <a:gd name="connsiteX9472" fmla="*/ 984483 w 1842380"/>
                <a:gd name="connsiteY9472" fmla="*/ 1259550 h 1847704"/>
                <a:gd name="connsiteX9473" fmla="*/ 985548 w 1842380"/>
                <a:gd name="connsiteY9473" fmla="*/ 1255291 h 1847704"/>
                <a:gd name="connsiteX9474" fmla="*/ 985548 w 1842380"/>
                <a:gd name="connsiteY9474" fmla="*/ 1255291 h 1847704"/>
                <a:gd name="connsiteX9475" fmla="*/ 985548 w 1842380"/>
                <a:gd name="connsiteY9475" fmla="*/ 1255291 h 1847704"/>
                <a:gd name="connsiteX9476" fmla="*/ 985548 w 1842380"/>
                <a:gd name="connsiteY9476" fmla="*/ 1417164 h 1847704"/>
                <a:gd name="connsiteX9477" fmla="*/ 985548 w 1842380"/>
                <a:gd name="connsiteY9477" fmla="*/ 1427282 h 1847704"/>
                <a:gd name="connsiteX9478" fmla="*/ 968508 w 1842380"/>
                <a:gd name="connsiteY9478" fmla="*/ 1430476 h 1847704"/>
                <a:gd name="connsiteX9479" fmla="*/ 968508 w 1842380"/>
                <a:gd name="connsiteY9479" fmla="*/ 1420359 h 1847704"/>
                <a:gd name="connsiteX9480" fmla="*/ 985548 w 1842380"/>
                <a:gd name="connsiteY9480" fmla="*/ 1417164 h 1847704"/>
                <a:gd name="connsiteX9481" fmla="*/ 985548 w 1842380"/>
                <a:gd name="connsiteY9481" fmla="*/ 1417164 h 1847704"/>
                <a:gd name="connsiteX9482" fmla="*/ 985548 w 1842380"/>
                <a:gd name="connsiteY9482" fmla="*/ 1455503 h 1847704"/>
                <a:gd name="connsiteX9483" fmla="*/ 985548 w 1842380"/>
                <a:gd name="connsiteY9483" fmla="*/ 1480530 h 1847704"/>
                <a:gd name="connsiteX9484" fmla="*/ 968508 w 1842380"/>
                <a:gd name="connsiteY9484" fmla="*/ 1483724 h 1847704"/>
                <a:gd name="connsiteX9485" fmla="*/ 968508 w 1842380"/>
                <a:gd name="connsiteY9485" fmla="*/ 1473607 h 1847704"/>
                <a:gd name="connsiteX9486" fmla="*/ 984483 w 1842380"/>
                <a:gd name="connsiteY9486" fmla="*/ 1471477 h 1847704"/>
                <a:gd name="connsiteX9487" fmla="*/ 984483 w 1842380"/>
                <a:gd name="connsiteY9487" fmla="*/ 1471477 h 1847704"/>
                <a:gd name="connsiteX9488" fmla="*/ 985548 w 1842380"/>
                <a:gd name="connsiteY9488" fmla="*/ 1470412 h 1847704"/>
                <a:gd name="connsiteX9489" fmla="*/ 968508 w 1842380"/>
                <a:gd name="connsiteY9489" fmla="*/ 1449113 h 1847704"/>
                <a:gd name="connsiteX9490" fmla="*/ 968508 w 1842380"/>
                <a:gd name="connsiteY9490" fmla="*/ 1431009 h 1847704"/>
                <a:gd name="connsiteX9491" fmla="*/ 985548 w 1842380"/>
                <a:gd name="connsiteY9491" fmla="*/ 1455503 h 1847704"/>
                <a:gd name="connsiteX9492" fmla="*/ 985548 w 1842380"/>
                <a:gd name="connsiteY9492" fmla="*/ 1455503 h 1847704"/>
                <a:gd name="connsiteX9493" fmla="*/ 985548 w 1842380"/>
                <a:gd name="connsiteY9493" fmla="*/ 1559337 h 1847704"/>
                <a:gd name="connsiteX9494" fmla="*/ 985548 w 1842380"/>
                <a:gd name="connsiteY9494" fmla="*/ 1651456 h 1847704"/>
                <a:gd name="connsiteX9495" fmla="*/ 971171 w 1842380"/>
                <a:gd name="connsiteY9495" fmla="*/ 1652521 h 1847704"/>
                <a:gd name="connsiteX9496" fmla="*/ 969041 w 1842380"/>
                <a:gd name="connsiteY9496" fmla="*/ 1606195 h 1847704"/>
                <a:gd name="connsiteX9497" fmla="*/ 969041 w 1842380"/>
                <a:gd name="connsiteY9497" fmla="*/ 1559869 h 1847704"/>
                <a:gd name="connsiteX9498" fmla="*/ 969041 w 1842380"/>
                <a:gd name="connsiteY9498" fmla="*/ 1559869 h 1847704"/>
                <a:gd name="connsiteX9499" fmla="*/ 985548 w 1842380"/>
                <a:gd name="connsiteY9499" fmla="*/ 1559337 h 1847704"/>
                <a:gd name="connsiteX9500" fmla="*/ 985548 w 1842380"/>
                <a:gd name="connsiteY9500" fmla="*/ 1559337 h 1847704"/>
                <a:gd name="connsiteX9501" fmla="*/ 985548 w 1842380"/>
                <a:gd name="connsiteY9501" fmla="*/ 1742510 h 1847704"/>
                <a:gd name="connsiteX9502" fmla="*/ 985548 w 1842380"/>
                <a:gd name="connsiteY9502" fmla="*/ 1769666 h 1847704"/>
                <a:gd name="connsiteX9503" fmla="*/ 975431 w 1842380"/>
                <a:gd name="connsiteY9503" fmla="*/ 1759549 h 1847704"/>
                <a:gd name="connsiteX9504" fmla="*/ 968508 w 1842380"/>
                <a:gd name="connsiteY9504" fmla="*/ 1757419 h 1847704"/>
                <a:gd name="connsiteX9505" fmla="*/ 968508 w 1842380"/>
                <a:gd name="connsiteY9505" fmla="*/ 1740380 h 1847704"/>
                <a:gd name="connsiteX9506" fmla="*/ 981820 w 1842380"/>
                <a:gd name="connsiteY9506" fmla="*/ 1744640 h 1847704"/>
                <a:gd name="connsiteX9507" fmla="*/ 985548 w 1842380"/>
                <a:gd name="connsiteY9507" fmla="*/ 1742510 h 1847704"/>
                <a:gd name="connsiteX9508" fmla="*/ 985548 w 1842380"/>
                <a:gd name="connsiteY9508" fmla="*/ 1742510 h 1847704"/>
                <a:gd name="connsiteX9509" fmla="*/ 985548 w 1842380"/>
                <a:gd name="connsiteY9509" fmla="*/ 1827174 h 1847704"/>
                <a:gd name="connsiteX9510" fmla="*/ 985548 w 1842380"/>
                <a:gd name="connsiteY9510" fmla="*/ 1843148 h 1847704"/>
                <a:gd name="connsiteX9511" fmla="*/ 968508 w 1842380"/>
                <a:gd name="connsiteY9511" fmla="*/ 1839953 h 1847704"/>
                <a:gd name="connsiteX9512" fmla="*/ 968508 w 1842380"/>
                <a:gd name="connsiteY9512" fmla="*/ 1820784 h 1847704"/>
                <a:gd name="connsiteX9513" fmla="*/ 985548 w 1842380"/>
                <a:gd name="connsiteY9513" fmla="*/ 1827174 h 1847704"/>
                <a:gd name="connsiteX9514" fmla="*/ 968508 w 1842380"/>
                <a:gd name="connsiteY9514" fmla="*/ 881490 h 1847704"/>
                <a:gd name="connsiteX9515" fmla="*/ 961586 w 1842380"/>
                <a:gd name="connsiteY9515" fmla="*/ 881490 h 1847704"/>
                <a:gd name="connsiteX9516" fmla="*/ 960521 w 1842380"/>
                <a:gd name="connsiteY9516" fmla="*/ 877230 h 1847704"/>
                <a:gd name="connsiteX9517" fmla="*/ 960521 w 1842380"/>
                <a:gd name="connsiteY9517" fmla="*/ 1027922 h 1847704"/>
                <a:gd name="connsiteX9518" fmla="*/ 968508 w 1842380"/>
                <a:gd name="connsiteY9518" fmla="*/ 1033779 h 1847704"/>
                <a:gd name="connsiteX9519" fmla="*/ 968508 w 1842380"/>
                <a:gd name="connsiteY9519" fmla="*/ 881490 h 1847704"/>
                <a:gd name="connsiteX9520" fmla="*/ 968508 w 1842380"/>
                <a:gd name="connsiteY9520" fmla="*/ 881490 h 1847704"/>
                <a:gd name="connsiteX9521" fmla="*/ 968508 w 1842380"/>
                <a:gd name="connsiteY9521" fmla="*/ 7690 h 1847704"/>
                <a:gd name="connsiteX9522" fmla="*/ 968508 w 1842380"/>
                <a:gd name="connsiteY9522" fmla="*/ 40172 h 1847704"/>
                <a:gd name="connsiteX9523" fmla="*/ 960521 w 1842380"/>
                <a:gd name="connsiteY9523" fmla="*/ 31120 h 1847704"/>
                <a:gd name="connsiteX9524" fmla="*/ 960521 w 1842380"/>
                <a:gd name="connsiteY9524" fmla="*/ 8755 h 1847704"/>
                <a:gd name="connsiteX9525" fmla="*/ 968508 w 1842380"/>
                <a:gd name="connsiteY9525" fmla="*/ 7690 h 1847704"/>
                <a:gd name="connsiteX9526" fmla="*/ 968508 w 1842380"/>
                <a:gd name="connsiteY9526" fmla="*/ 7690 h 1847704"/>
                <a:gd name="connsiteX9527" fmla="*/ 968508 w 1842380"/>
                <a:gd name="connsiteY9527" fmla="*/ 94485 h 1847704"/>
                <a:gd name="connsiteX9528" fmla="*/ 968508 w 1842380"/>
                <a:gd name="connsiteY9528" fmla="*/ 110459 h 1847704"/>
                <a:gd name="connsiteX9529" fmla="*/ 960521 w 1842380"/>
                <a:gd name="connsiteY9529" fmla="*/ 110459 h 1847704"/>
                <a:gd name="connsiteX9530" fmla="*/ 960521 w 1842380"/>
                <a:gd name="connsiteY9530" fmla="*/ 93420 h 1847704"/>
                <a:gd name="connsiteX9531" fmla="*/ 968508 w 1842380"/>
                <a:gd name="connsiteY9531" fmla="*/ 94485 h 1847704"/>
                <a:gd name="connsiteX9532" fmla="*/ 968508 w 1842380"/>
                <a:gd name="connsiteY9532" fmla="*/ 94485 h 1847704"/>
                <a:gd name="connsiteX9533" fmla="*/ 968508 w 1842380"/>
                <a:gd name="connsiteY9533" fmla="*/ 255294 h 1847704"/>
                <a:gd name="connsiteX9534" fmla="*/ 968508 w 1842380"/>
                <a:gd name="connsiteY9534" fmla="*/ 280320 h 1847704"/>
                <a:gd name="connsiteX9535" fmla="*/ 967444 w 1842380"/>
                <a:gd name="connsiteY9535" fmla="*/ 279255 h 1847704"/>
                <a:gd name="connsiteX9536" fmla="*/ 960521 w 1842380"/>
                <a:gd name="connsiteY9536" fmla="*/ 272333 h 1847704"/>
                <a:gd name="connsiteX9537" fmla="*/ 960521 w 1842380"/>
                <a:gd name="connsiteY9537" fmla="*/ 263281 h 1847704"/>
                <a:gd name="connsiteX9538" fmla="*/ 968508 w 1842380"/>
                <a:gd name="connsiteY9538" fmla="*/ 255294 h 1847704"/>
                <a:gd name="connsiteX9539" fmla="*/ 968508 w 1842380"/>
                <a:gd name="connsiteY9539" fmla="*/ 255294 h 1847704"/>
                <a:gd name="connsiteX9540" fmla="*/ 968508 w 1842380"/>
                <a:gd name="connsiteY9540" fmla="*/ 384686 h 1847704"/>
                <a:gd name="connsiteX9541" fmla="*/ 968508 w 1842380"/>
                <a:gd name="connsiteY9541" fmla="*/ 394803 h 1847704"/>
                <a:gd name="connsiteX9542" fmla="*/ 960521 w 1842380"/>
                <a:gd name="connsiteY9542" fmla="*/ 394803 h 1847704"/>
                <a:gd name="connsiteX9543" fmla="*/ 960521 w 1842380"/>
                <a:gd name="connsiteY9543" fmla="*/ 385751 h 1847704"/>
                <a:gd name="connsiteX9544" fmla="*/ 968508 w 1842380"/>
                <a:gd name="connsiteY9544" fmla="*/ 384686 h 1847704"/>
                <a:gd name="connsiteX9545" fmla="*/ 968508 w 1842380"/>
                <a:gd name="connsiteY9545" fmla="*/ 384686 h 1847704"/>
                <a:gd name="connsiteX9546" fmla="*/ 968508 w 1842380"/>
                <a:gd name="connsiteY9546" fmla="*/ 418765 h 1847704"/>
                <a:gd name="connsiteX9547" fmla="*/ 968508 w 1842380"/>
                <a:gd name="connsiteY9547" fmla="*/ 446986 h 1847704"/>
                <a:gd name="connsiteX9548" fmla="*/ 960521 w 1842380"/>
                <a:gd name="connsiteY9548" fmla="*/ 448051 h 1847704"/>
                <a:gd name="connsiteX9549" fmla="*/ 960521 w 1842380"/>
                <a:gd name="connsiteY9549" fmla="*/ 437934 h 1847704"/>
                <a:gd name="connsiteX9550" fmla="*/ 966379 w 1842380"/>
                <a:gd name="connsiteY9550" fmla="*/ 437934 h 1847704"/>
                <a:gd name="connsiteX9551" fmla="*/ 960521 w 1842380"/>
                <a:gd name="connsiteY9551" fmla="*/ 429947 h 1847704"/>
                <a:gd name="connsiteX9552" fmla="*/ 960521 w 1842380"/>
                <a:gd name="connsiteY9552" fmla="*/ 402790 h 1847704"/>
                <a:gd name="connsiteX9553" fmla="*/ 968508 w 1842380"/>
                <a:gd name="connsiteY9553" fmla="*/ 418765 h 1847704"/>
                <a:gd name="connsiteX9554" fmla="*/ 968508 w 1842380"/>
                <a:gd name="connsiteY9554" fmla="*/ 418765 h 1847704"/>
                <a:gd name="connsiteX9555" fmla="*/ 968508 w 1842380"/>
                <a:gd name="connsiteY9555" fmla="*/ 687667 h 1847704"/>
                <a:gd name="connsiteX9556" fmla="*/ 968508 w 1842380"/>
                <a:gd name="connsiteY9556" fmla="*/ 694589 h 1847704"/>
                <a:gd name="connsiteX9557" fmla="*/ 966379 w 1842380"/>
                <a:gd name="connsiteY9557" fmla="*/ 694589 h 1847704"/>
                <a:gd name="connsiteX9558" fmla="*/ 968508 w 1842380"/>
                <a:gd name="connsiteY9558" fmla="*/ 697784 h 1847704"/>
                <a:gd name="connsiteX9559" fmla="*/ 968508 w 1842380"/>
                <a:gd name="connsiteY9559" fmla="*/ 719083 h 1847704"/>
                <a:gd name="connsiteX9560" fmla="*/ 960521 w 1842380"/>
                <a:gd name="connsiteY9560" fmla="*/ 697784 h 1847704"/>
                <a:gd name="connsiteX9561" fmla="*/ 960521 w 1842380"/>
                <a:gd name="connsiteY9561" fmla="*/ 687667 h 1847704"/>
                <a:gd name="connsiteX9562" fmla="*/ 966379 w 1842380"/>
                <a:gd name="connsiteY9562" fmla="*/ 687667 h 1847704"/>
                <a:gd name="connsiteX9563" fmla="*/ 968508 w 1842380"/>
                <a:gd name="connsiteY9563" fmla="*/ 687667 h 1847704"/>
                <a:gd name="connsiteX9564" fmla="*/ 968508 w 1842380"/>
                <a:gd name="connsiteY9564" fmla="*/ 687667 h 1847704"/>
                <a:gd name="connsiteX9565" fmla="*/ 968508 w 1842380"/>
                <a:gd name="connsiteY9565" fmla="*/ 722811 h 1847704"/>
                <a:gd name="connsiteX9566" fmla="*/ 968508 w 1842380"/>
                <a:gd name="connsiteY9566" fmla="*/ 729733 h 1847704"/>
                <a:gd name="connsiteX9567" fmla="*/ 960521 w 1842380"/>
                <a:gd name="connsiteY9567" fmla="*/ 728668 h 1847704"/>
                <a:gd name="connsiteX9568" fmla="*/ 960521 w 1842380"/>
                <a:gd name="connsiteY9568" fmla="*/ 722811 h 1847704"/>
                <a:gd name="connsiteX9569" fmla="*/ 968508 w 1842380"/>
                <a:gd name="connsiteY9569" fmla="*/ 722811 h 1847704"/>
                <a:gd name="connsiteX9570" fmla="*/ 968508 w 1842380"/>
                <a:gd name="connsiteY9570" fmla="*/ 722811 h 1847704"/>
                <a:gd name="connsiteX9571" fmla="*/ 968508 w 1842380"/>
                <a:gd name="connsiteY9571" fmla="*/ 1140275 h 1847704"/>
                <a:gd name="connsiteX9572" fmla="*/ 968508 w 1842380"/>
                <a:gd name="connsiteY9572" fmla="*/ 1146132 h 1847704"/>
                <a:gd name="connsiteX9573" fmla="*/ 960521 w 1842380"/>
                <a:gd name="connsiteY9573" fmla="*/ 1148262 h 1847704"/>
                <a:gd name="connsiteX9574" fmla="*/ 960521 w 1842380"/>
                <a:gd name="connsiteY9574" fmla="*/ 1141340 h 1847704"/>
                <a:gd name="connsiteX9575" fmla="*/ 968508 w 1842380"/>
                <a:gd name="connsiteY9575" fmla="*/ 1140275 h 1847704"/>
                <a:gd name="connsiteX9576" fmla="*/ 968508 w 1842380"/>
                <a:gd name="connsiteY9576" fmla="*/ 1140275 h 1847704"/>
                <a:gd name="connsiteX9577" fmla="*/ 968508 w 1842380"/>
                <a:gd name="connsiteY9577" fmla="*/ 1159444 h 1847704"/>
                <a:gd name="connsiteX9578" fmla="*/ 968508 w 1842380"/>
                <a:gd name="connsiteY9578" fmla="*/ 1169561 h 1847704"/>
                <a:gd name="connsiteX9579" fmla="*/ 960521 w 1842380"/>
                <a:gd name="connsiteY9579" fmla="*/ 1161574 h 1847704"/>
                <a:gd name="connsiteX9580" fmla="*/ 960521 w 1842380"/>
                <a:gd name="connsiteY9580" fmla="*/ 1150392 h 1847704"/>
                <a:gd name="connsiteX9581" fmla="*/ 968508 w 1842380"/>
                <a:gd name="connsiteY9581" fmla="*/ 1159444 h 1847704"/>
                <a:gd name="connsiteX9582" fmla="*/ 968508 w 1842380"/>
                <a:gd name="connsiteY9582" fmla="*/ 1159444 h 1847704"/>
                <a:gd name="connsiteX9583" fmla="*/ 968508 w 1842380"/>
                <a:gd name="connsiteY9583" fmla="*/ 1176484 h 1847704"/>
                <a:gd name="connsiteX9584" fmla="*/ 968508 w 1842380"/>
                <a:gd name="connsiteY9584" fmla="*/ 1182341 h 1847704"/>
                <a:gd name="connsiteX9585" fmla="*/ 960521 w 1842380"/>
                <a:gd name="connsiteY9585" fmla="*/ 1183406 h 1847704"/>
                <a:gd name="connsiteX9586" fmla="*/ 960521 w 1842380"/>
                <a:gd name="connsiteY9586" fmla="*/ 1177549 h 1847704"/>
                <a:gd name="connsiteX9587" fmla="*/ 968508 w 1842380"/>
                <a:gd name="connsiteY9587" fmla="*/ 1176484 h 1847704"/>
                <a:gd name="connsiteX9588" fmla="*/ 968508 w 1842380"/>
                <a:gd name="connsiteY9588" fmla="*/ 1176484 h 1847704"/>
                <a:gd name="connsiteX9589" fmla="*/ 968508 w 1842380"/>
                <a:gd name="connsiteY9589" fmla="*/ 1420359 h 1847704"/>
                <a:gd name="connsiteX9590" fmla="*/ 968508 w 1842380"/>
                <a:gd name="connsiteY9590" fmla="*/ 1430476 h 1847704"/>
                <a:gd name="connsiteX9591" fmla="*/ 967444 w 1842380"/>
                <a:gd name="connsiteY9591" fmla="*/ 1430476 h 1847704"/>
                <a:gd name="connsiteX9592" fmla="*/ 968508 w 1842380"/>
                <a:gd name="connsiteY9592" fmla="*/ 1430476 h 1847704"/>
                <a:gd name="connsiteX9593" fmla="*/ 968508 w 1842380"/>
                <a:gd name="connsiteY9593" fmla="*/ 1448581 h 1847704"/>
                <a:gd name="connsiteX9594" fmla="*/ 960521 w 1842380"/>
                <a:gd name="connsiteY9594" fmla="*/ 1439529 h 1847704"/>
                <a:gd name="connsiteX9595" fmla="*/ 960521 w 1842380"/>
                <a:gd name="connsiteY9595" fmla="*/ 1423554 h 1847704"/>
                <a:gd name="connsiteX9596" fmla="*/ 968508 w 1842380"/>
                <a:gd name="connsiteY9596" fmla="*/ 1420359 h 1847704"/>
                <a:gd name="connsiteX9597" fmla="*/ 968508 w 1842380"/>
                <a:gd name="connsiteY9597" fmla="*/ 1420359 h 1847704"/>
                <a:gd name="connsiteX9598" fmla="*/ 968508 w 1842380"/>
                <a:gd name="connsiteY9598" fmla="*/ 1473607 h 1847704"/>
                <a:gd name="connsiteX9599" fmla="*/ 968508 w 1842380"/>
                <a:gd name="connsiteY9599" fmla="*/ 1483724 h 1847704"/>
                <a:gd name="connsiteX9600" fmla="*/ 960521 w 1842380"/>
                <a:gd name="connsiteY9600" fmla="*/ 1483724 h 1847704"/>
                <a:gd name="connsiteX9601" fmla="*/ 960521 w 1842380"/>
                <a:gd name="connsiteY9601" fmla="*/ 1473607 h 1847704"/>
                <a:gd name="connsiteX9602" fmla="*/ 968508 w 1842380"/>
                <a:gd name="connsiteY9602" fmla="*/ 1473607 h 1847704"/>
                <a:gd name="connsiteX9603" fmla="*/ 968508 w 1842380"/>
                <a:gd name="connsiteY9603" fmla="*/ 1473607 h 1847704"/>
                <a:gd name="connsiteX9604" fmla="*/ 968508 w 1842380"/>
                <a:gd name="connsiteY9604" fmla="*/ 1560401 h 1847704"/>
                <a:gd name="connsiteX9605" fmla="*/ 968508 w 1842380"/>
                <a:gd name="connsiteY9605" fmla="*/ 1606727 h 1847704"/>
                <a:gd name="connsiteX9606" fmla="*/ 966379 w 1842380"/>
                <a:gd name="connsiteY9606" fmla="*/ 1585428 h 1847704"/>
                <a:gd name="connsiteX9607" fmla="*/ 960521 w 1842380"/>
                <a:gd name="connsiteY9607" fmla="*/ 1589688 h 1847704"/>
                <a:gd name="connsiteX9608" fmla="*/ 960521 w 1842380"/>
                <a:gd name="connsiteY9608" fmla="*/ 1566259 h 1847704"/>
                <a:gd name="connsiteX9609" fmla="*/ 968508 w 1842380"/>
                <a:gd name="connsiteY9609" fmla="*/ 1560401 h 1847704"/>
                <a:gd name="connsiteX9610" fmla="*/ 968508 w 1842380"/>
                <a:gd name="connsiteY9610" fmla="*/ 1560401 h 1847704"/>
                <a:gd name="connsiteX9611" fmla="*/ 968508 w 1842380"/>
                <a:gd name="connsiteY9611" fmla="*/ 1740380 h 1847704"/>
                <a:gd name="connsiteX9612" fmla="*/ 968508 w 1842380"/>
                <a:gd name="connsiteY9612" fmla="*/ 1757419 h 1847704"/>
                <a:gd name="connsiteX9613" fmla="*/ 960521 w 1842380"/>
                <a:gd name="connsiteY9613" fmla="*/ 1755289 h 1847704"/>
                <a:gd name="connsiteX9614" fmla="*/ 960521 w 1842380"/>
                <a:gd name="connsiteY9614" fmla="*/ 1739315 h 1847704"/>
                <a:gd name="connsiteX9615" fmla="*/ 968508 w 1842380"/>
                <a:gd name="connsiteY9615" fmla="*/ 1740380 h 1847704"/>
                <a:gd name="connsiteX9616" fmla="*/ 968508 w 1842380"/>
                <a:gd name="connsiteY9616" fmla="*/ 1740380 h 1847704"/>
                <a:gd name="connsiteX9617" fmla="*/ 968508 w 1842380"/>
                <a:gd name="connsiteY9617" fmla="*/ 1820252 h 1847704"/>
                <a:gd name="connsiteX9618" fmla="*/ 968508 w 1842380"/>
                <a:gd name="connsiteY9618" fmla="*/ 1839421 h 1847704"/>
                <a:gd name="connsiteX9619" fmla="*/ 967444 w 1842380"/>
                <a:gd name="connsiteY9619" fmla="*/ 1839421 h 1847704"/>
                <a:gd name="connsiteX9620" fmla="*/ 960521 w 1842380"/>
                <a:gd name="connsiteY9620" fmla="*/ 1840486 h 1847704"/>
                <a:gd name="connsiteX9621" fmla="*/ 960521 w 1842380"/>
                <a:gd name="connsiteY9621" fmla="*/ 1814394 h 1847704"/>
                <a:gd name="connsiteX9622" fmla="*/ 968508 w 1842380"/>
                <a:gd name="connsiteY9622" fmla="*/ 1820252 h 1847704"/>
                <a:gd name="connsiteX9623" fmla="*/ 961054 w 1842380"/>
                <a:gd name="connsiteY9623" fmla="*/ 876697 h 1847704"/>
                <a:gd name="connsiteX9624" fmla="*/ 937625 w 1842380"/>
                <a:gd name="connsiteY9624" fmla="*/ 802150 h 1847704"/>
                <a:gd name="connsiteX9625" fmla="*/ 937625 w 1842380"/>
                <a:gd name="connsiteY9625" fmla="*/ 1009285 h 1847704"/>
                <a:gd name="connsiteX9626" fmla="*/ 961054 w 1842380"/>
                <a:gd name="connsiteY9626" fmla="*/ 1027389 h 1847704"/>
                <a:gd name="connsiteX9627" fmla="*/ 961054 w 1842380"/>
                <a:gd name="connsiteY9627" fmla="*/ 876697 h 1847704"/>
                <a:gd name="connsiteX9628" fmla="*/ 961054 w 1842380"/>
                <a:gd name="connsiteY9628" fmla="*/ 876697 h 1847704"/>
                <a:gd name="connsiteX9629" fmla="*/ 961054 w 1842380"/>
                <a:gd name="connsiteY9629" fmla="*/ 8755 h 1847704"/>
                <a:gd name="connsiteX9630" fmla="*/ 961054 w 1842380"/>
                <a:gd name="connsiteY9630" fmla="*/ 31120 h 1847704"/>
                <a:gd name="connsiteX9631" fmla="*/ 937625 w 1842380"/>
                <a:gd name="connsiteY9631" fmla="*/ 18873 h 1847704"/>
                <a:gd name="connsiteX9632" fmla="*/ 937625 w 1842380"/>
                <a:gd name="connsiteY9632" fmla="*/ 2898 h 1847704"/>
                <a:gd name="connsiteX9633" fmla="*/ 959989 w 1842380"/>
                <a:gd name="connsiteY9633" fmla="*/ 8755 h 1847704"/>
                <a:gd name="connsiteX9634" fmla="*/ 961054 w 1842380"/>
                <a:gd name="connsiteY9634" fmla="*/ 8755 h 1847704"/>
                <a:gd name="connsiteX9635" fmla="*/ 961054 w 1842380"/>
                <a:gd name="connsiteY9635" fmla="*/ 8755 h 1847704"/>
                <a:gd name="connsiteX9636" fmla="*/ 961054 w 1842380"/>
                <a:gd name="connsiteY9636" fmla="*/ 93420 h 1847704"/>
                <a:gd name="connsiteX9637" fmla="*/ 961054 w 1842380"/>
                <a:gd name="connsiteY9637" fmla="*/ 110459 h 1847704"/>
                <a:gd name="connsiteX9638" fmla="*/ 937625 w 1842380"/>
                <a:gd name="connsiteY9638" fmla="*/ 102472 h 1847704"/>
                <a:gd name="connsiteX9639" fmla="*/ 937625 w 1842380"/>
                <a:gd name="connsiteY9639" fmla="*/ 78510 h 1847704"/>
                <a:gd name="connsiteX9640" fmla="*/ 945612 w 1842380"/>
                <a:gd name="connsiteY9640" fmla="*/ 87562 h 1847704"/>
                <a:gd name="connsiteX9641" fmla="*/ 961054 w 1842380"/>
                <a:gd name="connsiteY9641" fmla="*/ 93420 h 1847704"/>
                <a:gd name="connsiteX9642" fmla="*/ 961054 w 1842380"/>
                <a:gd name="connsiteY9642" fmla="*/ 93420 h 1847704"/>
                <a:gd name="connsiteX9643" fmla="*/ 961054 w 1842380"/>
                <a:gd name="connsiteY9643" fmla="*/ 263281 h 1847704"/>
                <a:gd name="connsiteX9644" fmla="*/ 961054 w 1842380"/>
                <a:gd name="connsiteY9644" fmla="*/ 272333 h 1847704"/>
                <a:gd name="connsiteX9645" fmla="*/ 961054 w 1842380"/>
                <a:gd name="connsiteY9645" fmla="*/ 264346 h 1847704"/>
                <a:gd name="connsiteX9646" fmla="*/ 961054 w 1842380"/>
                <a:gd name="connsiteY9646" fmla="*/ 263281 h 1847704"/>
                <a:gd name="connsiteX9647" fmla="*/ 961054 w 1842380"/>
                <a:gd name="connsiteY9647" fmla="*/ 263281 h 1847704"/>
                <a:gd name="connsiteX9648" fmla="*/ 961054 w 1842380"/>
                <a:gd name="connsiteY9648" fmla="*/ 385751 h 1847704"/>
                <a:gd name="connsiteX9649" fmla="*/ 961054 w 1842380"/>
                <a:gd name="connsiteY9649" fmla="*/ 394803 h 1847704"/>
                <a:gd name="connsiteX9650" fmla="*/ 957859 w 1842380"/>
                <a:gd name="connsiteY9650" fmla="*/ 394803 h 1847704"/>
                <a:gd name="connsiteX9651" fmla="*/ 957859 w 1842380"/>
                <a:gd name="connsiteY9651" fmla="*/ 394803 h 1847704"/>
                <a:gd name="connsiteX9652" fmla="*/ 956794 w 1842380"/>
                <a:gd name="connsiteY9652" fmla="*/ 394803 h 1847704"/>
                <a:gd name="connsiteX9653" fmla="*/ 961054 w 1842380"/>
                <a:gd name="connsiteY9653" fmla="*/ 402790 h 1847704"/>
                <a:gd name="connsiteX9654" fmla="*/ 961054 w 1842380"/>
                <a:gd name="connsiteY9654" fmla="*/ 429947 h 1847704"/>
                <a:gd name="connsiteX9655" fmla="*/ 937625 w 1842380"/>
                <a:gd name="connsiteY9655" fmla="*/ 394803 h 1847704"/>
                <a:gd name="connsiteX9656" fmla="*/ 937625 w 1842380"/>
                <a:gd name="connsiteY9656" fmla="*/ 384686 h 1847704"/>
                <a:gd name="connsiteX9657" fmla="*/ 945612 w 1842380"/>
                <a:gd name="connsiteY9657" fmla="*/ 386816 h 1847704"/>
                <a:gd name="connsiteX9658" fmla="*/ 952534 w 1842380"/>
                <a:gd name="connsiteY9658" fmla="*/ 385751 h 1847704"/>
                <a:gd name="connsiteX9659" fmla="*/ 961054 w 1842380"/>
                <a:gd name="connsiteY9659" fmla="*/ 385751 h 1847704"/>
                <a:gd name="connsiteX9660" fmla="*/ 961054 w 1842380"/>
                <a:gd name="connsiteY9660" fmla="*/ 385751 h 1847704"/>
                <a:gd name="connsiteX9661" fmla="*/ 961054 w 1842380"/>
                <a:gd name="connsiteY9661" fmla="*/ 437934 h 1847704"/>
                <a:gd name="connsiteX9662" fmla="*/ 961054 w 1842380"/>
                <a:gd name="connsiteY9662" fmla="*/ 448051 h 1847704"/>
                <a:gd name="connsiteX9663" fmla="*/ 952002 w 1842380"/>
                <a:gd name="connsiteY9663" fmla="*/ 448051 h 1847704"/>
                <a:gd name="connsiteX9664" fmla="*/ 950937 w 1842380"/>
                <a:gd name="connsiteY9664" fmla="*/ 454973 h 1847704"/>
                <a:gd name="connsiteX9665" fmla="*/ 950937 w 1842380"/>
                <a:gd name="connsiteY9665" fmla="*/ 484260 h 1847704"/>
                <a:gd name="connsiteX9666" fmla="*/ 950937 w 1842380"/>
                <a:gd name="connsiteY9666" fmla="*/ 513546 h 1847704"/>
                <a:gd name="connsiteX9667" fmla="*/ 950937 w 1842380"/>
                <a:gd name="connsiteY9667" fmla="*/ 541768 h 1847704"/>
                <a:gd name="connsiteX9668" fmla="*/ 950937 w 1842380"/>
                <a:gd name="connsiteY9668" fmla="*/ 571054 h 1847704"/>
                <a:gd name="connsiteX9669" fmla="*/ 950937 w 1842380"/>
                <a:gd name="connsiteY9669" fmla="*/ 599276 h 1847704"/>
                <a:gd name="connsiteX9670" fmla="*/ 950937 w 1842380"/>
                <a:gd name="connsiteY9670" fmla="*/ 628562 h 1847704"/>
                <a:gd name="connsiteX9671" fmla="*/ 950937 w 1842380"/>
                <a:gd name="connsiteY9671" fmla="*/ 657848 h 1847704"/>
                <a:gd name="connsiteX9672" fmla="*/ 950937 w 1842380"/>
                <a:gd name="connsiteY9672" fmla="*/ 686070 h 1847704"/>
                <a:gd name="connsiteX9673" fmla="*/ 959989 w 1842380"/>
                <a:gd name="connsiteY9673" fmla="*/ 688200 h 1847704"/>
                <a:gd name="connsiteX9674" fmla="*/ 961054 w 1842380"/>
                <a:gd name="connsiteY9674" fmla="*/ 688200 h 1847704"/>
                <a:gd name="connsiteX9675" fmla="*/ 961054 w 1842380"/>
                <a:gd name="connsiteY9675" fmla="*/ 698317 h 1847704"/>
                <a:gd name="connsiteX9676" fmla="*/ 938690 w 1842380"/>
                <a:gd name="connsiteY9676" fmla="*/ 690330 h 1847704"/>
                <a:gd name="connsiteX9677" fmla="*/ 937625 w 1842380"/>
                <a:gd name="connsiteY9677" fmla="*/ 690330 h 1847704"/>
                <a:gd name="connsiteX9678" fmla="*/ 937625 w 1842380"/>
                <a:gd name="connsiteY9678" fmla="*/ 684472 h 1847704"/>
                <a:gd name="connsiteX9679" fmla="*/ 944547 w 1842380"/>
                <a:gd name="connsiteY9679" fmla="*/ 684472 h 1847704"/>
                <a:gd name="connsiteX9680" fmla="*/ 945612 w 1842380"/>
                <a:gd name="connsiteY9680" fmla="*/ 664238 h 1847704"/>
                <a:gd name="connsiteX9681" fmla="*/ 941352 w 1842380"/>
                <a:gd name="connsiteY9681" fmla="*/ 666368 h 1847704"/>
                <a:gd name="connsiteX9682" fmla="*/ 938157 w 1842380"/>
                <a:gd name="connsiteY9682" fmla="*/ 667433 h 1847704"/>
                <a:gd name="connsiteX9683" fmla="*/ 938157 w 1842380"/>
                <a:gd name="connsiteY9683" fmla="*/ 660511 h 1847704"/>
                <a:gd name="connsiteX9684" fmla="*/ 946144 w 1842380"/>
                <a:gd name="connsiteY9684" fmla="*/ 634419 h 1847704"/>
                <a:gd name="connsiteX9685" fmla="*/ 941884 w 1842380"/>
                <a:gd name="connsiteY9685" fmla="*/ 636549 h 1847704"/>
                <a:gd name="connsiteX9686" fmla="*/ 938690 w 1842380"/>
                <a:gd name="connsiteY9686" fmla="*/ 637614 h 1847704"/>
                <a:gd name="connsiteX9687" fmla="*/ 938690 w 1842380"/>
                <a:gd name="connsiteY9687" fmla="*/ 630692 h 1847704"/>
                <a:gd name="connsiteX9688" fmla="*/ 946677 w 1842380"/>
                <a:gd name="connsiteY9688" fmla="*/ 605665 h 1847704"/>
                <a:gd name="connsiteX9689" fmla="*/ 942417 w 1842380"/>
                <a:gd name="connsiteY9689" fmla="*/ 606730 h 1847704"/>
                <a:gd name="connsiteX9690" fmla="*/ 939222 w 1842380"/>
                <a:gd name="connsiteY9690" fmla="*/ 608860 h 1847704"/>
                <a:gd name="connsiteX9691" fmla="*/ 939222 w 1842380"/>
                <a:gd name="connsiteY9691" fmla="*/ 600873 h 1847704"/>
                <a:gd name="connsiteX9692" fmla="*/ 947209 w 1842380"/>
                <a:gd name="connsiteY9692" fmla="*/ 575846 h 1847704"/>
                <a:gd name="connsiteX9693" fmla="*/ 941352 w 1842380"/>
                <a:gd name="connsiteY9693" fmla="*/ 577976 h 1847704"/>
                <a:gd name="connsiteX9694" fmla="*/ 939222 w 1842380"/>
                <a:gd name="connsiteY9694" fmla="*/ 579041 h 1847704"/>
                <a:gd name="connsiteX9695" fmla="*/ 939222 w 1842380"/>
                <a:gd name="connsiteY9695" fmla="*/ 573717 h 1847704"/>
                <a:gd name="connsiteX9696" fmla="*/ 942417 w 1842380"/>
                <a:gd name="connsiteY9696" fmla="*/ 571587 h 1847704"/>
                <a:gd name="connsiteX9697" fmla="*/ 946677 w 1842380"/>
                <a:gd name="connsiteY9697" fmla="*/ 548157 h 1847704"/>
                <a:gd name="connsiteX9698" fmla="*/ 940820 w 1842380"/>
                <a:gd name="connsiteY9698" fmla="*/ 551352 h 1847704"/>
                <a:gd name="connsiteX9699" fmla="*/ 938690 w 1842380"/>
                <a:gd name="connsiteY9699" fmla="*/ 551352 h 1847704"/>
                <a:gd name="connsiteX9700" fmla="*/ 938690 w 1842380"/>
                <a:gd name="connsiteY9700" fmla="*/ 544430 h 1847704"/>
                <a:gd name="connsiteX9701" fmla="*/ 941884 w 1842380"/>
                <a:gd name="connsiteY9701" fmla="*/ 543365 h 1847704"/>
                <a:gd name="connsiteX9702" fmla="*/ 946144 w 1842380"/>
                <a:gd name="connsiteY9702" fmla="*/ 519936 h 1847704"/>
                <a:gd name="connsiteX9703" fmla="*/ 940287 w 1842380"/>
                <a:gd name="connsiteY9703" fmla="*/ 522066 h 1847704"/>
                <a:gd name="connsiteX9704" fmla="*/ 938157 w 1842380"/>
                <a:gd name="connsiteY9704" fmla="*/ 523131 h 1847704"/>
                <a:gd name="connsiteX9705" fmla="*/ 938157 w 1842380"/>
                <a:gd name="connsiteY9705" fmla="*/ 515144 h 1847704"/>
                <a:gd name="connsiteX9706" fmla="*/ 941352 w 1842380"/>
                <a:gd name="connsiteY9706" fmla="*/ 514079 h 1847704"/>
                <a:gd name="connsiteX9707" fmla="*/ 945612 w 1842380"/>
                <a:gd name="connsiteY9707" fmla="*/ 490650 h 1847704"/>
                <a:gd name="connsiteX9708" fmla="*/ 939755 w 1842380"/>
                <a:gd name="connsiteY9708" fmla="*/ 492780 h 1847704"/>
                <a:gd name="connsiteX9709" fmla="*/ 937625 w 1842380"/>
                <a:gd name="connsiteY9709" fmla="*/ 493845 h 1847704"/>
                <a:gd name="connsiteX9710" fmla="*/ 937625 w 1842380"/>
                <a:gd name="connsiteY9710" fmla="*/ 486922 h 1847704"/>
                <a:gd name="connsiteX9711" fmla="*/ 940820 w 1842380"/>
                <a:gd name="connsiteY9711" fmla="*/ 484792 h 1847704"/>
                <a:gd name="connsiteX9712" fmla="*/ 945079 w 1842380"/>
                <a:gd name="connsiteY9712" fmla="*/ 461363 h 1847704"/>
                <a:gd name="connsiteX9713" fmla="*/ 939222 w 1842380"/>
                <a:gd name="connsiteY9713" fmla="*/ 464558 h 1847704"/>
                <a:gd name="connsiteX9714" fmla="*/ 937092 w 1842380"/>
                <a:gd name="connsiteY9714" fmla="*/ 464558 h 1847704"/>
                <a:gd name="connsiteX9715" fmla="*/ 937092 w 1842380"/>
                <a:gd name="connsiteY9715" fmla="*/ 457636 h 1847704"/>
                <a:gd name="connsiteX9716" fmla="*/ 940287 w 1842380"/>
                <a:gd name="connsiteY9716" fmla="*/ 456571 h 1847704"/>
                <a:gd name="connsiteX9717" fmla="*/ 944547 w 1842380"/>
                <a:gd name="connsiteY9717" fmla="*/ 447519 h 1847704"/>
                <a:gd name="connsiteX9718" fmla="*/ 936560 w 1842380"/>
                <a:gd name="connsiteY9718" fmla="*/ 445389 h 1847704"/>
                <a:gd name="connsiteX9719" fmla="*/ 936560 w 1842380"/>
                <a:gd name="connsiteY9719" fmla="*/ 434207 h 1847704"/>
                <a:gd name="connsiteX9720" fmla="*/ 961054 w 1842380"/>
                <a:gd name="connsiteY9720" fmla="*/ 437934 h 1847704"/>
                <a:gd name="connsiteX9721" fmla="*/ 961054 w 1842380"/>
                <a:gd name="connsiteY9721" fmla="*/ 437934 h 1847704"/>
                <a:gd name="connsiteX9722" fmla="*/ 961054 w 1842380"/>
                <a:gd name="connsiteY9722" fmla="*/ 722811 h 1847704"/>
                <a:gd name="connsiteX9723" fmla="*/ 952002 w 1842380"/>
                <a:gd name="connsiteY9723" fmla="*/ 718551 h 1847704"/>
                <a:gd name="connsiteX9724" fmla="*/ 937625 w 1842380"/>
                <a:gd name="connsiteY9724" fmla="*/ 692460 h 1847704"/>
                <a:gd name="connsiteX9725" fmla="*/ 937625 w 1842380"/>
                <a:gd name="connsiteY9725" fmla="*/ 704707 h 1847704"/>
                <a:gd name="connsiteX9726" fmla="*/ 944547 w 1842380"/>
                <a:gd name="connsiteY9726" fmla="*/ 719616 h 1847704"/>
                <a:gd name="connsiteX9727" fmla="*/ 937625 w 1842380"/>
                <a:gd name="connsiteY9727" fmla="*/ 719616 h 1847704"/>
                <a:gd name="connsiteX9728" fmla="*/ 937625 w 1842380"/>
                <a:gd name="connsiteY9728" fmla="*/ 725473 h 1847704"/>
                <a:gd name="connsiteX9729" fmla="*/ 948807 w 1842380"/>
                <a:gd name="connsiteY9729" fmla="*/ 724408 h 1847704"/>
                <a:gd name="connsiteX9730" fmla="*/ 961054 w 1842380"/>
                <a:gd name="connsiteY9730" fmla="*/ 728668 h 1847704"/>
                <a:gd name="connsiteX9731" fmla="*/ 961054 w 1842380"/>
                <a:gd name="connsiteY9731" fmla="*/ 722811 h 1847704"/>
                <a:gd name="connsiteX9732" fmla="*/ 961054 w 1842380"/>
                <a:gd name="connsiteY9732" fmla="*/ 722811 h 1847704"/>
                <a:gd name="connsiteX9733" fmla="*/ 961054 w 1842380"/>
                <a:gd name="connsiteY9733" fmla="*/ 1141340 h 1847704"/>
                <a:gd name="connsiteX9734" fmla="*/ 961054 w 1842380"/>
                <a:gd name="connsiteY9734" fmla="*/ 1148262 h 1847704"/>
                <a:gd name="connsiteX9735" fmla="*/ 958924 w 1842380"/>
                <a:gd name="connsiteY9735" fmla="*/ 1149327 h 1847704"/>
                <a:gd name="connsiteX9736" fmla="*/ 961054 w 1842380"/>
                <a:gd name="connsiteY9736" fmla="*/ 1150392 h 1847704"/>
                <a:gd name="connsiteX9737" fmla="*/ 961054 w 1842380"/>
                <a:gd name="connsiteY9737" fmla="*/ 1161574 h 1847704"/>
                <a:gd name="connsiteX9738" fmla="*/ 952002 w 1842380"/>
                <a:gd name="connsiteY9738" fmla="*/ 1151457 h 1847704"/>
                <a:gd name="connsiteX9739" fmla="*/ 937625 w 1842380"/>
                <a:gd name="connsiteY9739" fmla="*/ 1150392 h 1847704"/>
                <a:gd name="connsiteX9740" fmla="*/ 937625 w 1842380"/>
                <a:gd name="connsiteY9740" fmla="*/ 1144535 h 1847704"/>
                <a:gd name="connsiteX9741" fmla="*/ 953599 w 1842380"/>
                <a:gd name="connsiteY9741" fmla="*/ 1145600 h 1847704"/>
                <a:gd name="connsiteX9742" fmla="*/ 961054 w 1842380"/>
                <a:gd name="connsiteY9742" fmla="*/ 1141340 h 1847704"/>
                <a:gd name="connsiteX9743" fmla="*/ 961054 w 1842380"/>
                <a:gd name="connsiteY9743" fmla="*/ 1141340 h 1847704"/>
                <a:gd name="connsiteX9744" fmla="*/ 961054 w 1842380"/>
                <a:gd name="connsiteY9744" fmla="*/ 1177549 h 1847704"/>
                <a:gd name="connsiteX9745" fmla="*/ 937625 w 1842380"/>
                <a:gd name="connsiteY9745" fmla="*/ 1158379 h 1847704"/>
                <a:gd name="connsiteX9746" fmla="*/ 937625 w 1842380"/>
                <a:gd name="connsiteY9746" fmla="*/ 1170626 h 1847704"/>
                <a:gd name="connsiteX9747" fmla="*/ 943482 w 1842380"/>
                <a:gd name="connsiteY9747" fmla="*/ 1178614 h 1847704"/>
                <a:gd name="connsiteX9748" fmla="*/ 941352 w 1842380"/>
                <a:gd name="connsiteY9748" fmla="*/ 1179679 h 1847704"/>
                <a:gd name="connsiteX9749" fmla="*/ 938157 w 1842380"/>
                <a:gd name="connsiteY9749" fmla="*/ 1179679 h 1847704"/>
                <a:gd name="connsiteX9750" fmla="*/ 938157 w 1842380"/>
                <a:gd name="connsiteY9750" fmla="*/ 1185536 h 1847704"/>
                <a:gd name="connsiteX9751" fmla="*/ 946144 w 1842380"/>
                <a:gd name="connsiteY9751" fmla="*/ 1184471 h 1847704"/>
                <a:gd name="connsiteX9752" fmla="*/ 946144 w 1842380"/>
                <a:gd name="connsiteY9752" fmla="*/ 1184471 h 1847704"/>
                <a:gd name="connsiteX9753" fmla="*/ 941884 w 1842380"/>
                <a:gd name="connsiteY9753" fmla="*/ 1194588 h 1847704"/>
                <a:gd name="connsiteX9754" fmla="*/ 938690 w 1842380"/>
                <a:gd name="connsiteY9754" fmla="*/ 1196718 h 1847704"/>
                <a:gd name="connsiteX9755" fmla="*/ 938690 w 1842380"/>
                <a:gd name="connsiteY9755" fmla="*/ 1203640 h 1847704"/>
                <a:gd name="connsiteX9756" fmla="*/ 940820 w 1842380"/>
                <a:gd name="connsiteY9756" fmla="*/ 1202575 h 1847704"/>
                <a:gd name="connsiteX9757" fmla="*/ 946677 w 1842380"/>
                <a:gd name="connsiteY9757" fmla="*/ 1200445 h 1847704"/>
                <a:gd name="connsiteX9758" fmla="*/ 942417 w 1842380"/>
                <a:gd name="connsiteY9758" fmla="*/ 1223874 h 1847704"/>
                <a:gd name="connsiteX9759" fmla="*/ 939222 w 1842380"/>
                <a:gd name="connsiteY9759" fmla="*/ 1224939 h 1847704"/>
                <a:gd name="connsiteX9760" fmla="*/ 939222 w 1842380"/>
                <a:gd name="connsiteY9760" fmla="*/ 1231862 h 1847704"/>
                <a:gd name="connsiteX9761" fmla="*/ 941352 w 1842380"/>
                <a:gd name="connsiteY9761" fmla="*/ 1231862 h 1847704"/>
                <a:gd name="connsiteX9762" fmla="*/ 947209 w 1842380"/>
                <a:gd name="connsiteY9762" fmla="*/ 1229732 h 1847704"/>
                <a:gd name="connsiteX9763" fmla="*/ 942949 w 1842380"/>
                <a:gd name="connsiteY9763" fmla="*/ 1253161 h 1847704"/>
                <a:gd name="connsiteX9764" fmla="*/ 939755 w 1842380"/>
                <a:gd name="connsiteY9764" fmla="*/ 1254226 h 1847704"/>
                <a:gd name="connsiteX9765" fmla="*/ 939755 w 1842380"/>
                <a:gd name="connsiteY9765" fmla="*/ 1261148 h 1847704"/>
                <a:gd name="connsiteX9766" fmla="*/ 941884 w 1842380"/>
                <a:gd name="connsiteY9766" fmla="*/ 1260083 h 1847704"/>
                <a:gd name="connsiteX9767" fmla="*/ 947742 w 1842380"/>
                <a:gd name="connsiteY9767" fmla="*/ 1257953 h 1847704"/>
                <a:gd name="connsiteX9768" fmla="*/ 943482 w 1842380"/>
                <a:gd name="connsiteY9768" fmla="*/ 1281382 h 1847704"/>
                <a:gd name="connsiteX9769" fmla="*/ 940287 w 1842380"/>
                <a:gd name="connsiteY9769" fmla="*/ 1283512 h 1847704"/>
                <a:gd name="connsiteX9770" fmla="*/ 940287 w 1842380"/>
                <a:gd name="connsiteY9770" fmla="*/ 1290434 h 1847704"/>
                <a:gd name="connsiteX9771" fmla="*/ 942417 w 1842380"/>
                <a:gd name="connsiteY9771" fmla="*/ 1289369 h 1847704"/>
                <a:gd name="connsiteX9772" fmla="*/ 948274 w 1842380"/>
                <a:gd name="connsiteY9772" fmla="*/ 1287239 h 1847704"/>
                <a:gd name="connsiteX9773" fmla="*/ 944014 w 1842380"/>
                <a:gd name="connsiteY9773" fmla="*/ 1310669 h 1847704"/>
                <a:gd name="connsiteX9774" fmla="*/ 940820 w 1842380"/>
                <a:gd name="connsiteY9774" fmla="*/ 1311734 h 1847704"/>
                <a:gd name="connsiteX9775" fmla="*/ 940820 w 1842380"/>
                <a:gd name="connsiteY9775" fmla="*/ 1318656 h 1847704"/>
                <a:gd name="connsiteX9776" fmla="*/ 942949 w 1842380"/>
                <a:gd name="connsiteY9776" fmla="*/ 1318656 h 1847704"/>
                <a:gd name="connsiteX9777" fmla="*/ 948807 w 1842380"/>
                <a:gd name="connsiteY9777" fmla="*/ 1315461 h 1847704"/>
                <a:gd name="connsiteX9778" fmla="*/ 940820 w 1842380"/>
                <a:gd name="connsiteY9778" fmla="*/ 1341552 h 1847704"/>
                <a:gd name="connsiteX9779" fmla="*/ 940820 w 1842380"/>
                <a:gd name="connsiteY9779" fmla="*/ 1348475 h 1847704"/>
                <a:gd name="connsiteX9780" fmla="*/ 944014 w 1842380"/>
                <a:gd name="connsiteY9780" fmla="*/ 1347410 h 1847704"/>
                <a:gd name="connsiteX9781" fmla="*/ 948274 w 1842380"/>
                <a:gd name="connsiteY9781" fmla="*/ 1345280 h 1847704"/>
                <a:gd name="connsiteX9782" fmla="*/ 940287 w 1842380"/>
                <a:gd name="connsiteY9782" fmla="*/ 1370306 h 1847704"/>
                <a:gd name="connsiteX9783" fmla="*/ 940287 w 1842380"/>
                <a:gd name="connsiteY9783" fmla="*/ 1378294 h 1847704"/>
                <a:gd name="connsiteX9784" fmla="*/ 943482 w 1842380"/>
                <a:gd name="connsiteY9784" fmla="*/ 1377228 h 1847704"/>
                <a:gd name="connsiteX9785" fmla="*/ 947742 w 1842380"/>
                <a:gd name="connsiteY9785" fmla="*/ 1375099 h 1847704"/>
                <a:gd name="connsiteX9786" fmla="*/ 939755 w 1842380"/>
                <a:gd name="connsiteY9786" fmla="*/ 1400125 h 1847704"/>
                <a:gd name="connsiteX9787" fmla="*/ 939755 w 1842380"/>
                <a:gd name="connsiteY9787" fmla="*/ 1408112 h 1847704"/>
                <a:gd name="connsiteX9788" fmla="*/ 942949 w 1842380"/>
                <a:gd name="connsiteY9788" fmla="*/ 1405982 h 1847704"/>
                <a:gd name="connsiteX9789" fmla="*/ 947209 w 1842380"/>
                <a:gd name="connsiteY9789" fmla="*/ 1403852 h 1847704"/>
                <a:gd name="connsiteX9790" fmla="*/ 946144 w 1842380"/>
                <a:gd name="connsiteY9790" fmla="*/ 1424087 h 1847704"/>
                <a:gd name="connsiteX9791" fmla="*/ 939222 w 1842380"/>
                <a:gd name="connsiteY9791" fmla="*/ 1424087 h 1847704"/>
                <a:gd name="connsiteX9792" fmla="*/ 939222 w 1842380"/>
                <a:gd name="connsiteY9792" fmla="*/ 1433139 h 1847704"/>
                <a:gd name="connsiteX9793" fmla="*/ 957326 w 1842380"/>
                <a:gd name="connsiteY9793" fmla="*/ 1436334 h 1847704"/>
                <a:gd name="connsiteX9794" fmla="*/ 963184 w 1842380"/>
                <a:gd name="connsiteY9794" fmla="*/ 1442191 h 1847704"/>
                <a:gd name="connsiteX9795" fmla="*/ 963184 w 1842380"/>
                <a:gd name="connsiteY9795" fmla="*/ 1426217 h 1847704"/>
                <a:gd name="connsiteX9796" fmla="*/ 961054 w 1842380"/>
                <a:gd name="connsiteY9796" fmla="*/ 1427282 h 1847704"/>
                <a:gd name="connsiteX9797" fmla="*/ 953067 w 1842380"/>
                <a:gd name="connsiteY9797" fmla="*/ 1424087 h 1847704"/>
                <a:gd name="connsiteX9798" fmla="*/ 953067 w 1842380"/>
                <a:gd name="connsiteY9798" fmla="*/ 1396930 h 1847704"/>
                <a:gd name="connsiteX9799" fmla="*/ 953067 w 1842380"/>
                <a:gd name="connsiteY9799" fmla="*/ 1368709 h 1847704"/>
                <a:gd name="connsiteX9800" fmla="*/ 953067 w 1842380"/>
                <a:gd name="connsiteY9800" fmla="*/ 1339422 h 1847704"/>
                <a:gd name="connsiteX9801" fmla="*/ 953067 w 1842380"/>
                <a:gd name="connsiteY9801" fmla="*/ 1310136 h 1847704"/>
                <a:gd name="connsiteX9802" fmla="*/ 953067 w 1842380"/>
                <a:gd name="connsiteY9802" fmla="*/ 1281915 h 1847704"/>
                <a:gd name="connsiteX9803" fmla="*/ 953067 w 1842380"/>
                <a:gd name="connsiteY9803" fmla="*/ 1252628 h 1847704"/>
                <a:gd name="connsiteX9804" fmla="*/ 953067 w 1842380"/>
                <a:gd name="connsiteY9804" fmla="*/ 1223342 h 1847704"/>
                <a:gd name="connsiteX9805" fmla="*/ 953067 w 1842380"/>
                <a:gd name="connsiteY9805" fmla="*/ 1195120 h 1847704"/>
                <a:gd name="connsiteX9806" fmla="*/ 954132 w 1842380"/>
                <a:gd name="connsiteY9806" fmla="*/ 1185003 h 1847704"/>
                <a:gd name="connsiteX9807" fmla="*/ 963184 w 1842380"/>
                <a:gd name="connsiteY9807" fmla="*/ 1185003 h 1847704"/>
                <a:gd name="connsiteX9808" fmla="*/ 963184 w 1842380"/>
                <a:gd name="connsiteY9808" fmla="*/ 1177549 h 1847704"/>
                <a:gd name="connsiteX9809" fmla="*/ 961054 w 1842380"/>
                <a:gd name="connsiteY9809" fmla="*/ 1177549 h 1847704"/>
                <a:gd name="connsiteX9810" fmla="*/ 961054 w 1842380"/>
                <a:gd name="connsiteY9810" fmla="*/ 1473607 h 1847704"/>
                <a:gd name="connsiteX9811" fmla="*/ 961054 w 1842380"/>
                <a:gd name="connsiteY9811" fmla="*/ 1483724 h 1847704"/>
                <a:gd name="connsiteX9812" fmla="*/ 949872 w 1842380"/>
                <a:gd name="connsiteY9812" fmla="*/ 1481595 h 1847704"/>
                <a:gd name="connsiteX9813" fmla="*/ 944014 w 1842380"/>
                <a:gd name="connsiteY9813" fmla="*/ 1482660 h 1847704"/>
                <a:gd name="connsiteX9814" fmla="*/ 937092 w 1842380"/>
                <a:gd name="connsiteY9814" fmla="*/ 1483724 h 1847704"/>
                <a:gd name="connsiteX9815" fmla="*/ 937092 w 1842380"/>
                <a:gd name="connsiteY9815" fmla="*/ 1474672 h 1847704"/>
                <a:gd name="connsiteX9816" fmla="*/ 937092 w 1842380"/>
                <a:gd name="connsiteY9816" fmla="*/ 1474672 h 1847704"/>
                <a:gd name="connsiteX9817" fmla="*/ 937092 w 1842380"/>
                <a:gd name="connsiteY9817" fmla="*/ 1474672 h 1847704"/>
                <a:gd name="connsiteX9818" fmla="*/ 938157 w 1842380"/>
                <a:gd name="connsiteY9818" fmla="*/ 1473607 h 1847704"/>
                <a:gd name="connsiteX9819" fmla="*/ 937092 w 1842380"/>
                <a:gd name="connsiteY9819" fmla="*/ 1472542 h 1847704"/>
                <a:gd name="connsiteX9820" fmla="*/ 937092 w 1842380"/>
                <a:gd name="connsiteY9820" fmla="*/ 1452308 h 1847704"/>
                <a:gd name="connsiteX9821" fmla="*/ 961054 w 1842380"/>
                <a:gd name="connsiteY9821" fmla="*/ 1473607 h 1847704"/>
                <a:gd name="connsiteX9822" fmla="*/ 961054 w 1842380"/>
                <a:gd name="connsiteY9822" fmla="*/ 1473607 h 1847704"/>
                <a:gd name="connsiteX9823" fmla="*/ 961054 w 1842380"/>
                <a:gd name="connsiteY9823" fmla="*/ 1565726 h 1847704"/>
                <a:gd name="connsiteX9824" fmla="*/ 961054 w 1842380"/>
                <a:gd name="connsiteY9824" fmla="*/ 1589156 h 1847704"/>
                <a:gd name="connsiteX9825" fmla="*/ 950937 w 1842380"/>
                <a:gd name="connsiteY9825" fmla="*/ 1597143 h 1847704"/>
                <a:gd name="connsiteX9826" fmla="*/ 938690 w 1842380"/>
                <a:gd name="connsiteY9826" fmla="*/ 1582766 h 1847704"/>
                <a:gd name="connsiteX9827" fmla="*/ 961054 w 1842380"/>
                <a:gd name="connsiteY9827" fmla="*/ 1565726 h 1847704"/>
                <a:gd name="connsiteX9828" fmla="*/ 961054 w 1842380"/>
                <a:gd name="connsiteY9828" fmla="*/ 1565726 h 1847704"/>
                <a:gd name="connsiteX9829" fmla="*/ 961054 w 1842380"/>
                <a:gd name="connsiteY9829" fmla="*/ 1739315 h 1847704"/>
                <a:gd name="connsiteX9830" fmla="*/ 961054 w 1842380"/>
                <a:gd name="connsiteY9830" fmla="*/ 1755289 h 1847704"/>
                <a:gd name="connsiteX9831" fmla="*/ 937625 w 1842380"/>
                <a:gd name="connsiteY9831" fmla="*/ 1756354 h 1847704"/>
                <a:gd name="connsiteX9832" fmla="*/ 937625 w 1842380"/>
                <a:gd name="connsiteY9832" fmla="*/ 1740380 h 1847704"/>
                <a:gd name="connsiteX9833" fmla="*/ 961054 w 1842380"/>
                <a:gd name="connsiteY9833" fmla="*/ 1739315 h 1847704"/>
                <a:gd name="connsiteX9834" fmla="*/ 961054 w 1842380"/>
                <a:gd name="connsiteY9834" fmla="*/ 1739315 h 1847704"/>
                <a:gd name="connsiteX9835" fmla="*/ 961054 w 1842380"/>
                <a:gd name="connsiteY9835" fmla="*/ 1814394 h 1847704"/>
                <a:gd name="connsiteX9836" fmla="*/ 961054 w 1842380"/>
                <a:gd name="connsiteY9836" fmla="*/ 1840486 h 1847704"/>
                <a:gd name="connsiteX9837" fmla="*/ 957859 w 1842380"/>
                <a:gd name="connsiteY9837" fmla="*/ 1841551 h 1847704"/>
                <a:gd name="connsiteX9838" fmla="*/ 937625 w 1842380"/>
                <a:gd name="connsiteY9838" fmla="*/ 1844746 h 1847704"/>
                <a:gd name="connsiteX9839" fmla="*/ 937625 w 1842380"/>
                <a:gd name="connsiteY9839" fmla="*/ 1828771 h 1847704"/>
                <a:gd name="connsiteX9840" fmla="*/ 946677 w 1842380"/>
                <a:gd name="connsiteY9840" fmla="*/ 1827706 h 1847704"/>
                <a:gd name="connsiteX9841" fmla="*/ 946677 w 1842380"/>
                <a:gd name="connsiteY9841" fmla="*/ 1826641 h 1847704"/>
                <a:gd name="connsiteX9842" fmla="*/ 948807 w 1842380"/>
                <a:gd name="connsiteY9842" fmla="*/ 1826641 h 1847704"/>
                <a:gd name="connsiteX9843" fmla="*/ 937625 w 1842380"/>
                <a:gd name="connsiteY9843" fmla="*/ 1811732 h 1847704"/>
                <a:gd name="connsiteX9844" fmla="*/ 937625 w 1842380"/>
                <a:gd name="connsiteY9844" fmla="*/ 1773393 h 1847704"/>
                <a:gd name="connsiteX9845" fmla="*/ 961054 w 1842380"/>
                <a:gd name="connsiteY9845" fmla="*/ 1814394 h 1847704"/>
                <a:gd name="connsiteX9846" fmla="*/ 937092 w 1842380"/>
                <a:gd name="connsiteY9846" fmla="*/ 802683 h 1847704"/>
                <a:gd name="connsiteX9847" fmla="*/ 923780 w 1842380"/>
                <a:gd name="connsiteY9847" fmla="*/ 762214 h 1847704"/>
                <a:gd name="connsiteX9848" fmla="*/ 913663 w 1842380"/>
                <a:gd name="connsiteY9848" fmla="*/ 794696 h 1847704"/>
                <a:gd name="connsiteX9849" fmla="*/ 913663 w 1842380"/>
                <a:gd name="connsiteY9849" fmla="*/ 1008752 h 1847704"/>
                <a:gd name="connsiteX9850" fmla="*/ 923780 w 1842380"/>
                <a:gd name="connsiteY9850" fmla="*/ 1000765 h 1847704"/>
                <a:gd name="connsiteX9851" fmla="*/ 937092 w 1842380"/>
                <a:gd name="connsiteY9851" fmla="*/ 1009817 h 1847704"/>
                <a:gd name="connsiteX9852" fmla="*/ 937092 w 1842380"/>
                <a:gd name="connsiteY9852" fmla="*/ 802683 h 1847704"/>
                <a:gd name="connsiteX9853" fmla="*/ 937092 w 1842380"/>
                <a:gd name="connsiteY9853" fmla="*/ 802683 h 1847704"/>
                <a:gd name="connsiteX9854" fmla="*/ 937092 w 1842380"/>
                <a:gd name="connsiteY9854" fmla="*/ 3431 h 1847704"/>
                <a:gd name="connsiteX9855" fmla="*/ 937092 w 1842380"/>
                <a:gd name="connsiteY9855" fmla="*/ 19405 h 1847704"/>
                <a:gd name="connsiteX9856" fmla="*/ 913663 w 1842380"/>
                <a:gd name="connsiteY9856" fmla="*/ 19405 h 1847704"/>
                <a:gd name="connsiteX9857" fmla="*/ 913663 w 1842380"/>
                <a:gd name="connsiteY9857" fmla="*/ 3431 h 1847704"/>
                <a:gd name="connsiteX9858" fmla="*/ 937092 w 1842380"/>
                <a:gd name="connsiteY9858" fmla="*/ 3431 h 1847704"/>
                <a:gd name="connsiteX9859" fmla="*/ 937092 w 1842380"/>
                <a:gd name="connsiteY9859" fmla="*/ 3431 h 1847704"/>
                <a:gd name="connsiteX9860" fmla="*/ 937092 w 1842380"/>
                <a:gd name="connsiteY9860" fmla="*/ 78510 h 1847704"/>
                <a:gd name="connsiteX9861" fmla="*/ 937092 w 1842380"/>
                <a:gd name="connsiteY9861" fmla="*/ 101939 h 1847704"/>
                <a:gd name="connsiteX9862" fmla="*/ 936027 w 1842380"/>
                <a:gd name="connsiteY9862" fmla="*/ 101939 h 1847704"/>
                <a:gd name="connsiteX9863" fmla="*/ 913663 w 1842380"/>
                <a:gd name="connsiteY9863" fmla="*/ 107797 h 1847704"/>
                <a:gd name="connsiteX9864" fmla="*/ 913663 w 1842380"/>
                <a:gd name="connsiteY9864" fmla="*/ 91822 h 1847704"/>
                <a:gd name="connsiteX9865" fmla="*/ 922715 w 1842380"/>
                <a:gd name="connsiteY9865" fmla="*/ 89692 h 1847704"/>
                <a:gd name="connsiteX9866" fmla="*/ 913663 w 1842380"/>
                <a:gd name="connsiteY9866" fmla="*/ 78510 h 1847704"/>
                <a:gd name="connsiteX9867" fmla="*/ 913663 w 1842380"/>
                <a:gd name="connsiteY9867" fmla="*/ 40172 h 1847704"/>
                <a:gd name="connsiteX9868" fmla="*/ 937092 w 1842380"/>
                <a:gd name="connsiteY9868" fmla="*/ 78510 h 1847704"/>
                <a:gd name="connsiteX9869" fmla="*/ 937092 w 1842380"/>
                <a:gd name="connsiteY9869" fmla="*/ 78510 h 1847704"/>
                <a:gd name="connsiteX9870" fmla="*/ 937092 w 1842380"/>
                <a:gd name="connsiteY9870" fmla="*/ 384686 h 1847704"/>
                <a:gd name="connsiteX9871" fmla="*/ 937092 w 1842380"/>
                <a:gd name="connsiteY9871" fmla="*/ 394803 h 1847704"/>
                <a:gd name="connsiteX9872" fmla="*/ 913663 w 1842380"/>
                <a:gd name="connsiteY9872" fmla="*/ 393738 h 1847704"/>
                <a:gd name="connsiteX9873" fmla="*/ 913663 w 1842380"/>
                <a:gd name="connsiteY9873" fmla="*/ 384686 h 1847704"/>
                <a:gd name="connsiteX9874" fmla="*/ 937092 w 1842380"/>
                <a:gd name="connsiteY9874" fmla="*/ 384686 h 1847704"/>
                <a:gd name="connsiteX9875" fmla="*/ 937092 w 1842380"/>
                <a:gd name="connsiteY9875" fmla="*/ 384686 h 1847704"/>
                <a:gd name="connsiteX9876" fmla="*/ 937092 w 1842380"/>
                <a:gd name="connsiteY9876" fmla="*/ 434207 h 1847704"/>
                <a:gd name="connsiteX9877" fmla="*/ 937092 w 1842380"/>
                <a:gd name="connsiteY9877" fmla="*/ 445389 h 1847704"/>
                <a:gd name="connsiteX9878" fmla="*/ 931235 w 1842380"/>
                <a:gd name="connsiteY9878" fmla="*/ 443259 h 1847704"/>
                <a:gd name="connsiteX9879" fmla="*/ 913131 w 1842380"/>
                <a:gd name="connsiteY9879" fmla="*/ 446454 h 1847704"/>
                <a:gd name="connsiteX9880" fmla="*/ 913131 w 1842380"/>
                <a:gd name="connsiteY9880" fmla="*/ 437402 h 1847704"/>
                <a:gd name="connsiteX9881" fmla="*/ 922183 w 1842380"/>
                <a:gd name="connsiteY9881" fmla="*/ 435272 h 1847704"/>
                <a:gd name="connsiteX9882" fmla="*/ 913131 w 1842380"/>
                <a:gd name="connsiteY9882" fmla="*/ 420895 h 1847704"/>
                <a:gd name="connsiteX9883" fmla="*/ 913131 w 1842380"/>
                <a:gd name="connsiteY9883" fmla="*/ 399596 h 1847704"/>
                <a:gd name="connsiteX9884" fmla="*/ 935495 w 1842380"/>
                <a:gd name="connsiteY9884" fmla="*/ 434739 h 1847704"/>
                <a:gd name="connsiteX9885" fmla="*/ 937092 w 1842380"/>
                <a:gd name="connsiteY9885" fmla="*/ 434739 h 1847704"/>
                <a:gd name="connsiteX9886" fmla="*/ 937092 w 1842380"/>
                <a:gd name="connsiteY9886" fmla="*/ 434207 h 1847704"/>
                <a:gd name="connsiteX9887" fmla="*/ 937092 w 1842380"/>
                <a:gd name="connsiteY9887" fmla="*/ 458168 h 1847704"/>
                <a:gd name="connsiteX9888" fmla="*/ 937092 w 1842380"/>
                <a:gd name="connsiteY9888" fmla="*/ 465091 h 1847704"/>
                <a:gd name="connsiteX9889" fmla="*/ 913663 w 1842380"/>
                <a:gd name="connsiteY9889" fmla="*/ 469350 h 1847704"/>
                <a:gd name="connsiteX9890" fmla="*/ 913663 w 1842380"/>
                <a:gd name="connsiteY9890" fmla="*/ 462428 h 1847704"/>
                <a:gd name="connsiteX9891" fmla="*/ 923780 w 1842380"/>
                <a:gd name="connsiteY9891" fmla="*/ 460298 h 1847704"/>
                <a:gd name="connsiteX9892" fmla="*/ 923780 w 1842380"/>
                <a:gd name="connsiteY9892" fmla="*/ 460298 h 1847704"/>
                <a:gd name="connsiteX9893" fmla="*/ 937092 w 1842380"/>
                <a:gd name="connsiteY9893" fmla="*/ 458168 h 1847704"/>
                <a:gd name="connsiteX9894" fmla="*/ 937092 w 1842380"/>
                <a:gd name="connsiteY9894" fmla="*/ 458168 h 1847704"/>
                <a:gd name="connsiteX9895" fmla="*/ 937092 w 1842380"/>
                <a:gd name="connsiteY9895" fmla="*/ 458168 h 1847704"/>
                <a:gd name="connsiteX9896" fmla="*/ 937092 w 1842380"/>
                <a:gd name="connsiteY9896" fmla="*/ 487455 h 1847704"/>
                <a:gd name="connsiteX9897" fmla="*/ 937092 w 1842380"/>
                <a:gd name="connsiteY9897" fmla="*/ 493845 h 1847704"/>
                <a:gd name="connsiteX9898" fmla="*/ 913663 w 1842380"/>
                <a:gd name="connsiteY9898" fmla="*/ 498104 h 1847704"/>
                <a:gd name="connsiteX9899" fmla="*/ 913663 w 1842380"/>
                <a:gd name="connsiteY9899" fmla="*/ 490117 h 1847704"/>
                <a:gd name="connsiteX9900" fmla="*/ 923780 w 1842380"/>
                <a:gd name="connsiteY9900" fmla="*/ 489052 h 1847704"/>
                <a:gd name="connsiteX9901" fmla="*/ 923780 w 1842380"/>
                <a:gd name="connsiteY9901" fmla="*/ 489052 h 1847704"/>
                <a:gd name="connsiteX9902" fmla="*/ 936027 w 1842380"/>
                <a:gd name="connsiteY9902" fmla="*/ 486922 h 1847704"/>
                <a:gd name="connsiteX9903" fmla="*/ 937092 w 1842380"/>
                <a:gd name="connsiteY9903" fmla="*/ 487455 h 1847704"/>
                <a:gd name="connsiteX9904" fmla="*/ 937092 w 1842380"/>
                <a:gd name="connsiteY9904" fmla="*/ 487455 h 1847704"/>
                <a:gd name="connsiteX9905" fmla="*/ 937092 w 1842380"/>
                <a:gd name="connsiteY9905" fmla="*/ 515676 h 1847704"/>
                <a:gd name="connsiteX9906" fmla="*/ 937092 w 1842380"/>
                <a:gd name="connsiteY9906" fmla="*/ 523663 h 1847704"/>
                <a:gd name="connsiteX9907" fmla="*/ 913663 w 1842380"/>
                <a:gd name="connsiteY9907" fmla="*/ 526858 h 1847704"/>
                <a:gd name="connsiteX9908" fmla="*/ 913663 w 1842380"/>
                <a:gd name="connsiteY9908" fmla="*/ 519936 h 1847704"/>
                <a:gd name="connsiteX9909" fmla="*/ 923780 w 1842380"/>
                <a:gd name="connsiteY9909" fmla="*/ 518871 h 1847704"/>
                <a:gd name="connsiteX9910" fmla="*/ 923780 w 1842380"/>
                <a:gd name="connsiteY9910" fmla="*/ 518871 h 1847704"/>
                <a:gd name="connsiteX9911" fmla="*/ 936027 w 1842380"/>
                <a:gd name="connsiteY9911" fmla="*/ 515676 h 1847704"/>
                <a:gd name="connsiteX9912" fmla="*/ 937092 w 1842380"/>
                <a:gd name="connsiteY9912" fmla="*/ 515676 h 1847704"/>
                <a:gd name="connsiteX9913" fmla="*/ 937092 w 1842380"/>
                <a:gd name="connsiteY9913" fmla="*/ 515676 h 1847704"/>
                <a:gd name="connsiteX9914" fmla="*/ 937092 w 1842380"/>
                <a:gd name="connsiteY9914" fmla="*/ 544963 h 1847704"/>
                <a:gd name="connsiteX9915" fmla="*/ 937092 w 1842380"/>
                <a:gd name="connsiteY9915" fmla="*/ 551885 h 1847704"/>
                <a:gd name="connsiteX9916" fmla="*/ 913663 w 1842380"/>
                <a:gd name="connsiteY9916" fmla="*/ 556145 h 1847704"/>
                <a:gd name="connsiteX9917" fmla="*/ 913663 w 1842380"/>
                <a:gd name="connsiteY9917" fmla="*/ 549222 h 1847704"/>
                <a:gd name="connsiteX9918" fmla="*/ 923780 w 1842380"/>
                <a:gd name="connsiteY9918" fmla="*/ 547093 h 1847704"/>
                <a:gd name="connsiteX9919" fmla="*/ 923780 w 1842380"/>
                <a:gd name="connsiteY9919" fmla="*/ 547093 h 1847704"/>
                <a:gd name="connsiteX9920" fmla="*/ 936027 w 1842380"/>
                <a:gd name="connsiteY9920" fmla="*/ 544963 h 1847704"/>
                <a:gd name="connsiteX9921" fmla="*/ 937092 w 1842380"/>
                <a:gd name="connsiteY9921" fmla="*/ 544963 h 1847704"/>
                <a:gd name="connsiteX9922" fmla="*/ 937092 w 1842380"/>
                <a:gd name="connsiteY9922" fmla="*/ 544963 h 1847704"/>
                <a:gd name="connsiteX9923" fmla="*/ 937092 w 1842380"/>
                <a:gd name="connsiteY9923" fmla="*/ 573717 h 1847704"/>
                <a:gd name="connsiteX9924" fmla="*/ 937092 w 1842380"/>
                <a:gd name="connsiteY9924" fmla="*/ 580639 h 1847704"/>
                <a:gd name="connsiteX9925" fmla="*/ 913663 w 1842380"/>
                <a:gd name="connsiteY9925" fmla="*/ 583834 h 1847704"/>
                <a:gd name="connsiteX9926" fmla="*/ 913663 w 1842380"/>
                <a:gd name="connsiteY9926" fmla="*/ 576911 h 1847704"/>
                <a:gd name="connsiteX9927" fmla="*/ 923780 w 1842380"/>
                <a:gd name="connsiteY9927" fmla="*/ 575846 h 1847704"/>
                <a:gd name="connsiteX9928" fmla="*/ 923780 w 1842380"/>
                <a:gd name="connsiteY9928" fmla="*/ 575846 h 1847704"/>
                <a:gd name="connsiteX9929" fmla="*/ 937092 w 1842380"/>
                <a:gd name="connsiteY9929" fmla="*/ 573717 h 1847704"/>
                <a:gd name="connsiteX9930" fmla="*/ 937092 w 1842380"/>
                <a:gd name="connsiteY9930" fmla="*/ 573717 h 1847704"/>
                <a:gd name="connsiteX9931" fmla="*/ 937092 w 1842380"/>
                <a:gd name="connsiteY9931" fmla="*/ 573717 h 1847704"/>
                <a:gd name="connsiteX9932" fmla="*/ 937092 w 1842380"/>
                <a:gd name="connsiteY9932" fmla="*/ 601938 h 1847704"/>
                <a:gd name="connsiteX9933" fmla="*/ 937092 w 1842380"/>
                <a:gd name="connsiteY9933" fmla="*/ 609925 h 1847704"/>
                <a:gd name="connsiteX9934" fmla="*/ 913663 w 1842380"/>
                <a:gd name="connsiteY9934" fmla="*/ 613120 h 1847704"/>
                <a:gd name="connsiteX9935" fmla="*/ 913663 w 1842380"/>
                <a:gd name="connsiteY9935" fmla="*/ 606198 h 1847704"/>
                <a:gd name="connsiteX9936" fmla="*/ 923780 w 1842380"/>
                <a:gd name="connsiteY9936" fmla="*/ 604068 h 1847704"/>
                <a:gd name="connsiteX9937" fmla="*/ 923780 w 1842380"/>
                <a:gd name="connsiteY9937" fmla="*/ 604068 h 1847704"/>
                <a:gd name="connsiteX9938" fmla="*/ 937092 w 1842380"/>
                <a:gd name="connsiteY9938" fmla="*/ 601938 h 1847704"/>
                <a:gd name="connsiteX9939" fmla="*/ 937092 w 1842380"/>
                <a:gd name="connsiteY9939" fmla="*/ 601938 h 1847704"/>
                <a:gd name="connsiteX9940" fmla="*/ 937092 w 1842380"/>
                <a:gd name="connsiteY9940" fmla="*/ 631224 h 1847704"/>
                <a:gd name="connsiteX9941" fmla="*/ 937092 w 1842380"/>
                <a:gd name="connsiteY9941" fmla="*/ 638147 h 1847704"/>
                <a:gd name="connsiteX9942" fmla="*/ 913663 w 1842380"/>
                <a:gd name="connsiteY9942" fmla="*/ 642406 h 1847704"/>
                <a:gd name="connsiteX9943" fmla="*/ 913663 w 1842380"/>
                <a:gd name="connsiteY9943" fmla="*/ 635484 h 1847704"/>
                <a:gd name="connsiteX9944" fmla="*/ 923780 w 1842380"/>
                <a:gd name="connsiteY9944" fmla="*/ 633354 h 1847704"/>
                <a:gd name="connsiteX9945" fmla="*/ 923780 w 1842380"/>
                <a:gd name="connsiteY9945" fmla="*/ 633354 h 1847704"/>
                <a:gd name="connsiteX9946" fmla="*/ 937092 w 1842380"/>
                <a:gd name="connsiteY9946" fmla="*/ 631224 h 1847704"/>
                <a:gd name="connsiteX9947" fmla="*/ 937092 w 1842380"/>
                <a:gd name="connsiteY9947" fmla="*/ 631224 h 1847704"/>
                <a:gd name="connsiteX9948" fmla="*/ 937092 w 1842380"/>
                <a:gd name="connsiteY9948" fmla="*/ 660511 h 1847704"/>
                <a:gd name="connsiteX9949" fmla="*/ 937092 w 1842380"/>
                <a:gd name="connsiteY9949" fmla="*/ 667433 h 1847704"/>
                <a:gd name="connsiteX9950" fmla="*/ 913663 w 1842380"/>
                <a:gd name="connsiteY9950" fmla="*/ 671693 h 1847704"/>
                <a:gd name="connsiteX9951" fmla="*/ 913663 w 1842380"/>
                <a:gd name="connsiteY9951" fmla="*/ 664238 h 1847704"/>
                <a:gd name="connsiteX9952" fmla="*/ 923780 w 1842380"/>
                <a:gd name="connsiteY9952" fmla="*/ 663173 h 1847704"/>
                <a:gd name="connsiteX9953" fmla="*/ 923780 w 1842380"/>
                <a:gd name="connsiteY9953" fmla="*/ 663173 h 1847704"/>
                <a:gd name="connsiteX9954" fmla="*/ 937092 w 1842380"/>
                <a:gd name="connsiteY9954" fmla="*/ 660511 h 1847704"/>
                <a:gd name="connsiteX9955" fmla="*/ 937092 w 1842380"/>
                <a:gd name="connsiteY9955" fmla="*/ 660511 h 1847704"/>
                <a:gd name="connsiteX9956" fmla="*/ 937092 w 1842380"/>
                <a:gd name="connsiteY9956" fmla="*/ 684472 h 1847704"/>
                <a:gd name="connsiteX9957" fmla="*/ 937092 w 1842380"/>
                <a:gd name="connsiteY9957" fmla="*/ 690330 h 1847704"/>
                <a:gd name="connsiteX9958" fmla="*/ 936027 w 1842380"/>
                <a:gd name="connsiteY9958" fmla="*/ 691395 h 1847704"/>
                <a:gd name="connsiteX9959" fmla="*/ 937092 w 1842380"/>
                <a:gd name="connsiteY9959" fmla="*/ 692460 h 1847704"/>
                <a:gd name="connsiteX9960" fmla="*/ 937092 w 1842380"/>
                <a:gd name="connsiteY9960" fmla="*/ 704707 h 1847704"/>
                <a:gd name="connsiteX9961" fmla="*/ 913663 w 1842380"/>
                <a:gd name="connsiteY9961" fmla="*/ 690330 h 1847704"/>
                <a:gd name="connsiteX9962" fmla="*/ 913663 w 1842380"/>
                <a:gd name="connsiteY9962" fmla="*/ 683407 h 1847704"/>
                <a:gd name="connsiteX9963" fmla="*/ 928040 w 1842380"/>
                <a:gd name="connsiteY9963" fmla="*/ 685537 h 1847704"/>
                <a:gd name="connsiteX9964" fmla="*/ 934962 w 1842380"/>
                <a:gd name="connsiteY9964" fmla="*/ 684472 h 1847704"/>
                <a:gd name="connsiteX9965" fmla="*/ 937092 w 1842380"/>
                <a:gd name="connsiteY9965" fmla="*/ 684472 h 1847704"/>
                <a:gd name="connsiteX9966" fmla="*/ 937092 w 1842380"/>
                <a:gd name="connsiteY9966" fmla="*/ 684472 h 1847704"/>
                <a:gd name="connsiteX9967" fmla="*/ 937092 w 1842380"/>
                <a:gd name="connsiteY9967" fmla="*/ 719083 h 1847704"/>
                <a:gd name="connsiteX9968" fmla="*/ 923780 w 1842380"/>
                <a:gd name="connsiteY9968" fmla="*/ 715889 h 1847704"/>
                <a:gd name="connsiteX9969" fmla="*/ 913663 w 1842380"/>
                <a:gd name="connsiteY9969" fmla="*/ 701512 h 1847704"/>
                <a:gd name="connsiteX9970" fmla="*/ 913663 w 1842380"/>
                <a:gd name="connsiteY9970" fmla="*/ 714824 h 1847704"/>
                <a:gd name="connsiteX9971" fmla="*/ 915793 w 1842380"/>
                <a:gd name="connsiteY9971" fmla="*/ 718019 h 1847704"/>
                <a:gd name="connsiteX9972" fmla="*/ 913663 w 1842380"/>
                <a:gd name="connsiteY9972" fmla="*/ 719083 h 1847704"/>
                <a:gd name="connsiteX9973" fmla="*/ 913663 w 1842380"/>
                <a:gd name="connsiteY9973" fmla="*/ 724941 h 1847704"/>
                <a:gd name="connsiteX9974" fmla="*/ 922715 w 1842380"/>
                <a:gd name="connsiteY9974" fmla="*/ 722811 h 1847704"/>
                <a:gd name="connsiteX9975" fmla="*/ 937092 w 1842380"/>
                <a:gd name="connsiteY9975" fmla="*/ 724941 h 1847704"/>
                <a:gd name="connsiteX9976" fmla="*/ 937092 w 1842380"/>
                <a:gd name="connsiteY9976" fmla="*/ 719083 h 1847704"/>
                <a:gd name="connsiteX9977" fmla="*/ 937092 w 1842380"/>
                <a:gd name="connsiteY9977" fmla="*/ 719083 h 1847704"/>
                <a:gd name="connsiteX9978" fmla="*/ 937092 w 1842380"/>
                <a:gd name="connsiteY9978" fmla="*/ 1144535 h 1847704"/>
                <a:gd name="connsiteX9979" fmla="*/ 937092 w 1842380"/>
                <a:gd name="connsiteY9979" fmla="*/ 1150392 h 1847704"/>
                <a:gd name="connsiteX9980" fmla="*/ 931235 w 1842380"/>
                <a:gd name="connsiteY9980" fmla="*/ 1151457 h 1847704"/>
                <a:gd name="connsiteX9981" fmla="*/ 937092 w 1842380"/>
                <a:gd name="connsiteY9981" fmla="*/ 1158379 h 1847704"/>
                <a:gd name="connsiteX9982" fmla="*/ 937092 w 1842380"/>
                <a:gd name="connsiteY9982" fmla="*/ 1170626 h 1847704"/>
                <a:gd name="connsiteX9983" fmla="*/ 923780 w 1842380"/>
                <a:gd name="connsiteY9983" fmla="*/ 1153587 h 1847704"/>
                <a:gd name="connsiteX9984" fmla="*/ 913663 w 1842380"/>
                <a:gd name="connsiteY9984" fmla="*/ 1150392 h 1847704"/>
                <a:gd name="connsiteX9985" fmla="*/ 913663 w 1842380"/>
                <a:gd name="connsiteY9985" fmla="*/ 1144535 h 1847704"/>
                <a:gd name="connsiteX9986" fmla="*/ 925910 w 1842380"/>
                <a:gd name="connsiteY9986" fmla="*/ 1146665 h 1847704"/>
                <a:gd name="connsiteX9987" fmla="*/ 937092 w 1842380"/>
                <a:gd name="connsiteY9987" fmla="*/ 1144535 h 1847704"/>
                <a:gd name="connsiteX9988" fmla="*/ 937092 w 1842380"/>
                <a:gd name="connsiteY9988" fmla="*/ 1144535 h 1847704"/>
                <a:gd name="connsiteX9989" fmla="*/ 937092 w 1842380"/>
                <a:gd name="connsiteY9989" fmla="*/ 1179679 h 1847704"/>
                <a:gd name="connsiteX9990" fmla="*/ 913663 w 1842380"/>
                <a:gd name="connsiteY9990" fmla="*/ 1168496 h 1847704"/>
                <a:gd name="connsiteX9991" fmla="*/ 913663 w 1842380"/>
                <a:gd name="connsiteY9991" fmla="*/ 1185536 h 1847704"/>
                <a:gd name="connsiteX9992" fmla="*/ 913663 w 1842380"/>
                <a:gd name="connsiteY9992" fmla="*/ 1185536 h 1847704"/>
                <a:gd name="connsiteX9993" fmla="*/ 920585 w 1842380"/>
                <a:gd name="connsiteY9993" fmla="*/ 1184471 h 1847704"/>
                <a:gd name="connsiteX9994" fmla="*/ 937625 w 1842380"/>
                <a:gd name="connsiteY9994" fmla="*/ 1185536 h 1847704"/>
                <a:gd name="connsiteX9995" fmla="*/ 937625 w 1842380"/>
                <a:gd name="connsiteY9995" fmla="*/ 1179679 h 1847704"/>
                <a:gd name="connsiteX9996" fmla="*/ 937092 w 1842380"/>
                <a:gd name="connsiteY9996" fmla="*/ 1179679 h 1847704"/>
                <a:gd name="connsiteX9997" fmla="*/ 937092 w 1842380"/>
                <a:gd name="connsiteY9997" fmla="*/ 1196718 h 1847704"/>
                <a:gd name="connsiteX9998" fmla="*/ 937092 w 1842380"/>
                <a:gd name="connsiteY9998" fmla="*/ 1203640 h 1847704"/>
                <a:gd name="connsiteX9999" fmla="*/ 913663 w 1842380"/>
                <a:gd name="connsiteY9999" fmla="*/ 1206835 h 1847704"/>
                <a:gd name="connsiteX10000" fmla="*/ 913663 w 1842380"/>
                <a:gd name="connsiteY10000" fmla="*/ 1199913 h 1847704"/>
                <a:gd name="connsiteX10001" fmla="*/ 923780 w 1842380"/>
                <a:gd name="connsiteY10001" fmla="*/ 1198848 h 1847704"/>
                <a:gd name="connsiteX10002" fmla="*/ 923780 w 1842380"/>
                <a:gd name="connsiteY10002" fmla="*/ 1198848 h 1847704"/>
                <a:gd name="connsiteX10003" fmla="*/ 936027 w 1842380"/>
                <a:gd name="connsiteY10003" fmla="*/ 1196718 h 1847704"/>
                <a:gd name="connsiteX10004" fmla="*/ 937092 w 1842380"/>
                <a:gd name="connsiteY10004" fmla="*/ 1196718 h 1847704"/>
                <a:gd name="connsiteX10005" fmla="*/ 937092 w 1842380"/>
                <a:gd name="connsiteY10005" fmla="*/ 1196718 h 1847704"/>
                <a:gd name="connsiteX10006" fmla="*/ 937092 w 1842380"/>
                <a:gd name="connsiteY10006" fmla="*/ 1224939 h 1847704"/>
                <a:gd name="connsiteX10007" fmla="*/ 937092 w 1842380"/>
                <a:gd name="connsiteY10007" fmla="*/ 1231862 h 1847704"/>
                <a:gd name="connsiteX10008" fmla="*/ 913663 w 1842380"/>
                <a:gd name="connsiteY10008" fmla="*/ 1236121 h 1847704"/>
                <a:gd name="connsiteX10009" fmla="*/ 913663 w 1842380"/>
                <a:gd name="connsiteY10009" fmla="*/ 1229199 h 1847704"/>
                <a:gd name="connsiteX10010" fmla="*/ 923780 w 1842380"/>
                <a:gd name="connsiteY10010" fmla="*/ 1227069 h 1847704"/>
                <a:gd name="connsiteX10011" fmla="*/ 923780 w 1842380"/>
                <a:gd name="connsiteY10011" fmla="*/ 1228134 h 1847704"/>
                <a:gd name="connsiteX10012" fmla="*/ 936027 w 1842380"/>
                <a:gd name="connsiteY10012" fmla="*/ 1224939 h 1847704"/>
                <a:gd name="connsiteX10013" fmla="*/ 937092 w 1842380"/>
                <a:gd name="connsiteY10013" fmla="*/ 1224939 h 1847704"/>
                <a:gd name="connsiteX10014" fmla="*/ 937092 w 1842380"/>
                <a:gd name="connsiteY10014" fmla="*/ 1224939 h 1847704"/>
                <a:gd name="connsiteX10015" fmla="*/ 937092 w 1842380"/>
                <a:gd name="connsiteY10015" fmla="*/ 1254226 h 1847704"/>
                <a:gd name="connsiteX10016" fmla="*/ 937092 w 1842380"/>
                <a:gd name="connsiteY10016" fmla="*/ 1261148 h 1847704"/>
                <a:gd name="connsiteX10017" fmla="*/ 913663 w 1842380"/>
                <a:gd name="connsiteY10017" fmla="*/ 1265408 h 1847704"/>
                <a:gd name="connsiteX10018" fmla="*/ 913663 w 1842380"/>
                <a:gd name="connsiteY10018" fmla="*/ 1258486 h 1847704"/>
                <a:gd name="connsiteX10019" fmla="*/ 923780 w 1842380"/>
                <a:gd name="connsiteY10019" fmla="*/ 1256356 h 1847704"/>
                <a:gd name="connsiteX10020" fmla="*/ 923780 w 1842380"/>
                <a:gd name="connsiteY10020" fmla="*/ 1256356 h 1847704"/>
                <a:gd name="connsiteX10021" fmla="*/ 936027 w 1842380"/>
                <a:gd name="connsiteY10021" fmla="*/ 1254226 h 1847704"/>
                <a:gd name="connsiteX10022" fmla="*/ 937092 w 1842380"/>
                <a:gd name="connsiteY10022" fmla="*/ 1254226 h 1847704"/>
                <a:gd name="connsiteX10023" fmla="*/ 937092 w 1842380"/>
                <a:gd name="connsiteY10023" fmla="*/ 1254226 h 1847704"/>
                <a:gd name="connsiteX10024" fmla="*/ 937092 w 1842380"/>
                <a:gd name="connsiteY10024" fmla="*/ 1282980 h 1847704"/>
                <a:gd name="connsiteX10025" fmla="*/ 937092 w 1842380"/>
                <a:gd name="connsiteY10025" fmla="*/ 1289902 h 1847704"/>
                <a:gd name="connsiteX10026" fmla="*/ 913663 w 1842380"/>
                <a:gd name="connsiteY10026" fmla="*/ 1293097 h 1847704"/>
                <a:gd name="connsiteX10027" fmla="*/ 913663 w 1842380"/>
                <a:gd name="connsiteY10027" fmla="*/ 1286174 h 1847704"/>
                <a:gd name="connsiteX10028" fmla="*/ 923780 w 1842380"/>
                <a:gd name="connsiteY10028" fmla="*/ 1285110 h 1847704"/>
                <a:gd name="connsiteX10029" fmla="*/ 923780 w 1842380"/>
                <a:gd name="connsiteY10029" fmla="*/ 1285110 h 1847704"/>
                <a:gd name="connsiteX10030" fmla="*/ 936027 w 1842380"/>
                <a:gd name="connsiteY10030" fmla="*/ 1282980 h 1847704"/>
                <a:gd name="connsiteX10031" fmla="*/ 937092 w 1842380"/>
                <a:gd name="connsiteY10031" fmla="*/ 1282980 h 1847704"/>
                <a:gd name="connsiteX10032" fmla="*/ 937092 w 1842380"/>
                <a:gd name="connsiteY10032" fmla="*/ 1282980 h 1847704"/>
                <a:gd name="connsiteX10033" fmla="*/ 937092 w 1842380"/>
                <a:gd name="connsiteY10033" fmla="*/ 1311201 h 1847704"/>
                <a:gd name="connsiteX10034" fmla="*/ 937092 w 1842380"/>
                <a:gd name="connsiteY10034" fmla="*/ 1318123 h 1847704"/>
                <a:gd name="connsiteX10035" fmla="*/ 913663 w 1842380"/>
                <a:gd name="connsiteY10035" fmla="*/ 1322383 h 1847704"/>
                <a:gd name="connsiteX10036" fmla="*/ 913663 w 1842380"/>
                <a:gd name="connsiteY10036" fmla="*/ 1315461 h 1847704"/>
                <a:gd name="connsiteX10037" fmla="*/ 923780 w 1842380"/>
                <a:gd name="connsiteY10037" fmla="*/ 1313331 h 1847704"/>
                <a:gd name="connsiteX10038" fmla="*/ 923780 w 1842380"/>
                <a:gd name="connsiteY10038" fmla="*/ 1313331 h 1847704"/>
                <a:gd name="connsiteX10039" fmla="*/ 937092 w 1842380"/>
                <a:gd name="connsiteY10039" fmla="*/ 1311201 h 1847704"/>
                <a:gd name="connsiteX10040" fmla="*/ 937092 w 1842380"/>
                <a:gd name="connsiteY10040" fmla="*/ 1311201 h 1847704"/>
                <a:gd name="connsiteX10041" fmla="*/ 937092 w 1842380"/>
                <a:gd name="connsiteY10041" fmla="*/ 1311201 h 1847704"/>
                <a:gd name="connsiteX10042" fmla="*/ 937092 w 1842380"/>
                <a:gd name="connsiteY10042" fmla="*/ 1340487 h 1847704"/>
                <a:gd name="connsiteX10043" fmla="*/ 937092 w 1842380"/>
                <a:gd name="connsiteY10043" fmla="*/ 1347410 h 1847704"/>
                <a:gd name="connsiteX10044" fmla="*/ 913663 w 1842380"/>
                <a:gd name="connsiteY10044" fmla="*/ 1351670 h 1847704"/>
                <a:gd name="connsiteX10045" fmla="*/ 913663 w 1842380"/>
                <a:gd name="connsiteY10045" fmla="*/ 1344747 h 1847704"/>
                <a:gd name="connsiteX10046" fmla="*/ 923780 w 1842380"/>
                <a:gd name="connsiteY10046" fmla="*/ 1342617 h 1847704"/>
                <a:gd name="connsiteX10047" fmla="*/ 923780 w 1842380"/>
                <a:gd name="connsiteY10047" fmla="*/ 1342617 h 1847704"/>
                <a:gd name="connsiteX10048" fmla="*/ 937092 w 1842380"/>
                <a:gd name="connsiteY10048" fmla="*/ 1340487 h 1847704"/>
                <a:gd name="connsiteX10049" fmla="*/ 937092 w 1842380"/>
                <a:gd name="connsiteY10049" fmla="*/ 1340487 h 1847704"/>
                <a:gd name="connsiteX10050" fmla="*/ 937092 w 1842380"/>
                <a:gd name="connsiteY10050" fmla="*/ 1368709 h 1847704"/>
                <a:gd name="connsiteX10051" fmla="*/ 937092 w 1842380"/>
                <a:gd name="connsiteY10051" fmla="*/ 1376696 h 1847704"/>
                <a:gd name="connsiteX10052" fmla="*/ 913663 w 1842380"/>
                <a:gd name="connsiteY10052" fmla="*/ 1379891 h 1847704"/>
                <a:gd name="connsiteX10053" fmla="*/ 913663 w 1842380"/>
                <a:gd name="connsiteY10053" fmla="*/ 1372969 h 1847704"/>
                <a:gd name="connsiteX10054" fmla="*/ 923780 w 1842380"/>
                <a:gd name="connsiteY10054" fmla="*/ 1371904 h 1847704"/>
                <a:gd name="connsiteX10055" fmla="*/ 923780 w 1842380"/>
                <a:gd name="connsiteY10055" fmla="*/ 1371904 h 1847704"/>
                <a:gd name="connsiteX10056" fmla="*/ 937092 w 1842380"/>
                <a:gd name="connsiteY10056" fmla="*/ 1368709 h 1847704"/>
                <a:gd name="connsiteX10057" fmla="*/ 937092 w 1842380"/>
                <a:gd name="connsiteY10057" fmla="*/ 1368709 h 1847704"/>
                <a:gd name="connsiteX10058" fmla="*/ 937092 w 1842380"/>
                <a:gd name="connsiteY10058" fmla="*/ 1397995 h 1847704"/>
                <a:gd name="connsiteX10059" fmla="*/ 937092 w 1842380"/>
                <a:gd name="connsiteY10059" fmla="*/ 1405982 h 1847704"/>
                <a:gd name="connsiteX10060" fmla="*/ 913663 w 1842380"/>
                <a:gd name="connsiteY10060" fmla="*/ 1409177 h 1847704"/>
                <a:gd name="connsiteX10061" fmla="*/ 913663 w 1842380"/>
                <a:gd name="connsiteY10061" fmla="*/ 1402255 h 1847704"/>
                <a:gd name="connsiteX10062" fmla="*/ 923780 w 1842380"/>
                <a:gd name="connsiteY10062" fmla="*/ 1400125 h 1847704"/>
                <a:gd name="connsiteX10063" fmla="*/ 923780 w 1842380"/>
                <a:gd name="connsiteY10063" fmla="*/ 1400125 h 1847704"/>
                <a:gd name="connsiteX10064" fmla="*/ 937092 w 1842380"/>
                <a:gd name="connsiteY10064" fmla="*/ 1397995 h 1847704"/>
                <a:gd name="connsiteX10065" fmla="*/ 937092 w 1842380"/>
                <a:gd name="connsiteY10065" fmla="*/ 1397995 h 1847704"/>
                <a:gd name="connsiteX10066" fmla="*/ 937092 w 1842380"/>
                <a:gd name="connsiteY10066" fmla="*/ 1421957 h 1847704"/>
                <a:gd name="connsiteX10067" fmla="*/ 937092 w 1842380"/>
                <a:gd name="connsiteY10067" fmla="*/ 1431009 h 1847704"/>
                <a:gd name="connsiteX10068" fmla="*/ 924845 w 1842380"/>
                <a:gd name="connsiteY10068" fmla="*/ 1433139 h 1847704"/>
                <a:gd name="connsiteX10069" fmla="*/ 937092 w 1842380"/>
                <a:gd name="connsiteY10069" fmla="*/ 1452308 h 1847704"/>
                <a:gd name="connsiteX10070" fmla="*/ 937092 w 1842380"/>
                <a:gd name="connsiteY10070" fmla="*/ 1472542 h 1847704"/>
                <a:gd name="connsiteX10071" fmla="*/ 913663 w 1842380"/>
                <a:gd name="connsiteY10071" fmla="*/ 1436334 h 1847704"/>
                <a:gd name="connsiteX10072" fmla="*/ 913663 w 1842380"/>
                <a:gd name="connsiteY10072" fmla="*/ 1424087 h 1847704"/>
                <a:gd name="connsiteX10073" fmla="*/ 915793 w 1842380"/>
                <a:gd name="connsiteY10073" fmla="*/ 1426217 h 1847704"/>
                <a:gd name="connsiteX10074" fmla="*/ 937092 w 1842380"/>
                <a:gd name="connsiteY10074" fmla="*/ 1421957 h 1847704"/>
                <a:gd name="connsiteX10075" fmla="*/ 937092 w 1842380"/>
                <a:gd name="connsiteY10075" fmla="*/ 1421957 h 1847704"/>
                <a:gd name="connsiteX10076" fmla="*/ 937092 w 1842380"/>
                <a:gd name="connsiteY10076" fmla="*/ 1474672 h 1847704"/>
                <a:gd name="connsiteX10077" fmla="*/ 937092 w 1842380"/>
                <a:gd name="connsiteY10077" fmla="*/ 1483724 h 1847704"/>
                <a:gd name="connsiteX10078" fmla="*/ 913663 w 1842380"/>
                <a:gd name="connsiteY10078" fmla="*/ 1484789 h 1847704"/>
                <a:gd name="connsiteX10079" fmla="*/ 913663 w 1842380"/>
                <a:gd name="connsiteY10079" fmla="*/ 1474672 h 1847704"/>
                <a:gd name="connsiteX10080" fmla="*/ 937092 w 1842380"/>
                <a:gd name="connsiteY10080" fmla="*/ 1474672 h 1847704"/>
                <a:gd name="connsiteX10081" fmla="*/ 937092 w 1842380"/>
                <a:gd name="connsiteY10081" fmla="*/ 1474672 h 1847704"/>
                <a:gd name="connsiteX10082" fmla="*/ 937092 w 1842380"/>
                <a:gd name="connsiteY10082" fmla="*/ 1740380 h 1847704"/>
                <a:gd name="connsiteX10083" fmla="*/ 937092 w 1842380"/>
                <a:gd name="connsiteY10083" fmla="*/ 1756354 h 1847704"/>
                <a:gd name="connsiteX10084" fmla="*/ 924845 w 1842380"/>
                <a:gd name="connsiteY10084" fmla="*/ 1758484 h 1847704"/>
                <a:gd name="connsiteX10085" fmla="*/ 937092 w 1842380"/>
                <a:gd name="connsiteY10085" fmla="*/ 1774458 h 1847704"/>
                <a:gd name="connsiteX10086" fmla="*/ 937092 w 1842380"/>
                <a:gd name="connsiteY10086" fmla="*/ 1812797 h 1847704"/>
                <a:gd name="connsiteX10087" fmla="*/ 913663 w 1842380"/>
                <a:gd name="connsiteY10087" fmla="*/ 1773393 h 1847704"/>
                <a:gd name="connsiteX10088" fmla="*/ 913663 w 1842380"/>
                <a:gd name="connsiteY10088" fmla="*/ 1746237 h 1847704"/>
                <a:gd name="connsiteX10089" fmla="*/ 937092 w 1842380"/>
                <a:gd name="connsiteY10089" fmla="*/ 1740380 h 1847704"/>
                <a:gd name="connsiteX10090" fmla="*/ 937092 w 1842380"/>
                <a:gd name="connsiteY10090" fmla="*/ 1740380 h 1847704"/>
                <a:gd name="connsiteX10091" fmla="*/ 937092 w 1842380"/>
                <a:gd name="connsiteY10091" fmla="*/ 1829304 h 1847704"/>
                <a:gd name="connsiteX10092" fmla="*/ 937092 w 1842380"/>
                <a:gd name="connsiteY10092" fmla="*/ 1845278 h 1847704"/>
                <a:gd name="connsiteX10093" fmla="*/ 913663 w 1842380"/>
                <a:gd name="connsiteY10093" fmla="*/ 1846343 h 1847704"/>
                <a:gd name="connsiteX10094" fmla="*/ 913663 w 1842380"/>
                <a:gd name="connsiteY10094" fmla="*/ 1829304 h 1847704"/>
                <a:gd name="connsiteX10095" fmla="*/ 937092 w 1842380"/>
                <a:gd name="connsiteY10095" fmla="*/ 1829304 h 1847704"/>
                <a:gd name="connsiteX10096" fmla="*/ 937092 w 1842380"/>
                <a:gd name="connsiteY10096" fmla="*/ 1829304 h 1847704"/>
                <a:gd name="connsiteX10097" fmla="*/ 913663 w 1842380"/>
                <a:gd name="connsiteY10097" fmla="*/ 699914 h 1847704"/>
                <a:gd name="connsiteX10098" fmla="*/ 913663 w 1842380"/>
                <a:gd name="connsiteY10098" fmla="*/ 699914 h 1847704"/>
                <a:gd name="connsiteX10099" fmla="*/ 913663 w 1842380"/>
                <a:gd name="connsiteY10099" fmla="*/ 699914 h 1847704"/>
                <a:gd name="connsiteX10100" fmla="*/ 913663 w 1842380"/>
                <a:gd name="connsiteY10100" fmla="*/ 699914 h 1847704"/>
                <a:gd name="connsiteX10101" fmla="*/ 913663 w 1842380"/>
                <a:gd name="connsiteY10101" fmla="*/ 794696 h 1847704"/>
                <a:gd name="connsiteX10102" fmla="*/ 910468 w 1842380"/>
                <a:gd name="connsiteY10102" fmla="*/ 802683 h 1847704"/>
                <a:gd name="connsiteX10103" fmla="*/ 910468 w 1842380"/>
                <a:gd name="connsiteY10103" fmla="*/ 1010882 h 1847704"/>
                <a:gd name="connsiteX10104" fmla="*/ 913663 w 1842380"/>
                <a:gd name="connsiteY10104" fmla="*/ 1008752 h 1847704"/>
                <a:gd name="connsiteX10105" fmla="*/ 913663 w 1842380"/>
                <a:gd name="connsiteY10105" fmla="*/ 794696 h 1847704"/>
                <a:gd name="connsiteX10106" fmla="*/ 913663 w 1842380"/>
                <a:gd name="connsiteY10106" fmla="*/ 794696 h 1847704"/>
                <a:gd name="connsiteX10107" fmla="*/ 913663 w 1842380"/>
                <a:gd name="connsiteY10107" fmla="*/ 3431 h 1847704"/>
                <a:gd name="connsiteX10108" fmla="*/ 913663 w 1842380"/>
                <a:gd name="connsiteY10108" fmla="*/ 19405 h 1847704"/>
                <a:gd name="connsiteX10109" fmla="*/ 910468 w 1842380"/>
                <a:gd name="connsiteY10109" fmla="*/ 19405 h 1847704"/>
                <a:gd name="connsiteX10110" fmla="*/ 910468 w 1842380"/>
                <a:gd name="connsiteY10110" fmla="*/ 3431 h 1847704"/>
                <a:gd name="connsiteX10111" fmla="*/ 913663 w 1842380"/>
                <a:gd name="connsiteY10111" fmla="*/ 3431 h 1847704"/>
                <a:gd name="connsiteX10112" fmla="*/ 913663 w 1842380"/>
                <a:gd name="connsiteY10112" fmla="*/ 3431 h 1847704"/>
                <a:gd name="connsiteX10113" fmla="*/ 913663 w 1842380"/>
                <a:gd name="connsiteY10113" fmla="*/ 40172 h 1847704"/>
                <a:gd name="connsiteX10114" fmla="*/ 913663 w 1842380"/>
                <a:gd name="connsiteY10114" fmla="*/ 78510 h 1847704"/>
                <a:gd name="connsiteX10115" fmla="*/ 910468 w 1842380"/>
                <a:gd name="connsiteY10115" fmla="*/ 74250 h 1847704"/>
                <a:gd name="connsiteX10116" fmla="*/ 910468 w 1842380"/>
                <a:gd name="connsiteY10116" fmla="*/ 35912 h 1847704"/>
                <a:gd name="connsiteX10117" fmla="*/ 913663 w 1842380"/>
                <a:gd name="connsiteY10117" fmla="*/ 40172 h 1847704"/>
                <a:gd name="connsiteX10118" fmla="*/ 913663 w 1842380"/>
                <a:gd name="connsiteY10118" fmla="*/ 40172 h 1847704"/>
                <a:gd name="connsiteX10119" fmla="*/ 913663 w 1842380"/>
                <a:gd name="connsiteY10119" fmla="*/ 92355 h 1847704"/>
                <a:gd name="connsiteX10120" fmla="*/ 913663 w 1842380"/>
                <a:gd name="connsiteY10120" fmla="*/ 108329 h 1847704"/>
                <a:gd name="connsiteX10121" fmla="*/ 910468 w 1842380"/>
                <a:gd name="connsiteY10121" fmla="*/ 108329 h 1847704"/>
                <a:gd name="connsiteX10122" fmla="*/ 910468 w 1842380"/>
                <a:gd name="connsiteY10122" fmla="*/ 92355 h 1847704"/>
                <a:gd name="connsiteX10123" fmla="*/ 913663 w 1842380"/>
                <a:gd name="connsiteY10123" fmla="*/ 92355 h 1847704"/>
                <a:gd name="connsiteX10124" fmla="*/ 913663 w 1842380"/>
                <a:gd name="connsiteY10124" fmla="*/ 92355 h 1847704"/>
                <a:gd name="connsiteX10125" fmla="*/ 913663 w 1842380"/>
                <a:gd name="connsiteY10125" fmla="*/ 384686 h 1847704"/>
                <a:gd name="connsiteX10126" fmla="*/ 913663 w 1842380"/>
                <a:gd name="connsiteY10126" fmla="*/ 393738 h 1847704"/>
                <a:gd name="connsiteX10127" fmla="*/ 910468 w 1842380"/>
                <a:gd name="connsiteY10127" fmla="*/ 393738 h 1847704"/>
                <a:gd name="connsiteX10128" fmla="*/ 910468 w 1842380"/>
                <a:gd name="connsiteY10128" fmla="*/ 384686 h 1847704"/>
                <a:gd name="connsiteX10129" fmla="*/ 913663 w 1842380"/>
                <a:gd name="connsiteY10129" fmla="*/ 384686 h 1847704"/>
                <a:gd name="connsiteX10130" fmla="*/ 913663 w 1842380"/>
                <a:gd name="connsiteY10130" fmla="*/ 384686 h 1847704"/>
                <a:gd name="connsiteX10131" fmla="*/ 913663 w 1842380"/>
                <a:gd name="connsiteY10131" fmla="*/ 399596 h 1847704"/>
                <a:gd name="connsiteX10132" fmla="*/ 913663 w 1842380"/>
                <a:gd name="connsiteY10132" fmla="*/ 420895 h 1847704"/>
                <a:gd name="connsiteX10133" fmla="*/ 910468 w 1842380"/>
                <a:gd name="connsiteY10133" fmla="*/ 416635 h 1847704"/>
                <a:gd name="connsiteX10134" fmla="*/ 910468 w 1842380"/>
                <a:gd name="connsiteY10134" fmla="*/ 396401 h 1847704"/>
                <a:gd name="connsiteX10135" fmla="*/ 913663 w 1842380"/>
                <a:gd name="connsiteY10135" fmla="*/ 399596 h 1847704"/>
                <a:gd name="connsiteX10136" fmla="*/ 913663 w 1842380"/>
                <a:gd name="connsiteY10136" fmla="*/ 399596 h 1847704"/>
                <a:gd name="connsiteX10137" fmla="*/ 913663 w 1842380"/>
                <a:gd name="connsiteY10137" fmla="*/ 437934 h 1847704"/>
                <a:gd name="connsiteX10138" fmla="*/ 913663 w 1842380"/>
                <a:gd name="connsiteY10138" fmla="*/ 446986 h 1847704"/>
                <a:gd name="connsiteX10139" fmla="*/ 910468 w 1842380"/>
                <a:gd name="connsiteY10139" fmla="*/ 446986 h 1847704"/>
                <a:gd name="connsiteX10140" fmla="*/ 910468 w 1842380"/>
                <a:gd name="connsiteY10140" fmla="*/ 437934 h 1847704"/>
                <a:gd name="connsiteX10141" fmla="*/ 913663 w 1842380"/>
                <a:gd name="connsiteY10141" fmla="*/ 437934 h 1847704"/>
                <a:gd name="connsiteX10142" fmla="*/ 913663 w 1842380"/>
                <a:gd name="connsiteY10142" fmla="*/ 437934 h 1847704"/>
                <a:gd name="connsiteX10143" fmla="*/ 913663 w 1842380"/>
                <a:gd name="connsiteY10143" fmla="*/ 462428 h 1847704"/>
                <a:gd name="connsiteX10144" fmla="*/ 913663 w 1842380"/>
                <a:gd name="connsiteY10144" fmla="*/ 469350 h 1847704"/>
                <a:gd name="connsiteX10145" fmla="*/ 910468 w 1842380"/>
                <a:gd name="connsiteY10145" fmla="*/ 470415 h 1847704"/>
                <a:gd name="connsiteX10146" fmla="*/ 910468 w 1842380"/>
                <a:gd name="connsiteY10146" fmla="*/ 462428 h 1847704"/>
                <a:gd name="connsiteX10147" fmla="*/ 913663 w 1842380"/>
                <a:gd name="connsiteY10147" fmla="*/ 462428 h 1847704"/>
                <a:gd name="connsiteX10148" fmla="*/ 913663 w 1842380"/>
                <a:gd name="connsiteY10148" fmla="*/ 462428 h 1847704"/>
                <a:gd name="connsiteX10149" fmla="*/ 913663 w 1842380"/>
                <a:gd name="connsiteY10149" fmla="*/ 490650 h 1847704"/>
                <a:gd name="connsiteX10150" fmla="*/ 913663 w 1842380"/>
                <a:gd name="connsiteY10150" fmla="*/ 498637 h 1847704"/>
                <a:gd name="connsiteX10151" fmla="*/ 910468 w 1842380"/>
                <a:gd name="connsiteY10151" fmla="*/ 498637 h 1847704"/>
                <a:gd name="connsiteX10152" fmla="*/ 910468 w 1842380"/>
                <a:gd name="connsiteY10152" fmla="*/ 491715 h 1847704"/>
                <a:gd name="connsiteX10153" fmla="*/ 913663 w 1842380"/>
                <a:gd name="connsiteY10153" fmla="*/ 490650 h 1847704"/>
                <a:gd name="connsiteX10154" fmla="*/ 913663 w 1842380"/>
                <a:gd name="connsiteY10154" fmla="*/ 490650 h 1847704"/>
                <a:gd name="connsiteX10155" fmla="*/ 913663 w 1842380"/>
                <a:gd name="connsiteY10155" fmla="*/ 519936 h 1847704"/>
                <a:gd name="connsiteX10156" fmla="*/ 913663 w 1842380"/>
                <a:gd name="connsiteY10156" fmla="*/ 526858 h 1847704"/>
                <a:gd name="connsiteX10157" fmla="*/ 910468 w 1842380"/>
                <a:gd name="connsiteY10157" fmla="*/ 527923 h 1847704"/>
                <a:gd name="connsiteX10158" fmla="*/ 910468 w 1842380"/>
                <a:gd name="connsiteY10158" fmla="*/ 521001 h 1847704"/>
                <a:gd name="connsiteX10159" fmla="*/ 913663 w 1842380"/>
                <a:gd name="connsiteY10159" fmla="*/ 519936 h 1847704"/>
                <a:gd name="connsiteX10160" fmla="*/ 913663 w 1842380"/>
                <a:gd name="connsiteY10160" fmla="*/ 519936 h 1847704"/>
                <a:gd name="connsiteX10161" fmla="*/ 913663 w 1842380"/>
                <a:gd name="connsiteY10161" fmla="*/ 549222 h 1847704"/>
                <a:gd name="connsiteX10162" fmla="*/ 913663 w 1842380"/>
                <a:gd name="connsiteY10162" fmla="*/ 556145 h 1847704"/>
                <a:gd name="connsiteX10163" fmla="*/ 910468 w 1842380"/>
                <a:gd name="connsiteY10163" fmla="*/ 557210 h 1847704"/>
                <a:gd name="connsiteX10164" fmla="*/ 910468 w 1842380"/>
                <a:gd name="connsiteY10164" fmla="*/ 549222 h 1847704"/>
                <a:gd name="connsiteX10165" fmla="*/ 913663 w 1842380"/>
                <a:gd name="connsiteY10165" fmla="*/ 549222 h 1847704"/>
                <a:gd name="connsiteX10166" fmla="*/ 913663 w 1842380"/>
                <a:gd name="connsiteY10166" fmla="*/ 549222 h 1847704"/>
                <a:gd name="connsiteX10167" fmla="*/ 913663 w 1842380"/>
                <a:gd name="connsiteY10167" fmla="*/ 577444 h 1847704"/>
                <a:gd name="connsiteX10168" fmla="*/ 913663 w 1842380"/>
                <a:gd name="connsiteY10168" fmla="*/ 584366 h 1847704"/>
                <a:gd name="connsiteX10169" fmla="*/ 910468 w 1842380"/>
                <a:gd name="connsiteY10169" fmla="*/ 585431 h 1847704"/>
                <a:gd name="connsiteX10170" fmla="*/ 910468 w 1842380"/>
                <a:gd name="connsiteY10170" fmla="*/ 578509 h 1847704"/>
                <a:gd name="connsiteX10171" fmla="*/ 913663 w 1842380"/>
                <a:gd name="connsiteY10171" fmla="*/ 577444 h 1847704"/>
                <a:gd name="connsiteX10172" fmla="*/ 913663 w 1842380"/>
                <a:gd name="connsiteY10172" fmla="*/ 577444 h 1847704"/>
                <a:gd name="connsiteX10173" fmla="*/ 913663 w 1842380"/>
                <a:gd name="connsiteY10173" fmla="*/ 606730 h 1847704"/>
                <a:gd name="connsiteX10174" fmla="*/ 913663 w 1842380"/>
                <a:gd name="connsiteY10174" fmla="*/ 613652 h 1847704"/>
                <a:gd name="connsiteX10175" fmla="*/ 910468 w 1842380"/>
                <a:gd name="connsiteY10175" fmla="*/ 614717 h 1847704"/>
                <a:gd name="connsiteX10176" fmla="*/ 910468 w 1842380"/>
                <a:gd name="connsiteY10176" fmla="*/ 607795 h 1847704"/>
                <a:gd name="connsiteX10177" fmla="*/ 913663 w 1842380"/>
                <a:gd name="connsiteY10177" fmla="*/ 606730 h 1847704"/>
                <a:gd name="connsiteX10178" fmla="*/ 913663 w 1842380"/>
                <a:gd name="connsiteY10178" fmla="*/ 606730 h 1847704"/>
                <a:gd name="connsiteX10179" fmla="*/ 913663 w 1842380"/>
                <a:gd name="connsiteY10179" fmla="*/ 636017 h 1847704"/>
                <a:gd name="connsiteX10180" fmla="*/ 913663 w 1842380"/>
                <a:gd name="connsiteY10180" fmla="*/ 642939 h 1847704"/>
                <a:gd name="connsiteX10181" fmla="*/ 910468 w 1842380"/>
                <a:gd name="connsiteY10181" fmla="*/ 644004 h 1847704"/>
                <a:gd name="connsiteX10182" fmla="*/ 910468 w 1842380"/>
                <a:gd name="connsiteY10182" fmla="*/ 636017 h 1847704"/>
                <a:gd name="connsiteX10183" fmla="*/ 913663 w 1842380"/>
                <a:gd name="connsiteY10183" fmla="*/ 636017 h 1847704"/>
                <a:gd name="connsiteX10184" fmla="*/ 913663 w 1842380"/>
                <a:gd name="connsiteY10184" fmla="*/ 636017 h 1847704"/>
                <a:gd name="connsiteX10185" fmla="*/ 913663 w 1842380"/>
                <a:gd name="connsiteY10185" fmla="*/ 664238 h 1847704"/>
                <a:gd name="connsiteX10186" fmla="*/ 913663 w 1842380"/>
                <a:gd name="connsiteY10186" fmla="*/ 672225 h 1847704"/>
                <a:gd name="connsiteX10187" fmla="*/ 910468 w 1842380"/>
                <a:gd name="connsiteY10187" fmla="*/ 672225 h 1847704"/>
                <a:gd name="connsiteX10188" fmla="*/ 910468 w 1842380"/>
                <a:gd name="connsiteY10188" fmla="*/ 665303 h 1847704"/>
                <a:gd name="connsiteX10189" fmla="*/ 913663 w 1842380"/>
                <a:gd name="connsiteY10189" fmla="*/ 664238 h 1847704"/>
                <a:gd name="connsiteX10190" fmla="*/ 913663 w 1842380"/>
                <a:gd name="connsiteY10190" fmla="*/ 664238 h 1847704"/>
                <a:gd name="connsiteX10191" fmla="*/ 913663 w 1842380"/>
                <a:gd name="connsiteY10191" fmla="*/ 683407 h 1847704"/>
                <a:gd name="connsiteX10192" fmla="*/ 913663 w 1842380"/>
                <a:gd name="connsiteY10192" fmla="*/ 690330 h 1847704"/>
                <a:gd name="connsiteX10193" fmla="*/ 910468 w 1842380"/>
                <a:gd name="connsiteY10193" fmla="*/ 690330 h 1847704"/>
                <a:gd name="connsiteX10194" fmla="*/ 910468 w 1842380"/>
                <a:gd name="connsiteY10194" fmla="*/ 684472 h 1847704"/>
                <a:gd name="connsiteX10195" fmla="*/ 913663 w 1842380"/>
                <a:gd name="connsiteY10195" fmla="*/ 683407 h 1847704"/>
                <a:gd name="connsiteX10196" fmla="*/ 913663 w 1842380"/>
                <a:gd name="connsiteY10196" fmla="*/ 683407 h 1847704"/>
                <a:gd name="connsiteX10197" fmla="*/ 913663 w 1842380"/>
                <a:gd name="connsiteY10197" fmla="*/ 699914 h 1847704"/>
                <a:gd name="connsiteX10198" fmla="*/ 913663 w 1842380"/>
                <a:gd name="connsiteY10198" fmla="*/ 699914 h 1847704"/>
                <a:gd name="connsiteX10199" fmla="*/ 912598 w 1842380"/>
                <a:gd name="connsiteY10199" fmla="*/ 699914 h 1847704"/>
                <a:gd name="connsiteX10200" fmla="*/ 913663 w 1842380"/>
                <a:gd name="connsiteY10200" fmla="*/ 699914 h 1847704"/>
                <a:gd name="connsiteX10201" fmla="*/ 913663 w 1842380"/>
                <a:gd name="connsiteY10201" fmla="*/ 699914 h 1847704"/>
                <a:gd name="connsiteX10202" fmla="*/ 913663 w 1842380"/>
                <a:gd name="connsiteY10202" fmla="*/ 699914 h 1847704"/>
                <a:gd name="connsiteX10203" fmla="*/ 913663 w 1842380"/>
                <a:gd name="connsiteY10203" fmla="*/ 700979 h 1847704"/>
                <a:gd name="connsiteX10204" fmla="*/ 910468 w 1842380"/>
                <a:gd name="connsiteY10204" fmla="*/ 697784 h 1847704"/>
                <a:gd name="connsiteX10205" fmla="*/ 910468 w 1842380"/>
                <a:gd name="connsiteY10205" fmla="*/ 710031 h 1847704"/>
                <a:gd name="connsiteX10206" fmla="*/ 913663 w 1842380"/>
                <a:gd name="connsiteY10206" fmla="*/ 714291 h 1847704"/>
                <a:gd name="connsiteX10207" fmla="*/ 913663 w 1842380"/>
                <a:gd name="connsiteY10207" fmla="*/ 700979 h 1847704"/>
                <a:gd name="connsiteX10208" fmla="*/ 913663 w 1842380"/>
                <a:gd name="connsiteY10208" fmla="*/ 700979 h 1847704"/>
                <a:gd name="connsiteX10209" fmla="*/ 913663 w 1842380"/>
                <a:gd name="connsiteY10209" fmla="*/ 719083 h 1847704"/>
                <a:gd name="connsiteX10210" fmla="*/ 913663 w 1842380"/>
                <a:gd name="connsiteY10210" fmla="*/ 724941 h 1847704"/>
                <a:gd name="connsiteX10211" fmla="*/ 910468 w 1842380"/>
                <a:gd name="connsiteY10211" fmla="*/ 726006 h 1847704"/>
                <a:gd name="connsiteX10212" fmla="*/ 910468 w 1842380"/>
                <a:gd name="connsiteY10212" fmla="*/ 719083 h 1847704"/>
                <a:gd name="connsiteX10213" fmla="*/ 913663 w 1842380"/>
                <a:gd name="connsiteY10213" fmla="*/ 719083 h 1847704"/>
                <a:gd name="connsiteX10214" fmla="*/ 913663 w 1842380"/>
                <a:gd name="connsiteY10214" fmla="*/ 719083 h 1847704"/>
                <a:gd name="connsiteX10215" fmla="*/ 913663 w 1842380"/>
                <a:gd name="connsiteY10215" fmla="*/ 1144535 h 1847704"/>
                <a:gd name="connsiteX10216" fmla="*/ 913663 w 1842380"/>
                <a:gd name="connsiteY10216" fmla="*/ 1150392 h 1847704"/>
                <a:gd name="connsiteX10217" fmla="*/ 910468 w 1842380"/>
                <a:gd name="connsiteY10217" fmla="*/ 1150392 h 1847704"/>
                <a:gd name="connsiteX10218" fmla="*/ 910468 w 1842380"/>
                <a:gd name="connsiteY10218" fmla="*/ 1144535 h 1847704"/>
                <a:gd name="connsiteX10219" fmla="*/ 913663 w 1842380"/>
                <a:gd name="connsiteY10219" fmla="*/ 1144535 h 1847704"/>
                <a:gd name="connsiteX10220" fmla="*/ 913663 w 1842380"/>
                <a:gd name="connsiteY10220" fmla="*/ 1144535 h 1847704"/>
                <a:gd name="connsiteX10221" fmla="*/ 913663 w 1842380"/>
                <a:gd name="connsiteY10221" fmla="*/ 1168496 h 1847704"/>
                <a:gd name="connsiteX10222" fmla="*/ 913663 w 1842380"/>
                <a:gd name="connsiteY10222" fmla="*/ 1185536 h 1847704"/>
                <a:gd name="connsiteX10223" fmla="*/ 910468 w 1842380"/>
                <a:gd name="connsiteY10223" fmla="*/ 1185536 h 1847704"/>
                <a:gd name="connsiteX10224" fmla="*/ 910468 w 1842380"/>
                <a:gd name="connsiteY10224" fmla="*/ 1179679 h 1847704"/>
                <a:gd name="connsiteX10225" fmla="*/ 912598 w 1842380"/>
                <a:gd name="connsiteY10225" fmla="*/ 1179679 h 1847704"/>
                <a:gd name="connsiteX10226" fmla="*/ 910468 w 1842380"/>
                <a:gd name="connsiteY10226" fmla="*/ 1177549 h 1847704"/>
                <a:gd name="connsiteX10227" fmla="*/ 910468 w 1842380"/>
                <a:gd name="connsiteY10227" fmla="*/ 1162639 h 1847704"/>
                <a:gd name="connsiteX10228" fmla="*/ 913663 w 1842380"/>
                <a:gd name="connsiteY10228" fmla="*/ 1168496 h 1847704"/>
                <a:gd name="connsiteX10229" fmla="*/ 913663 w 1842380"/>
                <a:gd name="connsiteY10229" fmla="*/ 1168496 h 1847704"/>
                <a:gd name="connsiteX10230" fmla="*/ 913663 w 1842380"/>
                <a:gd name="connsiteY10230" fmla="*/ 1199913 h 1847704"/>
                <a:gd name="connsiteX10231" fmla="*/ 913663 w 1842380"/>
                <a:gd name="connsiteY10231" fmla="*/ 1206835 h 1847704"/>
                <a:gd name="connsiteX10232" fmla="*/ 910468 w 1842380"/>
                <a:gd name="connsiteY10232" fmla="*/ 1207900 h 1847704"/>
                <a:gd name="connsiteX10233" fmla="*/ 910468 w 1842380"/>
                <a:gd name="connsiteY10233" fmla="*/ 1200978 h 1847704"/>
                <a:gd name="connsiteX10234" fmla="*/ 913663 w 1842380"/>
                <a:gd name="connsiteY10234" fmla="*/ 1199913 h 1847704"/>
                <a:gd name="connsiteX10235" fmla="*/ 913663 w 1842380"/>
                <a:gd name="connsiteY10235" fmla="*/ 1199913 h 1847704"/>
                <a:gd name="connsiteX10236" fmla="*/ 913663 w 1842380"/>
                <a:gd name="connsiteY10236" fmla="*/ 1229199 h 1847704"/>
                <a:gd name="connsiteX10237" fmla="*/ 913663 w 1842380"/>
                <a:gd name="connsiteY10237" fmla="*/ 1236121 h 1847704"/>
                <a:gd name="connsiteX10238" fmla="*/ 910468 w 1842380"/>
                <a:gd name="connsiteY10238" fmla="*/ 1237186 h 1847704"/>
                <a:gd name="connsiteX10239" fmla="*/ 910468 w 1842380"/>
                <a:gd name="connsiteY10239" fmla="*/ 1230264 h 1847704"/>
                <a:gd name="connsiteX10240" fmla="*/ 913663 w 1842380"/>
                <a:gd name="connsiteY10240" fmla="*/ 1229199 h 1847704"/>
                <a:gd name="connsiteX10241" fmla="*/ 913663 w 1842380"/>
                <a:gd name="connsiteY10241" fmla="*/ 1229199 h 1847704"/>
                <a:gd name="connsiteX10242" fmla="*/ 913663 w 1842380"/>
                <a:gd name="connsiteY10242" fmla="*/ 1258486 h 1847704"/>
                <a:gd name="connsiteX10243" fmla="*/ 913663 w 1842380"/>
                <a:gd name="connsiteY10243" fmla="*/ 1265408 h 1847704"/>
                <a:gd name="connsiteX10244" fmla="*/ 910468 w 1842380"/>
                <a:gd name="connsiteY10244" fmla="*/ 1265408 h 1847704"/>
                <a:gd name="connsiteX10245" fmla="*/ 910468 w 1842380"/>
                <a:gd name="connsiteY10245" fmla="*/ 1258486 h 1847704"/>
                <a:gd name="connsiteX10246" fmla="*/ 913663 w 1842380"/>
                <a:gd name="connsiteY10246" fmla="*/ 1258486 h 1847704"/>
                <a:gd name="connsiteX10247" fmla="*/ 913663 w 1842380"/>
                <a:gd name="connsiteY10247" fmla="*/ 1258486 h 1847704"/>
                <a:gd name="connsiteX10248" fmla="*/ 913663 w 1842380"/>
                <a:gd name="connsiteY10248" fmla="*/ 1286707 h 1847704"/>
                <a:gd name="connsiteX10249" fmla="*/ 913663 w 1842380"/>
                <a:gd name="connsiteY10249" fmla="*/ 1293629 h 1847704"/>
                <a:gd name="connsiteX10250" fmla="*/ 910468 w 1842380"/>
                <a:gd name="connsiteY10250" fmla="*/ 1294694 h 1847704"/>
                <a:gd name="connsiteX10251" fmla="*/ 910468 w 1842380"/>
                <a:gd name="connsiteY10251" fmla="*/ 1287772 h 1847704"/>
                <a:gd name="connsiteX10252" fmla="*/ 913663 w 1842380"/>
                <a:gd name="connsiteY10252" fmla="*/ 1286707 h 1847704"/>
                <a:gd name="connsiteX10253" fmla="*/ 913663 w 1842380"/>
                <a:gd name="connsiteY10253" fmla="*/ 1286707 h 1847704"/>
                <a:gd name="connsiteX10254" fmla="*/ 913663 w 1842380"/>
                <a:gd name="connsiteY10254" fmla="*/ 1315993 h 1847704"/>
                <a:gd name="connsiteX10255" fmla="*/ 913663 w 1842380"/>
                <a:gd name="connsiteY10255" fmla="*/ 1322916 h 1847704"/>
                <a:gd name="connsiteX10256" fmla="*/ 910468 w 1842380"/>
                <a:gd name="connsiteY10256" fmla="*/ 1323981 h 1847704"/>
                <a:gd name="connsiteX10257" fmla="*/ 910468 w 1842380"/>
                <a:gd name="connsiteY10257" fmla="*/ 1315993 h 1847704"/>
                <a:gd name="connsiteX10258" fmla="*/ 913663 w 1842380"/>
                <a:gd name="connsiteY10258" fmla="*/ 1315993 h 1847704"/>
                <a:gd name="connsiteX10259" fmla="*/ 913663 w 1842380"/>
                <a:gd name="connsiteY10259" fmla="*/ 1315993 h 1847704"/>
                <a:gd name="connsiteX10260" fmla="*/ 913663 w 1842380"/>
                <a:gd name="connsiteY10260" fmla="*/ 1345280 h 1847704"/>
                <a:gd name="connsiteX10261" fmla="*/ 913663 w 1842380"/>
                <a:gd name="connsiteY10261" fmla="*/ 1352202 h 1847704"/>
                <a:gd name="connsiteX10262" fmla="*/ 910468 w 1842380"/>
                <a:gd name="connsiteY10262" fmla="*/ 1352202 h 1847704"/>
                <a:gd name="connsiteX10263" fmla="*/ 910468 w 1842380"/>
                <a:gd name="connsiteY10263" fmla="*/ 1345280 h 1847704"/>
                <a:gd name="connsiteX10264" fmla="*/ 913663 w 1842380"/>
                <a:gd name="connsiteY10264" fmla="*/ 1345280 h 1847704"/>
                <a:gd name="connsiteX10265" fmla="*/ 913663 w 1842380"/>
                <a:gd name="connsiteY10265" fmla="*/ 1345280 h 1847704"/>
                <a:gd name="connsiteX10266" fmla="*/ 913663 w 1842380"/>
                <a:gd name="connsiteY10266" fmla="*/ 1373501 h 1847704"/>
                <a:gd name="connsiteX10267" fmla="*/ 913663 w 1842380"/>
                <a:gd name="connsiteY10267" fmla="*/ 1380423 h 1847704"/>
                <a:gd name="connsiteX10268" fmla="*/ 910468 w 1842380"/>
                <a:gd name="connsiteY10268" fmla="*/ 1381488 h 1847704"/>
                <a:gd name="connsiteX10269" fmla="*/ 910468 w 1842380"/>
                <a:gd name="connsiteY10269" fmla="*/ 1374566 h 1847704"/>
                <a:gd name="connsiteX10270" fmla="*/ 913663 w 1842380"/>
                <a:gd name="connsiteY10270" fmla="*/ 1373501 h 1847704"/>
                <a:gd name="connsiteX10271" fmla="*/ 913663 w 1842380"/>
                <a:gd name="connsiteY10271" fmla="*/ 1373501 h 1847704"/>
                <a:gd name="connsiteX10272" fmla="*/ 913663 w 1842380"/>
                <a:gd name="connsiteY10272" fmla="*/ 1402788 h 1847704"/>
                <a:gd name="connsiteX10273" fmla="*/ 913663 w 1842380"/>
                <a:gd name="connsiteY10273" fmla="*/ 1409710 h 1847704"/>
                <a:gd name="connsiteX10274" fmla="*/ 910468 w 1842380"/>
                <a:gd name="connsiteY10274" fmla="*/ 1410775 h 1847704"/>
                <a:gd name="connsiteX10275" fmla="*/ 910468 w 1842380"/>
                <a:gd name="connsiteY10275" fmla="*/ 1403852 h 1847704"/>
                <a:gd name="connsiteX10276" fmla="*/ 913663 w 1842380"/>
                <a:gd name="connsiteY10276" fmla="*/ 1402788 h 1847704"/>
                <a:gd name="connsiteX10277" fmla="*/ 913663 w 1842380"/>
                <a:gd name="connsiteY10277" fmla="*/ 1402788 h 1847704"/>
                <a:gd name="connsiteX10278" fmla="*/ 913663 w 1842380"/>
                <a:gd name="connsiteY10278" fmla="*/ 1424087 h 1847704"/>
                <a:gd name="connsiteX10279" fmla="*/ 913663 w 1842380"/>
                <a:gd name="connsiteY10279" fmla="*/ 1436334 h 1847704"/>
                <a:gd name="connsiteX10280" fmla="*/ 911533 w 1842380"/>
                <a:gd name="connsiteY10280" fmla="*/ 1434204 h 1847704"/>
                <a:gd name="connsiteX10281" fmla="*/ 910468 w 1842380"/>
                <a:gd name="connsiteY10281" fmla="*/ 1434204 h 1847704"/>
                <a:gd name="connsiteX10282" fmla="*/ 910468 w 1842380"/>
                <a:gd name="connsiteY10282" fmla="*/ 1423022 h 1847704"/>
                <a:gd name="connsiteX10283" fmla="*/ 913663 w 1842380"/>
                <a:gd name="connsiteY10283" fmla="*/ 1424087 h 1847704"/>
                <a:gd name="connsiteX10284" fmla="*/ 913663 w 1842380"/>
                <a:gd name="connsiteY10284" fmla="*/ 1424087 h 1847704"/>
                <a:gd name="connsiteX10285" fmla="*/ 913663 w 1842380"/>
                <a:gd name="connsiteY10285" fmla="*/ 1474672 h 1847704"/>
                <a:gd name="connsiteX10286" fmla="*/ 913663 w 1842380"/>
                <a:gd name="connsiteY10286" fmla="*/ 1484789 h 1847704"/>
                <a:gd name="connsiteX10287" fmla="*/ 910468 w 1842380"/>
                <a:gd name="connsiteY10287" fmla="*/ 1484789 h 1847704"/>
                <a:gd name="connsiteX10288" fmla="*/ 910468 w 1842380"/>
                <a:gd name="connsiteY10288" fmla="*/ 1473607 h 1847704"/>
                <a:gd name="connsiteX10289" fmla="*/ 913663 w 1842380"/>
                <a:gd name="connsiteY10289" fmla="*/ 1474672 h 1847704"/>
                <a:gd name="connsiteX10290" fmla="*/ 913663 w 1842380"/>
                <a:gd name="connsiteY10290" fmla="*/ 1474672 h 1847704"/>
                <a:gd name="connsiteX10291" fmla="*/ 913663 w 1842380"/>
                <a:gd name="connsiteY10291" fmla="*/ 1745705 h 1847704"/>
                <a:gd name="connsiteX10292" fmla="*/ 913663 w 1842380"/>
                <a:gd name="connsiteY10292" fmla="*/ 1772861 h 1847704"/>
                <a:gd name="connsiteX10293" fmla="*/ 910468 w 1842380"/>
                <a:gd name="connsiteY10293" fmla="*/ 1769666 h 1847704"/>
                <a:gd name="connsiteX10294" fmla="*/ 910468 w 1842380"/>
                <a:gd name="connsiteY10294" fmla="*/ 1746237 h 1847704"/>
                <a:gd name="connsiteX10295" fmla="*/ 911533 w 1842380"/>
                <a:gd name="connsiteY10295" fmla="*/ 1747302 h 1847704"/>
                <a:gd name="connsiteX10296" fmla="*/ 913663 w 1842380"/>
                <a:gd name="connsiteY10296" fmla="*/ 1745705 h 1847704"/>
                <a:gd name="connsiteX10297" fmla="*/ 913663 w 1842380"/>
                <a:gd name="connsiteY10297" fmla="*/ 1745705 h 1847704"/>
                <a:gd name="connsiteX10298" fmla="*/ 913663 w 1842380"/>
                <a:gd name="connsiteY10298" fmla="*/ 1829304 h 1847704"/>
                <a:gd name="connsiteX10299" fmla="*/ 913663 w 1842380"/>
                <a:gd name="connsiteY10299" fmla="*/ 1846343 h 1847704"/>
                <a:gd name="connsiteX10300" fmla="*/ 910468 w 1842380"/>
                <a:gd name="connsiteY10300" fmla="*/ 1845278 h 1847704"/>
                <a:gd name="connsiteX10301" fmla="*/ 910468 w 1842380"/>
                <a:gd name="connsiteY10301" fmla="*/ 1829304 h 1847704"/>
                <a:gd name="connsiteX10302" fmla="*/ 913663 w 1842380"/>
                <a:gd name="connsiteY10302" fmla="*/ 1829304 h 1847704"/>
                <a:gd name="connsiteX10303" fmla="*/ 913663 w 1842380"/>
                <a:gd name="connsiteY10303" fmla="*/ 1829304 h 1847704"/>
                <a:gd name="connsiteX10304" fmla="*/ 909936 w 1842380"/>
                <a:gd name="connsiteY10304" fmla="*/ 1608857 h 1847704"/>
                <a:gd name="connsiteX10305" fmla="*/ 909936 w 1842380"/>
                <a:gd name="connsiteY10305" fmla="*/ 1592883 h 1847704"/>
                <a:gd name="connsiteX10306" fmla="*/ 909936 w 1842380"/>
                <a:gd name="connsiteY10306" fmla="*/ 1608857 h 1847704"/>
                <a:gd name="connsiteX10307" fmla="*/ 909936 w 1842380"/>
                <a:gd name="connsiteY10307" fmla="*/ 1608857 h 1847704"/>
                <a:gd name="connsiteX10308" fmla="*/ 909936 w 1842380"/>
                <a:gd name="connsiteY10308" fmla="*/ 802683 h 1847704"/>
                <a:gd name="connsiteX10309" fmla="*/ 886507 w 1842380"/>
                <a:gd name="connsiteY10309" fmla="*/ 877230 h 1847704"/>
                <a:gd name="connsiteX10310" fmla="*/ 886507 w 1842380"/>
                <a:gd name="connsiteY10310" fmla="*/ 1027922 h 1847704"/>
                <a:gd name="connsiteX10311" fmla="*/ 909936 w 1842380"/>
                <a:gd name="connsiteY10311" fmla="*/ 1010882 h 1847704"/>
                <a:gd name="connsiteX10312" fmla="*/ 909936 w 1842380"/>
                <a:gd name="connsiteY10312" fmla="*/ 802683 h 1847704"/>
                <a:gd name="connsiteX10313" fmla="*/ 909936 w 1842380"/>
                <a:gd name="connsiteY10313" fmla="*/ 802683 h 1847704"/>
                <a:gd name="connsiteX10314" fmla="*/ 909936 w 1842380"/>
                <a:gd name="connsiteY10314" fmla="*/ 3431 h 1847704"/>
                <a:gd name="connsiteX10315" fmla="*/ 909936 w 1842380"/>
                <a:gd name="connsiteY10315" fmla="*/ 19405 h 1847704"/>
                <a:gd name="connsiteX10316" fmla="*/ 900884 w 1842380"/>
                <a:gd name="connsiteY10316" fmla="*/ 20470 h 1847704"/>
                <a:gd name="connsiteX10317" fmla="*/ 900884 w 1842380"/>
                <a:gd name="connsiteY10317" fmla="*/ 21535 h 1847704"/>
                <a:gd name="connsiteX10318" fmla="*/ 898754 w 1842380"/>
                <a:gd name="connsiteY10318" fmla="*/ 21535 h 1847704"/>
                <a:gd name="connsiteX10319" fmla="*/ 909936 w 1842380"/>
                <a:gd name="connsiteY10319" fmla="*/ 36444 h 1847704"/>
                <a:gd name="connsiteX10320" fmla="*/ 909936 w 1842380"/>
                <a:gd name="connsiteY10320" fmla="*/ 74783 h 1847704"/>
                <a:gd name="connsiteX10321" fmla="*/ 886507 w 1842380"/>
                <a:gd name="connsiteY10321" fmla="*/ 35379 h 1847704"/>
                <a:gd name="connsiteX10322" fmla="*/ 886507 w 1842380"/>
                <a:gd name="connsiteY10322" fmla="*/ 7690 h 1847704"/>
                <a:gd name="connsiteX10323" fmla="*/ 889701 w 1842380"/>
                <a:gd name="connsiteY10323" fmla="*/ 6626 h 1847704"/>
                <a:gd name="connsiteX10324" fmla="*/ 909936 w 1842380"/>
                <a:gd name="connsiteY10324" fmla="*/ 3431 h 1847704"/>
                <a:gd name="connsiteX10325" fmla="*/ 909936 w 1842380"/>
                <a:gd name="connsiteY10325" fmla="*/ 3431 h 1847704"/>
                <a:gd name="connsiteX10326" fmla="*/ 909936 w 1842380"/>
                <a:gd name="connsiteY10326" fmla="*/ 92355 h 1847704"/>
                <a:gd name="connsiteX10327" fmla="*/ 909936 w 1842380"/>
                <a:gd name="connsiteY10327" fmla="*/ 108329 h 1847704"/>
                <a:gd name="connsiteX10328" fmla="*/ 886507 w 1842380"/>
                <a:gd name="connsiteY10328" fmla="*/ 109394 h 1847704"/>
                <a:gd name="connsiteX10329" fmla="*/ 886507 w 1842380"/>
                <a:gd name="connsiteY10329" fmla="*/ 93420 h 1847704"/>
                <a:gd name="connsiteX10330" fmla="*/ 909936 w 1842380"/>
                <a:gd name="connsiteY10330" fmla="*/ 92355 h 1847704"/>
                <a:gd name="connsiteX10331" fmla="*/ 909936 w 1842380"/>
                <a:gd name="connsiteY10331" fmla="*/ 92355 h 1847704"/>
                <a:gd name="connsiteX10332" fmla="*/ 909936 w 1842380"/>
                <a:gd name="connsiteY10332" fmla="*/ 384686 h 1847704"/>
                <a:gd name="connsiteX10333" fmla="*/ 909936 w 1842380"/>
                <a:gd name="connsiteY10333" fmla="*/ 393738 h 1847704"/>
                <a:gd name="connsiteX10334" fmla="*/ 909936 w 1842380"/>
                <a:gd name="connsiteY10334" fmla="*/ 393738 h 1847704"/>
                <a:gd name="connsiteX10335" fmla="*/ 909936 w 1842380"/>
                <a:gd name="connsiteY10335" fmla="*/ 394803 h 1847704"/>
                <a:gd name="connsiteX10336" fmla="*/ 908871 w 1842380"/>
                <a:gd name="connsiteY10336" fmla="*/ 394803 h 1847704"/>
                <a:gd name="connsiteX10337" fmla="*/ 909936 w 1842380"/>
                <a:gd name="connsiteY10337" fmla="*/ 395868 h 1847704"/>
                <a:gd name="connsiteX10338" fmla="*/ 909936 w 1842380"/>
                <a:gd name="connsiteY10338" fmla="*/ 416102 h 1847704"/>
                <a:gd name="connsiteX10339" fmla="*/ 886507 w 1842380"/>
                <a:gd name="connsiteY10339" fmla="*/ 394803 h 1847704"/>
                <a:gd name="connsiteX10340" fmla="*/ 886507 w 1842380"/>
                <a:gd name="connsiteY10340" fmla="*/ 384686 h 1847704"/>
                <a:gd name="connsiteX10341" fmla="*/ 897689 w 1842380"/>
                <a:gd name="connsiteY10341" fmla="*/ 386816 h 1847704"/>
                <a:gd name="connsiteX10342" fmla="*/ 903546 w 1842380"/>
                <a:gd name="connsiteY10342" fmla="*/ 385751 h 1847704"/>
                <a:gd name="connsiteX10343" fmla="*/ 909936 w 1842380"/>
                <a:gd name="connsiteY10343" fmla="*/ 384686 h 1847704"/>
                <a:gd name="connsiteX10344" fmla="*/ 909936 w 1842380"/>
                <a:gd name="connsiteY10344" fmla="*/ 384686 h 1847704"/>
                <a:gd name="connsiteX10345" fmla="*/ 909936 w 1842380"/>
                <a:gd name="connsiteY10345" fmla="*/ 437934 h 1847704"/>
                <a:gd name="connsiteX10346" fmla="*/ 909936 w 1842380"/>
                <a:gd name="connsiteY10346" fmla="*/ 446986 h 1847704"/>
                <a:gd name="connsiteX10347" fmla="*/ 903013 w 1842380"/>
                <a:gd name="connsiteY10347" fmla="*/ 448051 h 1847704"/>
                <a:gd name="connsiteX10348" fmla="*/ 901948 w 1842380"/>
                <a:gd name="connsiteY10348" fmla="*/ 467221 h 1847704"/>
                <a:gd name="connsiteX10349" fmla="*/ 909936 w 1842380"/>
                <a:gd name="connsiteY10349" fmla="*/ 462961 h 1847704"/>
                <a:gd name="connsiteX10350" fmla="*/ 909936 w 1842380"/>
                <a:gd name="connsiteY10350" fmla="*/ 470948 h 1847704"/>
                <a:gd name="connsiteX10351" fmla="*/ 901948 w 1842380"/>
                <a:gd name="connsiteY10351" fmla="*/ 495974 h 1847704"/>
                <a:gd name="connsiteX10352" fmla="*/ 909936 w 1842380"/>
                <a:gd name="connsiteY10352" fmla="*/ 492780 h 1847704"/>
                <a:gd name="connsiteX10353" fmla="*/ 909936 w 1842380"/>
                <a:gd name="connsiteY10353" fmla="*/ 499702 h 1847704"/>
                <a:gd name="connsiteX10354" fmla="*/ 901948 w 1842380"/>
                <a:gd name="connsiteY10354" fmla="*/ 525793 h 1847704"/>
                <a:gd name="connsiteX10355" fmla="*/ 909936 w 1842380"/>
                <a:gd name="connsiteY10355" fmla="*/ 522598 h 1847704"/>
                <a:gd name="connsiteX10356" fmla="*/ 909936 w 1842380"/>
                <a:gd name="connsiteY10356" fmla="*/ 529521 h 1847704"/>
                <a:gd name="connsiteX10357" fmla="*/ 901948 w 1842380"/>
                <a:gd name="connsiteY10357" fmla="*/ 555612 h 1847704"/>
                <a:gd name="connsiteX10358" fmla="*/ 909936 w 1842380"/>
                <a:gd name="connsiteY10358" fmla="*/ 551352 h 1847704"/>
                <a:gd name="connsiteX10359" fmla="*/ 909936 w 1842380"/>
                <a:gd name="connsiteY10359" fmla="*/ 559340 h 1847704"/>
                <a:gd name="connsiteX10360" fmla="*/ 901948 w 1842380"/>
                <a:gd name="connsiteY10360" fmla="*/ 584366 h 1847704"/>
                <a:gd name="connsiteX10361" fmla="*/ 909936 w 1842380"/>
                <a:gd name="connsiteY10361" fmla="*/ 581171 h 1847704"/>
                <a:gd name="connsiteX10362" fmla="*/ 909936 w 1842380"/>
                <a:gd name="connsiteY10362" fmla="*/ 588093 h 1847704"/>
                <a:gd name="connsiteX10363" fmla="*/ 901948 w 1842380"/>
                <a:gd name="connsiteY10363" fmla="*/ 614185 h 1847704"/>
                <a:gd name="connsiteX10364" fmla="*/ 909936 w 1842380"/>
                <a:gd name="connsiteY10364" fmla="*/ 610990 h 1847704"/>
                <a:gd name="connsiteX10365" fmla="*/ 909936 w 1842380"/>
                <a:gd name="connsiteY10365" fmla="*/ 617912 h 1847704"/>
                <a:gd name="connsiteX10366" fmla="*/ 901948 w 1842380"/>
                <a:gd name="connsiteY10366" fmla="*/ 644004 h 1847704"/>
                <a:gd name="connsiteX10367" fmla="*/ 909936 w 1842380"/>
                <a:gd name="connsiteY10367" fmla="*/ 639744 h 1847704"/>
                <a:gd name="connsiteX10368" fmla="*/ 909936 w 1842380"/>
                <a:gd name="connsiteY10368" fmla="*/ 647731 h 1847704"/>
                <a:gd name="connsiteX10369" fmla="*/ 901948 w 1842380"/>
                <a:gd name="connsiteY10369" fmla="*/ 672758 h 1847704"/>
                <a:gd name="connsiteX10370" fmla="*/ 909936 w 1842380"/>
                <a:gd name="connsiteY10370" fmla="*/ 669563 h 1847704"/>
                <a:gd name="connsiteX10371" fmla="*/ 909936 w 1842380"/>
                <a:gd name="connsiteY10371" fmla="*/ 676485 h 1847704"/>
                <a:gd name="connsiteX10372" fmla="*/ 901948 w 1842380"/>
                <a:gd name="connsiteY10372" fmla="*/ 689797 h 1847704"/>
                <a:gd name="connsiteX10373" fmla="*/ 903013 w 1842380"/>
                <a:gd name="connsiteY10373" fmla="*/ 689797 h 1847704"/>
                <a:gd name="connsiteX10374" fmla="*/ 909936 w 1842380"/>
                <a:gd name="connsiteY10374" fmla="*/ 688732 h 1847704"/>
                <a:gd name="connsiteX10375" fmla="*/ 909936 w 1842380"/>
                <a:gd name="connsiteY10375" fmla="*/ 694589 h 1847704"/>
                <a:gd name="connsiteX10376" fmla="*/ 906741 w 1842380"/>
                <a:gd name="connsiteY10376" fmla="*/ 695654 h 1847704"/>
                <a:gd name="connsiteX10377" fmla="*/ 904611 w 1842380"/>
                <a:gd name="connsiteY10377" fmla="*/ 695654 h 1847704"/>
                <a:gd name="connsiteX10378" fmla="*/ 910468 w 1842380"/>
                <a:gd name="connsiteY10378" fmla="*/ 702577 h 1847704"/>
                <a:gd name="connsiteX10379" fmla="*/ 910468 w 1842380"/>
                <a:gd name="connsiteY10379" fmla="*/ 714824 h 1847704"/>
                <a:gd name="connsiteX10380" fmla="*/ 887039 w 1842380"/>
                <a:gd name="connsiteY10380" fmla="*/ 696719 h 1847704"/>
                <a:gd name="connsiteX10381" fmla="*/ 887039 w 1842380"/>
                <a:gd name="connsiteY10381" fmla="*/ 690862 h 1847704"/>
                <a:gd name="connsiteX10382" fmla="*/ 895026 w 1842380"/>
                <a:gd name="connsiteY10382" fmla="*/ 690862 h 1847704"/>
                <a:gd name="connsiteX10383" fmla="*/ 897156 w 1842380"/>
                <a:gd name="connsiteY10383" fmla="*/ 681810 h 1847704"/>
                <a:gd name="connsiteX10384" fmla="*/ 897156 w 1842380"/>
                <a:gd name="connsiteY10384" fmla="*/ 652524 h 1847704"/>
                <a:gd name="connsiteX10385" fmla="*/ 897156 w 1842380"/>
                <a:gd name="connsiteY10385" fmla="*/ 623237 h 1847704"/>
                <a:gd name="connsiteX10386" fmla="*/ 897156 w 1842380"/>
                <a:gd name="connsiteY10386" fmla="*/ 593951 h 1847704"/>
                <a:gd name="connsiteX10387" fmla="*/ 897156 w 1842380"/>
                <a:gd name="connsiteY10387" fmla="*/ 565729 h 1847704"/>
                <a:gd name="connsiteX10388" fmla="*/ 897156 w 1842380"/>
                <a:gd name="connsiteY10388" fmla="*/ 536443 h 1847704"/>
                <a:gd name="connsiteX10389" fmla="*/ 897156 w 1842380"/>
                <a:gd name="connsiteY10389" fmla="*/ 508221 h 1847704"/>
                <a:gd name="connsiteX10390" fmla="*/ 897156 w 1842380"/>
                <a:gd name="connsiteY10390" fmla="*/ 478935 h 1847704"/>
                <a:gd name="connsiteX10391" fmla="*/ 897156 w 1842380"/>
                <a:gd name="connsiteY10391" fmla="*/ 450714 h 1847704"/>
                <a:gd name="connsiteX10392" fmla="*/ 889169 w 1842380"/>
                <a:gd name="connsiteY10392" fmla="*/ 448584 h 1847704"/>
                <a:gd name="connsiteX10393" fmla="*/ 887039 w 1842380"/>
                <a:gd name="connsiteY10393" fmla="*/ 448584 h 1847704"/>
                <a:gd name="connsiteX10394" fmla="*/ 887039 w 1842380"/>
                <a:gd name="connsiteY10394" fmla="*/ 432609 h 1847704"/>
                <a:gd name="connsiteX10395" fmla="*/ 892896 w 1842380"/>
                <a:gd name="connsiteY10395" fmla="*/ 438467 h 1847704"/>
                <a:gd name="connsiteX10396" fmla="*/ 909936 w 1842380"/>
                <a:gd name="connsiteY10396" fmla="*/ 437934 h 1847704"/>
                <a:gd name="connsiteX10397" fmla="*/ 909936 w 1842380"/>
                <a:gd name="connsiteY10397" fmla="*/ 437934 h 1847704"/>
                <a:gd name="connsiteX10398" fmla="*/ 909936 w 1842380"/>
                <a:gd name="connsiteY10398" fmla="*/ 719083 h 1847704"/>
                <a:gd name="connsiteX10399" fmla="*/ 896624 w 1842380"/>
                <a:gd name="connsiteY10399" fmla="*/ 718019 h 1847704"/>
                <a:gd name="connsiteX10400" fmla="*/ 886507 w 1842380"/>
                <a:gd name="connsiteY10400" fmla="*/ 707901 h 1847704"/>
                <a:gd name="connsiteX10401" fmla="*/ 886507 w 1842380"/>
                <a:gd name="connsiteY10401" fmla="*/ 718019 h 1847704"/>
                <a:gd name="connsiteX10402" fmla="*/ 888636 w 1842380"/>
                <a:gd name="connsiteY10402" fmla="*/ 720148 h 1847704"/>
                <a:gd name="connsiteX10403" fmla="*/ 886507 w 1842380"/>
                <a:gd name="connsiteY10403" fmla="*/ 721213 h 1847704"/>
                <a:gd name="connsiteX10404" fmla="*/ 886507 w 1842380"/>
                <a:gd name="connsiteY10404" fmla="*/ 728136 h 1847704"/>
                <a:gd name="connsiteX10405" fmla="*/ 895559 w 1842380"/>
                <a:gd name="connsiteY10405" fmla="*/ 724941 h 1847704"/>
                <a:gd name="connsiteX10406" fmla="*/ 909936 w 1842380"/>
                <a:gd name="connsiteY10406" fmla="*/ 726006 h 1847704"/>
                <a:gd name="connsiteX10407" fmla="*/ 909936 w 1842380"/>
                <a:gd name="connsiteY10407" fmla="*/ 719083 h 1847704"/>
                <a:gd name="connsiteX10408" fmla="*/ 909936 w 1842380"/>
                <a:gd name="connsiteY10408" fmla="*/ 719083 h 1847704"/>
                <a:gd name="connsiteX10409" fmla="*/ 909936 w 1842380"/>
                <a:gd name="connsiteY10409" fmla="*/ 1144535 h 1847704"/>
                <a:gd name="connsiteX10410" fmla="*/ 909936 w 1842380"/>
                <a:gd name="connsiteY10410" fmla="*/ 1150392 h 1847704"/>
                <a:gd name="connsiteX10411" fmla="*/ 904078 w 1842380"/>
                <a:gd name="connsiteY10411" fmla="*/ 1150392 h 1847704"/>
                <a:gd name="connsiteX10412" fmla="*/ 909936 w 1842380"/>
                <a:gd name="connsiteY10412" fmla="*/ 1162639 h 1847704"/>
                <a:gd name="connsiteX10413" fmla="*/ 909936 w 1842380"/>
                <a:gd name="connsiteY10413" fmla="*/ 1177549 h 1847704"/>
                <a:gd name="connsiteX10414" fmla="*/ 896624 w 1842380"/>
                <a:gd name="connsiteY10414" fmla="*/ 1151457 h 1847704"/>
                <a:gd name="connsiteX10415" fmla="*/ 886507 w 1842380"/>
                <a:gd name="connsiteY10415" fmla="*/ 1147197 h 1847704"/>
                <a:gd name="connsiteX10416" fmla="*/ 886507 w 1842380"/>
                <a:gd name="connsiteY10416" fmla="*/ 1141340 h 1847704"/>
                <a:gd name="connsiteX10417" fmla="*/ 898754 w 1842380"/>
                <a:gd name="connsiteY10417" fmla="*/ 1145600 h 1847704"/>
                <a:gd name="connsiteX10418" fmla="*/ 909936 w 1842380"/>
                <a:gd name="connsiteY10418" fmla="*/ 1144535 h 1847704"/>
                <a:gd name="connsiteX10419" fmla="*/ 909936 w 1842380"/>
                <a:gd name="connsiteY10419" fmla="*/ 1144535 h 1847704"/>
                <a:gd name="connsiteX10420" fmla="*/ 909936 w 1842380"/>
                <a:gd name="connsiteY10420" fmla="*/ 1179679 h 1847704"/>
                <a:gd name="connsiteX10421" fmla="*/ 909936 w 1842380"/>
                <a:gd name="connsiteY10421" fmla="*/ 1179679 h 1847704"/>
                <a:gd name="connsiteX10422" fmla="*/ 886507 w 1842380"/>
                <a:gd name="connsiteY10422" fmla="*/ 1170626 h 1847704"/>
                <a:gd name="connsiteX10423" fmla="*/ 886507 w 1842380"/>
                <a:gd name="connsiteY10423" fmla="*/ 1181808 h 1847704"/>
                <a:gd name="connsiteX10424" fmla="*/ 888636 w 1842380"/>
                <a:gd name="connsiteY10424" fmla="*/ 1181808 h 1847704"/>
                <a:gd name="connsiteX10425" fmla="*/ 896624 w 1842380"/>
                <a:gd name="connsiteY10425" fmla="*/ 1183938 h 1847704"/>
                <a:gd name="connsiteX10426" fmla="*/ 896624 w 1842380"/>
                <a:gd name="connsiteY10426" fmla="*/ 1212160 h 1847704"/>
                <a:gd name="connsiteX10427" fmla="*/ 896624 w 1842380"/>
                <a:gd name="connsiteY10427" fmla="*/ 1241446 h 1847704"/>
                <a:gd name="connsiteX10428" fmla="*/ 896624 w 1842380"/>
                <a:gd name="connsiteY10428" fmla="*/ 1270733 h 1847704"/>
                <a:gd name="connsiteX10429" fmla="*/ 896624 w 1842380"/>
                <a:gd name="connsiteY10429" fmla="*/ 1298954 h 1847704"/>
                <a:gd name="connsiteX10430" fmla="*/ 896624 w 1842380"/>
                <a:gd name="connsiteY10430" fmla="*/ 1328240 h 1847704"/>
                <a:gd name="connsiteX10431" fmla="*/ 896624 w 1842380"/>
                <a:gd name="connsiteY10431" fmla="*/ 1357527 h 1847704"/>
                <a:gd name="connsiteX10432" fmla="*/ 896624 w 1842380"/>
                <a:gd name="connsiteY10432" fmla="*/ 1385748 h 1847704"/>
                <a:gd name="connsiteX10433" fmla="*/ 896624 w 1842380"/>
                <a:gd name="connsiteY10433" fmla="*/ 1415035 h 1847704"/>
                <a:gd name="connsiteX10434" fmla="*/ 895559 w 1842380"/>
                <a:gd name="connsiteY10434" fmla="*/ 1420892 h 1847704"/>
                <a:gd name="connsiteX10435" fmla="*/ 886507 w 1842380"/>
                <a:gd name="connsiteY10435" fmla="*/ 1420892 h 1847704"/>
                <a:gd name="connsiteX10436" fmla="*/ 886507 w 1842380"/>
                <a:gd name="connsiteY10436" fmla="*/ 1431009 h 1847704"/>
                <a:gd name="connsiteX10437" fmla="*/ 909936 w 1842380"/>
                <a:gd name="connsiteY10437" fmla="*/ 1434204 h 1847704"/>
                <a:gd name="connsiteX10438" fmla="*/ 909936 w 1842380"/>
                <a:gd name="connsiteY10438" fmla="*/ 1423022 h 1847704"/>
                <a:gd name="connsiteX10439" fmla="*/ 901948 w 1842380"/>
                <a:gd name="connsiteY10439" fmla="*/ 1421957 h 1847704"/>
                <a:gd name="connsiteX10440" fmla="*/ 909936 w 1842380"/>
                <a:gd name="connsiteY10440" fmla="*/ 1410775 h 1847704"/>
                <a:gd name="connsiteX10441" fmla="*/ 909936 w 1842380"/>
                <a:gd name="connsiteY10441" fmla="*/ 1403852 h 1847704"/>
                <a:gd name="connsiteX10442" fmla="*/ 901948 w 1842380"/>
                <a:gd name="connsiteY10442" fmla="*/ 1407047 h 1847704"/>
                <a:gd name="connsiteX10443" fmla="*/ 909936 w 1842380"/>
                <a:gd name="connsiteY10443" fmla="*/ 1380956 h 1847704"/>
                <a:gd name="connsiteX10444" fmla="*/ 909936 w 1842380"/>
                <a:gd name="connsiteY10444" fmla="*/ 1374034 h 1847704"/>
                <a:gd name="connsiteX10445" fmla="*/ 901948 w 1842380"/>
                <a:gd name="connsiteY10445" fmla="*/ 1377228 h 1847704"/>
                <a:gd name="connsiteX10446" fmla="*/ 909936 w 1842380"/>
                <a:gd name="connsiteY10446" fmla="*/ 1351137 h 1847704"/>
                <a:gd name="connsiteX10447" fmla="*/ 909936 w 1842380"/>
                <a:gd name="connsiteY10447" fmla="*/ 1344215 h 1847704"/>
                <a:gd name="connsiteX10448" fmla="*/ 901948 w 1842380"/>
                <a:gd name="connsiteY10448" fmla="*/ 1347410 h 1847704"/>
                <a:gd name="connsiteX10449" fmla="*/ 909936 w 1842380"/>
                <a:gd name="connsiteY10449" fmla="*/ 1322383 h 1847704"/>
                <a:gd name="connsiteX10450" fmla="*/ 909936 w 1842380"/>
                <a:gd name="connsiteY10450" fmla="*/ 1314396 h 1847704"/>
                <a:gd name="connsiteX10451" fmla="*/ 901948 w 1842380"/>
                <a:gd name="connsiteY10451" fmla="*/ 1318656 h 1847704"/>
                <a:gd name="connsiteX10452" fmla="*/ 909936 w 1842380"/>
                <a:gd name="connsiteY10452" fmla="*/ 1292564 h 1847704"/>
                <a:gd name="connsiteX10453" fmla="*/ 909936 w 1842380"/>
                <a:gd name="connsiteY10453" fmla="*/ 1285642 h 1847704"/>
                <a:gd name="connsiteX10454" fmla="*/ 901948 w 1842380"/>
                <a:gd name="connsiteY10454" fmla="*/ 1288837 h 1847704"/>
                <a:gd name="connsiteX10455" fmla="*/ 909936 w 1842380"/>
                <a:gd name="connsiteY10455" fmla="*/ 1262745 h 1847704"/>
                <a:gd name="connsiteX10456" fmla="*/ 909936 w 1842380"/>
                <a:gd name="connsiteY10456" fmla="*/ 1255823 h 1847704"/>
                <a:gd name="connsiteX10457" fmla="*/ 901948 w 1842380"/>
                <a:gd name="connsiteY10457" fmla="*/ 1259018 h 1847704"/>
                <a:gd name="connsiteX10458" fmla="*/ 909936 w 1842380"/>
                <a:gd name="connsiteY10458" fmla="*/ 1233991 h 1847704"/>
                <a:gd name="connsiteX10459" fmla="*/ 909936 w 1842380"/>
                <a:gd name="connsiteY10459" fmla="*/ 1227069 h 1847704"/>
                <a:gd name="connsiteX10460" fmla="*/ 901948 w 1842380"/>
                <a:gd name="connsiteY10460" fmla="*/ 1230264 h 1847704"/>
                <a:gd name="connsiteX10461" fmla="*/ 909936 w 1842380"/>
                <a:gd name="connsiteY10461" fmla="*/ 1204173 h 1847704"/>
                <a:gd name="connsiteX10462" fmla="*/ 909936 w 1842380"/>
                <a:gd name="connsiteY10462" fmla="*/ 1197250 h 1847704"/>
                <a:gd name="connsiteX10463" fmla="*/ 901948 w 1842380"/>
                <a:gd name="connsiteY10463" fmla="*/ 1200445 h 1847704"/>
                <a:gd name="connsiteX10464" fmla="*/ 903013 w 1842380"/>
                <a:gd name="connsiteY10464" fmla="*/ 1181276 h 1847704"/>
                <a:gd name="connsiteX10465" fmla="*/ 909936 w 1842380"/>
                <a:gd name="connsiteY10465" fmla="*/ 1181276 h 1847704"/>
                <a:gd name="connsiteX10466" fmla="*/ 909936 w 1842380"/>
                <a:gd name="connsiteY10466" fmla="*/ 1179679 h 1847704"/>
                <a:gd name="connsiteX10467" fmla="*/ 909936 w 1842380"/>
                <a:gd name="connsiteY10467" fmla="*/ 1179679 h 1847704"/>
                <a:gd name="connsiteX10468" fmla="*/ 909936 w 1842380"/>
                <a:gd name="connsiteY10468" fmla="*/ 1473607 h 1847704"/>
                <a:gd name="connsiteX10469" fmla="*/ 909936 w 1842380"/>
                <a:gd name="connsiteY10469" fmla="*/ 1484789 h 1847704"/>
                <a:gd name="connsiteX10470" fmla="*/ 901948 w 1842380"/>
                <a:gd name="connsiteY10470" fmla="*/ 1481595 h 1847704"/>
                <a:gd name="connsiteX10471" fmla="*/ 895026 w 1842380"/>
                <a:gd name="connsiteY10471" fmla="*/ 1482660 h 1847704"/>
                <a:gd name="connsiteX10472" fmla="*/ 885974 w 1842380"/>
                <a:gd name="connsiteY10472" fmla="*/ 1483724 h 1847704"/>
                <a:gd name="connsiteX10473" fmla="*/ 885974 w 1842380"/>
                <a:gd name="connsiteY10473" fmla="*/ 1473607 h 1847704"/>
                <a:gd name="connsiteX10474" fmla="*/ 889169 w 1842380"/>
                <a:gd name="connsiteY10474" fmla="*/ 1473607 h 1847704"/>
                <a:gd name="connsiteX10475" fmla="*/ 889169 w 1842380"/>
                <a:gd name="connsiteY10475" fmla="*/ 1473607 h 1847704"/>
                <a:gd name="connsiteX10476" fmla="*/ 890234 w 1842380"/>
                <a:gd name="connsiteY10476" fmla="*/ 1473607 h 1847704"/>
                <a:gd name="connsiteX10477" fmla="*/ 885974 w 1842380"/>
                <a:gd name="connsiteY10477" fmla="*/ 1465620 h 1847704"/>
                <a:gd name="connsiteX10478" fmla="*/ 885974 w 1842380"/>
                <a:gd name="connsiteY10478" fmla="*/ 1438464 h 1847704"/>
                <a:gd name="connsiteX10479" fmla="*/ 909936 w 1842380"/>
                <a:gd name="connsiteY10479" fmla="*/ 1473607 h 1847704"/>
                <a:gd name="connsiteX10480" fmla="*/ 909936 w 1842380"/>
                <a:gd name="connsiteY10480" fmla="*/ 1473607 h 1847704"/>
                <a:gd name="connsiteX10481" fmla="*/ 909936 w 1842380"/>
                <a:gd name="connsiteY10481" fmla="*/ 1592883 h 1847704"/>
                <a:gd name="connsiteX10482" fmla="*/ 909936 w 1842380"/>
                <a:gd name="connsiteY10482" fmla="*/ 1608857 h 1847704"/>
                <a:gd name="connsiteX10483" fmla="*/ 896624 w 1842380"/>
                <a:gd name="connsiteY10483" fmla="*/ 1645066 h 1847704"/>
                <a:gd name="connsiteX10484" fmla="*/ 886507 w 1842380"/>
                <a:gd name="connsiteY10484" fmla="*/ 1651988 h 1847704"/>
                <a:gd name="connsiteX10485" fmla="*/ 886507 w 1842380"/>
                <a:gd name="connsiteY10485" fmla="*/ 1622702 h 1847704"/>
                <a:gd name="connsiteX10486" fmla="*/ 887572 w 1842380"/>
                <a:gd name="connsiteY10486" fmla="*/ 1613649 h 1847704"/>
                <a:gd name="connsiteX10487" fmla="*/ 886507 w 1842380"/>
                <a:gd name="connsiteY10487" fmla="*/ 1614714 h 1847704"/>
                <a:gd name="connsiteX10488" fmla="*/ 886507 w 1842380"/>
                <a:gd name="connsiteY10488" fmla="*/ 1598740 h 1847704"/>
                <a:gd name="connsiteX10489" fmla="*/ 888636 w 1842380"/>
                <a:gd name="connsiteY10489" fmla="*/ 1590753 h 1847704"/>
                <a:gd name="connsiteX10490" fmla="*/ 886507 w 1842380"/>
                <a:gd name="connsiteY10490" fmla="*/ 1580636 h 1847704"/>
                <a:gd name="connsiteX10491" fmla="*/ 886507 w 1842380"/>
                <a:gd name="connsiteY10491" fmla="*/ 1579571 h 1847704"/>
                <a:gd name="connsiteX10492" fmla="*/ 886507 w 1842380"/>
                <a:gd name="connsiteY10492" fmla="*/ 1560401 h 1847704"/>
                <a:gd name="connsiteX10493" fmla="*/ 904611 w 1842380"/>
                <a:gd name="connsiteY10493" fmla="*/ 1573713 h 1847704"/>
                <a:gd name="connsiteX10494" fmla="*/ 909936 w 1842380"/>
                <a:gd name="connsiteY10494" fmla="*/ 1592883 h 1847704"/>
                <a:gd name="connsiteX10495" fmla="*/ 909936 w 1842380"/>
                <a:gd name="connsiteY10495" fmla="*/ 1592883 h 1847704"/>
                <a:gd name="connsiteX10496" fmla="*/ 909936 w 1842380"/>
                <a:gd name="connsiteY10496" fmla="*/ 1745705 h 1847704"/>
                <a:gd name="connsiteX10497" fmla="*/ 909936 w 1842380"/>
                <a:gd name="connsiteY10497" fmla="*/ 1769134 h 1847704"/>
                <a:gd name="connsiteX10498" fmla="*/ 901948 w 1842380"/>
                <a:gd name="connsiteY10498" fmla="*/ 1760081 h 1847704"/>
                <a:gd name="connsiteX10499" fmla="*/ 885974 w 1842380"/>
                <a:gd name="connsiteY10499" fmla="*/ 1754224 h 1847704"/>
                <a:gd name="connsiteX10500" fmla="*/ 885974 w 1842380"/>
                <a:gd name="connsiteY10500" fmla="*/ 1737185 h 1847704"/>
                <a:gd name="connsiteX10501" fmla="*/ 909936 w 1842380"/>
                <a:gd name="connsiteY10501" fmla="*/ 1745705 h 1847704"/>
                <a:gd name="connsiteX10502" fmla="*/ 909936 w 1842380"/>
                <a:gd name="connsiteY10502" fmla="*/ 1745705 h 1847704"/>
                <a:gd name="connsiteX10503" fmla="*/ 909936 w 1842380"/>
                <a:gd name="connsiteY10503" fmla="*/ 1829304 h 1847704"/>
                <a:gd name="connsiteX10504" fmla="*/ 909936 w 1842380"/>
                <a:gd name="connsiteY10504" fmla="*/ 1845278 h 1847704"/>
                <a:gd name="connsiteX10505" fmla="*/ 887572 w 1842380"/>
                <a:gd name="connsiteY10505" fmla="*/ 1839421 h 1847704"/>
                <a:gd name="connsiteX10506" fmla="*/ 886507 w 1842380"/>
                <a:gd name="connsiteY10506" fmla="*/ 1839421 h 1847704"/>
                <a:gd name="connsiteX10507" fmla="*/ 886507 w 1842380"/>
                <a:gd name="connsiteY10507" fmla="*/ 1817057 h 1847704"/>
                <a:gd name="connsiteX10508" fmla="*/ 909936 w 1842380"/>
                <a:gd name="connsiteY10508" fmla="*/ 1829304 h 1847704"/>
                <a:gd name="connsiteX10509" fmla="*/ 886507 w 1842380"/>
                <a:gd name="connsiteY10509" fmla="*/ 876697 h 1847704"/>
                <a:gd name="connsiteX10510" fmla="*/ 884377 w 1842380"/>
                <a:gd name="connsiteY10510" fmla="*/ 880957 h 1847704"/>
                <a:gd name="connsiteX10511" fmla="*/ 880117 w 1842380"/>
                <a:gd name="connsiteY10511" fmla="*/ 880957 h 1847704"/>
                <a:gd name="connsiteX10512" fmla="*/ 880117 w 1842380"/>
                <a:gd name="connsiteY10512" fmla="*/ 1032714 h 1847704"/>
                <a:gd name="connsiteX10513" fmla="*/ 887039 w 1842380"/>
                <a:gd name="connsiteY10513" fmla="*/ 1026857 h 1847704"/>
                <a:gd name="connsiteX10514" fmla="*/ 887039 w 1842380"/>
                <a:gd name="connsiteY10514" fmla="*/ 876697 h 1847704"/>
                <a:gd name="connsiteX10515" fmla="*/ 886507 w 1842380"/>
                <a:gd name="connsiteY10515" fmla="*/ 876697 h 1847704"/>
                <a:gd name="connsiteX10516" fmla="*/ 886507 w 1842380"/>
                <a:gd name="connsiteY10516" fmla="*/ 7690 h 1847704"/>
                <a:gd name="connsiteX10517" fmla="*/ 886507 w 1842380"/>
                <a:gd name="connsiteY10517" fmla="*/ 34847 h 1847704"/>
                <a:gd name="connsiteX10518" fmla="*/ 879584 w 1842380"/>
                <a:gd name="connsiteY10518" fmla="*/ 28990 h 1847704"/>
                <a:gd name="connsiteX10519" fmla="*/ 879584 w 1842380"/>
                <a:gd name="connsiteY10519" fmla="*/ 8755 h 1847704"/>
                <a:gd name="connsiteX10520" fmla="*/ 879584 w 1842380"/>
                <a:gd name="connsiteY10520" fmla="*/ 8755 h 1847704"/>
                <a:gd name="connsiteX10521" fmla="*/ 886507 w 1842380"/>
                <a:gd name="connsiteY10521" fmla="*/ 7690 h 1847704"/>
                <a:gd name="connsiteX10522" fmla="*/ 886507 w 1842380"/>
                <a:gd name="connsiteY10522" fmla="*/ 7690 h 1847704"/>
                <a:gd name="connsiteX10523" fmla="*/ 886507 w 1842380"/>
                <a:gd name="connsiteY10523" fmla="*/ 93420 h 1847704"/>
                <a:gd name="connsiteX10524" fmla="*/ 886507 w 1842380"/>
                <a:gd name="connsiteY10524" fmla="*/ 109394 h 1847704"/>
                <a:gd name="connsiteX10525" fmla="*/ 879584 w 1842380"/>
                <a:gd name="connsiteY10525" fmla="*/ 109394 h 1847704"/>
                <a:gd name="connsiteX10526" fmla="*/ 879584 w 1842380"/>
                <a:gd name="connsiteY10526" fmla="*/ 92355 h 1847704"/>
                <a:gd name="connsiteX10527" fmla="*/ 886507 w 1842380"/>
                <a:gd name="connsiteY10527" fmla="*/ 93420 h 1847704"/>
                <a:gd name="connsiteX10528" fmla="*/ 886507 w 1842380"/>
                <a:gd name="connsiteY10528" fmla="*/ 93420 h 1847704"/>
                <a:gd name="connsiteX10529" fmla="*/ 886507 w 1842380"/>
                <a:gd name="connsiteY10529" fmla="*/ 384686 h 1847704"/>
                <a:gd name="connsiteX10530" fmla="*/ 886507 w 1842380"/>
                <a:gd name="connsiteY10530" fmla="*/ 394803 h 1847704"/>
                <a:gd name="connsiteX10531" fmla="*/ 879584 w 1842380"/>
                <a:gd name="connsiteY10531" fmla="*/ 394803 h 1847704"/>
                <a:gd name="connsiteX10532" fmla="*/ 879584 w 1842380"/>
                <a:gd name="connsiteY10532" fmla="*/ 384686 h 1847704"/>
                <a:gd name="connsiteX10533" fmla="*/ 886507 w 1842380"/>
                <a:gd name="connsiteY10533" fmla="*/ 384686 h 1847704"/>
                <a:gd name="connsiteX10534" fmla="*/ 886507 w 1842380"/>
                <a:gd name="connsiteY10534" fmla="*/ 384686 h 1847704"/>
                <a:gd name="connsiteX10535" fmla="*/ 886507 w 1842380"/>
                <a:gd name="connsiteY10535" fmla="*/ 428882 h 1847704"/>
                <a:gd name="connsiteX10536" fmla="*/ 886507 w 1842380"/>
                <a:gd name="connsiteY10536" fmla="*/ 444856 h 1847704"/>
                <a:gd name="connsiteX10537" fmla="*/ 879584 w 1842380"/>
                <a:gd name="connsiteY10537" fmla="*/ 446986 h 1847704"/>
                <a:gd name="connsiteX10538" fmla="*/ 879584 w 1842380"/>
                <a:gd name="connsiteY10538" fmla="*/ 420895 h 1847704"/>
                <a:gd name="connsiteX10539" fmla="*/ 886507 w 1842380"/>
                <a:gd name="connsiteY10539" fmla="*/ 428882 h 1847704"/>
                <a:gd name="connsiteX10540" fmla="*/ 886507 w 1842380"/>
                <a:gd name="connsiteY10540" fmla="*/ 428882 h 1847704"/>
                <a:gd name="connsiteX10541" fmla="*/ 886507 w 1842380"/>
                <a:gd name="connsiteY10541" fmla="*/ 686602 h 1847704"/>
                <a:gd name="connsiteX10542" fmla="*/ 886507 w 1842380"/>
                <a:gd name="connsiteY10542" fmla="*/ 692460 h 1847704"/>
                <a:gd name="connsiteX10543" fmla="*/ 879584 w 1842380"/>
                <a:gd name="connsiteY10543" fmla="*/ 693524 h 1847704"/>
                <a:gd name="connsiteX10544" fmla="*/ 879584 w 1842380"/>
                <a:gd name="connsiteY10544" fmla="*/ 687667 h 1847704"/>
                <a:gd name="connsiteX10545" fmla="*/ 886507 w 1842380"/>
                <a:gd name="connsiteY10545" fmla="*/ 686602 h 1847704"/>
                <a:gd name="connsiteX10546" fmla="*/ 886507 w 1842380"/>
                <a:gd name="connsiteY10546" fmla="*/ 686602 h 1847704"/>
                <a:gd name="connsiteX10547" fmla="*/ 886507 w 1842380"/>
                <a:gd name="connsiteY10547" fmla="*/ 707901 h 1847704"/>
                <a:gd name="connsiteX10548" fmla="*/ 886507 w 1842380"/>
                <a:gd name="connsiteY10548" fmla="*/ 718019 h 1847704"/>
                <a:gd name="connsiteX10549" fmla="*/ 879584 w 1842380"/>
                <a:gd name="connsiteY10549" fmla="*/ 710031 h 1847704"/>
                <a:gd name="connsiteX10550" fmla="*/ 879584 w 1842380"/>
                <a:gd name="connsiteY10550" fmla="*/ 699914 h 1847704"/>
                <a:gd name="connsiteX10551" fmla="*/ 886507 w 1842380"/>
                <a:gd name="connsiteY10551" fmla="*/ 707901 h 1847704"/>
                <a:gd name="connsiteX10552" fmla="*/ 886507 w 1842380"/>
                <a:gd name="connsiteY10552" fmla="*/ 707901 h 1847704"/>
                <a:gd name="connsiteX10553" fmla="*/ 886507 w 1842380"/>
                <a:gd name="connsiteY10553" fmla="*/ 721213 h 1847704"/>
                <a:gd name="connsiteX10554" fmla="*/ 886507 w 1842380"/>
                <a:gd name="connsiteY10554" fmla="*/ 728136 h 1847704"/>
                <a:gd name="connsiteX10555" fmla="*/ 879584 w 1842380"/>
                <a:gd name="connsiteY10555" fmla="*/ 729201 h 1847704"/>
                <a:gd name="connsiteX10556" fmla="*/ 879584 w 1842380"/>
                <a:gd name="connsiteY10556" fmla="*/ 723343 h 1847704"/>
                <a:gd name="connsiteX10557" fmla="*/ 886507 w 1842380"/>
                <a:gd name="connsiteY10557" fmla="*/ 721213 h 1847704"/>
                <a:gd name="connsiteX10558" fmla="*/ 886507 w 1842380"/>
                <a:gd name="connsiteY10558" fmla="*/ 721213 h 1847704"/>
                <a:gd name="connsiteX10559" fmla="*/ 886507 w 1842380"/>
                <a:gd name="connsiteY10559" fmla="*/ 1141340 h 1847704"/>
                <a:gd name="connsiteX10560" fmla="*/ 886507 w 1842380"/>
                <a:gd name="connsiteY10560" fmla="*/ 1147197 h 1847704"/>
                <a:gd name="connsiteX10561" fmla="*/ 879584 w 1842380"/>
                <a:gd name="connsiteY10561" fmla="*/ 1147197 h 1847704"/>
                <a:gd name="connsiteX10562" fmla="*/ 879584 w 1842380"/>
                <a:gd name="connsiteY10562" fmla="*/ 1141340 h 1847704"/>
                <a:gd name="connsiteX10563" fmla="*/ 886507 w 1842380"/>
                <a:gd name="connsiteY10563" fmla="*/ 1141340 h 1847704"/>
                <a:gd name="connsiteX10564" fmla="*/ 886507 w 1842380"/>
                <a:gd name="connsiteY10564" fmla="*/ 1141340 h 1847704"/>
                <a:gd name="connsiteX10565" fmla="*/ 886507 w 1842380"/>
                <a:gd name="connsiteY10565" fmla="*/ 1170626 h 1847704"/>
                <a:gd name="connsiteX10566" fmla="*/ 886507 w 1842380"/>
                <a:gd name="connsiteY10566" fmla="*/ 1181808 h 1847704"/>
                <a:gd name="connsiteX10567" fmla="*/ 882247 w 1842380"/>
                <a:gd name="connsiteY10567" fmla="*/ 1181808 h 1847704"/>
                <a:gd name="connsiteX10568" fmla="*/ 880117 w 1842380"/>
                <a:gd name="connsiteY10568" fmla="*/ 1181808 h 1847704"/>
                <a:gd name="connsiteX10569" fmla="*/ 880117 w 1842380"/>
                <a:gd name="connsiteY10569" fmla="*/ 1175419 h 1847704"/>
                <a:gd name="connsiteX10570" fmla="*/ 882247 w 1842380"/>
                <a:gd name="connsiteY10570" fmla="*/ 1175419 h 1847704"/>
                <a:gd name="connsiteX10571" fmla="*/ 880117 w 1842380"/>
                <a:gd name="connsiteY10571" fmla="*/ 1172224 h 1847704"/>
                <a:gd name="connsiteX10572" fmla="*/ 880117 w 1842380"/>
                <a:gd name="connsiteY10572" fmla="*/ 1150925 h 1847704"/>
                <a:gd name="connsiteX10573" fmla="*/ 886507 w 1842380"/>
                <a:gd name="connsiteY10573" fmla="*/ 1170626 h 1847704"/>
                <a:gd name="connsiteX10574" fmla="*/ 886507 w 1842380"/>
                <a:gd name="connsiteY10574" fmla="*/ 1170626 h 1847704"/>
                <a:gd name="connsiteX10575" fmla="*/ 886507 w 1842380"/>
                <a:gd name="connsiteY10575" fmla="*/ 1420359 h 1847704"/>
                <a:gd name="connsiteX10576" fmla="*/ 886507 w 1842380"/>
                <a:gd name="connsiteY10576" fmla="*/ 1430476 h 1847704"/>
                <a:gd name="connsiteX10577" fmla="*/ 880649 w 1842380"/>
                <a:gd name="connsiteY10577" fmla="*/ 1430476 h 1847704"/>
                <a:gd name="connsiteX10578" fmla="*/ 886507 w 1842380"/>
                <a:gd name="connsiteY10578" fmla="*/ 1438464 h 1847704"/>
                <a:gd name="connsiteX10579" fmla="*/ 886507 w 1842380"/>
                <a:gd name="connsiteY10579" fmla="*/ 1465620 h 1847704"/>
                <a:gd name="connsiteX10580" fmla="*/ 879584 w 1842380"/>
                <a:gd name="connsiteY10580" fmla="*/ 1452308 h 1847704"/>
                <a:gd name="connsiteX10581" fmla="*/ 879584 w 1842380"/>
                <a:gd name="connsiteY10581" fmla="*/ 1421957 h 1847704"/>
                <a:gd name="connsiteX10582" fmla="*/ 886507 w 1842380"/>
                <a:gd name="connsiteY10582" fmla="*/ 1420359 h 1847704"/>
                <a:gd name="connsiteX10583" fmla="*/ 886507 w 1842380"/>
                <a:gd name="connsiteY10583" fmla="*/ 1420359 h 1847704"/>
                <a:gd name="connsiteX10584" fmla="*/ 886507 w 1842380"/>
                <a:gd name="connsiteY10584" fmla="*/ 1473607 h 1847704"/>
                <a:gd name="connsiteX10585" fmla="*/ 886507 w 1842380"/>
                <a:gd name="connsiteY10585" fmla="*/ 1483724 h 1847704"/>
                <a:gd name="connsiteX10586" fmla="*/ 879584 w 1842380"/>
                <a:gd name="connsiteY10586" fmla="*/ 1483724 h 1847704"/>
                <a:gd name="connsiteX10587" fmla="*/ 879584 w 1842380"/>
                <a:gd name="connsiteY10587" fmla="*/ 1473607 h 1847704"/>
                <a:gd name="connsiteX10588" fmla="*/ 886507 w 1842380"/>
                <a:gd name="connsiteY10588" fmla="*/ 1473607 h 1847704"/>
                <a:gd name="connsiteX10589" fmla="*/ 886507 w 1842380"/>
                <a:gd name="connsiteY10589" fmla="*/ 1473607 h 1847704"/>
                <a:gd name="connsiteX10590" fmla="*/ 886507 w 1842380"/>
                <a:gd name="connsiteY10590" fmla="*/ 1560401 h 1847704"/>
                <a:gd name="connsiteX10591" fmla="*/ 886507 w 1842380"/>
                <a:gd name="connsiteY10591" fmla="*/ 1579571 h 1847704"/>
                <a:gd name="connsiteX10592" fmla="*/ 879584 w 1842380"/>
                <a:gd name="connsiteY10592" fmla="*/ 1576376 h 1847704"/>
                <a:gd name="connsiteX10593" fmla="*/ 879584 w 1842380"/>
                <a:gd name="connsiteY10593" fmla="*/ 1559337 h 1847704"/>
                <a:gd name="connsiteX10594" fmla="*/ 886507 w 1842380"/>
                <a:gd name="connsiteY10594" fmla="*/ 1560401 h 1847704"/>
                <a:gd name="connsiteX10595" fmla="*/ 886507 w 1842380"/>
                <a:gd name="connsiteY10595" fmla="*/ 1560401 h 1847704"/>
                <a:gd name="connsiteX10596" fmla="*/ 886507 w 1842380"/>
                <a:gd name="connsiteY10596" fmla="*/ 1598208 h 1847704"/>
                <a:gd name="connsiteX10597" fmla="*/ 886507 w 1842380"/>
                <a:gd name="connsiteY10597" fmla="*/ 1614182 h 1847704"/>
                <a:gd name="connsiteX10598" fmla="*/ 879584 w 1842380"/>
                <a:gd name="connsiteY10598" fmla="*/ 1618442 h 1847704"/>
                <a:gd name="connsiteX10599" fmla="*/ 879584 w 1842380"/>
                <a:gd name="connsiteY10599" fmla="*/ 1602468 h 1847704"/>
                <a:gd name="connsiteX10600" fmla="*/ 883844 w 1842380"/>
                <a:gd name="connsiteY10600" fmla="*/ 1600337 h 1847704"/>
                <a:gd name="connsiteX10601" fmla="*/ 886507 w 1842380"/>
                <a:gd name="connsiteY10601" fmla="*/ 1598208 h 1847704"/>
                <a:gd name="connsiteX10602" fmla="*/ 886507 w 1842380"/>
                <a:gd name="connsiteY10602" fmla="*/ 1598208 h 1847704"/>
                <a:gd name="connsiteX10603" fmla="*/ 886507 w 1842380"/>
                <a:gd name="connsiteY10603" fmla="*/ 1622169 h 1847704"/>
                <a:gd name="connsiteX10604" fmla="*/ 886507 w 1842380"/>
                <a:gd name="connsiteY10604" fmla="*/ 1651456 h 1847704"/>
                <a:gd name="connsiteX10605" fmla="*/ 879584 w 1842380"/>
                <a:gd name="connsiteY10605" fmla="*/ 1653585 h 1847704"/>
                <a:gd name="connsiteX10606" fmla="*/ 879584 w 1842380"/>
                <a:gd name="connsiteY10606" fmla="*/ 1633351 h 1847704"/>
                <a:gd name="connsiteX10607" fmla="*/ 880649 w 1842380"/>
                <a:gd name="connsiteY10607" fmla="*/ 1632286 h 1847704"/>
                <a:gd name="connsiteX10608" fmla="*/ 886507 w 1842380"/>
                <a:gd name="connsiteY10608" fmla="*/ 1622169 h 1847704"/>
                <a:gd name="connsiteX10609" fmla="*/ 886507 w 1842380"/>
                <a:gd name="connsiteY10609" fmla="*/ 1622169 h 1847704"/>
                <a:gd name="connsiteX10610" fmla="*/ 886507 w 1842380"/>
                <a:gd name="connsiteY10610" fmla="*/ 1738250 h 1847704"/>
                <a:gd name="connsiteX10611" fmla="*/ 886507 w 1842380"/>
                <a:gd name="connsiteY10611" fmla="*/ 1755289 h 1847704"/>
                <a:gd name="connsiteX10612" fmla="*/ 879584 w 1842380"/>
                <a:gd name="connsiteY10612" fmla="*/ 1754224 h 1847704"/>
                <a:gd name="connsiteX10613" fmla="*/ 879584 w 1842380"/>
                <a:gd name="connsiteY10613" fmla="*/ 1738250 h 1847704"/>
                <a:gd name="connsiteX10614" fmla="*/ 886507 w 1842380"/>
                <a:gd name="connsiteY10614" fmla="*/ 1738250 h 1847704"/>
                <a:gd name="connsiteX10615" fmla="*/ 886507 w 1842380"/>
                <a:gd name="connsiteY10615" fmla="*/ 1738250 h 1847704"/>
                <a:gd name="connsiteX10616" fmla="*/ 886507 w 1842380"/>
                <a:gd name="connsiteY10616" fmla="*/ 1817057 h 1847704"/>
                <a:gd name="connsiteX10617" fmla="*/ 886507 w 1842380"/>
                <a:gd name="connsiteY10617" fmla="*/ 1839421 h 1847704"/>
                <a:gd name="connsiteX10618" fmla="*/ 879584 w 1842380"/>
                <a:gd name="connsiteY10618" fmla="*/ 1840486 h 1847704"/>
                <a:gd name="connsiteX10619" fmla="*/ 879584 w 1842380"/>
                <a:gd name="connsiteY10619" fmla="*/ 1809070 h 1847704"/>
                <a:gd name="connsiteX10620" fmla="*/ 886507 w 1842380"/>
                <a:gd name="connsiteY10620" fmla="*/ 1817057 h 1847704"/>
                <a:gd name="connsiteX10621" fmla="*/ 879584 w 1842380"/>
                <a:gd name="connsiteY10621" fmla="*/ 881490 h 1847704"/>
                <a:gd name="connsiteX10622" fmla="*/ 870532 w 1842380"/>
                <a:gd name="connsiteY10622" fmla="*/ 881490 h 1847704"/>
                <a:gd name="connsiteX10623" fmla="*/ 870532 w 1842380"/>
                <a:gd name="connsiteY10623" fmla="*/ 1039104 h 1847704"/>
                <a:gd name="connsiteX10624" fmla="*/ 879584 w 1842380"/>
                <a:gd name="connsiteY10624" fmla="*/ 1033247 h 1847704"/>
                <a:gd name="connsiteX10625" fmla="*/ 879584 w 1842380"/>
                <a:gd name="connsiteY10625" fmla="*/ 881490 h 1847704"/>
                <a:gd name="connsiteX10626" fmla="*/ 879584 w 1842380"/>
                <a:gd name="connsiteY10626" fmla="*/ 881490 h 1847704"/>
                <a:gd name="connsiteX10627" fmla="*/ 879584 w 1842380"/>
                <a:gd name="connsiteY10627" fmla="*/ 8755 h 1847704"/>
                <a:gd name="connsiteX10628" fmla="*/ 879584 w 1842380"/>
                <a:gd name="connsiteY10628" fmla="*/ 28990 h 1847704"/>
                <a:gd name="connsiteX10629" fmla="*/ 870532 w 1842380"/>
                <a:gd name="connsiteY10629" fmla="*/ 24730 h 1847704"/>
                <a:gd name="connsiteX10630" fmla="*/ 870532 w 1842380"/>
                <a:gd name="connsiteY10630" fmla="*/ 6626 h 1847704"/>
                <a:gd name="connsiteX10631" fmla="*/ 879584 w 1842380"/>
                <a:gd name="connsiteY10631" fmla="*/ 8755 h 1847704"/>
                <a:gd name="connsiteX10632" fmla="*/ 879584 w 1842380"/>
                <a:gd name="connsiteY10632" fmla="*/ 8755 h 1847704"/>
                <a:gd name="connsiteX10633" fmla="*/ 879584 w 1842380"/>
                <a:gd name="connsiteY10633" fmla="*/ 92355 h 1847704"/>
                <a:gd name="connsiteX10634" fmla="*/ 879584 w 1842380"/>
                <a:gd name="connsiteY10634" fmla="*/ 109394 h 1847704"/>
                <a:gd name="connsiteX10635" fmla="*/ 870532 w 1842380"/>
                <a:gd name="connsiteY10635" fmla="*/ 107264 h 1847704"/>
                <a:gd name="connsiteX10636" fmla="*/ 870532 w 1842380"/>
                <a:gd name="connsiteY10636" fmla="*/ 88095 h 1847704"/>
                <a:gd name="connsiteX10637" fmla="*/ 871597 w 1842380"/>
                <a:gd name="connsiteY10637" fmla="*/ 89160 h 1847704"/>
                <a:gd name="connsiteX10638" fmla="*/ 879584 w 1842380"/>
                <a:gd name="connsiteY10638" fmla="*/ 92355 h 1847704"/>
                <a:gd name="connsiteX10639" fmla="*/ 879584 w 1842380"/>
                <a:gd name="connsiteY10639" fmla="*/ 92355 h 1847704"/>
                <a:gd name="connsiteX10640" fmla="*/ 879584 w 1842380"/>
                <a:gd name="connsiteY10640" fmla="*/ 384686 h 1847704"/>
                <a:gd name="connsiteX10641" fmla="*/ 879584 w 1842380"/>
                <a:gd name="connsiteY10641" fmla="*/ 394803 h 1847704"/>
                <a:gd name="connsiteX10642" fmla="*/ 870532 w 1842380"/>
                <a:gd name="connsiteY10642" fmla="*/ 395868 h 1847704"/>
                <a:gd name="connsiteX10643" fmla="*/ 870532 w 1842380"/>
                <a:gd name="connsiteY10643" fmla="*/ 385751 h 1847704"/>
                <a:gd name="connsiteX10644" fmla="*/ 879584 w 1842380"/>
                <a:gd name="connsiteY10644" fmla="*/ 384686 h 1847704"/>
                <a:gd name="connsiteX10645" fmla="*/ 879584 w 1842380"/>
                <a:gd name="connsiteY10645" fmla="*/ 384686 h 1847704"/>
                <a:gd name="connsiteX10646" fmla="*/ 879584 w 1842380"/>
                <a:gd name="connsiteY10646" fmla="*/ 420895 h 1847704"/>
                <a:gd name="connsiteX10647" fmla="*/ 879584 w 1842380"/>
                <a:gd name="connsiteY10647" fmla="*/ 446986 h 1847704"/>
                <a:gd name="connsiteX10648" fmla="*/ 870532 w 1842380"/>
                <a:gd name="connsiteY10648" fmla="*/ 450181 h 1847704"/>
                <a:gd name="connsiteX10649" fmla="*/ 870532 w 1842380"/>
                <a:gd name="connsiteY10649" fmla="*/ 440064 h 1847704"/>
                <a:gd name="connsiteX10650" fmla="*/ 879584 w 1842380"/>
                <a:gd name="connsiteY10650" fmla="*/ 437934 h 1847704"/>
                <a:gd name="connsiteX10651" fmla="*/ 870532 w 1842380"/>
                <a:gd name="connsiteY10651" fmla="*/ 427817 h 1847704"/>
                <a:gd name="connsiteX10652" fmla="*/ 870532 w 1842380"/>
                <a:gd name="connsiteY10652" fmla="*/ 407583 h 1847704"/>
                <a:gd name="connsiteX10653" fmla="*/ 879584 w 1842380"/>
                <a:gd name="connsiteY10653" fmla="*/ 420895 h 1847704"/>
                <a:gd name="connsiteX10654" fmla="*/ 879584 w 1842380"/>
                <a:gd name="connsiteY10654" fmla="*/ 420895 h 1847704"/>
                <a:gd name="connsiteX10655" fmla="*/ 879584 w 1842380"/>
                <a:gd name="connsiteY10655" fmla="*/ 687667 h 1847704"/>
                <a:gd name="connsiteX10656" fmla="*/ 879584 w 1842380"/>
                <a:gd name="connsiteY10656" fmla="*/ 693524 h 1847704"/>
                <a:gd name="connsiteX10657" fmla="*/ 876389 w 1842380"/>
                <a:gd name="connsiteY10657" fmla="*/ 694589 h 1847704"/>
                <a:gd name="connsiteX10658" fmla="*/ 874260 w 1842380"/>
                <a:gd name="connsiteY10658" fmla="*/ 695654 h 1847704"/>
                <a:gd name="connsiteX10659" fmla="*/ 880117 w 1842380"/>
                <a:gd name="connsiteY10659" fmla="*/ 699914 h 1847704"/>
                <a:gd name="connsiteX10660" fmla="*/ 880117 w 1842380"/>
                <a:gd name="connsiteY10660" fmla="*/ 710031 h 1847704"/>
                <a:gd name="connsiteX10661" fmla="*/ 871065 w 1842380"/>
                <a:gd name="connsiteY10661" fmla="*/ 700979 h 1847704"/>
                <a:gd name="connsiteX10662" fmla="*/ 871065 w 1842380"/>
                <a:gd name="connsiteY10662" fmla="*/ 689797 h 1847704"/>
                <a:gd name="connsiteX10663" fmla="*/ 872130 w 1842380"/>
                <a:gd name="connsiteY10663" fmla="*/ 689797 h 1847704"/>
                <a:gd name="connsiteX10664" fmla="*/ 879584 w 1842380"/>
                <a:gd name="connsiteY10664" fmla="*/ 687667 h 1847704"/>
                <a:gd name="connsiteX10665" fmla="*/ 879584 w 1842380"/>
                <a:gd name="connsiteY10665" fmla="*/ 687667 h 1847704"/>
                <a:gd name="connsiteX10666" fmla="*/ 879584 w 1842380"/>
                <a:gd name="connsiteY10666" fmla="*/ 723876 h 1847704"/>
                <a:gd name="connsiteX10667" fmla="*/ 879584 w 1842380"/>
                <a:gd name="connsiteY10667" fmla="*/ 729733 h 1847704"/>
                <a:gd name="connsiteX10668" fmla="*/ 870532 w 1842380"/>
                <a:gd name="connsiteY10668" fmla="*/ 729733 h 1847704"/>
                <a:gd name="connsiteX10669" fmla="*/ 870532 w 1842380"/>
                <a:gd name="connsiteY10669" fmla="*/ 723876 h 1847704"/>
                <a:gd name="connsiteX10670" fmla="*/ 879584 w 1842380"/>
                <a:gd name="connsiteY10670" fmla="*/ 723876 h 1847704"/>
                <a:gd name="connsiteX10671" fmla="*/ 879584 w 1842380"/>
                <a:gd name="connsiteY10671" fmla="*/ 723876 h 1847704"/>
                <a:gd name="connsiteX10672" fmla="*/ 879584 w 1842380"/>
                <a:gd name="connsiteY10672" fmla="*/ 1141340 h 1847704"/>
                <a:gd name="connsiteX10673" fmla="*/ 879584 w 1842380"/>
                <a:gd name="connsiteY10673" fmla="*/ 1147197 h 1847704"/>
                <a:gd name="connsiteX10674" fmla="*/ 877454 w 1842380"/>
                <a:gd name="connsiteY10674" fmla="*/ 1147197 h 1847704"/>
                <a:gd name="connsiteX10675" fmla="*/ 879584 w 1842380"/>
                <a:gd name="connsiteY10675" fmla="*/ 1150392 h 1847704"/>
                <a:gd name="connsiteX10676" fmla="*/ 879584 w 1842380"/>
                <a:gd name="connsiteY10676" fmla="*/ 1171691 h 1847704"/>
                <a:gd name="connsiteX10677" fmla="*/ 870532 w 1842380"/>
                <a:gd name="connsiteY10677" fmla="*/ 1148262 h 1847704"/>
                <a:gd name="connsiteX10678" fmla="*/ 870532 w 1842380"/>
                <a:gd name="connsiteY10678" fmla="*/ 1139210 h 1847704"/>
                <a:gd name="connsiteX10679" fmla="*/ 872662 w 1842380"/>
                <a:gd name="connsiteY10679" fmla="*/ 1141340 h 1847704"/>
                <a:gd name="connsiteX10680" fmla="*/ 879584 w 1842380"/>
                <a:gd name="connsiteY10680" fmla="*/ 1141340 h 1847704"/>
                <a:gd name="connsiteX10681" fmla="*/ 879584 w 1842380"/>
                <a:gd name="connsiteY10681" fmla="*/ 1141340 h 1847704"/>
                <a:gd name="connsiteX10682" fmla="*/ 879584 w 1842380"/>
                <a:gd name="connsiteY10682" fmla="*/ 1175419 h 1847704"/>
                <a:gd name="connsiteX10683" fmla="*/ 879584 w 1842380"/>
                <a:gd name="connsiteY10683" fmla="*/ 1182341 h 1847704"/>
                <a:gd name="connsiteX10684" fmla="*/ 870532 w 1842380"/>
                <a:gd name="connsiteY10684" fmla="*/ 1181276 h 1847704"/>
                <a:gd name="connsiteX10685" fmla="*/ 870532 w 1842380"/>
                <a:gd name="connsiteY10685" fmla="*/ 1174354 h 1847704"/>
                <a:gd name="connsiteX10686" fmla="*/ 879584 w 1842380"/>
                <a:gd name="connsiteY10686" fmla="*/ 1175419 h 1847704"/>
                <a:gd name="connsiteX10687" fmla="*/ 879584 w 1842380"/>
                <a:gd name="connsiteY10687" fmla="*/ 1175419 h 1847704"/>
                <a:gd name="connsiteX10688" fmla="*/ 879584 w 1842380"/>
                <a:gd name="connsiteY10688" fmla="*/ 1175419 h 1847704"/>
                <a:gd name="connsiteX10689" fmla="*/ 879584 w 1842380"/>
                <a:gd name="connsiteY10689" fmla="*/ 1421957 h 1847704"/>
                <a:gd name="connsiteX10690" fmla="*/ 879584 w 1842380"/>
                <a:gd name="connsiteY10690" fmla="*/ 1452308 h 1847704"/>
                <a:gd name="connsiteX10691" fmla="*/ 870532 w 1842380"/>
                <a:gd name="connsiteY10691" fmla="*/ 1435269 h 1847704"/>
                <a:gd name="connsiteX10692" fmla="*/ 870532 w 1842380"/>
                <a:gd name="connsiteY10692" fmla="*/ 1421957 h 1847704"/>
                <a:gd name="connsiteX10693" fmla="*/ 872662 w 1842380"/>
                <a:gd name="connsiteY10693" fmla="*/ 1423022 h 1847704"/>
                <a:gd name="connsiteX10694" fmla="*/ 879584 w 1842380"/>
                <a:gd name="connsiteY10694" fmla="*/ 1421957 h 1847704"/>
                <a:gd name="connsiteX10695" fmla="*/ 879584 w 1842380"/>
                <a:gd name="connsiteY10695" fmla="*/ 1421957 h 1847704"/>
                <a:gd name="connsiteX10696" fmla="*/ 879584 w 1842380"/>
                <a:gd name="connsiteY10696" fmla="*/ 1473607 h 1847704"/>
                <a:gd name="connsiteX10697" fmla="*/ 879584 w 1842380"/>
                <a:gd name="connsiteY10697" fmla="*/ 1483724 h 1847704"/>
                <a:gd name="connsiteX10698" fmla="*/ 870532 w 1842380"/>
                <a:gd name="connsiteY10698" fmla="*/ 1482660 h 1847704"/>
                <a:gd name="connsiteX10699" fmla="*/ 870532 w 1842380"/>
                <a:gd name="connsiteY10699" fmla="*/ 1472542 h 1847704"/>
                <a:gd name="connsiteX10700" fmla="*/ 879584 w 1842380"/>
                <a:gd name="connsiteY10700" fmla="*/ 1473607 h 1847704"/>
                <a:gd name="connsiteX10701" fmla="*/ 879584 w 1842380"/>
                <a:gd name="connsiteY10701" fmla="*/ 1473607 h 1847704"/>
                <a:gd name="connsiteX10702" fmla="*/ 879584 w 1842380"/>
                <a:gd name="connsiteY10702" fmla="*/ 1559337 h 1847704"/>
                <a:gd name="connsiteX10703" fmla="*/ 879584 w 1842380"/>
                <a:gd name="connsiteY10703" fmla="*/ 1576376 h 1847704"/>
                <a:gd name="connsiteX10704" fmla="*/ 878519 w 1842380"/>
                <a:gd name="connsiteY10704" fmla="*/ 1575311 h 1847704"/>
                <a:gd name="connsiteX10705" fmla="*/ 870532 w 1842380"/>
                <a:gd name="connsiteY10705" fmla="*/ 1577441 h 1847704"/>
                <a:gd name="connsiteX10706" fmla="*/ 870532 w 1842380"/>
                <a:gd name="connsiteY10706" fmla="*/ 1559337 h 1847704"/>
                <a:gd name="connsiteX10707" fmla="*/ 878519 w 1842380"/>
                <a:gd name="connsiteY10707" fmla="*/ 1559337 h 1847704"/>
                <a:gd name="connsiteX10708" fmla="*/ 879584 w 1842380"/>
                <a:gd name="connsiteY10708" fmla="*/ 1559337 h 1847704"/>
                <a:gd name="connsiteX10709" fmla="*/ 879584 w 1842380"/>
                <a:gd name="connsiteY10709" fmla="*/ 1559337 h 1847704"/>
                <a:gd name="connsiteX10710" fmla="*/ 879584 w 1842380"/>
                <a:gd name="connsiteY10710" fmla="*/ 1603000 h 1847704"/>
                <a:gd name="connsiteX10711" fmla="*/ 879584 w 1842380"/>
                <a:gd name="connsiteY10711" fmla="*/ 1618974 h 1847704"/>
                <a:gd name="connsiteX10712" fmla="*/ 878519 w 1842380"/>
                <a:gd name="connsiteY10712" fmla="*/ 1618974 h 1847704"/>
                <a:gd name="connsiteX10713" fmla="*/ 870532 w 1842380"/>
                <a:gd name="connsiteY10713" fmla="*/ 1620039 h 1847704"/>
                <a:gd name="connsiteX10714" fmla="*/ 870532 w 1842380"/>
                <a:gd name="connsiteY10714" fmla="*/ 1601935 h 1847704"/>
                <a:gd name="connsiteX10715" fmla="*/ 876389 w 1842380"/>
                <a:gd name="connsiteY10715" fmla="*/ 1603000 h 1847704"/>
                <a:gd name="connsiteX10716" fmla="*/ 879584 w 1842380"/>
                <a:gd name="connsiteY10716" fmla="*/ 1603000 h 1847704"/>
                <a:gd name="connsiteX10717" fmla="*/ 879584 w 1842380"/>
                <a:gd name="connsiteY10717" fmla="*/ 1603000 h 1847704"/>
                <a:gd name="connsiteX10718" fmla="*/ 879584 w 1842380"/>
                <a:gd name="connsiteY10718" fmla="*/ 1633351 h 1847704"/>
                <a:gd name="connsiteX10719" fmla="*/ 879584 w 1842380"/>
                <a:gd name="connsiteY10719" fmla="*/ 1653585 h 1847704"/>
                <a:gd name="connsiteX10720" fmla="*/ 870532 w 1842380"/>
                <a:gd name="connsiteY10720" fmla="*/ 1654650 h 1847704"/>
                <a:gd name="connsiteX10721" fmla="*/ 870532 w 1842380"/>
                <a:gd name="connsiteY10721" fmla="*/ 1636546 h 1847704"/>
                <a:gd name="connsiteX10722" fmla="*/ 879584 w 1842380"/>
                <a:gd name="connsiteY10722" fmla="*/ 1633351 h 1847704"/>
                <a:gd name="connsiteX10723" fmla="*/ 879584 w 1842380"/>
                <a:gd name="connsiteY10723" fmla="*/ 1633351 h 1847704"/>
                <a:gd name="connsiteX10724" fmla="*/ 879584 w 1842380"/>
                <a:gd name="connsiteY10724" fmla="*/ 1738250 h 1847704"/>
                <a:gd name="connsiteX10725" fmla="*/ 879584 w 1842380"/>
                <a:gd name="connsiteY10725" fmla="*/ 1754224 h 1847704"/>
                <a:gd name="connsiteX10726" fmla="*/ 870532 w 1842380"/>
                <a:gd name="connsiteY10726" fmla="*/ 1754224 h 1847704"/>
                <a:gd name="connsiteX10727" fmla="*/ 870532 w 1842380"/>
                <a:gd name="connsiteY10727" fmla="*/ 1738250 h 1847704"/>
                <a:gd name="connsiteX10728" fmla="*/ 879584 w 1842380"/>
                <a:gd name="connsiteY10728" fmla="*/ 1738250 h 1847704"/>
                <a:gd name="connsiteX10729" fmla="*/ 879584 w 1842380"/>
                <a:gd name="connsiteY10729" fmla="*/ 1738250 h 1847704"/>
                <a:gd name="connsiteX10730" fmla="*/ 879584 w 1842380"/>
                <a:gd name="connsiteY10730" fmla="*/ 1809070 h 1847704"/>
                <a:gd name="connsiteX10731" fmla="*/ 879584 w 1842380"/>
                <a:gd name="connsiteY10731" fmla="*/ 1840486 h 1847704"/>
                <a:gd name="connsiteX10732" fmla="*/ 877454 w 1842380"/>
                <a:gd name="connsiteY10732" fmla="*/ 1840486 h 1847704"/>
                <a:gd name="connsiteX10733" fmla="*/ 870532 w 1842380"/>
                <a:gd name="connsiteY10733" fmla="*/ 1841551 h 1847704"/>
                <a:gd name="connsiteX10734" fmla="*/ 870532 w 1842380"/>
                <a:gd name="connsiteY10734" fmla="*/ 1790965 h 1847704"/>
                <a:gd name="connsiteX10735" fmla="*/ 879584 w 1842380"/>
                <a:gd name="connsiteY10735" fmla="*/ 1809070 h 1847704"/>
                <a:gd name="connsiteX10736" fmla="*/ 879584 w 1842380"/>
                <a:gd name="connsiteY10736" fmla="*/ 1809070 h 1847704"/>
                <a:gd name="connsiteX10737" fmla="*/ 870532 w 1842380"/>
                <a:gd name="connsiteY10737" fmla="*/ 1279785 h 1847704"/>
                <a:gd name="connsiteX10738" fmla="*/ 870532 w 1842380"/>
                <a:gd name="connsiteY10738" fmla="*/ 1265408 h 1847704"/>
                <a:gd name="connsiteX10739" fmla="*/ 873727 w 1842380"/>
                <a:gd name="connsiteY10739" fmla="*/ 1267538 h 1847704"/>
                <a:gd name="connsiteX10740" fmla="*/ 874792 w 1842380"/>
                <a:gd name="connsiteY10740" fmla="*/ 1273395 h 1847704"/>
                <a:gd name="connsiteX10741" fmla="*/ 871597 w 1842380"/>
                <a:gd name="connsiteY10741" fmla="*/ 1280317 h 1847704"/>
                <a:gd name="connsiteX10742" fmla="*/ 870532 w 1842380"/>
                <a:gd name="connsiteY10742" fmla="*/ 1280317 h 1847704"/>
                <a:gd name="connsiteX10743" fmla="*/ 870532 w 1842380"/>
                <a:gd name="connsiteY10743" fmla="*/ 1279785 h 1847704"/>
                <a:gd name="connsiteX10744" fmla="*/ 870532 w 1842380"/>
                <a:gd name="connsiteY10744" fmla="*/ 614717 h 1847704"/>
                <a:gd name="connsiteX10745" fmla="*/ 870532 w 1842380"/>
                <a:gd name="connsiteY10745" fmla="*/ 598743 h 1847704"/>
                <a:gd name="connsiteX10746" fmla="*/ 871597 w 1842380"/>
                <a:gd name="connsiteY10746" fmla="*/ 599808 h 1847704"/>
                <a:gd name="connsiteX10747" fmla="*/ 873727 w 1842380"/>
                <a:gd name="connsiteY10747" fmla="*/ 600873 h 1847704"/>
                <a:gd name="connsiteX10748" fmla="*/ 873727 w 1842380"/>
                <a:gd name="connsiteY10748" fmla="*/ 604068 h 1847704"/>
                <a:gd name="connsiteX10749" fmla="*/ 872662 w 1842380"/>
                <a:gd name="connsiteY10749" fmla="*/ 606198 h 1847704"/>
                <a:gd name="connsiteX10750" fmla="*/ 872662 w 1842380"/>
                <a:gd name="connsiteY10750" fmla="*/ 610458 h 1847704"/>
                <a:gd name="connsiteX10751" fmla="*/ 870532 w 1842380"/>
                <a:gd name="connsiteY10751" fmla="*/ 614717 h 1847704"/>
                <a:gd name="connsiteX10752" fmla="*/ 870532 w 1842380"/>
                <a:gd name="connsiteY10752" fmla="*/ 881490 h 1847704"/>
                <a:gd name="connsiteX10753" fmla="*/ 860415 w 1842380"/>
                <a:gd name="connsiteY10753" fmla="*/ 881490 h 1847704"/>
                <a:gd name="connsiteX10754" fmla="*/ 860415 w 1842380"/>
                <a:gd name="connsiteY10754" fmla="*/ 1046026 h 1847704"/>
                <a:gd name="connsiteX10755" fmla="*/ 870532 w 1842380"/>
                <a:gd name="connsiteY10755" fmla="*/ 1039104 h 1847704"/>
                <a:gd name="connsiteX10756" fmla="*/ 870532 w 1842380"/>
                <a:gd name="connsiteY10756" fmla="*/ 881490 h 1847704"/>
                <a:gd name="connsiteX10757" fmla="*/ 870532 w 1842380"/>
                <a:gd name="connsiteY10757" fmla="*/ 881490 h 1847704"/>
                <a:gd name="connsiteX10758" fmla="*/ 870532 w 1842380"/>
                <a:gd name="connsiteY10758" fmla="*/ 6626 h 1847704"/>
                <a:gd name="connsiteX10759" fmla="*/ 870532 w 1842380"/>
                <a:gd name="connsiteY10759" fmla="*/ 24730 h 1847704"/>
                <a:gd name="connsiteX10760" fmla="*/ 860415 w 1842380"/>
                <a:gd name="connsiteY10760" fmla="*/ 22600 h 1847704"/>
                <a:gd name="connsiteX10761" fmla="*/ 860415 w 1842380"/>
                <a:gd name="connsiteY10761" fmla="*/ 5561 h 1847704"/>
                <a:gd name="connsiteX10762" fmla="*/ 870532 w 1842380"/>
                <a:gd name="connsiteY10762" fmla="*/ 6626 h 1847704"/>
                <a:gd name="connsiteX10763" fmla="*/ 870532 w 1842380"/>
                <a:gd name="connsiteY10763" fmla="*/ 6626 h 1847704"/>
                <a:gd name="connsiteX10764" fmla="*/ 870532 w 1842380"/>
                <a:gd name="connsiteY10764" fmla="*/ 87562 h 1847704"/>
                <a:gd name="connsiteX10765" fmla="*/ 870532 w 1842380"/>
                <a:gd name="connsiteY10765" fmla="*/ 106732 h 1847704"/>
                <a:gd name="connsiteX10766" fmla="*/ 864675 w 1842380"/>
                <a:gd name="connsiteY10766" fmla="*/ 104602 h 1847704"/>
                <a:gd name="connsiteX10767" fmla="*/ 860415 w 1842380"/>
                <a:gd name="connsiteY10767" fmla="*/ 105667 h 1847704"/>
                <a:gd name="connsiteX10768" fmla="*/ 860415 w 1842380"/>
                <a:gd name="connsiteY10768" fmla="*/ 78510 h 1847704"/>
                <a:gd name="connsiteX10769" fmla="*/ 870532 w 1842380"/>
                <a:gd name="connsiteY10769" fmla="*/ 87562 h 1847704"/>
                <a:gd name="connsiteX10770" fmla="*/ 870532 w 1842380"/>
                <a:gd name="connsiteY10770" fmla="*/ 87562 h 1847704"/>
                <a:gd name="connsiteX10771" fmla="*/ 870532 w 1842380"/>
                <a:gd name="connsiteY10771" fmla="*/ 385751 h 1847704"/>
                <a:gd name="connsiteX10772" fmla="*/ 870532 w 1842380"/>
                <a:gd name="connsiteY10772" fmla="*/ 395868 h 1847704"/>
                <a:gd name="connsiteX10773" fmla="*/ 862545 w 1842380"/>
                <a:gd name="connsiteY10773" fmla="*/ 396933 h 1847704"/>
                <a:gd name="connsiteX10774" fmla="*/ 862545 w 1842380"/>
                <a:gd name="connsiteY10774" fmla="*/ 396933 h 1847704"/>
                <a:gd name="connsiteX10775" fmla="*/ 861480 w 1842380"/>
                <a:gd name="connsiteY10775" fmla="*/ 397998 h 1847704"/>
                <a:gd name="connsiteX10776" fmla="*/ 870532 w 1842380"/>
                <a:gd name="connsiteY10776" fmla="*/ 407050 h 1847704"/>
                <a:gd name="connsiteX10777" fmla="*/ 870532 w 1842380"/>
                <a:gd name="connsiteY10777" fmla="*/ 427285 h 1847704"/>
                <a:gd name="connsiteX10778" fmla="*/ 860415 w 1842380"/>
                <a:gd name="connsiteY10778" fmla="*/ 412375 h 1847704"/>
                <a:gd name="connsiteX10779" fmla="*/ 860415 w 1842380"/>
                <a:gd name="connsiteY10779" fmla="*/ 387349 h 1847704"/>
                <a:gd name="connsiteX10780" fmla="*/ 870532 w 1842380"/>
                <a:gd name="connsiteY10780" fmla="*/ 385751 h 1847704"/>
                <a:gd name="connsiteX10781" fmla="*/ 870532 w 1842380"/>
                <a:gd name="connsiteY10781" fmla="*/ 385751 h 1847704"/>
                <a:gd name="connsiteX10782" fmla="*/ 870532 w 1842380"/>
                <a:gd name="connsiteY10782" fmla="*/ 440064 h 1847704"/>
                <a:gd name="connsiteX10783" fmla="*/ 870532 w 1842380"/>
                <a:gd name="connsiteY10783" fmla="*/ 450181 h 1847704"/>
                <a:gd name="connsiteX10784" fmla="*/ 860415 w 1842380"/>
                <a:gd name="connsiteY10784" fmla="*/ 451246 h 1847704"/>
                <a:gd name="connsiteX10785" fmla="*/ 860415 w 1842380"/>
                <a:gd name="connsiteY10785" fmla="*/ 441129 h 1847704"/>
                <a:gd name="connsiteX10786" fmla="*/ 870532 w 1842380"/>
                <a:gd name="connsiteY10786" fmla="*/ 440064 h 1847704"/>
                <a:gd name="connsiteX10787" fmla="*/ 870532 w 1842380"/>
                <a:gd name="connsiteY10787" fmla="*/ 440064 h 1847704"/>
                <a:gd name="connsiteX10788" fmla="*/ 870532 w 1842380"/>
                <a:gd name="connsiteY10788" fmla="*/ 598743 h 1847704"/>
                <a:gd name="connsiteX10789" fmla="*/ 870532 w 1842380"/>
                <a:gd name="connsiteY10789" fmla="*/ 614717 h 1847704"/>
                <a:gd name="connsiteX10790" fmla="*/ 870532 w 1842380"/>
                <a:gd name="connsiteY10790" fmla="*/ 615782 h 1847704"/>
                <a:gd name="connsiteX10791" fmla="*/ 867337 w 1842380"/>
                <a:gd name="connsiteY10791" fmla="*/ 617912 h 1847704"/>
                <a:gd name="connsiteX10792" fmla="*/ 864142 w 1842380"/>
                <a:gd name="connsiteY10792" fmla="*/ 617912 h 1847704"/>
                <a:gd name="connsiteX10793" fmla="*/ 860948 w 1842380"/>
                <a:gd name="connsiteY10793" fmla="*/ 617912 h 1847704"/>
                <a:gd name="connsiteX10794" fmla="*/ 860948 w 1842380"/>
                <a:gd name="connsiteY10794" fmla="*/ 598743 h 1847704"/>
                <a:gd name="connsiteX10795" fmla="*/ 862012 w 1842380"/>
                <a:gd name="connsiteY10795" fmla="*/ 598743 h 1847704"/>
                <a:gd name="connsiteX10796" fmla="*/ 868935 w 1842380"/>
                <a:gd name="connsiteY10796" fmla="*/ 598743 h 1847704"/>
                <a:gd name="connsiteX10797" fmla="*/ 870532 w 1842380"/>
                <a:gd name="connsiteY10797" fmla="*/ 598743 h 1847704"/>
                <a:gd name="connsiteX10798" fmla="*/ 870532 w 1842380"/>
                <a:gd name="connsiteY10798" fmla="*/ 598743 h 1847704"/>
                <a:gd name="connsiteX10799" fmla="*/ 870532 w 1842380"/>
                <a:gd name="connsiteY10799" fmla="*/ 689797 h 1847704"/>
                <a:gd name="connsiteX10800" fmla="*/ 870532 w 1842380"/>
                <a:gd name="connsiteY10800" fmla="*/ 700979 h 1847704"/>
                <a:gd name="connsiteX10801" fmla="*/ 860415 w 1842380"/>
                <a:gd name="connsiteY10801" fmla="*/ 698849 h 1847704"/>
                <a:gd name="connsiteX10802" fmla="*/ 860415 w 1842380"/>
                <a:gd name="connsiteY10802" fmla="*/ 691927 h 1847704"/>
                <a:gd name="connsiteX10803" fmla="*/ 866272 w 1842380"/>
                <a:gd name="connsiteY10803" fmla="*/ 691927 h 1847704"/>
                <a:gd name="connsiteX10804" fmla="*/ 870532 w 1842380"/>
                <a:gd name="connsiteY10804" fmla="*/ 689797 h 1847704"/>
                <a:gd name="connsiteX10805" fmla="*/ 870532 w 1842380"/>
                <a:gd name="connsiteY10805" fmla="*/ 689797 h 1847704"/>
                <a:gd name="connsiteX10806" fmla="*/ 870532 w 1842380"/>
                <a:gd name="connsiteY10806" fmla="*/ 723876 h 1847704"/>
                <a:gd name="connsiteX10807" fmla="*/ 870532 w 1842380"/>
                <a:gd name="connsiteY10807" fmla="*/ 729733 h 1847704"/>
                <a:gd name="connsiteX10808" fmla="*/ 869467 w 1842380"/>
                <a:gd name="connsiteY10808" fmla="*/ 729733 h 1847704"/>
                <a:gd name="connsiteX10809" fmla="*/ 860415 w 1842380"/>
                <a:gd name="connsiteY10809" fmla="*/ 733993 h 1847704"/>
                <a:gd name="connsiteX10810" fmla="*/ 860415 w 1842380"/>
                <a:gd name="connsiteY10810" fmla="*/ 727071 h 1847704"/>
                <a:gd name="connsiteX10811" fmla="*/ 862545 w 1842380"/>
                <a:gd name="connsiteY10811" fmla="*/ 727071 h 1847704"/>
                <a:gd name="connsiteX10812" fmla="*/ 860415 w 1842380"/>
                <a:gd name="connsiteY10812" fmla="*/ 726006 h 1847704"/>
                <a:gd name="connsiteX10813" fmla="*/ 860415 w 1842380"/>
                <a:gd name="connsiteY10813" fmla="*/ 716954 h 1847704"/>
                <a:gd name="connsiteX10814" fmla="*/ 869467 w 1842380"/>
                <a:gd name="connsiteY10814" fmla="*/ 722811 h 1847704"/>
                <a:gd name="connsiteX10815" fmla="*/ 870532 w 1842380"/>
                <a:gd name="connsiteY10815" fmla="*/ 723876 h 1847704"/>
                <a:gd name="connsiteX10816" fmla="*/ 870532 w 1842380"/>
                <a:gd name="connsiteY10816" fmla="*/ 723876 h 1847704"/>
                <a:gd name="connsiteX10817" fmla="*/ 870532 w 1842380"/>
                <a:gd name="connsiteY10817" fmla="*/ 1139210 h 1847704"/>
                <a:gd name="connsiteX10818" fmla="*/ 870532 w 1842380"/>
                <a:gd name="connsiteY10818" fmla="*/ 1148262 h 1847704"/>
                <a:gd name="connsiteX10819" fmla="*/ 869467 w 1842380"/>
                <a:gd name="connsiteY10819" fmla="*/ 1147197 h 1847704"/>
                <a:gd name="connsiteX10820" fmla="*/ 860415 w 1842380"/>
                <a:gd name="connsiteY10820" fmla="*/ 1141340 h 1847704"/>
                <a:gd name="connsiteX10821" fmla="*/ 860415 w 1842380"/>
                <a:gd name="connsiteY10821" fmla="*/ 1134418 h 1847704"/>
                <a:gd name="connsiteX10822" fmla="*/ 870532 w 1842380"/>
                <a:gd name="connsiteY10822" fmla="*/ 1139210 h 1847704"/>
                <a:gd name="connsiteX10823" fmla="*/ 870532 w 1842380"/>
                <a:gd name="connsiteY10823" fmla="*/ 1139210 h 1847704"/>
                <a:gd name="connsiteX10824" fmla="*/ 870532 w 1842380"/>
                <a:gd name="connsiteY10824" fmla="*/ 1173821 h 1847704"/>
                <a:gd name="connsiteX10825" fmla="*/ 870532 w 1842380"/>
                <a:gd name="connsiteY10825" fmla="*/ 1180743 h 1847704"/>
                <a:gd name="connsiteX10826" fmla="*/ 860415 w 1842380"/>
                <a:gd name="connsiteY10826" fmla="*/ 1177549 h 1847704"/>
                <a:gd name="connsiteX10827" fmla="*/ 860415 w 1842380"/>
                <a:gd name="connsiteY10827" fmla="*/ 1169561 h 1847704"/>
                <a:gd name="connsiteX10828" fmla="*/ 870532 w 1842380"/>
                <a:gd name="connsiteY10828" fmla="*/ 1173821 h 1847704"/>
                <a:gd name="connsiteX10829" fmla="*/ 870532 w 1842380"/>
                <a:gd name="connsiteY10829" fmla="*/ 1173821 h 1847704"/>
                <a:gd name="connsiteX10830" fmla="*/ 870532 w 1842380"/>
                <a:gd name="connsiteY10830" fmla="*/ 1265408 h 1847704"/>
                <a:gd name="connsiteX10831" fmla="*/ 870532 w 1842380"/>
                <a:gd name="connsiteY10831" fmla="*/ 1279785 h 1847704"/>
                <a:gd name="connsiteX10832" fmla="*/ 867337 w 1842380"/>
                <a:gd name="connsiteY10832" fmla="*/ 1281915 h 1847704"/>
                <a:gd name="connsiteX10833" fmla="*/ 863077 w 1842380"/>
                <a:gd name="connsiteY10833" fmla="*/ 1284045 h 1847704"/>
                <a:gd name="connsiteX10834" fmla="*/ 860948 w 1842380"/>
                <a:gd name="connsiteY10834" fmla="*/ 1284045 h 1847704"/>
                <a:gd name="connsiteX10835" fmla="*/ 860948 w 1842380"/>
                <a:gd name="connsiteY10835" fmla="*/ 1263810 h 1847704"/>
                <a:gd name="connsiteX10836" fmla="*/ 863077 w 1842380"/>
                <a:gd name="connsiteY10836" fmla="*/ 1263810 h 1847704"/>
                <a:gd name="connsiteX10837" fmla="*/ 870000 w 1842380"/>
                <a:gd name="connsiteY10837" fmla="*/ 1263810 h 1847704"/>
                <a:gd name="connsiteX10838" fmla="*/ 870532 w 1842380"/>
                <a:gd name="connsiteY10838" fmla="*/ 1265408 h 1847704"/>
                <a:gd name="connsiteX10839" fmla="*/ 870532 w 1842380"/>
                <a:gd name="connsiteY10839" fmla="*/ 1265408 h 1847704"/>
                <a:gd name="connsiteX10840" fmla="*/ 870532 w 1842380"/>
                <a:gd name="connsiteY10840" fmla="*/ 1421957 h 1847704"/>
                <a:gd name="connsiteX10841" fmla="*/ 870532 w 1842380"/>
                <a:gd name="connsiteY10841" fmla="*/ 1435269 h 1847704"/>
                <a:gd name="connsiteX10842" fmla="*/ 867337 w 1842380"/>
                <a:gd name="connsiteY10842" fmla="*/ 1432074 h 1847704"/>
                <a:gd name="connsiteX10843" fmla="*/ 860415 w 1842380"/>
                <a:gd name="connsiteY10843" fmla="*/ 1427814 h 1847704"/>
                <a:gd name="connsiteX10844" fmla="*/ 860415 w 1842380"/>
                <a:gd name="connsiteY10844" fmla="*/ 1418762 h 1847704"/>
                <a:gd name="connsiteX10845" fmla="*/ 870532 w 1842380"/>
                <a:gd name="connsiteY10845" fmla="*/ 1421957 h 1847704"/>
                <a:gd name="connsiteX10846" fmla="*/ 870532 w 1842380"/>
                <a:gd name="connsiteY10846" fmla="*/ 1421957 h 1847704"/>
                <a:gd name="connsiteX10847" fmla="*/ 870532 w 1842380"/>
                <a:gd name="connsiteY10847" fmla="*/ 1472542 h 1847704"/>
                <a:gd name="connsiteX10848" fmla="*/ 870532 w 1842380"/>
                <a:gd name="connsiteY10848" fmla="*/ 1482660 h 1847704"/>
                <a:gd name="connsiteX10849" fmla="*/ 860415 w 1842380"/>
                <a:gd name="connsiteY10849" fmla="*/ 1480530 h 1847704"/>
                <a:gd name="connsiteX10850" fmla="*/ 860415 w 1842380"/>
                <a:gd name="connsiteY10850" fmla="*/ 1469348 h 1847704"/>
                <a:gd name="connsiteX10851" fmla="*/ 870532 w 1842380"/>
                <a:gd name="connsiteY10851" fmla="*/ 1472542 h 1847704"/>
                <a:gd name="connsiteX10852" fmla="*/ 870532 w 1842380"/>
                <a:gd name="connsiteY10852" fmla="*/ 1472542 h 1847704"/>
                <a:gd name="connsiteX10853" fmla="*/ 870532 w 1842380"/>
                <a:gd name="connsiteY10853" fmla="*/ 1559337 h 1847704"/>
                <a:gd name="connsiteX10854" fmla="*/ 870532 w 1842380"/>
                <a:gd name="connsiteY10854" fmla="*/ 1577441 h 1847704"/>
                <a:gd name="connsiteX10855" fmla="*/ 869467 w 1842380"/>
                <a:gd name="connsiteY10855" fmla="*/ 1578506 h 1847704"/>
                <a:gd name="connsiteX10856" fmla="*/ 866272 w 1842380"/>
                <a:gd name="connsiteY10856" fmla="*/ 1588623 h 1847704"/>
                <a:gd name="connsiteX10857" fmla="*/ 868402 w 1842380"/>
                <a:gd name="connsiteY10857" fmla="*/ 1598740 h 1847704"/>
                <a:gd name="connsiteX10858" fmla="*/ 870532 w 1842380"/>
                <a:gd name="connsiteY10858" fmla="*/ 1601935 h 1847704"/>
                <a:gd name="connsiteX10859" fmla="*/ 870532 w 1842380"/>
                <a:gd name="connsiteY10859" fmla="*/ 1620039 h 1847704"/>
                <a:gd name="connsiteX10860" fmla="*/ 867337 w 1842380"/>
                <a:gd name="connsiteY10860" fmla="*/ 1620039 h 1847704"/>
                <a:gd name="connsiteX10861" fmla="*/ 860415 w 1842380"/>
                <a:gd name="connsiteY10861" fmla="*/ 1618974 h 1847704"/>
                <a:gd name="connsiteX10862" fmla="*/ 860415 w 1842380"/>
                <a:gd name="connsiteY10862" fmla="*/ 1561467 h 1847704"/>
                <a:gd name="connsiteX10863" fmla="*/ 870532 w 1842380"/>
                <a:gd name="connsiteY10863" fmla="*/ 1559337 h 1847704"/>
                <a:gd name="connsiteX10864" fmla="*/ 870532 w 1842380"/>
                <a:gd name="connsiteY10864" fmla="*/ 1559337 h 1847704"/>
                <a:gd name="connsiteX10865" fmla="*/ 870532 w 1842380"/>
                <a:gd name="connsiteY10865" fmla="*/ 1636546 h 1847704"/>
                <a:gd name="connsiteX10866" fmla="*/ 870532 w 1842380"/>
                <a:gd name="connsiteY10866" fmla="*/ 1654650 h 1847704"/>
                <a:gd name="connsiteX10867" fmla="*/ 863610 w 1842380"/>
                <a:gd name="connsiteY10867" fmla="*/ 1653585 h 1847704"/>
                <a:gd name="connsiteX10868" fmla="*/ 860415 w 1842380"/>
                <a:gd name="connsiteY10868" fmla="*/ 1653585 h 1847704"/>
                <a:gd name="connsiteX10869" fmla="*/ 860415 w 1842380"/>
                <a:gd name="connsiteY10869" fmla="*/ 1636546 h 1847704"/>
                <a:gd name="connsiteX10870" fmla="*/ 863610 w 1842380"/>
                <a:gd name="connsiteY10870" fmla="*/ 1636546 h 1847704"/>
                <a:gd name="connsiteX10871" fmla="*/ 870532 w 1842380"/>
                <a:gd name="connsiteY10871" fmla="*/ 1636546 h 1847704"/>
                <a:gd name="connsiteX10872" fmla="*/ 870532 w 1842380"/>
                <a:gd name="connsiteY10872" fmla="*/ 1636546 h 1847704"/>
                <a:gd name="connsiteX10873" fmla="*/ 870532 w 1842380"/>
                <a:gd name="connsiteY10873" fmla="*/ 1738250 h 1847704"/>
                <a:gd name="connsiteX10874" fmla="*/ 870532 w 1842380"/>
                <a:gd name="connsiteY10874" fmla="*/ 1754224 h 1847704"/>
                <a:gd name="connsiteX10875" fmla="*/ 860415 w 1842380"/>
                <a:gd name="connsiteY10875" fmla="*/ 1754224 h 1847704"/>
                <a:gd name="connsiteX10876" fmla="*/ 860415 w 1842380"/>
                <a:gd name="connsiteY10876" fmla="*/ 1739315 h 1847704"/>
                <a:gd name="connsiteX10877" fmla="*/ 870532 w 1842380"/>
                <a:gd name="connsiteY10877" fmla="*/ 1738250 h 1847704"/>
                <a:gd name="connsiteX10878" fmla="*/ 870532 w 1842380"/>
                <a:gd name="connsiteY10878" fmla="*/ 1738250 h 1847704"/>
                <a:gd name="connsiteX10879" fmla="*/ 870532 w 1842380"/>
                <a:gd name="connsiteY10879" fmla="*/ 1790965 h 1847704"/>
                <a:gd name="connsiteX10880" fmla="*/ 870532 w 1842380"/>
                <a:gd name="connsiteY10880" fmla="*/ 1841551 h 1847704"/>
                <a:gd name="connsiteX10881" fmla="*/ 860415 w 1842380"/>
                <a:gd name="connsiteY10881" fmla="*/ 1842616 h 1847704"/>
                <a:gd name="connsiteX10882" fmla="*/ 860415 w 1842380"/>
                <a:gd name="connsiteY10882" fmla="*/ 1826641 h 1847704"/>
                <a:gd name="connsiteX10883" fmla="*/ 867337 w 1842380"/>
                <a:gd name="connsiteY10883" fmla="*/ 1826641 h 1847704"/>
                <a:gd name="connsiteX10884" fmla="*/ 867337 w 1842380"/>
                <a:gd name="connsiteY10884" fmla="*/ 1825577 h 1847704"/>
                <a:gd name="connsiteX10885" fmla="*/ 869467 w 1842380"/>
                <a:gd name="connsiteY10885" fmla="*/ 1825577 h 1847704"/>
                <a:gd name="connsiteX10886" fmla="*/ 860415 w 1842380"/>
                <a:gd name="connsiteY10886" fmla="*/ 1813329 h 1847704"/>
                <a:gd name="connsiteX10887" fmla="*/ 860415 w 1842380"/>
                <a:gd name="connsiteY10887" fmla="*/ 1768069 h 1847704"/>
                <a:gd name="connsiteX10888" fmla="*/ 870532 w 1842380"/>
                <a:gd name="connsiteY10888" fmla="*/ 1790965 h 1847704"/>
                <a:gd name="connsiteX10889" fmla="*/ 870532 w 1842380"/>
                <a:gd name="connsiteY10889" fmla="*/ 1790965 h 1847704"/>
                <a:gd name="connsiteX10890" fmla="*/ 860415 w 1842380"/>
                <a:gd name="connsiteY10890" fmla="*/ 1228134 h 1847704"/>
                <a:gd name="connsiteX10891" fmla="*/ 860415 w 1842380"/>
                <a:gd name="connsiteY10891" fmla="*/ 1214822 h 1847704"/>
                <a:gd name="connsiteX10892" fmla="*/ 861480 w 1842380"/>
                <a:gd name="connsiteY10892" fmla="*/ 1214822 h 1847704"/>
                <a:gd name="connsiteX10893" fmla="*/ 863610 w 1842380"/>
                <a:gd name="connsiteY10893" fmla="*/ 1218017 h 1847704"/>
                <a:gd name="connsiteX10894" fmla="*/ 863610 w 1842380"/>
                <a:gd name="connsiteY10894" fmla="*/ 1222277 h 1847704"/>
                <a:gd name="connsiteX10895" fmla="*/ 860415 w 1842380"/>
                <a:gd name="connsiteY10895" fmla="*/ 1228134 h 1847704"/>
                <a:gd name="connsiteX10896" fmla="*/ 860415 w 1842380"/>
                <a:gd name="connsiteY10896" fmla="*/ 1228134 h 1847704"/>
                <a:gd name="connsiteX10897" fmla="*/ 860415 w 1842380"/>
                <a:gd name="connsiteY10897" fmla="*/ 302684 h 1847704"/>
                <a:gd name="connsiteX10898" fmla="*/ 860415 w 1842380"/>
                <a:gd name="connsiteY10898" fmla="*/ 285645 h 1847704"/>
                <a:gd name="connsiteX10899" fmla="*/ 864675 w 1842380"/>
                <a:gd name="connsiteY10899" fmla="*/ 286710 h 1847704"/>
                <a:gd name="connsiteX10900" fmla="*/ 860415 w 1842380"/>
                <a:gd name="connsiteY10900" fmla="*/ 302684 h 1847704"/>
                <a:gd name="connsiteX10901" fmla="*/ 860415 w 1842380"/>
                <a:gd name="connsiteY10901" fmla="*/ 881490 h 1847704"/>
                <a:gd name="connsiteX10902" fmla="*/ 851363 w 1842380"/>
                <a:gd name="connsiteY10902" fmla="*/ 881490 h 1847704"/>
                <a:gd name="connsiteX10903" fmla="*/ 851363 w 1842380"/>
                <a:gd name="connsiteY10903" fmla="*/ 949115 h 1847704"/>
                <a:gd name="connsiteX10904" fmla="*/ 860415 w 1842380"/>
                <a:gd name="connsiteY10904" fmla="*/ 956037 h 1847704"/>
                <a:gd name="connsiteX10905" fmla="*/ 851363 w 1842380"/>
                <a:gd name="connsiteY10905" fmla="*/ 984258 h 1847704"/>
                <a:gd name="connsiteX10906" fmla="*/ 851363 w 1842380"/>
                <a:gd name="connsiteY10906" fmla="*/ 1054013 h 1847704"/>
                <a:gd name="connsiteX10907" fmla="*/ 860415 w 1842380"/>
                <a:gd name="connsiteY10907" fmla="*/ 1046026 h 1847704"/>
                <a:gd name="connsiteX10908" fmla="*/ 860415 w 1842380"/>
                <a:gd name="connsiteY10908" fmla="*/ 881490 h 1847704"/>
                <a:gd name="connsiteX10909" fmla="*/ 860415 w 1842380"/>
                <a:gd name="connsiteY10909" fmla="*/ 881490 h 1847704"/>
                <a:gd name="connsiteX10910" fmla="*/ 860415 w 1842380"/>
                <a:gd name="connsiteY10910" fmla="*/ 5561 h 1847704"/>
                <a:gd name="connsiteX10911" fmla="*/ 860415 w 1842380"/>
                <a:gd name="connsiteY10911" fmla="*/ 22600 h 1847704"/>
                <a:gd name="connsiteX10912" fmla="*/ 851363 w 1842380"/>
                <a:gd name="connsiteY10912" fmla="*/ 21535 h 1847704"/>
                <a:gd name="connsiteX10913" fmla="*/ 851363 w 1842380"/>
                <a:gd name="connsiteY10913" fmla="*/ 5561 h 1847704"/>
                <a:gd name="connsiteX10914" fmla="*/ 860415 w 1842380"/>
                <a:gd name="connsiteY10914" fmla="*/ 5561 h 1847704"/>
                <a:gd name="connsiteX10915" fmla="*/ 860415 w 1842380"/>
                <a:gd name="connsiteY10915" fmla="*/ 5561 h 1847704"/>
                <a:gd name="connsiteX10916" fmla="*/ 860415 w 1842380"/>
                <a:gd name="connsiteY10916" fmla="*/ 78510 h 1847704"/>
                <a:gd name="connsiteX10917" fmla="*/ 860415 w 1842380"/>
                <a:gd name="connsiteY10917" fmla="*/ 105667 h 1847704"/>
                <a:gd name="connsiteX10918" fmla="*/ 851363 w 1842380"/>
                <a:gd name="connsiteY10918" fmla="*/ 108862 h 1847704"/>
                <a:gd name="connsiteX10919" fmla="*/ 851363 w 1842380"/>
                <a:gd name="connsiteY10919" fmla="*/ 67328 h 1847704"/>
                <a:gd name="connsiteX10920" fmla="*/ 860415 w 1842380"/>
                <a:gd name="connsiteY10920" fmla="*/ 78510 h 1847704"/>
                <a:gd name="connsiteX10921" fmla="*/ 860415 w 1842380"/>
                <a:gd name="connsiteY10921" fmla="*/ 78510 h 1847704"/>
                <a:gd name="connsiteX10922" fmla="*/ 860415 w 1842380"/>
                <a:gd name="connsiteY10922" fmla="*/ 285645 h 1847704"/>
                <a:gd name="connsiteX10923" fmla="*/ 860415 w 1842380"/>
                <a:gd name="connsiteY10923" fmla="*/ 302684 h 1847704"/>
                <a:gd name="connsiteX10924" fmla="*/ 851363 w 1842380"/>
                <a:gd name="connsiteY10924" fmla="*/ 315996 h 1847704"/>
                <a:gd name="connsiteX10925" fmla="*/ 851363 w 1842380"/>
                <a:gd name="connsiteY10925" fmla="*/ 284580 h 1847704"/>
                <a:gd name="connsiteX10926" fmla="*/ 860415 w 1842380"/>
                <a:gd name="connsiteY10926" fmla="*/ 285645 h 1847704"/>
                <a:gd name="connsiteX10927" fmla="*/ 860415 w 1842380"/>
                <a:gd name="connsiteY10927" fmla="*/ 285645 h 1847704"/>
                <a:gd name="connsiteX10928" fmla="*/ 860415 w 1842380"/>
                <a:gd name="connsiteY10928" fmla="*/ 388414 h 1847704"/>
                <a:gd name="connsiteX10929" fmla="*/ 860415 w 1842380"/>
                <a:gd name="connsiteY10929" fmla="*/ 413440 h 1847704"/>
                <a:gd name="connsiteX10930" fmla="*/ 851363 w 1842380"/>
                <a:gd name="connsiteY10930" fmla="*/ 404388 h 1847704"/>
                <a:gd name="connsiteX10931" fmla="*/ 851363 w 1842380"/>
                <a:gd name="connsiteY10931" fmla="*/ 392141 h 1847704"/>
                <a:gd name="connsiteX10932" fmla="*/ 855623 w 1842380"/>
                <a:gd name="connsiteY10932" fmla="*/ 390011 h 1847704"/>
                <a:gd name="connsiteX10933" fmla="*/ 860415 w 1842380"/>
                <a:gd name="connsiteY10933" fmla="*/ 388414 h 1847704"/>
                <a:gd name="connsiteX10934" fmla="*/ 860415 w 1842380"/>
                <a:gd name="connsiteY10934" fmla="*/ 388414 h 1847704"/>
                <a:gd name="connsiteX10935" fmla="*/ 860415 w 1842380"/>
                <a:gd name="connsiteY10935" fmla="*/ 441129 h 1847704"/>
                <a:gd name="connsiteX10936" fmla="*/ 860415 w 1842380"/>
                <a:gd name="connsiteY10936" fmla="*/ 451246 h 1847704"/>
                <a:gd name="connsiteX10937" fmla="*/ 851363 w 1842380"/>
                <a:gd name="connsiteY10937" fmla="*/ 450181 h 1847704"/>
                <a:gd name="connsiteX10938" fmla="*/ 851363 w 1842380"/>
                <a:gd name="connsiteY10938" fmla="*/ 440064 h 1847704"/>
                <a:gd name="connsiteX10939" fmla="*/ 860415 w 1842380"/>
                <a:gd name="connsiteY10939" fmla="*/ 441129 h 1847704"/>
                <a:gd name="connsiteX10940" fmla="*/ 860415 w 1842380"/>
                <a:gd name="connsiteY10940" fmla="*/ 441129 h 1847704"/>
                <a:gd name="connsiteX10941" fmla="*/ 860415 w 1842380"/>
                <a:gd name="connsiteY10941" fmla="*/ 598743 h 1847704"/>
                <a:gd name="connsiteX10942" fmla="*/ 860415 w 1842380"/>
                <a:gd name="connsiteY10942" fmla="*/ 617912 h 1847704"/>
                <a:gd name="connsiteX10943" fmla="*/ 858285 w 1842380"/>
                <a:gd name="connsiteY10943" fmla="*/ 617912 h 1847704"/>
                <a:gd name="connsiteX10944" fmla="*/ 852428 w 1842380"/>
                <a:gd name="connsiteY10944" fmla="*/ 621107 h 1847704"/>
                <a:gd name="connsiteX10945" fmla="*/ 851363 w 1842380"/>
                <a:gd name="connsiteY10945" fmla="*/ 621107 h 1847704"/>
                <a:gd name="connsiteX10946" fmla="*/ 851363 w 1842380"/>
                <a:gd name="connsiteY10946" fmla="*/ 598743 h 1847704"/>
                <a:gd name="connsiteX10947" fmla="*/ 857220 w 1842380"/>
                <a:gd name="connsiteY10947" fmla="*/ 598743 h 1847704"/>
                <a:gd name="connsiteX10948" fmla="*/ 860415 w 1842380"/>
                <a:gd name="connsiteY10948" fmla="*/ 598743 h 1847704"/>
                <a:gd name="connsiteX10949" fmla="*/ 860415 w 1842380"/>
                <a:gd name="connsiteY10949" fmla="*/ 598743 h 1847704"/>
                <a:gd name="connsiteX10950" fmla="*/ 860415 w 1842380"/>
                <a:gd name="connsiteY10950" fmla="*/ 691927 h 1847704"/>
                <a:gd name="connsiteX10951" fmla="*/ 860415 w 1842380"/>
                <a:gd name="connsiteY10951" fmla="*/ 698849 h 1847704"/>
                <a:gd name="connsiteX10952" fmla="*/ 851363 w 1842380"/>
                <a:gd name="connsiteY10952" fmla="*/ 699914 h 1847704"/>
                <a:gd name="connsiteX10953" fmla="*/ 851363 w 1842380"/>
                <a:gd name="connsiteY10953" fmla="*/ 694057 h 1847704"/>
                <a:gd name="connsiteX10954" fmla="*/ 860415 w 1842380"/>
                <a:gd name="connsiteY10954" fmla="*/ 691927 h 1847704"/>
                <a:gd name="connsiteX10955" fmla="*/ 860415 w 1842380"/>
                <a:gd name="connsiteY10955" fmla="*/ 691927 h 1847704"/>
                <a:gd name="connsiteX10956" fmla="*/ 860415 w 1842380"/>
                <a:gd name="connsiteY10956" fmla="*/ 716954 h 1847704"/>
                <a:gd name="connsiteX10957" fmla="*/ 860415 w 1842380"/>
                <a:gd name="connsiteY10957" fmla="*/ 726006 h 1847704"/>
                <a:gd name="connsiteX10958" fmla="*/ 851363 w 1842380"/>
                <a:gd name="connsiteY10958" fmla="*/ 716954 h 1847704"/>
                <a:gd name="connsiteX10959" fmla="*/ 851363 w 1842380"/>
                <a:gd name="connsiteY10959" fmla="*/ 707901 h 1847704"/>
                <a:gd name="connsiteX10960" fmla="*/ 860415 w 1842380"/>
                <a:gd name="connsiteY10960" fmla="*/ 716954 h 1847704"/>
                <a:gd name="connsiteX10961" fmla="*/ 860415 w 1842380"/>
                <a:gd name="connsiteY10961" fmla="*/ 716954 h 1847704"/>
                <a:gd name="connsiteX10962" fmla="*/ 860415 w 1842380"/>
                <a:gd name="connsiteY10962" fmla="*/ 727071 h 1847704"/>
                <a:gd name="connsiteX10963" fmla="*/ 860415 w 1842380"/>
                <a:gd name="connsiteY10963" fmla="*/ 733993 h 1847704"/>
                <a:gd name="connsiteX10964" fmla="*/ 851363 w 1842380"/>
                <a:gd name="connsiteY10964" fmla="*/ 737188 h 1847704"/>
                <a:gd name="connsiteX10965" fmla="*/ 851363 w 1842380"/>
                <a:gd name="connsiteY10965" fmla="*/ 731331 h 1847704"/>
                <a:gd name="connsiteX10966" fmla="*/ 860415 w 1842380"/>
                <a:gd name="connsiteY10966" fmla="*/ 727071 h 1847704"/>
                <a:gd name="connsiteX10967" fmla="*/ 860415 w 1842380"/>
                <a:gd name="connsiteY10967" fmla="*/ 727071 h 1847704"/>
                <a:gd name="connsiteX10968" fmla="*/ 860415 w 1842380"/>
                <a:gd name="connsiteY10968" fmla="*/ 1134418 h 1847704"/>
                <a:gd name="connsiteX10969" fmla="*/ 860415 w 1842380"/>
                <a:gd name="connsiteY10969" fmla="*/ 1141340 h 1847704"/>
                <a:gd name="connsiteX10970" fmla="*/ 851363 w 1842380"/>
                <a:gd name="connsiteY10970" fmla="*/ 1139210 h 1847704"/>
                <a:gd name="connsiteX10971" fmla="*/ 851363 w 1842380"/>
                <a:gd name="connsiteY10971" fmla="*/ 1133353 h 1847704"/>
                <a:gd name="connsiteX10972" fmla="*/ 860415 w 1842380"/>
                <a:gd name="connsiteY10972" fmla="*/ 1134418 h 1847704"/>
                <a:gd name="connsiteX10973" fmla="*/ 860415 w 1842380"/>
                <a:gd name="connsiteY10973" fmla="*/ 1134418 h 1847704"/>
                <a:gd name="connsiteX10974" fmla="*/ 860415 w 1842380"/>
                <a:gd name="connsiteY10974" fmla="*/ 1169561 h 1847704"/>
                <a:gd name="connsiteX10975" fmla="*/ 851363 w 1842380"/>
                <a:gd name="connsiteY10975" fmla="*/ 1139210 h 1847704"/>
                <a:gd name="connsiteX10976" fmla="*/ 851363 w 1842380"/>
                <a:gd name="connsiteY10976" fmla="*/ 1168496 h 1847704"/>
                <a:gd name="connsiteX10977" fmla="*/ 851363 w 1842380"/>
                <a:gd name="connsiteY10977" fmla="*/ 1168496 h 1847704"/>
                <a:gd name="connsiteX10978" fmla="*/ 851363 w 1842380"/>
                <a:gd name="connsiteY10978" fmla="*/ 1168496 h 1847704"/>
                <a:gd name="connsiteX10979" fmla="*/ 851363 w 1842380"/>
                <a:gd name="connsiteY10979" fmla="*/ 1175419 h 1847704"/>
                <a:gd name="connsiteX10980" fmla="*/ 858285 w 1842380"/>
                <a:gd name="connsiteY10980" fmla="*/ 1175419 h 1847704"/>
                <a:gd name="connsiteX10981" fmla="*/ 860415 w 1842380"/>
                <a:gd name="connsiteY10981" fmla="*/ 1177549 h 1847704"/>
                <a:gd name="connsiteX10982" fmla="*/ 860415 w 1842380"/>
                <a:gd name="connsiteY10982" fmla="*/ 1169561 h 1847704"/>
                <a:gd name="connsiteX10983" fmla="*/ 860415 w 1842380"/>
                <a:gd name="connsiteY10983" fmla="*/ 1169561 h 1847704"/>
                <a:gd name="connsiteX10984" fmla="*/ 860415 w 1842380"/>
                <a:gd name="connsiteY10984" fmla="*/ 1214822 h 1847704"/>
                <a:gd name="connsiteX10985" fmla="*/ 860415 w 1842380"/>
                <a:gd name="connsiteY10985" fmla="*/ 1228134 h 1847704"/>
                <a:gd name="connsiteX10986" fmla="*/ 859350 w 1842380"/>
                <a:gd name="connsiteY10986" fmla="*/ 1230264 h 1847704"/>
                <a:gd name="connsiteX10987" fmla="*/ 852428 w 1842380"/>
                <a:gd name="connsiteY10987" fmla="*/ 1238251 h 1847704"/>
                <a:gd name="connsiteX10988" fmla="*/ 851363 w 1842380"/>
                <a:gd name="connsiteY10988" fmla="*/ 1239316 h 1847704"/>
                <a:gd name="connsiteX10989" fmla="*/ 851363 w 1842380"/>
                <a:gd name="connsiteY10989" fmla="*/ 1210030 h 1847704"/>
                <a:gd name="connsiteX10990" fmla="*/ 853493 w 1842380"/>
                <a:gd name="connsiteY10990" fmla="*/ 1210030 h 1847704"/>
                <a:gd name="connsiteX10991" fmla="*/ 857753 w 1842380"/>
                <a:gd name="connsiteY10991" fmla="*/ 1211095 h 1847704"/>
                <a:gd name="connsiteX10992" fmla="*/ 860415 w 1842380"/>
                <a:gd name="connsiteY10992" fmla="*/ 1214822 h 1847704"/>
                <a:gd name="connsiteX10993" fmla="*/ 860415 w 1842380"/>
                <a:gd name="connsiteY10993" fmla="*/ 1214822 h 1847704"/>
                <a:gd name="connsiteX10994" fmla="*/ 860415 w 1842380"/>
                <a:gd name="connsiteY10994" fmla="*/ 1264343 h 1847704"/>
                <a:gd name="connsiteX10995" fmla="*/ 860415 w 1842380"/>
                <a:gd name="connsiteY10995" fmla="*/ 1284577 h 1847704"/>
                <a:gd name="connsiteX10996" fmla="*/ 856155 w 1842380"/>
                <a:gd name="connsiteY10996" fmla="*/ 1284577 h 1847704"/>
                <a:gd name="connsiteX10997" fmla="*/ 851895 w 1842380"/>
                <a:gd name="connsiteY10997" fmla="*/ 1283512 h 1847704"/>
                <a:gd name="connsiteX10998" fmla="*/ 851895 w 1842380"/>
                <a:gd name="connsiteY10998" fmla="*/ 1264343 h 1847704"/>
                <a:gd name="connsiteX10999" fmla="*/ 854025 w 1842380"/>
                <a:gd name="connsiteY10999" fmla="*/ 1264343 h 1847704"/>
                <a:gd name="connsiteX11000" fmla="*/ 860415 w 1842380"/>
                <a:gd name="connsiteY11000" fmla="*/ 1264343 h 1847704"/>
                <a:gd name="connsiteX11001" fmla="*/ 860415 w 1842380"/>
                <a:gd name="connsiteY11001" fmla="*/ 1264343 h 1847704"/>
                <a:gd name="connsiteX11002" fmla="*/ 860415 w 1842380"/>
                <a:gd name="connsiteY11002" fmla="*/ 1418229 h 1847704"/>
                <a:gd name="connsiteX11003" fmla="*/ 860415 w 1842380"/>
                <a:gd name="connsiteY11003" fmla="*/ 1427282 h 1847704"/>
                <a:gd name="connsiteX11004" fmla="*/ 851363 w 1842380"/>
                <a:gd name="connsiteY11004" fmla="*/ 1426217 h 1847704"/>
                <a:gd name="connsiteX11005" fmla="*/ 851363 w 1842380"/>
                <a:gd name="connsiteY11005" fmla="*/ 1416100 h 1847704"/>
                <a:gd name="connsiteX11006" fmla="*/ 860415 w 1842380"/>
                <a:gd name="connsiteY11006" fmla="*/ 1418229 h 1847704"/>
                <a:gd name="connsiteX11007" fmla="*/ 860415 w 1842380"/>
                <a:gd name="connsiteY11007" fmla="*/ 1418229 h 1847704"/>
                <a:gd name="connsiteX11008" fmla="*/ 860415 w 1842380"/>
                <a:gd name="connsiteY11008" fmla="*/ 1468815 h 1847704"/>
                <a:gd name="connsiteX11009" fmla="*/ 860415 w 1842380"/>
                <a:gd name="connsiteY11009" fmla="*/ 1479997 h 1847704"/>
                <a:gd name="connsiteX11010" fmla="*/ 853493 w 1842380"/>
                <a:gd name="connsiteY11010" fmla="*/ 1476802 h 1847704"/>
                <a:gd name="connsiteX11011" fmla="*/ 851363 w 1842380"/>
                <a:gd name="connsiteY11011" fmla="*/ 1477867 h 1847704"/>
                <a:gd name="connsiteX11012" fmla="*/ 851363 w 1842380"/>
                <a:gd name="connsiteY11012" fmla="*/ 1458698 h 1847704"/>
                <a:gd name="connsiteX11013" fmla="*/ 860415 w 1842380"/>
                <a:gd name="connsiteY11013" fmla="*/ 1468815 h 1847704"/>
                <a:gd name="connsiteX11014" fmla="*/ 860415 w 1842380"/>
                <a:gd name="connsiteY11014" fmla="*/ 1468815 h 1847704"/>
                <a:gd name="connsiteX11015" fmla="*/ 860415 w 1842380"/>
                <a:gd name="connsiteY11015" fmla="*/ 1561467 h 1847704"/>
                <a:gd name="connsiteX11016" fmla="*/ 860415 w 1842380"/>
                <a:gd name="connsiteY11016" fmla="*/ 1618974 h 1847704"/>
                <a:gd name="connsiteX11017" fmla="*/ 851363 w 1842380"/>
                <a:gd name="connsiteY11017" fmla="*/ 1613117 h 1847704"/>
                <a:gd name="connsiteX11018" fmla="*/ 851363 w 1842380"/>
                <a:gd name="connsiteY11018" fmla="*/ 1567856 h 1847704"/>
                <a:gd name="connsiteX11019" fmla="*/ 853493 w 1842380"/>
                <a:gd name="connsiteY11019" fmla="*/ 1565726 h 1847704"/>
                <a:gd name="connsiteX11020" fmla="*/ 860415 w 1842380"/>
                <a:gd name="connsiteY11020" fmla="*/ 1561467 h 1847704"/>
                <a:gd name="connsiteX11021" fmla="*/ 860415 w 1842380"/>
                <a:gd name="connsiteY11021" fmla="*/ 1561467 h 1847704"/>
                <a:gd name="connsiteX11022" fmla="*/ 860415 w 1842380"/>
                <a:gd name="connsiteY11022" fmla="*/ 1636546 h 1847704"/>
                <a:gd name="connsiteX11023" fmla="*/ 860415 w 1842380"/>
                <a:gd name="connsiteY11023" fmla="*/ 1653585 h 1847704"/>
                <a:gd name="connsiteX11024" fmla="*/ 852428 w 1842380"/>
                <a:gd name="connsiteY11024" fmla="*/ 1652521 h 1847704"/>
                <a:gd name="connsiteX11025" fmla="*/ 851363 w 1842380"/>
                <a:gd name="connsiteY11025" fmla="*/ 1651456 h 1847704"/>
                <a:gd name="connsiteX11026" fmla="*/ 851363 w 1842380"/>
                <a:gd name="connsiteY11026" fmla="*/ 1633351 h 1847704"/>
                <a:gd name="connsiteX11027" fmla="*/ 853493 w 1842380"/>
                <a:gd name="connsiteY11027" fmla="*/ 1634416 h 1847704"/>
                <a:gd name="connsiteX11028" fmla="*/ 860415 w 1842380"/>
                <a:gd name="connsiteY11028" fmla="*/ 1636546 h 1847704"/>
                <a:gd name="connsiteX11029" fmla="*/ 860415 w 1842380"/>
                <a:gd name="connsiteY11029" fmla="*/ 1636546 h 1847704"/>
                <a:gd name="connsiteX11030" fmla="*/ 860415 w 1842380"/>
                <a:gd name="connsiteY11030" fmla="*/ 1739315 h 1847704"/>
                <a:gd name="connsiteX11031" fmla="*/ 860415 w 1842380"/>
                <a:gd name="connsiteY11031" fmla="*/ 1754224 h 1847704"/>
                <a:gd name="connsiteX11032" fmla="*/ 852428 w 1842380"/>
                <a:gd name="connsiteY11032" fmla="*/ 1755289 h 1847704"/>
                <a:gd name="connsiteX11033" fmla="*/ 860415 w 1842380"/>
                <a:gd name="connsiteY11033" fmla="*/ 1768601 h 1847704"/>
                <a:gd name="connsiteX11034" fmla="*/ 860415 w 1842380"/>
                <a:gd name="connsiteY11034" fmla="*/ 1813862 h 1847704"/>
                <a:gd name="connsiteX11035" fmla="*/ 851363 w 1842380"/>
                <a:gd name="connsiteY11035" fmla="*/ 1793628 h 1847704"/>
                <a:gd name="connsiteX11036" fmla="*/ 851363 w 1842380"/>
                <a:gd name="connsiteY11036" fmla="*/ 1740912 h 1847704"/>
                <a:gd name="connsiteX11037" fmla="*/ 860415 w 1842380"/>
                <a:gd name="connsiteY11037" fmla="*/ 1739315 h 1847704"/>
                <a:gd name="connsiteX11038" fmla="*/ 860415 w 1842380"/>
                <a:gd name="connsiteY11038" fmla="*/ 1739315 h 1847704"/>
                <a:gd name="connsiteX11039" fmla="*/ 860415 w 1842380"/>
                <a:gd name="connsiteY11039" fmla="*/ 1827174 h 1847704"/>
                <a:gd name="connsiteX11040" fmla="*/ 860415 w 1842380"/>
                <a:gd name="connsiteY11040" fmla="*/ 1843148 h 1847704"/>
                <a:gd name="connsiteX11041" fmla="*/ 851363 w 1842380"/>
                <a:gd name="connsiteY11041" fmla="*/ 1843148 h 1847704"/>
                <a:gd name="connsiteX11042" fmla="*/ 851363 w 1842380"/>
                <a:gd name="connsiteY11042" fmla="*/ 1827174 h 1847704"/>
                <a:gd name="connsiteX11043" fmla="*/ 860415 w 1842380"/>
                <a:gd name="connsiteY11043" fmla="*/ 1827174 h 1847704"/>
                <a:gd name="connsiteX11044" fmla="*/ 860415 w 1842380"/>
                <a:gd name="connsiteY11044" fmla="*/ 1827174 h 1847704"/>
                <a:gd name="connsiteX11045" fmla="*/ 851895 w 1842380"/>
                <a:gd name="connsiteY11045" fmla="*/ 1345280 h 1847704"/>
                <a:gd name="connsiteX11046" fmla="*/ 851895 w 1842380"/>
                <a:gd name="connsiteY11046" fmla="*/ 1326110 h 1847704"/>
                <a:gd name="connsiteX11047" fmla="*/ 851895 w 1842380"/>
                <a:gd name="connsiteY11047" fmla="*/ 1326110 h 1847704"/>
                <a:gd name="connsiteX11048" fmla="*/ 856155 w 1842380"/>
                <a:gd name="connsiteY11048" fmla="*/ 1328240 h 1847704"/>
                <a:gd name="connsiteX11049" fmla="*/ 857220 w 1842380"/>
                <a:gd name="connsiteY11049" fmla="*/ 1334098 h 1847704"/>
                <a:gd name="connsiteX11050" fmla="*/ 856155 w 1842380"/>
                <a:gd name="connsiteY11050" fmla="*/ 1337292 h 1847704"/>
                <a:gd name="connsiteX11051" fmla="*/ 855090 w 1842380"/>
                <a:gd name="connsiteY11051" fmla="*/ 1340487 h 1847704"/>
                <a:gd name="connsiteX11052" fmla="*/ 851895 w 1842380"/>
                <a:gd name="connsiteY11052" fmla="*/ 1345280 h 1847704"/>
                <a:gd name="connsiteX11053" fmla="*/ 851895 w 1842380"/>
                <a:gd name="connsiteY11053" fmla="*/ 881490 h 1847704"/>
                <a:gd name="connsiteX11054" fmla="*/ 841778 w 1842380"/>
                <a:gd name="connsiteY11054" fmla="*/ 881490 h 1847704"/>
                <a:gd name="connsiteX11055" fmla="*/ 841778 w 1842380"/>
                <a:gd name="connsiteY11055" fmla="*/ 941128 h 1847704"/>
                <a:gd name="connsiteX11056" fmla="*/ 851895 w 1842380"/>
                <a:gd name="connsiteY11056" fmla="*/ 949115 h 1847704"/>
                <a:gd name="connsiteX11057" fmla="*/ 851895 w 1842380"/>
                <a:gd name="connsiteY11057" fmla="*/ 881490 h 1847704"/>
                <a:gd name="connsiteX11058" fmla="*/ 851895 w 1842380"/>
                <a:gd name="connsiteY11058" fmla="*/ 881490 h 1847704"/>
                <a:gd name="connsiteX11059" fmla="*/ 851895 w 1842380"/>
                <a:gd name="connsiteY11059" fmla="*/ 983726 h 1847704"/>
                <a:gd name="connsiteX11060" fmla="*/ 841778 w 1842380"/>
                <a:gd name="connsiteY11060" fmla="*/ 1015142 h 1847704"/>
                <a:gd name="connsiteX11061" fmla="*/ 841778 w 1842380"/>
                <a:gd name="connsiteY11061" fmla="*/ 1060403 h 1847704"/>
                <a:gd name="connsiteX11062" fmla="*/ 851895 w 1842380"/>
                <a:gd name="connsiteY11062" fmla="*/ 1053481 h 1847704"/>
                <a:gd name="connsiteX11063" fmla="*/ 851895 w 1842380"/>
                <a:gd name="connsiteY11063" fmla="*/ 983726 h 1847704"/>
                <a:gd name="connsiteX11064" fmla="*/ 851895 w 1842380"/>
                <a:gd name="connsiteY11064" fmla="*/ 983726 h 1847704"/>
                <a:gd name="connsiteX11065" fmla="*/ 851895 w 1842380"/>
                <a:gd name="connsiteY11065" fmla="*/ 5561 h 1847704"/>
                <a:gd name="connsiteX11066" fmla="*/ 851895 w 1842380"/>
                <a:gd name="connsiteY11066" fmla="*/ 21535 h 1847704"/>
                <a:gd name="connsiteX11067" fmla="*/ 841778 w 1842380"/>
                <a:gd name="connsiteY11067" fmla="*/ 22600 h 1847704"/>
                <a:gd name="connsiteX11068" fmla="*/ 841778 w 1842380"/>
                <a:gd name="connsiteY11068" fmla="*/ 6626 h 1847704"/>
                <a:gd name="connsiteX11069" fmla="*/ 851895 w 1842380"/>
                <a:gd name="connsiteY11069" fmla="*/ 5561 h 1847704"/>
                <a:gd name="connsiteX11070" fmla="*/ 851895 w 1842380"/>
                <a:gd name="connsiteY11070" fmla="*/ 5561 h 1847704"/>
                <a:gd name="connsiteX11071" fmla="*/ 851895 w 1842380"/>
                <a:gd name="connsiteY11071" fmla="*/ 67328 h 1847704"/>
                <a:gd name="connsiteX11072" fmla="*/ 851895 w 1842380"/>
                <a:gd name="connsiteY11072" fmla="*/ 108862 h 1847704"/>
                <a:gd name="connsiteX11073" fmla="*/ 841778 w 1842380"/>
                <a:gd name="connsiteY11073" fmla="*/ 112057 h 1847704"/>
                <a:gd name="connsiteX11074" fmla="*/ 841778 w 1842380"/>
                <a:gd name="connsiteY11074" fmla="*/ 95017 h 1847704"/>
                <a:gd name="connsiteX11075" fmla="*/ 849765 w 1842380"/>
                <a:gd name="connsiteY11075" fmla="*/ 92887 h 1847704"/>
                <a:gd name="connsiteX11076" fmla="*/ 841778 w 1842380"/>
                <a:gd name="connsiteY11076" fmla="*/ 84900 h 1847704"/>
                <a:gd name="connsiteX11077" fmla="*/ 841778 w 1842380"/>
                <a:gd name="connsiteY11077" fmla="*/ 51354 h 1847704"/>
                <a:gd name="connsiteX11078" fmla="*/ 851895 w 1842380"/>
                <a:gd name="connsiteY11078" fmla="*/ 67328 h 1847704"/>
                <a:gd name="connsiteX11079" fmla="*/ 851895 w 1842380"/>
                <a:gd name="connsiteY11079" fmla="*/ 67328 h 1847704"/>
                <a:gd name="connsiteX11080" fmla="*/ 851895 w 1842380"/>
                <a:gd name="connsiteY11080" fmla="*/ 284580 h 1847704"/>
                <a:gd name="connsiteX11081" fmla="*/ 851895 w 1842380"/>
                <a:gd name="connsiteY11081" fmla="*/ 315996 h 1847704"/>
                <a:gd name="connsiteX11082" fmla="*/ 841778 w 1842380"/>
                <a:gd name="connsiteY11082" fmla="*/ 322919 h 1847704"/>
                <a:gd name="connsiteX11083" fmla="*/ 841778 w 1842380"/>
                <a:gd name="connsiteY11083" fmla="*/ 283515 h 1847704"/>
                <a:gd name="connsiteX11084" fmla="*/ 851895 w 1842380"/>
                <a:gd name="connsiteY11084" fmla="*/ 284580 h 1847704"/>
                <a:gd name="connsiteX11085" fmla="*/ 851895 w 1842380"/>
                <a:gd name="connsiteY11085" fmla="*/ 284580 h 1847704"/>
                <a:gd name="connsiteX11086" fmla="*/ 851895 w 1842380"/>
                <a:gd name="connsiteY11086" fmla="*/ 391608 h 1847704"/>
                <a:gd name="connsiteX11087" fmla="*/ 851895 w 1842380"/>
                <a:gd name="connsiteY11087" fmla="*/ 403855 h 1847704"/>
                <a:gd name="connsiteX11088" fmla="*/ 841778 w 1842380"/>
                <a:gd name="connsiteY11088" fmla="*/ 400661 h 1847704"/>
                <a:gd name="connsiteX11089" fmla="*/ 841778 w 1842380"/>
                <a:gd name="connsiteY11089" fmla="*/ 390543 h 1847704"/>
                <a:gd name="connsiteX11090" fmla="*/ 850830 w 1842380"/>
                <a:gd name="connsiteY11090" fmla="*/ 391608 h 1847704"/>
                <a:gd name="connsiteX11091" fmla="*/ 851895 w 1842380"/>
                <a:gd name="connsiteY11091" fmla="*/ 391608 h 1847704"/>
                <a:gd name="connsiteX11092" fmla="*/ 851895 w 1842380"/>
                <a:gd name="connsiteY11092" fmla="*/ 391608 h 1847704"/>
                <a:gd name="connsiteX11093" fmla="*/ 851895 w 1842380"/>
                <a:gd name="connsiteY11093" fmla="*/ 440064 h 1847704"/>
                <a:gd name="connsiteX11094" fmla="*/ 851895 w 1842380"/>
                <a:gd name="connsiteY11094" fmla="*/ 450181 h 1847704"/>
                <a:gd name="connsiteX11095" fmla="*/ 846038 w 1842380"/>
                <a:gd name="connsiteY11095" fmla="*/ 449116 h 1847704"/>
                <a:gd name="connsiteX11096" fmla="*/ 841778 w 1842380"/>
                <a:gd name="connsiteY11096" fmla="*/ 451246 h 1847704"/>
                <a:gd name="connsiteX11097" fmla="*/ 841778 w 1842380"/>
                <a:gd name="connsiteY11097" fmla="*/ 433142 h 1847704"/>
                <a:gd name="connsiteX11098" fmla="*/ 849765 w 1842380"/>
                <a:gd name="connsiteY11098" fmla="*/ 440064 h 1847704"/>
                <a:gd name="connsiteX11099" fmla="*/ 851895 w 1842380"/>
                <a:gd name="connsiteY11099" fmla="*/ 440064 h 1847704"/>
                <a:gd name="connsiteX11100" fmla="*/ 851895 w 1842380"/>
                <a:gd name="connsiteY11100" fmla="*/ 440064 h 1847704"/>
                <a:gd name="connsiteX11101" fmla="*/ 851895 w 1842380"/>
                <a:gd name="connsiteY11101" fmla="*/ 598743 h 1847704"/>
                <a:gd name="connsiteX11102" fmla="*/ 851895 w 1842380"/>
                <a:gd name="connsiteY11102" fmla="*/ 621107 h 1847704"/>
                <a:gd name="connsiteX11103" fmla="*/ 848700 w 1842380"/>
                <a:gd name="connsiteY11103" fmla="*/ 623237 h 1847704"/>
                <a:gd name="connsiteX11104" fmla="*/ 845506 w 1842380"/>
                <a:gd name="connsiteY11104" fmla="*/ 625367 h 1847704"/>
                <a:gd name="connsiteX11105" fmla="*/ 843376 w 1842380"/>
                <a:gd name="connsiteY11105" fmla="*/ 628562 h 1847704"/>
                <a:gd name="connsiteX11106" fmla="*/ 842311 w 1842380"/>
                <a:gd name="connsiteY11106" fmla="*/ 632822 h 1847704"/>
                <a:gd name="connsiteX11107" fmla="*/ 842311 w 1842380"/>
                <a:gd name="connsiteY11107" fmla="*/ 640809 h 1847704"/>
                <a:gd name="connsiteX11108" fmla="*/ 843376 w 1842380"/>
                <a:gd name="connsiteY11108" fmla="*/ 648796 h 1847704"/>
                <a:gd name="connsiteX11109" fmla="*/ 842311 w 1842380"/>
                <a:gd name="connsiteY11109" fmla="*/ 655718 h 1847704"/>
                <a:gd name="connsiteX11110" fmla="*/ 842311 w 1842380"/>
                <a:gd name="connsiteY11110" fmla="*/ 584899 h 1847704"/>
                <a:gd name="connsiteX11111" fmla="*/ 842311 w 1842380"/>
                <a:gd name="connsiteY11111" fmla="*/ 585964 h 1847704"/>
                <a:gd name="connsiteX11112" fmla="*/ 842311 w 1842380"/>
                <a:gd name="connsiteY11112" fmla="*/ 590223 h 1847704"/>
                <a:gd name="connsiteX11113" fmla="*/ 842311 w 1842380"/>
                <a:gd name="connsiteY11113" fmla="*/ 594483 h 1847704"/>
                <a:gd name="connsiteX11114" fmla="*/ 845506 w 1842380"/>
                <a:gd name="connsiteY11114" fmla="*/ 597678 h 1847704"/>
                <a:gd name="connsiteX11115" fmla="*/ 851363 w 1842380"/>
                <a:gd name="connsiteY11115" fmla="*/ 597678 h 1847704"/>
                <a:gd name="connsiteX11116" fmla="*/ 851895 w 1842380"/>
                <a:gd name="connsiteY11116" fmla="*/ 597678 h 1847704"/>
                <a:gd name="connsiteX11117" fmla="*/ 851895 w 1842380"/>
                <a:gd name="connsiteY11117" fmla="*/ 598743 h 1847704"/>
                <a:gd name="connsiteX11118" fmla="*/ 851895 w 1842380"/>
                <a:gd name="connsiteY11118" fmla="*/ 694589 h 1847704"/>
                <a:gd name="connsiteX11119" fmla="*/ 851895 w 1842380"/>
                <a:gd name="connsiteY11119" fmla="*/ 700447 h 1847704"/>
                <a:gd name="connsiteX11120" fmla="*/ 847636 w 1842380"/>
                <a:gd name="connsiteY11120" fmla="*/ 702577 h 1847704"/>
                <a:gd name="connsiteX11121" fmla="*/ 845506 w 1842380"/>
                <a:gd name="connsiteY11121" fmla="*/ 703642 h 1847704"/>
                <a:gd name="connsiteX11122" fmla="*/ 852428 w 1842380"/>
                <a:gd name="connsiteY11122" fmla="*/ 707901 h 1847704"/>
                <a:gd name="connsiteX11123" fmla="*/ 852428 w 1842380"/>
                <a:gd name="connsiteY11123" fmla="*/ 716954 h 1847704"/>
                <a:gd name="connsiteX11124" fmla="*/ 842311 w 1842380"/>
                <a:gd name="connsiteY11124" fmla="*/ 708966 h 1847704"/>
                <a:gd name="connsiteX11125" fmla="*/ 842311 w 1842380"/>
                <a:gd name="connsiteY11125" fmla="*/ 698849 h 1847704"/>
                <a:gd name="connsiteX11126" fmla="*/ 842311 w 1842380"/>
                <a:gd name="connsiteY11126" fmla="*/ 697784 h 1847704"/>
                <a:gd name="connsiteX11127" fmla="*/ 851895 w 1842380"/>
                <a:gd name="connsiteY11127" fmla="*/ 694589 h 1847704"/>
                <a:gd name="connsiteX11128" fmla="*/ 851895 w 1842380"/>
                <a:gd name="connsiteY11128" fmla="*/ 694589 h 1847704"/>
                <a:gd name="connsiteX11129" fmla="*/ 851895 w 1842380"/>
                <a:gd name="connsiteY11129" fmla="*/ 731331 h 1847704"/>
                <a:gd name="connsiteX11130" fmla="*/ 851895 w 1842380"/>
                <a:gd name="connsiteY11130" fmla="*/ 737188 h 1847704"/>
                <a:gd name="connsiteX11131" fmla="*/ 843908 w 1842380"/>
                <a:gd name="connsiteY11131" fmla="*/ 738253 h 1847704"/>
                <a:gd name="connsiteX11132" fmla="*/ 841778 w 1842380"/>
                <a:gd name="connsiteY11132" fmla="*/ 740383 h 1847704"/>
                <a:gd name="connsiteX11133" fmla="*/ 841778 w 1842380"/>
                <a:gd name="connsiteY11133" fmla="*/ 730266 h 1847704"/>
                <a:gd name="connsiteX11134" fmla="*/ 843908 w 1842380"/>
                <a:gd name="connsiteY11134" fmla="*/ 731331 h 1847704"/>
                <a:gd name="connsiteX11135" fmla="*/ 851895 w 1842380"/>
                <a:gd name="connsiteY11135" fmla="*/ 731331 h 1847704"/>
                <a:gd name="connsiteX11136" fmla="*/ 851895 w 1842380"/>
                <a:gd name="connsiteY11136" fmla="*/ 731331 h 1847704"/>
                <a:gd name="connsiteX11137" fmla="*/ 851895 w 1842380"/>
                <a:gd name="connsiteY11137" fmla="*/ 1133353 h 1847704"/>
                <a:gd name="connsiteX11138" fmla="*/ 851895 w 1842380"/>
                <a:gd name="connsiteY11138" fmla="*/ 1139210 h 1847704"/>
                <a:gd name="connsiteX11139" fmla="*/ 851895 w 1842380"/>
                <a:gd name="connsiteY11139" fmla="*/ 1139210 h 1847704"/>
                <a:gd name="connsiteX11140" fmla="*/ 851895 w 1842380"/>
                <a:gd name="connsiteY11140" fmla="*/ 1139210 h 1847704"/>
                <a:gd name="connsiteX11141" fmla="*/ 851895 w 1842380"/>
                <a:gd name="connsiteY11141" fmla="*/ 1168496 h 1847704"/>
                <a:gd name="connsiteX11142" fmla="*/ 843908 w 1842380"/>
                <a:gd name="connsiteY11142" fmla="*/ 1138145 h 1847704"/>
                <a:gd name="connsiteX11143" fmla="*/ 841778 w 1842380"/>
                <a:gd name="connsiteY11143" fmla="*/ 1136015 h 1847704"/>
                <a:gd name="connsiteX11144" fmla="*/ 841778 w 1842380"/>
                <a:gd name="connsiteY11144" fmla="*/ 1128028 h 1847704"/>
                <a:gd name="connsiteX11145" fmla="*/ 847636 w 1842380"/>
                <a:gd name="connsiteY11145" fmla="*/ 1133885 h 1847704"/>
                <a:gd name="connsiteX11146" fmla="*/ 851895 w 1842380"/>
                <a:gd name="connsiteY11146" fmla="*/ 1133353 h 1847704"/>
                <a:gd name="connsiteX11147" fmla="*/ 851895 w 1842380"/>
                <a:gd name="connsiteY11147" fmla="*/ 1133353 h 1847704"/>
                <a:gd name="connsiteX11148" fmla="*/ 851895 w 1842380"/>
                <a:gd name="connsiteY11148" fmla="*/ 1168496 h 1847704"/>
                <a:gd name="connsiteX11149" fmla="*/ 849765 w 1842380"/>
                <a:gd name="connsiteY11149" fmla="*/ 1168496 h 1847704"/>
                <a:gd name="connsiteX11150" fmla="*/ 841778 w 1842380"/>
                <a:gd name="connsiteY11150" fmla="*/ 1166367 h 1847704"/>
                <a:gd name="connsiteX11151" fmla="*/ 841778 w 1842380"/>
                <a:gd name="connsiteY11151" fmla="*/ 1172224 h 1847704"/>
                <a:gd name="connsiteX11152" fmla="*/ 851895 w 1842380"/>
                <a:gd name="connsiteY11152" fmla="*/ 1175419 h 1847704"/>
                <a:gd name="connsiteX11153" fmla="*/ 851895 w 1842380"/>
                <a:gd name="connsiteY11153" fmla="*/ 1175419 h 1847704"/>
                <a:gd name="connsiteX11154" fmla="*/ 851895 w 1842380"/>
                <a:gd name="connsiteY11154" fmla="*/ 1168496 h 1847704"/>
                <a:gd name="connsiteX11155" fmla="*/ 851895 w 1842380"/>
                <a:gd name="connsiteY11155" fmla="*/ 1168496 h 1847704"/>
                <a:gd name="connsiteX11156" fmla="*/ 851895 w 1842380"/>
                <a:gd name="connsiteY11156" fmla="*/ 1210030 h 1847704"/>
                <a:gd name="connsiteX11157" fmla="*/ 851895 w 1842380"/>
                <a:gd name="connsiteY11157" fmla="*/ 1239316 h 1847704"/>
                <a:gd name="connsiteX11158" fmla="*/ 848700 w 1842380"/>
                <a:gd name="connsiteY11158" fmla="*/ 1243576 h 1847704"/>
                <a:gd name="connsiteX11159" fmla="*/ 845506 w 1842380"/>
                <a:gd name="connsiteY11159" fmla="*/ 1247836 h 1847704"/>
                <a:gd name="connsiteX11160" fmla="*/ 843376 w 1842380"/>
                <a:gd name="connsiteY11160" fmla="*/ 1253693 h 1847704"/>
                <a:gd name="connsiteX11161" fmla="*/ 843376 w 1842380"/>
                <a:gd name="connsiteY11161" fmla="*/ 1256888 h 1847704"/>
                <a:gd name="connsiteX11162" fmla="*/ 844441 w 1842380"/>
                <a:gd name="connsiteY11162" fmla="*/ 1261148 h 1847704"/>
                <a:gd name="connsiteX11163" fmla="*/ 847636 w 1842380"/>
                <a:gd name="connsiteY11163" fmla="*/ 1262213 h 1847704"/>
                <a:gd name="connsiteX11164" fmla="*/ 851895 w 1842380"/>
                <a:gd name="connsiteY11164" fmla="*/ 1263278 h 1847704"/>
                <a:gd name="connsiteX11165" fmla="*/ 851895 w 1842380"/>
                <a:gd name="connsiteY11165" fmla="*/ 1282447 h 1847704"/>
                <a:gd name="connsiteX11166" fmla="*/ 850830 w 1842380"/>
                <a:gd name="connsiteY11166" fmla="*/ 1282447 h 1847704"/>
                <a:gd name="connsiteX11167" fmla="*/ 841778 w 1842380"/>
                <a:gd name="connsiteY11167" fmla="*/ 1283512 h 1847704"/>
                <a:gd name="connsiteX11168" fmla="*/ 841778 w 1842380"/>
                <a:gd name="connsiteY11168" fmla="*/ 1283512 h 1847704"/>
                <a:gd name="connsiteX11169" fmla="*/ 841778 w 1842380"/>
                <a:gd name="connsiteY11169" fmla="*/ 1218017 h 1847704"/>
                <a:gd name="connsiteX11170" fmla="*/ 844973 w 1842380"/>
                <a:gd name="connsiteY11170" fmla="*/ 1213757 h 1847704"/>
                <a:gd name="connsiteX11171" fmla="*/ 848168 w 1842380"/>
                <a:gd name="connsiteY11171" fmla="*/ 1209497 h 1847704"/>
                <a:gd name="connsiteX11172" fmla="*/ 851895 w 1842380"/>
                <a:gd name="connsiteY11172" fmla="*/ 1209497 h 1847704"/>
                <a:gd name="connsiteX11173" fmla="*/ 851895 w 1842380"/>
                <a:gd name="connsiteY11173" fmla="*/ 1210030 h 1847704"/>
                <a:gd name="connsiteX11174" fmla="*/ 851895 w 1842380"/>
                <a:gd name="connsiteY11174" fmla="*/ 1326110 h 1847704"/>
                <a:gd name="connsiteX11175" fmla="*/ 851895 w 1842380"/>
                <a:gd name="connsiteY11175" fmla="*/ 1345280 h 1847704"/>
                <a:gd name="connsiteX11176" fmla="*/ 851895 w 1842380"/>
                <a:gd name="connsiteY11176" fmla="*/ 1345280 h 1847704"/>
                <a:gd name="connsiteX11177" fmla="*/ 848700 w 1842380"/>
                <a:gd name="connsiteY11177" fmla="*/ 1351137 h 1847704"/>
                <a:gd name="connsiteX11178" fmla="*/ 846571 w 1842380"/>
                <a:gd name="connsiteY11178" fmla="*/ 1355397 h 1847704"/>
                <a:gd name="connsiteX11179" fmla="*/ 845506 w 1842380"/>
                <a:gd name="connsiteY11179" fmla="*/ 1358592 h 1847704"/>
                <a:gd name="connsiteX11180" fmla="*/ 843376 w 1842380"/>
                <a:gd name="connsiteY11180" fmla="*/ 1365514 h 1847704"/>
                <a:gd name="connsiteX11181" fmla="*/ 842311 w 1842380"/>
                <a:gd name="connsiteY11181" fmla="*/ 1371371 h 1847704"/>
                <a:gd name="connsiteX11182" fmla="*/ 842311 w 1842380"/>
                <a:gd name="connsiteY11182" fmla="*/ 1371371 h 1847704"/>
                <a:gd name="connsiteX11183" fmla="*/ 842311 w 1842380"/>
                <a:gd name="connsiteY11183" fmla="*/ 1323981 h 1847704"/>
                <a:gd name="connsiteX11184" fmla="*/ 845506 w 1842380"/>
                <a:gd name="connsiteY11184" fmla="*/ 1323981 h 1847704"/>
                <a:gd name="connsiteX11185" fmla="*/ 851895 w 1842380"/>
                <a:gd name="connsiteY11185" fmla="*/ 1326110 h 1847704"/>
                <a:gd name="connsiteX11186" fmla="*/ 851895 w 1842380"/>
                <a:gd name="connsiteY11186" fmla="*/ 1326110 h 1847704"/>
                <a:gd name="connsiteX11187" fmla="*/ 851895 w 1842380"/>
                <a:gd name="connsiteY11187" fmla="*/ 1416100 h 1847704"/>
                <a:gd name="connsiteX11188" fmla="*/ 851895 w 1842380"/>
                <a:gd name="connsiteY11188" fmla="*/ 1426217 h 1847704"/>
                <a:gd name="connsiteX11189" fmla="*/ 841778 w 1842380"/>
                <a:gd name="connsiteY11189" fmla="*/ 1425152 h 1847704"/>
                <a:gd name="connsiteX11190" fmla="*/ 841778 w 1842380"/>
                <a:gd name="connsiteY11190" fmla="*/ 1416100 h 1847704"/>
                <a:gd name="connsiteX11191" fmla="*/ 851895 w 1842380"/>
                <a:gd name="connsiteY11191" fmla="*/ 1416100 h 1847704"/>
                <a:gd name="connsiteX11192" fmla="*/ 851895 w 1842380"/>
                <a:gd name="connsiteY11192" fmla="*/ 1416100 h 1847704"/>
                <a:gd name="connsiteX11193" fmla="*/ 851895 w 1842380"/>
                <a:gd name="connsiteY11193" fmla="*/ 1458698 h 1847704"/>
                <a:gd name="connsiteX11194" fmla="*/ 851895 w 1842380"/>
                <a:gd name="connsiteY11194" fmla="*/ 1477867 h 1847704"/>
                <a:gd name="connsiteX11195" fmla="*/ 848700 w 1842380"/>
                <a:gd name="connsiteY11195" fmla="*/ 1477867 h 1847704"/>
                <a:gd name="connsiteX11196" fmla="*/ 841778 w 1842380"/>
                <a:gd name="connsiteY11196" fmla="*/ 1477867 h 1847704"/>
                <a:gd name="connsiteX11197" fmla="*/ 841778 w 1842380"/>
                <a:gd name="connsiteY11197" fmla="*/ 1468815 h 1847704"/>
                <a:gd name="connsiteX11198" fmla="*/ 843908 w 1842380"/>
                <a:gd name="connsiteY11198" fmla="*/ 1468815 h 1847704"/>
                <a:gd name="connsiteX11199" fmla="*/ 843908 w 1842380"/>
                <a:gd name="connsiteY11199" fmla="*/ 1467750 h 1847704"/>
                <a:gd name="connsiteX11200" fmla="*/ 844973 w 1842380"/>
                <a:gd name="connsiteY11200" fmla="*/ 1467750 h 1847704"/>
                <a:gd name="connsiteX11201" fmla="*/ 841778 w 1842380"/>
                <a:gd name="connsiteY11201" fmla="*/ 1461893 h 1847704"/>
                <a:gd name="connsiteX11202" fmla="*/ 841778 w 1842380"/>
                <a:gd name="connsiteY11202" fmla="*/ 1430476 h 1847704"/>
                <a:gd name="connsiteX11203" fmla="*/ 851895 w 1842380"/>
                <a:gd name="connsiteY11203" fmla="*/ 1458698 h 1847704"/>
                <a:gd name="connsiteX11204" fmla="*/ 851895 w 1842380"/>
                <a:gd name="connsiteY11204" fmla="*/ 1458698 h 1847704"/>
                <a:gd name="connsiteX11205" fmla="*/ 851895 w 1842380"/>
                <a:gd name="connsiteY11205" fmla="*/ 1567856 h 1847704"/>
                <a:gd name="connsiteX11206" fmla="*/ 851895 w 1842380"/>
                <a:gd name="connsiteY11206" fmla="*/ 1613117 h 1847704"/>
                <a:gd name="connsiteX11207" fmla="*/ 848700 w 1842380"/>
                <a:gd name="connsiteY11207" fmla="*/ 1609922 h 1847704"/>
                <a:gd name="connsiteX11208" fmla="*/ 842843 w 1842380"/>
                <a:gd name="connsiteY11208" fmla="*/ 1588623 h 1847704"/>
                <a:gd name="connsiteX11209" fmla="*/ 851895 w 1842380"/>
                <a:gd name="connsiteY11209" fmla="*/ 1567856 h 1847704"/>
                <a:gd name="connsiteX11210" fmla="*/ 851895 w 1842380"/>
                <a:gd name="connsiteY11210" fmla="*/ 1567856 h 1847704"/>
                <a:gd name="connsiteX11211" fmla="*/ 851895 w 1842380"/>
                <a:gd name="connsiteY11211" fmla="*/ 1633351 h 1847704"/>
                <a:gd name="connsiteX11212" fmla="*/ 851895 w 1842380"/>
                <a:gd name="connsiteY11212" fmla="*/ 1651456 h 1847704"/>
                <a:gd name="connsiteX11213" fmla="*/ 842843 w 1842380"/>
                <a:gd name="connsiteY11213" fmla="*/ 1648261 h 1847704"/>
                <a:gd name="connsiteX11214" fmla="*/ 846038 w 1842380"/>
                <a:gd name="connsiteY11214" fmla="*/ 1630156 h 1847704"/>
                <a:gd name="connsiteX11215" fmla="*/ 851895 w 1842380"/>
                <a:gd name="connsiteY11215" fmla="*/ 1633351 h 1847704"/>
                <a:gd name="connsiteX11216" fmla="*/ 851895 w 1842380"/>
                <a:gd name="connsiteY11216" fmla="*/ 1633351 h 1847704"/>
                <a:gd name="connsiteX11217" fmla="*/ 851895 w 1842380"/>
                <a:gd name="connsiteY11217" fmla="*/ 1740380 h 1847704"/>
                <a:gd name="connsiteX11218" fmla="*/ 851895 w 1842380"/>
                <a:gd name="connsiteY11218" fmla="*/ 1793095 h 1847704"/>
                <a:gd name="connsiteX11219" fmla="*/ 841778 w 1842380"/>
                <a:gd name="connsiteY11219" fmla="*/ 1772861 h 1847704"/>
                <a:gd name="connsiteX11220" fmla="*/ 841778 w 1842380"/>
                <a:gd name="connsiteY11220" fmla="*/ 1741445 h 1847704"/>
                <a:gd name="connsiteX11221" fmla="*/ 851895 w 1842380"/>
                <a:gd name="connsiteY11221" fmla="*/ 1740380 h 1847704"/>
                <a:gd name="connsiteX11222" fmla="*/ 851895 w 1842380"/>
                <a:gd name="connsiteY11222" fmla="*/ 1740380 h 1847704"/>
                <a:gd name="connsiteX11223" fmla="*/ 851895 w 1842380"/>
                <a:gd name="connsiteY11223" fmla="*/ 1827174 h 1847704"/>
                <a:gd name="connsiteX11224" fmla="*/ 851895 w 1842380"/>
                <a:gd name="connsiteY11224" fmla="*/ 1843148 h 1847704"/>
                <a:gd name="connsiteX11225" fmla="*/ 841778 w 1842380"/>
                <a:gd name="connsiteY11225" fmla="*/ 1843148 h 1847704"/>
                <a:gd name="connsiteX11226" fmla="*/ 841778 w 1842380"/>
                <a:gd name="connsiteY11226" fmla="*/ 1827174 h 1847704"/>
                <a:gd name="connsiteX11227" fmla="*/ 851895 w 1842380"/>
                <a:gd name="connsiteY11227" fmla="*/ 1827174 h 1847704"/>
                <a:gd name="connsiteX11228" fmla="*/ 851895 w 1842380"/>
                <a:gd name="connsiteY11228" fmla="*/ 1827174 h 1847704"/>
                <a:gd name="connsiteX11229" fmla="*/ 841246 w 1842380"/>
                <a:gd name="connsiteY11229" fmla="*/ 579574 h 1847704"/>
                <a:gd name="connsiteX11230" fmla="*/ 841246 w 1842380"/>
                <a:gd name="connsiteY11230" fmla="*/ 575314 h 1847704"/>
                <a:gd name="connsiteX11231" fmla="*/ 841246 w 1842380"/>
                <a:gd name="connsiteY11231" fmla="*/ 577444 h 1847704"/>
                <a:gd name="connsiteX11232" fmla="*/ 841246 w 1842380"/>
                <a:gd name="connsiteY11232" fmla="*/ 579574 h 1847704"/>
                <a:gd name="connsiteX11233" fmla="*/ 841246 w 1842380"/>
                <a:gd name="connsiteY11233" fmla="*/ 881490 h 1847704"/>
                <a:gd name="connsiteX11234" fmla="*/ 834324 w 1842380"/>
                <a:gd name="connsiteY11234" fmla="*/ 881490 h 1847704"/>
                <a:gd name="connsiteX11235" fmla="*/ 834324 w 1842380"/>
                <a:gd name="connsiteY11235" fmla="*/ 936868 h 1847704"/>
                <a:gd name="connsiteX11236" fmla="*/ 841246 w 1842380"/>
                <a:gd name="connsiteY11236" fmla="*/ 941128 h 1847704"/>
                <a:gd name="connsiteX11237" fmla="*/ 841246 w 1842380"/>
                <a:gd name="connsiteY11237" fmla="*/ 881490 h 1847704"/>
                <a:gd name="connsiteX11238" fmla="*/ 841246 w 1842380"/>
                <a:gd name="connsiteY11238" fmla="*/ 881490 h 1847704"/>
                <a:gd name="connsiteX11239" fmla="*/ 841246 w 1842380"/>
                <a:gd name="connsiteY11239" fmla="*/ 1015142 h 1847704"/>
                <a:gd name="connsiteX11240" fmla="*/ 834324 w 1842380"/>
                <a:gd name="connsiteY11240" fmla="*/ 1035376 h 1847704"/>
                <a:gd name="connsiteX11241" fmla="*/ 834324 w 1842380"/>
                <a:gd name="connsiteY11241" fmla="*/ 1064663 h 1847704"/>
                <a:gd name="connsiteX11242" fmla="*/ 841246 w 1842380"/>
                <a:gd name="connsiteY11242" fmla="*/ 1060403 h 1847704"/>
                <a:gd name="connsiteX11243" fmla="*/ 841246 w 1842380"/>
                <a:gd name="connsiteY11243" fmla="*/ 1015142 h 1847704"/>
                <a:gd name="connsiteX11244" fmla="*/ 841246 w 1842380"/>
                <a:gd name="connsiteY11244" fmla="*/ 1015142 h 1847704"/>
                <a:gd name="connsiteX11245" fmla="*/ 841246 w 1842380"/>
                <a:gd name="connsiteY11245" fmla="*/ 6626 h 1847704"/>
                <a:gd name="connsiteX11246" fmla="*/ 841246 w 1842380"/>
                <a:gd name="connsiteY11246" fmla="*/ 22600 h 1847704"/>
                <a:gd name="connsiteX11247" fmla="*/ 834324 w 1842380"/>
                <a:gd name="connsiteY11247" fmla="*/ 23665 h 1847704"/>
                <a:gd name="connsiteX11248" fmla="*/ 834324 w 1842380"/>
                <a:gd name="connsiteY11248" fmla="*/ 7690 h 1847704"/>
                <a:gd name="connsiteX11249" fmla="*/ 841246 w 1842380"/>
                <a:gd name="connsiteY11249" fmla="*/ 6626 h 1847704"/>
                <a:gd name="connsiteX11250" fmla="*/ 841246 w 1842380"/>
                <a:gd name="connsiteY11250" fmla="*/ 6626 h 1847704"/>
                <a:gd name="connsiteX11251" fmla="*/ 841246 w 1842380"/>
                <a:gd name="connsiteY11251" fmla="*/ 51354 h 1847704"/>
                <a:gd name="connsiteX11252" fmla="*/ 841246 w 1842380"/>
                <a:gd name="connsiteY11252" fmla="*/ 84900 h 1847704"/>
                <a:gd name="connsiteX11253" fmla="*/ 834324 w 1842380"/>
                <a:gd name="connsiteY11253" fmla="*/ 75848 h 1847704"/>
                <a:gd name="connsiteX11254" fmla="*/ 834324 w 1842380"/>
                <a:gd name="connsiteY11254" fmla="*/ 43899 h 1847704"/>
                <a:gd name="connsiteX11255" fmla="*/ 841246 w 1842380"/>
                <a:gd name="connsiteY11255" fmla="*/ 51354 h 1847704"/>
                <a:gd name="connsiteX11256" fmla="*/ 841246 w 1842380"/>
                <a:gd name="connsiteY11256" fmla="*/ 51354 h 1847704"/>
                <a:gd name="connsiteX11257" fmla="*/ 841246 w 1842380"/>
                <a:gd name="connsiteY11257" fmla="*/ 95550 h 1847704"/>
                <a:gd name="connsiteX11258" fmla="*/ 841246 w 1842380"/>
                <a:gd name="connsiteY11258" fmla="*/ 112589 h 1847704"/>
                <a:gd name="connsiteX11259" fmla="*/ 834324 w 1842380"/>
                <a:gd name="connsiteY11259" fmla="*/ 113654 h 1847704"/>
                <a:gd name="connsiteX11260" fmla="*/ 834324 w 1842380"/>
                <a:gd name="connsiteY11260" fmla="*/ 97680 h 1847704"/>
                <a:gd name="connsiteX11261" fmla="*/ 841246 w 1842380"/>
                <a:gd name="connsiteY11261" fmla="*/ 95550 h 1847704"/>
                <a:gd name="connsiteX11262" fmla="*/ 841246 w 1842380"/>
                <a:gd name="connsiteY11262" fmla="*/ 95550 h 1847704"/>
                <a:gd name="connsiteX11263" fmla="*/ 841246 w 1842380"/>
                <a:gd name="connsiteY11263" fmla="*/ 283515 h 1847704"/>
                <a:gd name="connsiteX11264" fmla="*/ 841246 w 1842380"/>
                <a:gd name="connsiteY11264" fmla="*/ 322919 h 1847704"/>
                <a:gd name="connsiteX11265" fmla="*/ 834324 w 1842380"/>
                <a:gd name="connsiteY11265" fmla="*/ 325048 h 1847704"/>
                <a:gd name="connsiteX11266" fmla="*/ 834324 w 1842380"/>
                <a:gd name="connsiteY11266" fmla="*/ 282450 h 1847704"/>
                <a:gd name="connsiteX11267" fmla="*/ 841246 w 1842380"/>
                <a:gd name="connsiteY11267" fmla="*/ 283515 h 1847704"/>
                <a:gd name="connsiteX11268" fmla="*/ 841246 w 1842380"/>
                <a:gd name="connsiteY11268" fmla="*/ 283515 h 1847704"/>
                <a:gd name="connsiteX11269" fmla="*/ 841246 w 1842380"/>
                <a:gd name="connsiteY11269" fmla="*/ 390543 h 1847704"/>
                <a:gd name="connsiteX11270" fmla="*/ 841246 w 1842380"/>
                <a:gd name="connsiteY11270" fmla="*/ 400661 h 1847704"/>
                <a:gd name="connsiteX11271" fmla="*/ 834324 w 1842380"/>
                <a:gd name="connsiteY11271" fmla="*/ 400661 h 1847704"/>
                <a:gd name="connsiteX11272" fmla="*/ 834324 w 1842380"/>
                <a:gd name="connsiteY11272" fmla="*/ 390543 h 1847704"/>
                <a:gd name="connsiteX11273" fmla="*/ 841246 w 1842380"/>
                <a:gd name="connsiteY11273" fmla="*/ 390543 h 1847704"/>
                <a:gd name="connsiteX11274" fmla="*/ 841246 w 1842380"/>
                <a:gd name="connsiteY11274" fmla="*/ 390543 h 1847704"/>
                <a:gd name="connsiteX11275" fmla="*/ 841246 w 1842380"/>
                <a:gd name="connsiteY11275" fmla="*/ 433142 h 1847704"/>
                <a:gd name="connsiteX11276" fmla="*/ 841246 w 1842380"/>
                <a:gd name="connsiteY11276" fmla="*/ 451246 h 1847704"/>
                <a:gd name="connsiteX11277" fmla="*/ 834324 w 1842380"/>
                <a:gd name="connsiteY11277" fmla="*/ 453376 h 1847704"/>
                <a:gd name="connsiteX11278" fmla="*/ 834324 w 1842380"/>
                <a:gd name="connsiteY11278" fmla="*/ 444324 h 1847704"/>
                <a:gd name="connsiteX11279" fmla="*/ 835388 w 1842380"/>
                <a:gd name="connsiteY11279" fmla="*/ 443259 h 1847704"/>
                <a:gd name="connsiteX11280" fmla="*/ 834324 w 1842380"/>
                <a:gd name="connsiteY11280" fmla="*/ 442194 h 1847704"/>
                <a:gd name="connsiteX11281" fmla="*/ 834324 w 1842380"/>
                <a:gd name="connsiteY11281" fmla="*/ 426220 h 1847704"/>
                <a:gd name="connsiteX11282" fmla="*/ 841246 w 1842380"/>
                <a:gd name="connsiteY11282" fmla="*/ 433142 h 1847704"/>
                <a:gd name="connsiteX11283" fmla="*/ 841246 w 1842380"/>
                <a:gd name="connsiteY11283" fmla="*/ 433142 h 1847704"/>
                <a:gd name="connsiteX11284" fmla="*/ 841246 w 1842380"/>
                <a:gd name="connsiteY11284" fmla="*/ 575314 h 1847704"/>
                <a:gd name="connsiteX11285" fmla="*/ 841246 w 1842380"/>
                <a:gd name="connsiteY11285" fmla="*/ 579574 h 1847704"/>
                <a:gd name="connsiteX11286" fmla="*/ 841246 w 1842380"/>
                <a:gd name="connsiteY11286" fmla="*/ 580639 h 1847704"/>
                <a:gd name="connsiteX11287" fmla="*/ 841246 w 1842380"/>
                <a:gd name="connsiteY11287" fmla="*/ 584899 h 1847704"/>
                <a:gd name="connsiteX11288" fmla="*/ 841246 w 1842380"/>
                <a:gd name="connsiteY11288" fmla="*/ 655718 h 1847704"/>
                <a:gd name="connsiteX11289" fmla="*/ 841246 w 1842380"/>
                <a:gd name="connsiteY11289" fmla="*/ 656783 h 1847704"/>
                <a:gd name="connsiteX11290" fmla="*/ 838051 w 1842380"/>
                <a:gd name="connsiteY11290" fmla="*/ 659978 h 1847704"/>
                <a:gd name="connsiteX11291" fmla="*/ 834856 w 1842380"/>
                <a:gd name="connsiteY11291" fmla="*/ 665836 h 1847704"/>
                <a:gd name="connsiteX11292" fmla="*/ 834856 w 1842380"/>
                <a:gd name="connsiteY11292" fmla="*/ 573717 h 1847704"/>
                <a:gd name="connsiteX11293" fmla="*/ 836986 w 1842380"/>
                <a:gd name="connsiteY11293" fmla="*/ 573717 h 1847704"/>
                <a:gd name="connsiteX11294" fmla="*/ 841246 w 1842380"/>
                <a:gd name="connsiteY11294" fmla="*/ 573717 h 1847704"/>
                <a:gd name="connsiteX11295" fmla="*/ 841246 w 1842380"/>
                <a:gd name="connsiteY11295" fmla="*/ 575314 h 1847704"/>
                <a:gd name="connsiteX11296" fmla="*/ 841246 w 1842380"/>
                <a:gd name="connsiteY11296" fmla="*/ 575314 h 1847704"/>
                <a:gd name="connsiteX11297" fmla="*/ 841246 w 1842380"/>
                <a:gd name="connsiteY11297" fmla="*/ 698849 h 1847704"/>
                <a:gd name="connsiteX11298" fmla="*/ 841246 w 1842380"/>
                <a:gd name="connsiteY11298" fmla="*/ 708966 h 1847704"/>
                <a:gd name="connsiteX11299" fmla="*/ 834324 w 1842380"/>
                <a:gd name="connsiteY11299" fmla="*/ 707901 h 1847704"/>
                <a:gd name="connsiteX11300" fmla="*/ 834324 w 1842380"/>
                <a:gd name="connsiteY11300" fmla="*/ 700979 h 1847704"/>
                <a:gd name="connsiteX11301" fmla="*/ 835388 w 1842380"/>
                <a:gd name="connsiteY11301" fmla="*/ 700979 h 1847704"/>
                <a:gd name="connsiteX11302" fmla="*/ 841246 w 1842380"/>
                <a:gd name="connsiteY11302" fmla="*/ 698849 h 1847704"/>
                <a:gd name="connsiteX11303" fmla="*/ 841246 w 1842380"/>
                <a:gd name="connsiteY11303" fmla="*/ 698849 h 1847704"/>
                <a:gd name="connsiteX11304" fmla="*/ 841246 w 1842380"/>
                <a:gd name="connsiteY11304" fmla="*/ 730266 h 1847704"/>
                <a:gd name="connsiteX11305" fmla="*/ 841246 w 1842380"/>
                <a:gd name="connsiteY11305" fmla="*/ 740383 h 1847704"/>
                <a:gd name="connsiteX11306" fmla="*/ 834324 w 1842380"/>
                <a:gd name="connsiteY11306" fmla="*/ 744643 h 1847704"/>
                <a:gd name="connsiteX11307" fmla="*/ 834324 w 1842380"/>
                <a:gd name="connsiteY11307" fmla="*/ 736655 h 1847704"/>
                <a:gd name="connsiteX11308" fmla="*/ 836453 w 1842380"/>
                <a:gd name="connsiteY11308" fmla="*/ 735590 h 1847704"/>
                <a:gd name="connsiteX11309" fmla="*/ 834324 w 1842380"/>
                <a:gd name="connsiteY11309" fmla="*/ 734525 h 1847704"/>
                <a:gd name="connsiteX11310" fmla="*/ 834324 w 1842380"/>
                <a:gd name="connsiteY11310" fmla="*/ 726538 h 1847704"/>
                <a:gd name="connsiteX11311" fmla="*/ 841246 w 1842380"/>
                <a:gd name="connsiteY11311" fmla="*/ 730266 h 1847704"/>
                <a:gd name="connsiteX11312" fmla="*/ 841246 w 1842380"/>
                <a:gd name="connsiteY11312" fmla="*/ 730266 h 1847704"/>
                <a:gd name="connsiteX11313" fmla="*/ 841246 w 1842380"/>
                <a:gd name="connsiteY11313" fmla="*/ 1128028 h 1847704"/>
                <a:gd name="connsiteX11314" fmla="*/ 841246 w 1842380"/>
                <a:gd name="connsiteY11314" fmla="*/ 1136015 h 1847704"/>
                <a:gd name="connsiteX11315" fmla="*/ 834324 w 1842380"/>
                <a:gd name="connsiteY11315" fmla="*/ 1131755 h 1847704"/>
                <a:gd name="connsiteX11316" fmla="*/ 834324 w 1842380"/>
                <a:gd name="connsiteY11316" fmla="*/ 1124833 h 1847704"/>
                <a:gd name="connsiteX11317" fmla="*/ 841246 w 1842380"/>
                <a:gd name="connsiteY11317" fmla="*/ 1128028 h 1847704"/>
                <a:gd name="connsiteX11318" fmla="*/ 841246 w 1842380"/>
                <a:gd name="connsiteY11318" fmla="*/ 1128028 h 1847704"/>
                <a:gd name="connsiteX11319" fmla="*/ 841246 w 1842380"/>
                <a:gd name="connsiteY11319" fmla="*/ 1166367 h 1847704"/>
                <a:gd name="connsiteX11320" fmla="*/ 841246 w 1842380"/>
                <a:gd name="connsiteY11320" fmla="*/ 1172224 h 1847704"/>
                <a:gd name="connsiteX11321" fmla="*/ 834324 w 1842380"/>
                <a:gd name="connsiteY11321" fmla="*/ 1170094 h 1847704"/>
                <a:gd name="connsiteX11322" fmla="*/ 834324 w 1842380"/>
                <a:gd name="connsiteY11322" fmla="*/ 1163172 h 1847704"/>
                <a:gd name="connsiteX11323" fmla="*/ 841246 w 1842380"/>
                <a:gd name="connsiteY11323" fmla="*/ 1166367 h 1847704"/>
                <a:gd name="connsiteX11324" fmla="*/ 841246 w 1842380"/>
                <a:gd name="connsiteY11324" fmla="*/ 1166367 h 1847704"/>
                <a:gd name="connsiteX11325" fmla="*/ 841246 w 1842380"/>
                <a:gd name="connsiteY11325" fmla="*/ 1219082 h 1847704"/>
                <a:gd name="connsiteX11326" fmla="*/ 841246 w 1842380"/>
                <a:gd name="connsiteY11326" fmla="*/ 1284577 h 1847704"/>
                <a:gd name="connsiteX11327" fmla="*/ 836986 w 1842380"/>
                <a:gd name="connsiteY11327" fmla="*/ 1286707 h 1847704"/>
                <a:gd name="connsiteX11328" fmla="*/ 834856 w 1842380"/>
                <a:gd name="connsiteY11328" fmla="*/ 1288837 h 1847704"/>
                <a:gd name="connsiteX11329" fmla="*/ 834856 w 1842380"/>
                <a:gd name="connsiteY11329" fmla="*/ 1229199 h 1847704"/>
                <a:gd name="connsiteX11330" fmla="*/ 838051 w 1842380"/>
                <a:gd name="connsiteY11330" fmla="*/ 1226004 h 1847704"/>
                <a:gd name="connsiteX11331" fmla="*/ 839116 w 1842380"/>
                <a:gd name="connsiteY11331" fmla="*/ 1220147 h 1847704"/>
                <a:gd name="connsiteX11332" fmla="*/ 841246 w 1842380"/>
                <a:gd name="connsiteY11332" fmla="*/ 1219082 h 1847704"/>
                <a:gd name="connsiteX11333" fmla="*/ 841246 w 1842380"/>
                <a:gd name="connsiteY11333" fmla="*/ 1219082 h 1847704"/>
                <a:gd name="connsiteX11334" fmla="*/ 841246 w 1842380"/>
                <a:gd name="connsiteY11334" fmla="*/ 1323981 h 1847704"/>
                <a:gd name="connsiteX11335" fmla="*/ 841246 w 1842380"/>
                <a:gd name="connsiteY11335" fmla="*/ 1371371 h 1847704"/>
                <a:gd name="connsiteX11336" fmla="*/ 840181 w 1842380"/>
                <a:gd name="connsiteY11336" fmla="*/ 1375631 h 1847704"/>
                <a:gd name="connsiteX11337" fmla="*/ 836986 w 1842380"/>
                <a:gd name="connsiteY11337" fmla="*/ 1378826 h 1847704"/>
                <a:gd name="connsiteX11338" fmla="*/ 834856 w 1842380"/>
                <a:gd name="connsiteY11338" fmla="*/ 1377761 h 1847704"/>
                <a:gd name="connsiteX11339" fmla="*/ 834856 w 1842380"/>
                <a:gd name="connsiteY11339" fmla="*/ 1322383 h 1847704"/>
                <a:gd name="connsiteX11340" fmla="*/ 838051 w 1842380"/>
                <a:gd name="connsiteY11340" fmla="*/ 1323448 h 1847704"/>
                <a:gd name="connsiteX11341" fmla="*/ 841246 w 1842380"/>
                <a:gd name="connsiteY11341" fmla="*/ 1323448 h 1847704"/>
                <a:gd name="connsiteX11342" fmla="*/ 841246 w 1842380"/>
                <a:gd name="connsiteY11342" fmla="*/ 1323981 h 1847704"/>
                <a:gd name="connsiteX11343" fmla="*/ 841246 w 1842380"/>
                <a:gd name="connsiteY11343" fmla="*/ 1416100 h 1847704"/>
                <a:gd name="connsiteX11344" fmla="*/ 841246 w 1842380"/>
                <a:gd name="connsiteY11344" fmla="*/ 1425152 h 1847704"/>
                <a:gd name="connsiteX11345" fmla="*/ 838051 w 1842380"/>
                <a:gd name="connsiteY11345" fmla="*/ 1425152 h 1847704"/>
                <a:gd name="connsiteX11346" fmla="*/ 841246 w 1842380"/>
                <a:gd name="connsiteY11346" fmla="*/ 1431009 h 1847704"/>
                <a:gd name="connsiteX11347" fmla="*/ 841246 w 1842380"/>
                <a:gd name="connsiteY11347" fmla="*/ 1462425 h 1847704"/>
                <a:gd name="connsiteX11348" fmla="*/ 834324 w 1842380"/>
                <a:gd name="connsiteY11348" fmla="*/ 1446451 h 1847704"/>
                <a:gd name="connsiteX11349" fmla="*/ 834324 w 1842380"/>
                <a:gd name="connsiteY11349" fmla="*/ 1416100 h 1847704"/>
                <a:gd name="connsiteX11350" fmla="*/ 841246 w 1842380"/>
                <a:gd name="connsiteY11350" fmla="*/ 1416100 h 1847704"/>
                <a:gd name="connsiteX11351" fmla="*/ 841246 w 1842380"/>
                <a:gd name="connsiteY11351" fmla="*/ 1416100 h 1847704"/>
                <a:gd name="connsiteX11352" fmla="*/ 841246 w 1842380"/>
                <a:gd name="connsiteY11352" fmla="*/ 1468815 h 1847704"/>
                <a:gd name="connsiteX11353" fmla="*/ 841246 w 1842380"/>
                <a:gd name="connsiteY11353" fmla="*/ 1477867 h 1847704"/>
                <a:gd name="connsiteX11354" fmla="*/ 834324 w 1842380"/>
                <a:gd name="connsiteY11354" fmla="*/ 1477867 h 1847704"/>
                <a:gd name="connsiteX11355" fmla="*/ 834324 w 1842380"/>
                <a:gd name="connsiteY11355" fmla="*/ 1467750 h 1847704"/>
                <a:gd name="connsiteX11356" fmla="*/ 841246 w 1842380"/>
                <a:gd name="connsiteY11356" fmla="*/ 1468815 h 1847704"/>
                <a:gd name="connsiteX11357" fmla="*/ 841246 w 1842380"/>
                <a:gd name="connsiteY11357" fmla="*/ 1468815 h 1847704"/>
                <a:gd name="connsiteX11358" fmla="*/ 841246 w 1842380"/>
                <a:gd name="connsiteY11358" fmla="*/ 1741445 h 1847704"/>
                <a:gd name="connsiteX11359" fmla="*/ 841246 w 1842380"/>
                <a:gd name="connsiteY11359" fmla="*/ 1772861 h 1847704"/>
                <a:gd name="connsiteX11360" fmla="*/ 834324 w 1842380"/>
                <a:gd name="connsiteY11360" fmla="*/ 1762744 h 1847704"/>
                <a:gd name="connsiteX11361" fmla="*/ 834324 w 1842380"/>
                <a:gd name="connsiteY11361" fmla="*/ 1739315 h 1847704"/>
                <a:gd name="connsiteX11362" fmla="*/ 838583 w 1842380"/>
                <a:gd name="connsiteY11362" fmla="*/ 1742510 h 1847704"/>
                <a:gd name="connsiteX11363" fmla="*/ 841246 w 1842380"/>
                <a:gd name="connsiteY11363" fmla="*/ 1741445 h 1847704"/>
                <a:gd name="connsiteX11364" fmla="*/ 841246 w 1842380"/>
                <a:gd name="connsiteY11364" fmla="*/ 1741445 h 1847704"/>
                <a:gd name="connsiteX11365" fmla="*/ 841246 w 1842380"/>
                <a:gd name="connsiteY11365" fmla="*/ 1827174 h 1847704"/>
                <a:gd name="connsiteX11366" fmla="*/ 841246 w 1842380"/>
                <a:gd name="connsiteY11366" fmla="*/ 1843148 h 1847704"/>
                <a:gd name="connsiteX11367" fmla="*/ 834324 w 1842380"/>
                <a:gd name="connsiteY11367" fmla="*/ 1842083 h 1847704"/>
                <a:gd name="connsiteX11368" fmla="*/ 834324 w 1842380"/>
                <a:gd name="connsiteY11368" fmla="*/ 1826109 h 1847704"/>
                <a:gd name="connsiteX11369" fmla="*/ 841246 w 1842380"/>
                <a:gd name="connsiteY11369" fmla="*/ 1827174 h 1847704"/>
                <a:gd name="connsiteX11370" fmla="*/ 834856 w 1842380"/>
                <a:gd name="connsiteY11370" fmla="*/ 881490 h 1847704"/>
                <a:gd name="connsiteX11371" fmla="*/ 822609 w 1842380"/>
                <a:gd name="connsiteY11371" fmla="*/ 881490 h 1847704"/>
                <a:gd name="connsiteX11372" fmla="*/ 822609 w 1842380"/>
                <a:gd name="connsiteY11372" fmla="*/ 927816 h 1847704"/>
                <a:gd name="connsiteX11373" fmla="*/ 834856 w 1842380"/>
                <a:gd name="connsiteY11373" fmla="*/ 936868 h 1847704"/>
                <a:gd name="connsiteX11374" fmla="*/ 834856 w 1842380"/>
                <a:gd name="connsiteY11374" fmla="*/ 881490 h 1847704"/>
                <a:gd name="connsiteX11375" fmla="*/ 834856 w 1842380"/>
                <a:gd name="connsiteY11375" fmla="*/ 881490 h 1847704"/>
                <a:gd name="connsiteX11376" fmla="*/ 834856 w 1842380"/>
                <a:gd name="connsiteY11376" fmla="*/ 1035376 h 1847704"/>
                <a:gd name="connsiteX11377" fmla="*/ 822609 w 1842380"/>
                <a:gd name="connsiteY11377" fmla="*/ 1072650 h 1847704"/>
                <a:gd name="connsiteX11378" fmla="*/ 822609 w 1842380"/>
                <a:gd name="connsiteY11378" fmla="*/ 1073715 h 1847704"/>
                <a:gd name="connsiteX11379" fmla="*/ 834856 w 1842380"/>
                <a:gd name="connsiteY11379" fmla="*/ 1064663 h 1847704"/>
                <a:gd name="connsiteX11380" fmla="*/ 834856 w 1842380"/>
                <a:gd name="connsiteY11380" fmla="*/ 1035376 h 1847704"/>
                <a:gd name="connsiteX11381" fmla="*/ 834856 w 1842380"/>
                <a:gd name="connsiteY11381" fmla="*/ 1035376 h 1847704"/>
                <a:gd name="connsiteX11382" fmla="*/ 834856 w 1842380"/>
                <a:gd name="connsiteY11382" fmla="*/ 7690 h 1847704"/>
                <a:gd name="connsiteX11383" fmla="*/ 834856 w 1842380"/>
                <a:gd name="connsiteY11383" fmla="*/ 23665 h 1847704"/>
                <a:gd name="connsiteX11384" fmla="*/ 822609 w 1842380"/>
                <a:gd name="connsiteY11384" fmla="*/ 25795 h 1847704"/>
                <a:gd name="connsiteX11385" fmla="*/ 822609 w 1842380"/>
                <a:gd name="connsiteY11385" fmla="*/ 9820 h 1847704"/>
                <a:gd name="connsiteX11386" fmla="*/ 834856 w 1842380"/>
                <a:gd name="connsiteY11386" fmla="*/ 7690 h 1847704"/>
                <a:gd name="connsiteX11387" fmla="*/ 834856 w 1842380"/>
                <a:gd name="connsiteY11387" fmla="*/ 7690 h 1847704"/>
                <a:gd name="connsiteX11388" fmla="*/ 834856 w 1842380"/>
                <a:gd name="connsiteY11388" fmla="*/ 43899 h 1847704"/>
                <a:gd name="connsiteX11389" fmla="*/ 834856 w 1842380"/>
                <a:gd name="connsiteY11389" fmla="*/ 76380 h 1847704"/>
                <a:gd name="connsiteX11390" fmla="*/ 822609 w 1842380"/>
                <a:gd name="connsiteY11390" fmla="*/ 57211 h 1847704"/>
                <a:gd name="connsiteX11391" fmla="*/ 822609 w 1842380"/>
                <a:gd name="connsiteY11391" fmla="*/ 28990 h 1847704"/>
                <a:gd name="connsiteX11392" fmla="*/ 834856 w 1842380"/>
                <a:gd name="connsiteY11392" fmla="*/ 43899 h 1847704"/>
                <a:gd name="connsiteX11393" fmla="*/ 834856 w 1842380"/>
                <a:gd name="connsiteY11393" fmla="*/ 43899 h 1847704"/>
                <a:gd name="connsiteX11394" fmla="*/ 834856 w 1842380"/>
                <a:gd name="connsiteY11394" fmla="*/ 97680 h 1847704"/>
                <a:gd name="connsiteX11395" fmla="*/ 834856 w 1842380"/>
                <a:gd name="connsiteY11395" fmla="*/ 113654 h 1847704"/>
                <a:gd name="connsiteX11396" fmla="*/ 822609 w 1842380"/>
                <a:gd name="connsiteY11396" fmla="*/ 115784 h 1847704"/>
                <a:gd name="connsiteX11397" fmla="*/ 822609 w 1842380"/>
                <a:gd name="connsiteY11397" fmla="*/ 99809 h 1847704"/>
                <a:gd name="connsiteX11398" fmla="*/ 834856 w 1842380"/>
                <a:gd name="connsiteY11398" fmla="*/ 97680 h 1847704"/>
                <a:gd name="connsiteX11399" fmla="*/ 834856 w 1842380"/>
                <a:gd name="connsiteY11399" fmla="*/ 97680 h 1847704"/>
                <a:gd name="connsiteX11400" fmla="*/ 834856 w 1842380"/>
                <a:gd name="connsiteY11400" fmla="*/ 282450 h 1847704"/>
                <a:gd name="connsiteX11401" fmla="*/ 834856 w 1842380"/>
                <a:gd name="connsiteY11401" fmla="*/ 325048 h 1847704"/>
                <a:gd name="connsiteX11402" fmla="*/ 831661 w 1842380"/>
                <a:gd name="connsiteY11402" fmla="*/ 326113 h 1847704"/>
                <a:gd name="connsiteX11403" fmla="*/ 822609 w 1842380"/>
                <a:gd name="connsiteY11403" fmla="*/ 327178 h 1847704"/>
                <a:gd name="connsiteX11404" fmla="*/ 822609 w 1842380"/>
                <a:gd name="connsiteY11404" fmla="*/ 280853 h 1847704"/>
                <a:gd name="connsiteX11405" fmla="*/ 834856 w 1842380"/>
                <a:gd name="connsiteY11405" fmla="*/ 282450 h 1847704"/>
                <a:gd name="connsiteX11406" fmla="*/ 834856 w 1842380"/>
                <a:gd name="connsiteY11406" fmla="*/ 282450 h 1847704"/>
                <a:gd name="connsiteX11407" fmla="*/ 834856 w 1842380"/>
                <a:gd name="connsiteY11407" fmla="*/ 390543 h 1847704"/>
                <a:gd name="connsiteX11408" fmla="*/ 834856 w 1842380"/>
                <a:gd name="connsiteY11408" fmla="*/ 400661 h 1847704"/>
                <a:gd name="connsiteX11409" fmla="*/ 822609 w 1842380"/>
                <a:gd name="connsiteY11409" fmla="*/ 402790 h 1847704"/>
                <a:gd name="connsiteX11410" fmla="*/ 822609 w 1842380"/>
                <a:gd name="connsiteY11410" fmla="*/ 392673 h 1847704"/>
                <a:gd name="connsiteX11411" fmla="*/ 834856 w 1842380"/>
                <a:gd name="connsiteY11411" fmla="*/ 390543 h 1847704"/>
                <a:gd name="connsiteX11412" fmla="*/ 834856 w 1842380"/>
                <a:gd name="connsiteY11412" fmla="*/ 390543 h 1847704"/>
                <a:gd name="connsiteX11413" fmla="*/ 834856 w 1842380"/>
                <a:gd name="connsiteY11413" fmla="*/ 426752 h 1847704"/>
                <a:gd name="connsiteX11414" fmla="*/ 834856 w 1842380"/>
                <a:gd name="connsiteY11414" fmla="*/ 442726 h 1847704"/>
                <a:gd name="connsiteX11415" fmla="*/ 822609 w 1842380"/>
                <a:gd name="connsiteY11415" fmla="*/ 429414 h 1847704"/>
                <a:gd name="connsiteX11416" fmla="*/ 822609 w 1842380"/>
                <a:gd name="connsiteY11416" fmla="*/ 412375 h 1847704"/>
                <a:gd name="connsiteX11417" fmla="*/ 834856 w 1842380"/>
                <a:gd name="connsiteY11417" fmla="*/ 426752 h 1847704"/>
                <a:gd name="connsiteX11418" fmla="*/ 834856 w 1842380"/>
                <a:gd name="connsiteY11418" fmla="*/ 426752 h 1847704"/>
                <a:gd name="connsiteX11419" fmla="*/ 834856 w 1842380"/>
                <a:gd name="connsiteY11419" fmla="*/ 444324 h 1847704"/>
                <a:gd name="connsiteX11420" fmla="*/ 834856 w 1842380"/>
                <a:gd name="connsiteY11420" fmla="*/ 453376 h 1847704"/>
                <a:gd name="connsiteX11421" fmla="*/ 822609 w 1842380"/>
                <a:gd name="connsiteY11421" fmla="*/ 457636 h 1847704"/>
                <a:gd name="connsiteX11422" fmla="*/ 822609 w 1842380"/>
                <a:gd name="connsiteY11422" fmla="*/ 447519 h 1847704"/>
                <a:gd name="connsiteX11423" fmla="*/ 834856 w 1842380"/>
                <a:gd name="connsiteY11423" fmla="*/ 444324 h 1847704"/>
                <a:gd name="connsiteX11424" fmla="*/ 834856 w 1842380"/>
                <a:gd name="connsiteY11424" fmla="*/ 444324 h 1847704"/>
                <a:gd name="connsiteX11425" fmla="*/ 834856 w 1842380"/>
                <a:gd name="connsiteY11425" fmla="*/ 573717 h 1847704"/>
                <a:gd name="connsiteX11426" fmla="*/ 834856 w 1842380"/>
                <a:gd name="connsiteY11426" fmla="*/ 665836 h 1847704"/>
                <a:gd name="connsiteX11427" fmla="*/ 833791 w 1842380"/>
                <a:gd name="connsiteY11427" fmla="*/ 667965 h 1847704"/>
                <a:gd name="connsiteX11428" fmla="*/ 829531 w 1842380"/>
                <a:gd name="connsiteY11428" fmla="*/ 675953 h 1847704"/>
                <a:gd name="connsiteX11429" fmla="*/ 822609 w 1842380"/>
                <a:gd name="connsiteY11429" fmla="*/ 681810 h 1847704"/>
                <a:gd name="connsiteX11430" fmla="*/ 822609 w 1842380"/>
                <a:gd name="connsiteY11430" fmla="*/ 650394 h 1847704"/>
                <a:gd name="connsiteX11431" fmla="*/ 823674 w 1842380"/>
                <a:gd name="connsiteY11431" fmla="*/ 647199 h 1847704"/>
                <a:gd name="connsiteX11432" fmla="*/ 824739 w 1842380"/>
                <a:gd name="connsiteY11432" fmla="*/ 641341 h 1847704"/>
                <a:gd name="connsiteX11433" fmla="*/ 824739 w 1842380"/>
                <a:gd name="connsiteY11433" fmla="*/ 637082 h 1847704"/>
                <a:gd name="connsiteX11434" fmla="*/ 823674 w 1842380"/>
                <a:gd name="connsiteY11434" fmla="*/ 633887 h 1847704"/>
                <a:gd name="connsiteX11435" fmla="*/ 822609 w 1842380"/>
                <a:gd name="connsiteY11435" fmla="*/ 633887 h 1847704"/>
                <a:gd name="connsiteX11436" fmla="*/ 822609 w 1842380"/>
                <a:gd name="connsiteY11436" fmla="*/ 604600 h 1847704"/>
                <a:gd name="connsiteX11437" fmla="*/ 828466 w 1842380"/>
                <a:gd name="connsiteY11437" fmla="*/ 603535 h 1847704"/>
                <a:gd name="connsiteX11438" fmla="*/ 829531 w 1842380"/>
                <a:gd name="connsiteY11438" fmla="*/ 600340 h 1847704"/>
                <a:gd name="connsiteX11439" fmla="*/ 828466 w 1842380"/>
                <a:gd name="connsiteY11439" fmla="*/ 594483 h 1847704"/>
                <a:gd name="connsiteX11440" fmla="*/ 825271 w 1842380"/>
                <a:gd name="connsiteY11440" fmla="*/ 595548 h 1847704"/>
                <a:gd name="connsiteX11441" fmla="*/ 823141 w 1842380"/>
                <a:gd name="connsiteY11441" fmla="*/ 596613 h 1847704"/>
                <a:gd name="connsiteX11442" fmla="*/ 823141 w 1842380"/>
                <a:gd name="connsiteY11442" fmla="*/ 583301 h 1847704"/>
                <a:gd name="connsiteX11443" fmla="*/ 824206 w 1842380"/>
                <a:gd name="connsiteY11443" fmla="*/ 583301 h 1847704"/>
                <a:gd name="connsiteX11444" fmla="*/ 825271 w 1842380"/>
                <a:gd name="connsiteY11444" fmla="*/ 580106 h 1847704"/>
                <a:gd name="connsiteX11445" fmla="*/ 823141 w 1842380"/>
                <a:gd name="connsiteY11445" fmla="*/ 576911 h 1847704"/>
                <a:gd name="connsiteX11446" fmla="*/ 823141 w 1842380"/>
                <a:gd name="connsiteY11446" fmla="*/ 515676 h 1847704"/>
                <a:gd name="connsiteX11447" fmla="*/ 824206 w 1842380"/>
                <a:gd name="connsiteY11447" fmla="*/ 514611 h 1847704"/>
                <a:gd name="connsiteX11448" fmla="*/ 827401 w 1842380"/>
                <a:gd name="connsiteY11448" fmla="*/ 512481 h 1847704"/>
                <a:gd name="connsiteX11449" fmla="*/ 831661 w 1842380"/>
                <a:gd name="connsiteY11449" fmla="*/ 514611 h 1847704"/>
                <a:gd name="connsiteX11450" fmla="*/ 832726 w 1842380"/>
                <a:gd name="connsiteY11450" fmla="*/ 517806 h 1847704"/>
                <a:gd name="connsiteX11451" fmla="*/ 832726 w 1842380"/>
                <a:gd name="connsiteY11451" fmla="*/ 523663 h 1847704"/>
                <a:gd name="connsiteX11452" fmla="*/ 833791 w 1842380"/>
                <a:gd name="connsiteY11452" fmla="*/ 530586 h 1847704"/>
                <a:gd name="connsiteX11453" fmla="*/ 832726 w 1842380"/>
                <a:gd name="connsiteY11453" fmla="*/ 536443 h 1847704"/>
                <a:gd name="connsiteX11454" fmla="*/ 832726 w 1842380"/>
                <a:gd name="connsiteY11454" fmla="*/ 543365 h 1847704"/>
                <a:gd name="connsiteX11455" fmla="*/ 833791 w 1842380"/>
                <a:gd name="connsiteY11455" fmla="*/ 546560 h 1847704"/>
                <a:gd name="connsiteX11456" fmla="*/ 832726 w 1842380"/>
                <a:gd name="connsiteY11456" fmla="*/ 554547 h 1847704"/>
                <a:gd name="connsiteX11457" fmla="*/ 832726 w 1842380"/>
                <a:gd name="connsiteY11457" fmla="*/ 565729 h 1847704"/>
                <a:gd name="connsiteX11458" fmla="*/ 833791 w 1842380"/>
                <a:gd name="connsiteY11458" fmla="*/ 571587 h 1847704"/>
                <a:gd name="connsiteX11459" fmla="*/ 833791 w 1842380"/>
                <a:gd name="connsiteY11459" fmla="*/ 574781 h 1847704"/>
                <a:gd name="connsiteX11460" fmla="*/ 834856 w 1842380"/>
                <a:gd name="connsiteY11460" fmla="*/ 574781 h 1847704"/>
                <a:gd name="connsiteX11461" fmla="*/ 834856 w 1842380"/>
                <a:gd name="connsiteY11461" fmla="*/ 573717 h 1847704"/>
                <a:gd name="connsiteX11462" fmla="*/ 834856 w 1842380"/>
                <a:gd name="connsiteY11462" fmla="*/ 700979 h 1847704"/>
                <a:gd name="connsiteX11463" fmla="*/ 834856 w 1842380"/>
                <a:gd name="connsiteY11463" fmla="*/ 707901 h 1847704"/>
                <a:gd name="connsiteX11464" fmla="*/ 822609 w 1842380"/>
                <a:gd name="connsiteY11464" fmla="*/ 711096 h 1847704"/>
                <a:gd name="connsiteX11465" fmla="*/ 822609 w 1842380"/>
                <a:gd name="connsiteY11465" fmla="*/ 704174 h 1847704"/>
                <a:gd name="connsiteX11466" fmla="*/ 834856 w 1842380"/>
                <a:gd name="connsiteY11466" fmla="*/ 700979 h 1847704"/>
                <a:gd name="connsiteX11467" fmla="*/ 834856 w 1842380"/>
                <a:gd name="connsiteY11467" fmla="*/ 700979 h 1847704"/>
                <a:gd name="connsiteX11468" fmla="*/ 834856 w 1842380"/>
                <a:gd name="connsiteY11468" fmla="*/ 727071 h 1847704"/>
                <a:gd name="connsiteX11469" fmla="*/ 834856 w 1842380"/>
                <a:gd name="connsiteY11469" fmla="*/ 735058 h 1847704"/>
                <a:gd name="connsiteX11470" fmla="*/ 822609 w 1842380"/>
                <a:gd name="connsiteY11470" fmla="*/ 726006 h 1847704"/>
                <a:gd name="connsiteX11471" fmla="*/ 822609 w 1842380"/>
                <a:gd name="connsiteY11471" fmla="*/ 718019 h 1847704"/>
                <a:gd name="connsiteX11472" fmla="*/ 834856 w 1842380"/>
                <a:gd name="connsiteY11472" fmla="*/ 727071 h 1847704"/>
                <a:gd name="connsiteX11473" fmla="*/ 834856 w 1842380"/>
                <a:gd name="connsiteY11473" fmla="*/ 727071 h 1847704"/>
                <a:gd name="connsiteX11474" fmla="*/ 834856 w 1842380"/>
                <a:gd name="connsiteY11474" fmla="*/ 737188 h 1847704"/>
                <a:gd name="connsiteX11475" fmla="*/ 834856 w 1842380"/>
                <a:gd name="connsiteY11475" fmla="*/ 745175 h 1847704"/>
                <a:gd name="connsiteX11476" fmla="*/ 822609 w 1842380"/>
                <a:gd name="connsiteY11476" fmla="*/ 749435 h 1847704"/>
                <a:gd name="connsiteX11477" fmla="*/ 822609 w 1842380"/>
                <a:gd name="connsiteY11477" fmla="*/ 742513 h 1847704"/>
                <a:gd name="connsiteX11478" fmla="*/ 834856 w 1842380"/>
                <a:gd name="connsiteY11478" fmla="*/ 737188 h 1847704"/>
                <a:gd name="connsiteX11479" fmla="*/ 834856 w 1842380"/>
                <a:gd name="connsiteY11479" fmla="*/ 737188 h 1847704"/>
                <a:gd name="connsiteX11480" fmla="*/ 834856 w 1842380"/>
                <a:gd name="connsiteY11480" fmla="*/ 1124301 h 1847704"/>
                <a:gd name="connsiteX11481" fmla="*/ 834856 w 1842380"/>
                <a:gd name="connsiteY11481" fmla="*/ 1131223 h 1847704"/>
                <a:gd name="connsiteX11482" fmla="*/ 826869 w 1842380"/>
                <a:gd name="connsiteY11482" fmla="*/ 1129093 h 1847704"/>
                <a:gd name="connsiteX11483" fmla="*/ 834856 w 1842380"/>
                <a:gd name="connsiteY11483" fmla="*/ 1162639 h 1847704"/>
                <a:gd name="connsiteX11484" fmla="*/ 834856 w 1842380"/>
                <a:gd name="connsiteY11484" fmla="*/ 1169561 h 1847704"/>
                <a:gd name="connsiteX11485" fmla="*/ 827934 w 1842380"/>
                <a:gd name="connsiteY11485" fmla="*/ 1165302 h 1847704"/>
                <a:gd name="connsiteX11486" fmla="*/ 822077 w 1842380"/>
                <a:gd name="connsiteY11486" fmla="*/ 1164237 h 1847704"/>
                <a:gd name="connsiteX11487" fmla="*/ 822077 w 1842380"/>
                <a:gd name="connsiteY11487" fmla="*/ 1157314 h 1847704"/>
                <a:gd name="connsiteX11488" fmla="*/ 823141 w 1842380"/>
                <a:gd name="connsiteY11488" fmla="*/ 1157314 h 1847704"/>
                <a:gd name="connsiteX11489" fmla="*/ 822077 w 1842380"/>
                <a:gd name="connsiteY11489" fmla="*/ 1157314 h 1847704"/>
                <a:gd name="connsiteX11490" fmla="*/ 822077 w 1842380"/>
                <a:gd name="connsiteY11490" fmla="*/ 1121106 h 1847704"/>
                <a:gd name="connsiteX11491" fmla="*/ 823141 w 1842380"/>
                <a:gd name="connsiteY11491" fmla="*/ 1122171 h 1847704"/>
                <a:gd name="connsiteX11492" fmla="*/ 834856 w 1842380"/>
                <a:gd name="connsiteY11492" fmla="*/ 1124301 h 1847704"/>
                <a:gd name="connsiteX11493" fmla="*/ 834856 w 1842380"/>
                <a:gd name="connsiteY11493" fmla="*/ 1124301 h 1847704"/>
                <a:gd name="connsiteX11494" fmla="*/ 834856 w 1842380"/>
                <a:gd name="connsiteY11494" fmla="*/ 1229199 h 1847704"/>
                <a:gd name="connsiteX11495" fmla="*/ 834856 w 1842380"/>
                <a:gd name="connsiteY11495" fmla="*/ 1288837 h 1847704"/>
                <a:gd name="connsiteX11496" fmla="*/ 831661 w 1842380"/>
                <a:gd name="connsiteY11496" fmla="*/ 1290967 h 1847704"/>
                <a:gd name="connsiteX11497" fmla="*/ 829531 w 1842380"/>
                <a:gd name="connsiteY11497" fmla="*/ 1296824 h 1847704"/>
                <a:gd name="connsiteX11498" fmla="*/ 827401 w 1842380"/>
                <a:gd name="connsiteY11498" fmla="*/ 1304811 h 1847704"/>
                <a:gd name="connsiteX11499" fmla="*/ 827401 w 1842380"/>
                <a:gd name="connsiteY11499" fmla="*/ 1312798 h 1847704"/>
                <a:gd name="connsiteX11500" fmla="*/ 829531 w 1842380"/>
                <a:gd name="connsiteY11500" fmla="*/ 1319721 h 1847704"/>
                <a:gd name="connsiteX11501" fmla="*/ 832726 w 1842380"/>
                <a:gd name="connsiteY11501" fmla="*/ 1321851 h 1847704"/>
                <a:gd name="connsiteX11502" fmla="*/ 834856 w 1842380"/>
                <a:gd name="connsiteY11502" fmla="*/ 1322916 h 1847704"/>
                <a:gd name="connsiteX11503" fmla="*/ 834856 w 1842380"/>
                <a:gd name="connsiteY11503" fmla="*/ 1377761 h 1847704"/>
                <a:gd name="connsiteX11504" fmla="*/ 833791 w 1842380"/>
                <a:gd name="connsiteY11504" fmla="*/ 1376696 h 1847704"/>
                <a:gd name="connsiteX11505" fmla="*/ 831661 w 1842380"/>
                <a:gd name="connsiteY11505" fmla="*/ 1375631 h 1847704"/>
                <a:gd name="connsiteX11506" fmla="*/ 828466 w 1842380"/>
                <a:gd name="connsiteY11506" fmla="*/ 1372436 h 1847704"/>
                <a:gd name="connsiteX11507" fmla="*/ 827401 w 1842380"/>
                <a:gd name="connsiteY11507" fmla="*/ 1369241 h 1847704"/>
                <a:gd name="connsiteX11508" fmla="*/ 827401 w 1842380"/>
                <a:gd name="connsiteY11508" fmla="*/ 1363384 h 1847704"/>
                <a:gd name="connsiteX11509" fmla="*/ 828466 w 1842380"/>
                <a:gd name="connsiteY11509" fmla="*/ 1356462 h 1847704"/>
                <a:gd name="connsiteX11510" fmla="*/ 827401 w 1842380"/>
                <a:gd name="connsiteY11510" fmla="*/ 1345280 h 1847704"/>
                <a:gd name="connsiteX11511" fmla="*/ 824206 w 1842380"/>
                <a:gd name="connsiteY11511" fmla="*/ 1343150 h 1847704"/>
                <a:gd name="connsiteX11512" fmla="*/ 823141 w 1842380"/>
                <a:gd name="connsiteY11512" fmla="*/ 1342085 h 1847704"/>
                <a:gd name="connsiteX11513" fmla="*/ 823141 w 1842380"/>
                <a:gd name="connsiteY11513" fmla="*/ 1272330 h 1847704"/>
                <a:gd name="connsiteX11514" fmla="*/ 825271 w 1842380"/>
                <a:gd name="connsiteY11514" fmla="*/ 1266473 h 1847704"/>
                <a:gd name="connsiteX11515" fmla="*/ 826336 w 1842380"/>
                <a:gd name="connsiteY11515" fmla="*/ 1259550 h 1847704"/>
                <a:gd name="connsiteX11516" fmla="*/ 827401 w 1842380"/>
                <a:gd name="connsiteY11516" fmla="*/ 1252628 h 1847704"/>
                <a:gd name="connsiteX11517" fmla="*/ 828466 w 1842380"/>
                <a:gd name="connsiteY11517" fmla="*/ 1244641 h 1847704"/>
                <a:gd name="connsiteX11518" fmla="*/ 830596 w 1842380"/>
                <a:gd name="connsiteY11518" fmla="*/ 1238784 h 1847704"/>
                <a:gd name="connsiteX11519" fmla="*/ 833791 w 1842380"/>
                <a:gd name="connsiteY11519" fmla="*/ 1230797 h 1847704"/>
                <a:gd name="connsiteX11520" fmla="*/ 834856 w 1842380"/>
                <a:gd name="connsiteY11520" fmla="*/ 1229199 h 1847704"/>
                <a:gd name="connsiteX11521" fmla="*/ 834856 w 1842380"/>
                <a:gd name="connsiteY11521" fmla="*/ 1229199 h 1847704"/>
                <a:gd name="connsiteX11522" fmla="*/ 834856 w 1842380"/>
                <a:gd name="connsiteY11522" fmla="*/ 1416100 h 1847704"/>
                <a:gd name="connsiteX11523" fmla="*/ 834856 w 1842380"/>
                <a:gd name="connsiteY11523" fmla="*/ 1446451 h 1847704"/>
                <a:gd name="connsiteX11524" fmla="*/ 824739 w 1842380"/>
                <a:gd name="connsiteY11524" fmla="*/ 1425152 h 1847704"/>
                <a:gd name="connsiteX11525" fmla="*/ 822609 w 1842380"/>
                <a:gd name="connsiteY11525" fmla="*/ 1423022 h 1847704"/>
                <a:gd name="connsiteX11526" fmla="*/ 822609 w 1842380"/>
                <a:gd name="connsiteY11526" fmla="*/ 1411840 h 1847704"/>
                <a:gd name="connsiteX11527" fmla="*/ 831661 w 1842380"/>
                <a:gd name="connsiteY11527" fmla="*/ 1417697 h 1847704"/>
                <a:gd name="connsiteX11528" fmla="*/ 834856 w 1842380"/>
                <a:gd name="connsiteY11528" fmla="*/ 1416100 h 1847704"/>
                <a:gd name="connsiteX11529" fmla="*/ 834856 w 1842380"/>
                <a:gd name="connsiteY11529" fmla="*/ 1416100 h 1847704"/>
                <a:gd name="connsiteX11530" fmla="*/ 834856 w 1842380"/>
                <a:gd name="connsiteY11530" fmla="*/ 1467750 h 1847704"/>
                <a:gd name="connsiteX11531" fmla="*/ 834856 w 1842380"/>
                <a:gd name="connsiteY11531" fmla="*/ 1477867 h 1847704"/>
                <a:gd name="connsiteX11532" fmla="*/ 822609 w 1842380"/>
                <a:gd name="connsiteY11532" fmla="*/ 1475737 h 1847704"/>
                <a:gd name="connsiteX11533" fmla="*/ 822609 w 1842380"/>
                <a:gd name="connsiteY11533" fmla="*/ 1465620 h 1847704"/>
                <a:gd name="connsiteX11534" fmla="*/ 834856 w 1842380"/>
                <a:gd name="connsiteY11534" fmla="*/ 1467750 h 1847704"/>
                <a:gd name="connsiteX11535" fmla="*/ 834856 w 1842380"/>
                <a:gd name="connsiteY11535" fmla="*/ 1467750 h 1847704"/>
                <a:gd name="connsiteX11536" fmla="*/ 834856 w 1842380"/>
                <a:gd name="connsiteY11536" fmla="*/ 1739315 h 1847704"/>
                <a:gd name="connsiteX11537" fmla="*/ 834856 w 1842380"/>
                <a:gd name="connsiteY11537" fmla="*/ 1762744 h 1847704"/>
                <a:gd name="connsiteX11538" fmla="*/ 830596 w 1842380"/>
                <a:gd name="connsiteY11538" fmla="*/ 1755822 h 1847704"/>
                <a:gd name="connsiteX11539" fmla="*/ 822609 w 1842380"/>
                <a:gd name="connsiteY11539" fmla="*/ 1751562 h 1847704"/>
                <a:gd name="connsiteX11540" fmla="*/ 822609 w 1842380"/>
                <a:gd name="connsiteY11540" fmla="*/ 1734522 h 1847704"/>
                <a:gd name="connsiteX11541" fmla="*/ 834856 w 1842380"/>
                <a:gd name="connsiteY11541" fmla="*/ 1739315 h 1847704"/>
                <a:gd name="connsiteX11542" fmla="*/ 834856 w 1842380"/>
                <a:gd name="connsiteY11542" fmla="*/ 1739315 h 1847704"/>
                <a:gd name="connsiteX11543" fmla="*/ 834856 w 1842380"/>
                <a:gd name="connsiteY11543" fmla="*/ 1826109 h 1847704"/>
                <a:gd name="connsiteX11544" fmla="*/ 834856 w 1842380"/>
                <a:gd name="connsiteY11544" fmla="*/ 1842083 h 1847704"/>
                <a:gd name="connsiteX11545" fmla="*/ 822609 w 1842380"/>
                <a:gd name="connsiteY11545" fmla="*/ 1839953 h 1847704"/>
                <a:gd name="connsiteX11546" fmla="*/ 822609 w 1842380"/>
                <a:gd name="connsiteY11546" fmla="*/ 1821849 h 1847704"/>
                <a:gd name="connsiteX11547" fmla="*/ 834856 w 1842380"/>
                <a:gd name="connsiteY11547" fmla="*/ 1826109 h 1847704"/>
                <a:gd name="connsiteX11548" fmla="*/ 834856 w 1842380"/>
                <a:gd name="connsiteY11548" fmla="*/ 1826109 h 1847704"/>
                <a:gd name="connsiteX11549" fmla="*/ 822609 w 1842380"/>
                <a:gd name="connsiteY11549" fmla="*/ 505559 h 1847704"/>
                <a:gd name="connsiteX11550" fmla="*/ 822609 w 1842380"/>
                <a:gd name="connsiteY11550" fmla="*/ 488520 h 1847704"/>
                <a:gd name="connsiteX11551" fmla="*/ 823674 w 1842380"/>
                <a:gd name="connsiteY11551" fmla="*/ 488520 h 1847704"/>
                <a:gd name="connsiteX11552" fmla="*/ 827934 w 1842380"/>
                <a:gd name="connsiteY11552" fmla="*/ 489585 h 1847704"/>
                <a:gd name="connsiteX11553" fmla="*/ 830064 w 1842380"/>
                <a:gd name="connsiteY11553" fmla="*/ 492780 h 1847704"/>
                <a:gd name="connsiteX11554" fmla="*/ 831129 w 1842380"/>
                <a:gd name="connsiteY11554" fmla="*/ 497039 h 1847704"/>
                <a:gd name="connsiteX11555" fmla="*/ 827934 w 1842380"/>
                <a:gd name="connsiteY11555" fmla="*/ 501299 h 1847704"/>
                <a:gd name="connsiteX11556" fmla="*/ 824739 w 1842380"/>
                <a:gd name="connsiteY11556" fmla="*/ 503429 h 1847704"/>
                <a:gd name="connsiteX11557" fmla="*/ 822609 w 1842380"/>
                <a:gd name="connsiteY11557" fmla="*/ 505559 h 1847704"/>
                <a:gd name="connsiteX11558" fmla="*/ 822609 w 1842380"/>
                <a:gd name="connsiteY11558" fmla="*/ 881490 h 1847704"/>
                <a:gd name="connsiteX11559" fmla="*/ 812492 w 1842380"/>
                <a:gd name="connsiteY11559" fmla="*/ 881490 h 1847704"/>
                <a:gd name="connsiteX11560" fmla="*/ 812492 w 1842380"/>
                <a:gd name="connsiteY11560" fmla="*/ 919828 h 1847704"/>
                <a:gd name="connsiteX11561" fmla="*/ 822609 w 1842380"/>
                <a:gd name="connsiteY11561" fmla="*/ 927816 h 1847704"/>
                <a:gd name="connsiteX11562" fmla="*/ 822609 w 1842380"/>
                <a:gd name="connsiteY11562" fmla="*/ 881490 h 1847704"/>
                <a:gd name="connsiteX11563" fmla="*/ 822609 w 1842380"/>
                <a:gd name="connsiteY11563" fmla="*/ 881490 h 1847704"/>
                <a:gd name="connsiteX11564" fmla="*/ 822609 w 1842380"/>
                <a:gd name="connsiteY11564" fmla="*/ 1072650 h 1847704"/>
                <a:gd name="connsiteX11565" fmla="*/ 822609 w 1842380"/>
                <a:gd name="connsiteY11565" fmla="*/ 1073715 h 1847704"/>
                <a:gd name="connsiteX11566" fmla="*/ 822609 w 1842380"/>
                <a:gd name="connsiteY11566" fmla="*/ 1073715 h 1847704"/>
                <a:gd name="connsiteX11567" fmla="*/ 822609 w 1842380"/>
                <a:gd name="connsiteY11567" fmla="*/ 1072650 h 1847704"/>
                <a:gd name="connsiteX11568" fmla="*/ 822609 w 1842380"/>
                <a:gd name="connsiteY11568" fmla="*/ 1072650 h 1847704"/>
                <a:gd name="connsiteX11569" fmla="*/ 822609 w 1842380"/>
                <a:gd name="connsiteY11569" fmla="*/ 9820 h 1847704"/>
                <a:gd name="connsiteX11570" fmla="*/ 822609 w 1842380"/>
                <a:gd name="connsiteY11570" fmla="*/ 25795 h 1847704"/>
                <a:gd name="connsiteX11571" fmla="*/ 822609 w 1842380"/>
                <a:gd name="connsiteY11571" fmla="*/ 25795 h 1847704"/>
                <a:gd name="connsiteX11572" fmla="*/ 822609 w 1842380"/>
                <a:gd name="connsiteY11572" fmla="*/ 26860 h 1847704"/>
                <a:gd name="connsiteX11573" fmla="*/ 820479 w 1842380"/>
                <a:gd name="connsiteY11573" fmla="*/ 26860 h 1847704"/>
                <a:gd name="connsiteX11574" fmla="*/ 822609 w 1842380"/>
                <a:gd name="connsiteY11574" fmla="*/ 28990 h 1847704"/>
                <a:gd name="connsiteX11575" fmla="*/ 822609 w 1842380"/>
                <a:gd name="connsiteY11575" fmla="*/ 57211 h 1847704"/>
                <a:gd name="connsiteX11576" fmla="*/ 812492 w 1842380"/>
                <a:gd name="connsiteY11576" fmla="*/ 43899 h 1847704"/>
                <a:gd name="connsiteX11577" fmla="*/ 812492 w 1842380"/>
                <a:gd name="connsiteY11577" fmla="*/ 11950 h 1847704"/>
                <a:gd name="connsiteX11578" fmla="*/ 822609 w 1842380"/>
                <a:gd name="connsiteY11578" fmla="*/ 9820 h 1847704"/>
                <a:gd name="connsiteX11579" fmla="*/ 822609 w 1842380"/>
                <a:gd name="connsiteY11579" fmla="*/ 9820 h 1847704"/>
                <a:gd name="connsiteX11580" fmla="*/ 822609 w 1842380"/>
                <a:gd name="connsiteY11580" fmla="*/ 99809 h 1847704"/>
                <a:gd name="connsiteX11581" fmla="*/ 822609 w 1842380"/>
                <a:gd name="connsiteY11581" fmla="*/ 115784 h 1847704"/>
                <a:gd name="connsiteX11582" fmla="*/ 812492 w 1842380"/>
                <a:gd name="connsiteY11582" fmla="*/ 115784 h 1847704"/>
                <a:gd name="connsiteX11583" fmla="*/ 812492 w 1842380"/>
                <a:gd name="connsiteY11583" fmla="*/ 99809 h 1847704"/>
                <a:gd name="connsiteX11584" fmla="*/ 822609 w 1842380"/>
                <a:gd name="connsiteY11584" fmla="*/ 99809 h 1847704"/>
                <a:gd name="connsiteX11585" fmla="*/ 822609 w 1842380"/>
                <a:gd name="connsiteY11585" fmla="*/ 99809 h 1847704"/>
                <a:gd name="connsiteX11586" fmla="*/ 822609 w 1842380"/>
                <a:gd name="connsiteY11586" fmla="*/ 281385 h 1847704"/>
                <a:gd name="connsiteX11587" fmla="*/ 822609 w 1842380"/>
                <a:gd name="connsiteY11587" fmla="*/ 327711 h 1847704"/>
                <a:gd name="connsiteX11588" fmla="*/ 812492 w 1842380"/>
                <a:gd name="connsiteY11588" fmla="*/ 327711 h 1847704"/>
                <a:gd name="connsiteX11589" fmla="*/ 812492 w 1842380"/>
                <a:gd name="connsiteY11589" fmla="*/ 279255 h 1847704"/>
                <a:gd name="connsiteX11590" fmla="*/ 822609 w 1842380"/>
                <a:gd name="connsiteY11590" fmla="*/ 281385 h 1847704"/>
                <a:gd name="connsiteX11591" fmla="*/ 822609 w 1842380"/>
                <a:gd name="connsiteY11591" fmla="*/ 281385 h 1847704"/>
                <a:gd name="connsiteX11592" fmla="*/ 822609 w 1842380"/>
                <a:gd name="connsiteY11592" fmla="*/ 392673 h 1847704"/>
                <a:gd name="connsiteX11593" fmla="*/ 822609 w 1842380"/>
                <a:gd name="connsiteY11593" fmla="*/ 402790 h 1847704"/>
                <a:gd name="connsiteX11594" fmla="*/ 816752 w 1842380"/>
                <a:gd name="connsiteY11594" fmla="*/ 404920 h 1847704"/>
                <a:gd name="connsiteX11595" fmla="*/ 816752 w 1842380"/>
                <a:gd name="connsiteY11595" fmla="*/ 404920 h 1847704"/>
                <a:gd name="connsiteX11596" fmla="*/ 815687 w 1842380"/>
                <a:gd name="connsiteY11596" fmla="*/ 404920 h 1847704"/>
                <a:gd name="connsiteX11597" fmla="*/ 822609 w 1842380"/>
                <a:gd name="connsiteY11597" fmla="*/ 411843 h 1847704"/>
                <a:gd name="connsiteX11598" fmla="*/ 822609 w 1842380"/>
                <a:gd name="connsiteY11598" fmla="*/ 428882 h 1847704"/>
                <a:gd name="connsiteX11599" fmla="*/ 812492 w 1842380"/>
                <a:gd name="connsiteY11599" fmla="*/ 416635 h 1847704"/>
                <a:gd name="connsiteX11600" fmla="*/ 812492 w 1842380"/>
                <a:gd name="connsiteY11600" fmla="*/ 396401 h 1847704"/>
                <a:gd name="connsiteX11601" fmla="*/ 822609 w 1842380"/>
                <a:gd name="connsiteY11601" fmla="*/ 392673 h 1847704"/>
                <a:gd name="connsiteX11602" fmla="*/ 822609 w 1842380"/>
                <a:gd name="connsiteY11602" fmla="*/ 392673 h 1847704"/>
                <a:gd name="connsiteX11603" fmla="*/ 822609 w 1842380"/>
                <a:gd name="connsiteY11603" fmla="*/ 448051 h 1847704"/>
                <a:gd name="connsiteX11604" fmla="*/ 822609 w 1842380"/>
                <a:gd name="connsiteY11604" fmla="*/ 458168 h 1847704"/>
                <a:gd name="connsiteX11605" fmla="*/ 812492 w 1842380"/>
                <a:gd name="connsiteY11605" fmla="*/ 459233 h 1847704"/>
                <a:gd name="connsiteX11606" fmla="*/ 812492 w 1842380"/>
                <a:gd name="connsiteY11606" fmla="*/ 449116 h 1847704"/>
                <a:gd name="connsiteX11607" fmla="*/ 822609 w 1842380"/>
                <a:gd name="connsiteY11607" fmla="*/ 448051 h 1847704"/>
                <a:gd name="connsiteX11608" fmla="*/ 822609 w 1842380"/>
                <a:gd name="connsiteY11608" fmla="*/ 448051 h 1847704"/>
                <a:gd name="connsiteX11609" fmla="*/ 822609 w 1842380"/>
                <a:gd name="connsiteY11609" fmla="*/ 488520 h 1847704"/>
                <a:gd name="connsiteX11610" fmla="*/ 822609 w 1842380"/>
                <a:gd name="connsiteY11610" fmla="*/ 505559 h 1847704"/>
                <a:gd name="connsiteX11611" fmla="*/ 816752 w 1842380"/>
                <a:gd name="connsiteY11611" fmla="*/ 508754 h 1847704"/>
                <a:gd name="connsiteX11612" fmla="*/ 812492 w 1842380"/>
                <a:gd name="connsiteY11612" fmla="*/ 509819 h 1847704"/>
                <a:gd name="connsiteX11613" fmla="*/ 812492 w 1842380"/>
                <a:gd name="connsiteY11613" fmla="*/ 489585 h 1847704"/>
                <a:gd name="connsiteX11614" fmla="*/ 816752 w 1842380"/>
                <a:gd name="connsiteY11614" fmla="*/ 488520 h 1847704"/>
                <a:gd name="connsiteX11615" fmla="*/ 822609 w 1842380"/>
                <a:gd name="connsiteY11615" fmla="*/ 488520 h 1847704"/>
                <a:gd name="connsiteX11616" fmla="*/ 822609 w 1842380"/>
                <a:gd name="connsiteY11616" fmla="*/ 488520 h 1847704"/>
                <a:gd name="connsiteX11617" fmla="*/ 822609 w 1842380"/>
                <a:gd name="connsiteY11617" fmla="*/ 515676 h 1847704"/>
                <a:gd name="connsiteX11618" fmla="*/ 822609 w 1842380"/>
                <a:gd name="connsiteY11618" fmla="*/ 576379 h 1847704"/>
                <a:gd name="connsiteX11619" fmla="*/ 822609 w 1842380"/>
                <a:gd name="connsiteY11619" fmla="*/ 576379 h 1847704"/>
                <a:gd name="connsiteX11620" fmla="*/ 819414 w 1842380"/>
                <a:gd name="connsiteY11620" fmla="*/ 575314 h 1847704"/>
                <a:gd name="connsiteX11621" fmla="*/ 816219 w 1842380"/>
                <a:gd name="connsiteY11621" fmla="*/ 576379 h 1847704"/>
                <a:gd name="connsiteX11622" fmla="*/ 814089 w 1842380"/>
                <a:gd name="connsiteY11622" fmla="*/ 577444 h 1847704"/>
                <a:gd name="connsiteX11623" fmla="*/ 813024 w 1842380"/>
                <a:gd name="connsiteY11623" fmla="*/ 578509 h 1847704"/>
                <a:gd name="connsiteX11624" fmla="*/ 813024 w 1842380"/>
                <a:gd name="connsiteY11624" fmla="*/ 563599 h 1847704"/>
                <a:gd name="connsiteX11625" fmla="*/ 814089 w 1842380"/>
                <a:gd name="connsiteY11625" fmla="*/ 562534 h 1847704"/>
                <a:gd name="connsiteX11626" fmla="*/ 818349 w 1842380"/>
                <a:gd name="connsiteY11626" fmla="*/ 559340 h 1847704"/>
                <a:gd name="connsiteX11627" fmla="*/ 817284 w 1842380"/>
                <a:gd name="connsiteY11627" fmla="*/ 558275 h 1847704"/>
                <a:gd name="connsiteX11628" fmla="*/ 813024 w 1842380"/>
                <a:gd name="connsiteY11628" fmla="*/ 558275 h 1847704"/>
                <a:gd name="connsiteX11629" fmla="*/ 813024 w 1842380"/>
                <a:gd name="connsiteY11629" fmla="*/ 518871 h 1847704"/>
                <a:gd name="connsiteX11630" fmla="*/ 815154 w 1842380"/>
                <a:gd name="connsiteY11630" fmla="*/ 518871 h 1847704"/>
                <a:gd name="connsiteX11631" fmla="*/ 821012 w 1842380"/>
                <a:gd name="connsiteY11631" fmla="*/ 516741 h 1847704"/>
                <a:gd name="connsiteX11632" fmla="*/ 822609 w 1842380"/>
                <a:gd name="connsiteY11632" fmla="*/ 515676 h 1847704"/>
                <a:gd name="connsiteX11633" fmla="*/ 822609 w 1842380"/>
                <a:gd name="connsiteY11633" fmla="*/ 515676 h 1847704"/>
                <a:gd name="connsiteX11634" fmla="*/ 822609 w 1842380"/>
                <a:gd name="connsiteY11634" fmla="*/ 582769 h 1847704"/>
                <a:gd name="connsiteX11635" fmla="*/ 822609 w 1842380"/>
                <a:gd name="connsiteY11635" fmla="*/ 596081 h 1847704"/>
                <a:gd name="connsiteX11636" fmla="*/ 821544 w 1842380"/>
                <a:gd name="connsiteY11636" fmla="*/ 597146 h 1847704"/>
                <a:gd name="connsiteX11637" fmla="*/ 819414 w 1842380"/>
                <a:gd name="connsiteY11637" fmla="*/ 598211 h 1847704"/>
                <a:gd name="connsiteX11638" fmla="*/ 817284 w 1842380"/>
                <a:gd name="connsiteY11638" fmla="*/ 600340 h 1847704"/>
                <a:gd name="connsiteX11639" fmla="*/ 817284 w 1842380"/>
                <a:gd name="connsiteY11639" fmla="*/ 602470 h 1847704"/>
                <a:gd name="connsiteX11640" fmla="*/ 819414 w 1842380"/>
                <a:gd name="connsiteY11640" fmla="*/ 603535 h 1847704"/>
                <a:gd name="connsiteX11641" fmla="*/ 822609 w 1842380"/>
                <a:gd name="connsiteY11641" fmla="*/ 603535 h 1847704"/>
                <a:gd name="connsiteX11642" fmla="*/ 822609 w 1842380"/>
                <a:gd name="connsiteY11642" fmla="*/ 632822 h 1847704"/>
                <a:gd name="connsiteX11643" fmla="*/ 819414 w 1842380"/>
                <a:gd name="connsiteY11643" fmla="*/ 632822 h 1847704"/>
                <a:gd name="connsiteX11644" fmla="*/ 816219 w 1842380"/>
                <a:gd name="connsiteY11644" fmla="*/ 632822 h 1847704"/>
                <a:gd name="connsiteX11645" fmla="*/ 813024 w 1842380"/>
                <a:gd name="connsiteY11645" fmla="*/ 633887 h 1847704"/>
                <a:gd name="connsiteX11646" fmla="*/ 813024 w 1842380"/>
                <a:gd name="connsiteY11646" fmla="*/ 585431 h 1847704"/>
                <a:gd name="connsiteX11647" fmla="*/ 815154 w 1842380"/>
                <a:gd name="connsiteY11647" fmla="*/ 585431 h 1847704"/>
                <a:gd name="connsiteX11648" fmla="*/ 818349 w 1842380"/>
                <a:gd name="connsiteY11648" fmla="*/ 586496 h 1847704"/>
                <a:gd name="connsiteX11649" fmla="*/ 821544 w 1842380"/>
                <a:gd name="connsiteY11649" fmla="*/ 584366 h 1847704"/>
                <a:gd name="connsiteX11650" fmla="*/ 822609 w 1842380"/>
                <a:gd name="connsiteY11650" fmla="*/ 582769 h 1847704"/>
                <a:gd name="connsiteX11651" fmla="*/ 822609 w 1842380"/>
                <a:gd name="connsiteY11651" fmla="*/ 582769 h 1847704"/>
                <a:gd name="connsiteX11652" fmla="*/ 822609 w 1842380"/>
                <a:gd name="connsiteY11652" fmla="*/ 650394 h 1847704"/>
                <a:gd name="connsiteX11653" fmla="*/ 822609 w 1842380"/>
                <a:gd name="connsiteY11653" fmla="*/ 681810 h 1847704"/>
                <a:gd name="connsiteX11654" fmla="*/ 822609 w 1842380"/>
                <a:gd name="connsiteY11654" fmla="*/ 681810 h 1847704"/>
                <a:gd name="connsiteX11655" fmla="*/ 819414 w 1842380"/>
                <a:gd name="connsiteY11655" fmla="*/ 683940 h 1847704"/>
                <a:gd name="connsiteX11656" fmla="*/ 815154 w 1842380"/>
                <a:gd name="connsiteY11656" fmla="*/ 686070 h 1847704"/>
                <a:gd name="connsiteX11657" fmla="*/ 813024 w 1842380"/>
                <a:gd name="connsiteY11657" fmla="*/ 686070 h 1847704"/>
                <a:gd name="connsiteX11658" fmla="*/ 813024 w 1842380"/>
                <a:gd name="connsiteY11658" fmla="*/ 658913 h 1847704"/>
                <a:gd name="connsiteX11659" fmla="*/ 814089 w 1842380"/>
                <a:gd name="connsiteY11659" fmla="*/ 658913 h 1847704"/>
                <a:gd name="connsiteX11660" fmla="*/ 819947 w 1842380"/>
                <a:gd name="connsiteY11660" fmla="*/ 655718 h 1847704"/>
                <a:gd name="connsiteX11661" fmla="*/ 823141 w 1842380"/>
                <a:gd name="connsiteY11661" fmla="*/ 651459 h 1847704"/>
                <a:gd name="connsiteX11662" fmla="*/ 823141 w 1842380"/>
                <a:gd name="connsiteY11662" fmla="*/ 650394 h 1847704"/>
                <a:gd name="connsiteX11663" fmla="*/ 822609 w 1842380"/>
                <a:gd name="connsiteY11663" fmla="*/ 650394 h 1847704"/>
                <a:gd name="connsiteX11664" fmla="*/ 822609 w 1842380"/>
                <a:gd name="connsiteY11664" fmla="*/ 704707 h 1847704"/>
                <a:gd name="connsiteX11665" fmla="*/ 822609 w 1842380"/>
                <a:gd name="connsiteY11665" fmla="*/ 711629 h 1847704"/>
                <a:gd name="connsiteX11666" fmla="*/ 819414 w 1842380"/>
                <a:gd name="connsiteY11666" fmla="*/ 713759 h 1847704"/>
                <a:gd name="connsiteX11667" fmla="*/ 817284 w 1842380"/>
                <a:gd name="connsiteY11667" fmla="*/ 714824 h 1847704"/>
                <a:gd name="connsiteX11668" fmla="*/ 823141 w 1842380"/>
                <a:gd name="connsiteY11668" fmla="*/ 718019 h 1847704"/>
                <a:gd name="connsiteX11669" fmla="*/ 823141 w 1842380"/>
                <a:gd name="connsiteY11669" fmla="*/ 726006 h 1847704"/>
                <a:gd name="connsiteX11670" fmla="*/ 813024 w 1842380"/>
                <a:gd name="connsiteY11670" fmla="*/ 721746 h 1847704"/>
                <a:gd name="connsiteX11671" fmla="*/ 813024 w 1842380"/>
                <a:gd name="connsiteY11671" fmla="*/ 710564 h 1847704"/>
                <a:gd name="connsiteX11672" fmla="*/ 813024 w 1842380"/>
                <a:gd name="connsiteY11672" fmla="*/ 710564 h 1847704"/>
                <a:gd name="connsiteX11673" fmla="*/ 822609 w 1842380"/>
                <a:gd name="connsiteY11673" fmla="*/ 704707 h 1847704"/>
                <a:gd name="connsiteX11674" fmla="*/ 822609 w 1842380"/>
                <a:gd name="connsiteY11674" fmla="*/ 704707 h 1847704"/>
                <a:gd name="connsiteX11675" fmla="*/ 822609 w 1842380"/>
                <a:gd name="connsiteY11675" fmla="*/ 743045 h 1847704"/>
                <a:gd name="connsiteX11676" fmla="*/ 822609 w 1842380"/>
                <a:gd name="connsiteY11676" fmla="*/ 749967 h 1847704"/>
                <a:gd name="connsiteX11677" fmla="*/ 820479 w 1842380"/>
                <a:gd name="connsiteY11677" fmla="*/ 749967 h 1847704"/>
                <a:gd name="connsiteX11678" fmla="*/ 812492 w 1842380"/>
                <a:gd name="connsiteY11678" fmla="*/ 756890 h 1847704"/>
                <a:gd name="connsiteX11679" fmla="*/ 812492 w 1842380"/>
                <a:gd name="connsiteY11679" fmla="*/ 748902 h 1847704"/>
                <a:gd name="connsiteX11680" fmla="*/ 813557 w 1842380"/>
                <a:gd name="connsiteY11680" fmla="*/ 748902 h 1847704"/>
                <a:gd name="connsiteX11681" fmla="*/ 812492 w 1842380"/>
                <a:gd name="connsiteY11681" fmla="*/ 748902 h 1847704"/>
                <a:gd name="connsiteX11682" fmla="*/ 812492 w 1842380"/>
                <a:gd name="connsiteY11682" fmla="*/ 740915 h 1847704"/>
                <a:gd name="connsiteX11683" fmla="*/ 819414 w 1842380"/>
                <a:gd name="connsiteY11683" fmla="*/ 743045 h 1847704"/>
                <a:gd name="connsiteX11684" fmla="*/ 822609 w 1842380"/>
                <a:gd name="connsiteY11684" fmla="*/ 743045 h 1847704"/>
                <a:gd name="connsiteX11685" fmla="*/ 822609 w 1842380"/>
                <a:gd name="connsiteY11685" fmla="*/ 743045 h 1847704"/>
                <a:gd name="connsiteX11686" fmla="*/ 822609 w 1842380"/>
                <a:gd name="connsiteY11686" fmla="*/ 1121106 h 1847704"/>
                <a:gd name="connsiteX11687" fmla="*/ 822609 w 1842380"/>
                <a:gd name="connsiteY11687" fmla="*/ 1157314 h 1847704"/>
                <a:gd name="connsiteX11688" fmla="*/ 819414 w 1842380"/>
                <a:gd name="connsiteY11688" fmla="*/ 1126963 h 1847704"/>
                <a:gd name="connsiteX11689" fmla="*/ 812492 w 1842380"/>
                <a:gd name="connsiteY11689" fmla="*/ 1120041 h 1847704"/>
                <a:gd name="connsiteX11690" fmla="*/ 812492 w 1842380"/>
                <a:gd name="connsiteY11690" fmla="*/ 1112054 h 1847704"/>
                <a:gd name="connsiteX11691" fmla="*/ 822609 w 1842380"/>
                <a:gd name="connsiteY11691" fmla="*/ 1121106 h 1847704"/>
                <a:gd name="connsiteX11692" fmla="*/ 822609 w 1842380"/>
                <a:gd name="connsiteY11692" fmla="*/ 1121106 h 1847704"/>
                <a:gd name="connsiteX11693" fmla="*/ 822609 w 1842380"/>
                <a:gd name="connsiteY11693" fmla="*/ 1157314 h 1847704"/>
                <a:gd name="connsiteX11694" fmla="*/ 821544 w 1842380"/>
                <a:gd name="connsiteY11694" fmla="*/ 1157314 h 1847704"/>
                <a:gd name="connsiteX11695" fmla="*/ 812492 w 1842380"/>
                <a:gd name="connsiteY11695" fmla="*/ 1154119 h 1847704"/>
                <a:gd name="connsiteX11696" fmla="*/ 812492 w 1842380"/>
                <a:gd name="connsiteY11696" fmla="*/ 1161042 h 1847704"/>
                <a:gd name="connsiteX11697" fmla="*/ 822609 w 1842380"/>
                <a:gd name="connsiteY11697" fmla="*/ 1164237 h 1847704"/>
                <a:gd name="connsiteX11698" fmla="*/ 822609 w 1842380"/>
                <a:gd name="connsiteY11698" fmla="*/ 1164237 h 1847704"/>
                <a:gd name="connsiteX11699" fmla="*/ 822609 w 1842380"/>
                <a:gd name="connsiteY11699" fmla="*/ 1157314 h 1847704"/>
                <a:gd name="connsiteX11700" fmla="*/ 822609 w 1842380"/>
                <a:gd name="connsiteY11700" fmla="*/ 1157314 h 1847704"/>
                <a:gd name="connsiteX11701" fmla="*/ 822609 w 1842380"/>
                <a:gd name="connsiteY11701" fmla="*/ 1271798 h 1847704"/>
                <a:gd name="connsiteX11702" fmla="*/ 822609 w 1842380"/>
                <a:gd name="connsiteY11702" fmla="*/ 1341552 h 1847704"/>
                <a:gd name="connsiteX11703" fmla="*/ 819414 w 1842380"/>
                <a:gd name="connsiteY11703" fmla="*/ 1340487 h 1847704"/>
                <a:gd name="connsiteX11704" fmla="*/ 812492 w 1842380"/>
                <a:gd name="connsiteY11704" fmla="*/ 1341552 h 1847704"/>
                <a:gd name="connsiteX11705" fmla="*/ 812492 w 1842380"/>
                <a:gd name="connsiteY11705" fmla="*/ 1296292 h 1847704"/>
                <a:gd name="connsiteX11706" fmla="*/ 813557 w 1842380"/>
                <a:gd name="connsiteY11706" fmla="*/ 1294162 h 1847704"/>
                <a:gd name="connsiteX11707" fmla="*/ 816752 w 1842380"/>
                <a:gd name="connsiteY11707" fmla="*/ 1289902 h 1847704"/>
                <a:gd name="connsiteX11708" fmla="*/ 817817 w 1842380"/>
                <a:gd name="connsiteY11708" fmla="*/ 1284045 h 1847704"/>
                <a:gd name="connsiteX11709" fmla="*/ 819947 w 1842380"/>
                <a:gd name="connsiteY11709" fmla="*/ 1277122 h 1847704"/>
                <a:gd name="connsiteX11710" fmla="*/ 822077 w 1842380"/>
                <a:gd name="connsiteY11710" fmla="*/ 1272862 h 1847704"/>
                <a:gd name="connsiteX11711" fmla="*/ 822077 w 1842380"/>
                <a:gd name="connsiteY11711" fmla="*/ 1271798 h 1847704"/>
                <a:gd name="connsiteX11712" fmla="*/ 822609 w 1842380"/>
                <a:gd name="connsiteY11712" fmla="*/ 1271798 h 1847704"/>
                <a:gd name="connsiteX11713" fmla="*/ 822609 w 1842380"/>
                <a:gd name="connsiteY11713" fmla="*/ 1411840 h 1847704"/>
                <a:gd name="connsiteX11714" fmla="*/ 822609 w 1842380"/>
                <a:gd name="connsiteY11714" fmla="*/ 1423022 h 1847704"/>
                <a:gd name="connsiteX11715" fmla="*/ 812492 w 1842380"/>
                <a:gd name="connsiteY11715" fmla="*/ 1418762 h 1847704"/>
                <a:gd name="connsiteX11716" fmla="*/ 812492 w 1842380"/>
                <a:gd name="connsiteY11716" fmla="*/ 1408645 h 1847704"/>
                <a:gd name="connsiteX11717" fmla="*/ 822609 w 1842380"/>
                <a:gd name="connsiteY11717" fmla="*/ 1411840 h 1847704"/>
                <a:gd name="connsiteX11718" fmla="*/ 822609 w 1842380"/>
                <a:gd name="connsiteY11718" fmla="*/ 1411840 h 1847704"/>
                <a:gd name="connsiteX11719" fmla="*/ 822609 w 1842380"/>
                <a:gd name="connsiteY11719" fmla="*/ 1465620 h 1847704"/>
                <a:gd name="connsiteX11720" fmla="*/ 822609 w 1842380"/>
                <a:gd name="connsiteY11720" fmla="*/ 1475737 h 1847704"/>
                <a:gd name="connsiteX11721" fmla="*/ 812492 w 1842380"/>
                <a:gd name="connsiteY11721" fmla="*/ 1472542 h 1847704"/>
                <a:gd name="connsiteX11722" fmla="*/ 812492 w 1842380"/>
                <a:gd name="connsiteY11722" fmla="*/ 1460295 h 1847704"/>
                <a:gd name="connsiteX11723" fmla="*/ 822609 w 1842380"/>
                <a:gd name="connsiteY11723" fmla="*/ 1465620 h 1847704"/>
                <a:gd name="connsiteX11724" fmla="*/ 822609 w 1842380"/>
                <a:gd name="connsiteY11724" fmla="*/ 1465620 h 1847704"/>
                <a:gd name="connsiteX11725" fmla="*/ 822609 w 1842380"/>
                <a:gd name="connsiteY11725" fmla="*/ 1734522 h 1847704"/>
                <a:gd name="connsiteX11726" fmla="*/ 822609 w 1842380"/>
                <a:gd name="connsiteY11726" fmla="*/ 1751562 h 1847704"/>
                <a:gd name="connsiteX11727" fmla="*/ 812492 w 1842380"/>
                <a:gd name="connsiteY11727" fmla="*/ 1748367 h 1847704"/>
                <a:gd name="connsiteX11728" fmla="*/ 812492 w 1842380"/>
                <a:gd name="connsiteY11728" fmla="*/ 1731328 h 1847704"/>
                <a:gd name="connsiteX11729" fmla="*/ 822609 w 1842380"/>
                <a:gd name="connsiteY11729" fmla="*/ 1734522 h 1847704"/>
                <a:gd name="connsiteX11730" fmla="*/ 822609 w 1842380"/>
                <a:gd name="connsiteY11730" fmla="*/ 1734522 h 1847704"/>
                <a:gd name="connsiteX11731" fmla="*/ 822609 w 1842380"/>
                <a:gd name="connsiteY11731" fmla="*/ 1821317 h 1847704"/>
                <a:gd name="connsiteX11732" fmla="*/ 822609 w 1842380"/>
                <a:gd name="connsiteY11732" fmla="*/ 1839421 h 1847704"/>
                <a:gd name="connsiteX11733" fmla="*/ 812492 w 1842380"/>
                <a:gd name="connsiteY11733" fmla="*/ 1835161 h 1847704"/>
                <a:gd name="connsiteX11734" fmla="*/ 812492 w 1842380"/>
                <a:gd name="connsiteY11734" fmla="*/ 1814394 h 1847704"/>
                <a:gd name="connsiteX11735" fmla="*/ 822609 w 1842380"/>
                <a:gd name="connsiteY11735" fmla="*/ 1821317 h 1847704"/>
                <a:gd name="connsiteX11736" fmla="*/ 812492 w 1842380"/>
                <a:gd name="connsiteY11736" fmla="*/ 881490 h 1847704"/>
                <a:gd name="connsiteX11737" fmla="*/ 796517 w 1842380"/>
                <a:gd name="connsiteY11737" fmla="*/ 881490 h 1847704"/>
                <a:gd name="connsiteX11738" fmla="*/ 796517 w 1842380"/>
                <a:gd name="connsiteY11738" fmla="*/ 908646 h 1847704"/>
                <a:gd name="connsiteX11739" fmla="*/ 812492 w 1842380"/>
                <a:gd name="connsiteY11739" fmla="*/ 919828 h 1847704"/>
                <a:gd name="connsiteX11740" fmla="*/ 812492 w 1842380"/>
                <a:gd name="connsiteY11740" fmla="*/ 881490 h 1847704"/>
                <a:gd name="connsiteX11741" fmla="*/ 812492 w 1842380"/>
                <a:gd name="connsiteY11741" fmla="*/ 881490 h 1847704"/>
                <a:gd name="connsiteX11742" fmla="*/ 812492 w 1842380"/>
                <a:gd name="connsiteY11742" fmla="*/ 11950 h 1847704"/>
                <a:gd name="connsiteX11743" fmla="*/ 812492 w 1842380"/>
                <a:gd name="connsiteY11743" fmla="*/ 43367 h 1847704"/>
                <a:gd name="connsiteX11744" fmla="*/ 796517 w 1842380"/>
                <a:gd name="connsiteY11744" fmla="*/ 33250 h 1847704"/>
                <a:gd name="connsiteX11745" fmla="*/ 796517 w 1842380"/>
                <a:gd name="connsiteY11745" fmla="*/ 15678 h 1847704"/>
                <a:gd name="connsiteX11746" fmla="*/ 800777 w 1842380"/>
                <a:gd name="connsiteY11746" fmla="*/ 16743 h 1847704"/>
                <a:gd name="connsiteX11747" fmla="*/ 809829 w 1842380"/>
                <a:gd name="connsiteY11747" fmla="*/ 13548 h 1847704"/>
                <a:gd name="connsiteX11748" fmla="*/ 812492 w 1842380"/>
                <a:gd name="connsiteY11748" fmla="*/ 11950 h 1847704"/>
                <a:gd name="connsiteX11749" fmla="*/ 812492 w 1842380"/>
                <a:gd name="connsiteY11749" fmla="*/ 11950 h 1847704"/>
                <a:gd name="connsiteX11750" fmla="*/ 812492 w 1842380"/>
                <a:gd name="connsiteY11750" fmla="*/ 99809 h 1847704"/>
                <a:gd name="connsiteX11751" fmla="*/ 812492 w 1842380"/>
                <a:gd name="connsiteY11751" fmla="*/ 115784 h 1847704"/>
                <a:gd name="connsiteX11752" fmla="*/ 796517 w 1842380"/>
                <a:gd name="connsiteY11752" fmla="*/ 113654 h 1847704"/>
                <a:gd name="connsiteX11753" fmla="*/ 796517 w 1842380"/>
                <a:gd name="connsiteY11753" fmla="*/ 94485 h 1847704"/>
                <a:gd name="connsiteX11754" fmla="*/ 798647 w 1842380"/>
                <a:gd name="connsiteY11754" fmla="*/ 96615 h 1847704"/>
                <a:gd name="connsiteX11755" fmla="*/ 812492 w 1842380"/>
                <a:gd name="connsiteY11755" fmla="*/ 99809 h 1847704"/>
                <a:gd name="connsiteX11756" fmla="*/ 812492 w 1842380"/>
                <a:gd name="connsiteY11756" fmla="*/ 99809 h 1847704"/>
                <a:gd name="connsiteX11757" fmla="*/ 812492 w 1842380"/>
                <a:gd name="connsiteY11757" fmla="*/ 279255 h 1847704"/>
                <a:gd name="connsiteX11758" fmla="*/ 812492 w 1842380"/>
                <a:gd name="connsiteY11758" fmla="*/ 327711 h 1847704"/>
                <a:gd name="connsiteX11759" fmla="*/ 801310 w 1842380"/>
                <a:gd name="connsiteY11759" fmla="*/ 325581 h 1847704"/>
                <a:gd name="connsiteX11760" fmla="*/ 797050 w 1842380"/>
                <a:gd name="connsiteY11760" fmla="*/ 323451 h 1847704"/>
                <a:gd name="connsiteX11761" fmla="*/ 797050 w 1842380"/>
                <a:gd name="connsiteY11761" fmla="*/ 275528 h 1847704"/>
                <a:gd name="connsiteX11762" fmla="*/ 812492 w 1842380"/>
                <a:gd name="connsiteY11762" fmla="*/ 279255 h 1847704"/>
                <a:gd name="connsiteX11763" fmla="*/ 812492 w 1842380"/>
                <a:gd name="connsiteY11763" fmla="*/ 279255 h 1847704"/>
                <a:gd name="connsiteX11764" fmla="*/ 812492 w 1842380"/>
                <a:gd name="connsiteY11764" fmla="*/ 395868 h 1847704"/>
                <a:gd name="connsiteX11765" fmla="*/ 812492 w 1842380"/>
                <a:gd name="connsiteY11765" fmla="*/ 416102 h 1847704"/>
                <a:gd name="connsiteX11766" fmla="*/ 796517 w 1842380"/>
                <a:gd name="connsiteY11766" fmla="*/ 409180 h 1847704"/>
                <a:gd name="connsiteX11767" fmla="*/ 796517 w 1842380"/>
                <a:gd name="connsiteY11767" fmla="*/ 399063 h 1847704"/>
                <a:gd name="connsiteX11768" fmla="*/ 803440 w 1842380"/>
                <a:gd name="connsiteY11768" fmla="*/ 400128 h 1847704"/>
                <a:gd name="connsiteX11769" fmla="*/ 809297 w 1842380"/>
                <a:gd name="connsiteY11769" fmla="*/ 397998 h 1847704"/>
                <a:gd name="connsiteX11770" fmla="*/ 812492 w 1842380"/>
                <a:gd name="connsiteY11770" fmla="*/ 395868 h 1847704"/>
                <a:gd name="connsiteX11771" fmla="*/ 812492 w 1842380"/>
                <a:gd name="connsiteY11771" fmla="*/ 395868 h 1847704"/>
                <a:gd name="connsiteX11772" fmla="*/ 812492 w 1842380"/>
                <a:gd name="connsiteY11772" fmla="*/ 449116 h 1847704"/>
                <a:gd name="connsiteX11773" fmla="*/ 812492 w 1842380"/>
                <a:gd name="connsiteY11773" fmla="*/ 459233 h 1847704"/>
                <a:gd name="connsiteX11774" fmla="*/ 803440 w 1842380"/>
                <a:gd name="connsiteY11774" fmla="*/ 458168 h 1847704"/>
                <a:gd name="connsiteX11775" fmla="*/ 796517 w 1842380"/>
                <a:gd name="connsiteY11775" fmla="*/ 461363 h 1847704"/>
                <a:gd name="connsiteX11776" fmla="*/ 796517 w 1842380"/>
                <a:gd name="connsiteY11776" fmla="*/ 441129 h 1847704"/>
                <a:gd name="connsiteX11777" fmla="*/ 806635 w 1842380"/>
                <a:gd name="connsiteY11777" fmla="*/ 448051 h 1847704"/>
                <a:gd name="connsiteX11778" fmla="*/ 812492 w 1842380"/>
                <a:gd name="connsiteY11778" fmla="*/ 449116 h 1847704"/>
                <a:gd name="connsiteX11779" fmla="*/ 812492 w 1842380"/>
                <a:gd name="connsiteY11779" fmla="*/ 449116 h 1847704"/>
                <a:gd name="connsiteX11780" fmla="*/ 812492 w 1842380"/>
                <a:gd name="connsiteY11780" fmla="*/ 489585 h 1847704"/>
                <a:gd name="connsiteX11781" fmla="*/ 812492 w 1842380"/>
                <a:gd name="connsiteY11781" fmla="*/ 509819 h 1847704"/>
                <a:gd name="connsiteX11782" fmla="*/ 809297 w 1842380"/>
                <a:gd name="connsiteY11782" fmla="*/ 509819 h 1847704"/>
                <a:gd name="connsiteX11783" fmla="*/ 799180 w 1842380"/>
                <a:gd name="connsiteY11783" fmla="*/ 514079 h 1847704"/>
                <a:gd name="connsiteX11784" fmla="*/ 797050 w 1842380"/>
                <a:gd name="connsiteY11784" fmla="*/ 514079 h 1847704"/>
                <a:gd name="connsiteX11785" fmla="*/ 797050 w 1842380"/>
                <a:gd name="connsiteY11785" fmla="*/ 493845 h 1847704"/>
                <a:gd name="connsiteX11786" fmla="*/ 807167 w 1842380"/>
                <a:gd name="connsiteY11786" fmla="*/ 491715 h 1847704"/>
                <a:gd name="connsiteX11787" fmla="*/ 812492 w 1842380"/>
                <a:gd name="connsiteY11787" fmla="*/ 489585 h 1847704"/>
                <a:gd name="connsiteX11788" fmla="*/ 812492 w 1842380"/>
                <a:gd name="connsiteY11788" fmla="*/ 489585 h 1847704"/>
                <a:gd name="connsiteX11789" fmla="*/ 812492 w 1842380"/>
                <a:gd name="connsiteY11789" fmla="*/ 489585 h 1847704"/>
                <a:gd name="connsiteX11790" fmla="*/ 812492 w 1842380"/>
                <a:gd name="connsiteY11790" fmla="*/ 518871 h 1847704"/>
                <a:gd name="connsiteX11791" fmla="*/ 812492 w 1842380"/>
                <a:gd name="connsiteY11791" fmla="*/ 558275 h 1847704"/>
                <a:gd name="connsiteX11792" fmla="*/ 812492 w 1842380"/>
                <a:gd name="connsiteY11792" fmla="*/ 558275 h 1847704"/>
                <a:gd name="connsiteX11793" fmla="*/ 806635 w 1842380"/>
                <a:gd name="connsiteY11793" fmla="*/ 558275 h 1847704"/>
                <a:gd name="connsiteX11794" fmla="*/ 802375 w 1842380"/>
                <a:gd name="connsiteY11794" fmla="*/ 558275 h 1847704"/>
                <a:gd name="connsiteX11795" fmla="*/ 799180 w 1842380"/>
                <a:gd name="connsiteY11795" fmla="*/ 560405 h 1847704"/>
                <a:gd name="connsiteX11796" fmla="*/ 797050 w 1842380"/>
                <a:gd name="connsiteY11796" fmla="*/ 561469 h 1847704"/>
                <a:gd name="connsiteX11797" fmla="*/ 797050 w 1842380"/>
                <a:gd name="connsiteY11797" fmla="*/ 548157 h 1847704"/>
                <a:gd name="connsiteX11798" fmla="*/ 799180 w 1842380"/>
                <a:gd name="connsiteY11798" fmla="*/ 547093 h 1847704"/>
                <a:gd name="connsiteX11799" fmla="*/ 802375 w 1842380"/>
                <a:gd name="connsiteY11799" fmla="*/ 544963 h 1847704"/>
                <a:gd name="connsiteX11800" fmla="*/ 810362 w 1842380"/>
                <a:gd name="connsiteY11800" fmla="*/ 543898 h 1847704"/>
                <a:gd name="connsiteX11801" fmla="*/ 812492 w 1842380"/>
                <a:gd name="connsiteY11801" fmla="*/ 541768 h 1847704"/>
                <a:gd name="connsiteX11802" fmla="*/ 810362 w 1842380"/>
                <a:gd name="connsiteY11802" fmla="*/ 537508 h 1847704"/>
                <a:gd name="connsiteX11803" fmla="*/ 807167 w 1842380"/>
                <a:gd name="connsiteY11803" fmla="*/ 537508 h 1847704"/>
                <a:gd name="connsiteX11804" fmla="*/ 803972 w 1842380"/>
                <a:gd name="connsiteY11804" fmla="*/ 537508 h 1847704"/>
                <a:gd name="connsiteX11805" fmla="*/ 800777 w 1842380"/>
                <a:gd name="connsiteY11805" fmla="*/ 539638 h 1847704"/>
                <a:gd name="connsiteX11806" fmla="*/ 797582 w 1842380"/>
                <a:gd name="connsiteY11806" fmla="*/ 539638 h 1847704"/>
                <a:gd name="connsiteX11807" fmla="*/ 797582 w 1842380"/>
                <a:gd name="connsiteY11807" fmla="*/ 525793 h 1847704"/>
                <a:gd name="connsiteX11808" fmla="*/ 803440 w 1842380"/>
                <a:gd name="connsiteY11808" fmla="*/ 522598 h 1847704"/>
                <a:gd name="connsiteX11809" fmla="*/ 811427 w 1842380"/>
                <a:gd name="connsiteY11809" fmla="*/ 521533 h 1847704"/>
                <a:gd name="connsiteX11810" fmla="*/ 812492 w 1842380"/>
                <a:gd name="connsiteY11810" fmla="*/ 518871 h 1847704"/>
                <a:gd name="connsiteX11811" fmla="*/ 812492 w 1842380"/>
                <a:gd name="connsiteY11811" fmla="*/ 518871 h 1847704"/>
                <a:gd name="connsiteX11812" fmla="*/ 812492 w 1842380"/>
                <a:gd name="connsiteY11812" fmla="*/ 563599 h 1847704"/>
                <a:gd name="connsiteX11813" fmla="*/ 812492 w 1842380"/>
                <a:gd name="connsiteY11813" fmla="*/ 578509 h 1847704"/>
                <a:gd name="connsiteX11814" fmla="*/ 810362 w 1842380"/>
                <a:gd name="connsiteY11814" fmla="*/ 579574 h 1847704"/>
                <a:gd name="connsiteX11815" fmla="*/ 807167 w 1842380"/>
                <a:gd name="connsiteY11815" fmla="*/ 581704 h 1847704"/>
                <a:gd name="connsiteX11816" fmla="*/ 808232 w 1842380"/>
                <a:gd name="connsiteY11816" fmla="*/ 583834 h 1847704"/>
                <a:gd name="connsiteX11817" fmla="*/ 810362 w 1842380"/>
                <a:gd name="connsiteY11817" fmla="*/ 585964 h 1847704"/>
                <a:gd name="connsiteX11818" fmla="*/ 812492 w 1842380"/>
                <a:gd name="connsiteY11818" fmla="*/ 585964 h 1847704"/>
                <a:gd name="connsiteX11819" fmla="*/ 812492 w 1842380"/>
                <a:gd name="connsiteY11819" fmla="*/ 634419 h 1847704"/>
                <a:gd name="connsiteX11820" fmla="*/ 810362 w 1842380"/>
                <a:gd name="connsiteY11820" fmla="*/ 635484 h 1847704"/>
                <a:gd name="connsiteX11821" fmla="*/ 803440 w 1842380"/>
                <a:gd name="connsiteY11821" fmla="*/ 638679 h 1847704"/>
                <a:gd name="connsiteX11822" fmla="*/ 799180 w 1842380"/>
                <a:gd name="connsiteY11822" fmla="*/ 641874 h 1847704"/>
                <a:gd name="connsiteX11823" fmla="*/ 797050 w 1842380"/>
                <a:gd name="connsiteY11823" fmla="*/ 645069 h 1847704"/>
                <a:gd name="connsiteX11824" fmla="*/ 797050 w 1842380"/>
                <a:gd name="connsiteY11824" fmla="*/ 626964 h 1847704"/>
                <a:gd name="connsiteX11825" fmla="*/ 799180 w 1842380"/>
                <a:gd name="connsiteY11825" fmla="*/ 625900 h 1847704"/>
                <a:gd name="connsiteX11826" fmla="*/ 802375 w 1842380"/>
                <a:gd name="connsiteY11826" fmla="*/ 623770 h 1847704"/>
                <a:gd name="connsiteX11827" fmla="*/ 803440 w 1842380"/>
                <a:gd name="connsiteY11827" fmla="*/ 620575 h 1847704"/>
                <a:gd name="connsiteX11828" fmla="*/ 802375 w 1842380"/>
                <a:gd name="connsiteY11828" fmla="*/ 618445 h 1847704"/>
                <a:gd name="connsiteX11829" fmla="*/ 796517 w 1842380"/>
                <a:gd name="connsiteY11829" fmla="*/ 617380 h 1847704"/>
                <a:gd name="connsiteX11830" fmla="*/ 796517 w 1842380"/>
                <a:gd name="connsiteY11830" fmla="*/ 573717 h 1847704"/>
                <a:gd name="connsiteX11831" fmla="*/ 802375 w 1842380"/>
                <a:gd name="connsiteY11831" fmla="*/ 571587 h 1847704"/>
                <a:gd name="connsiteX11832" fmla="*/ 812492 w 1842380"/>
                <a:gd name="connsiteY11832" fmla="*/ 563599 h 1847704"/>
                <a:gd name="connsiteX11833" fmla="*/ 812492 w 1842380"/>
                <a:gd name="connsiteY11833" fmla="*/ 563599 h 1847704"/>
                <a:gd name="connsiteX11834" fmla="*/ 812492 w 1842380"/>
                <a:gd name="connsiteY11834" fmla="*/ 659446 h 1847704"/>
                <a:gd name="connsiteX11835" fmla="*/ 812492 w 1842380"/>
                <a:gd name="connsiteY11835" fmla="*/ 686602 h 1847704"/>
                <a:gd name="connsiteX11836" fmla="*/ 810362 w 1842380"/>
                <a:gd name="connsiteY11836" fmla="*/ 686602 h 1847704"/>
                <a:gd name="connsiteX11837" fmla="*/ 806102 w 1842380"/>
                <a:gd name="connsiteY11837" fmla="*/ 684472 h 1847704"/>
                <a:gd name="connsiteX11838" fmla="*/ 800245 w 1842380"/>
                <a:gd name="connsiteY11838" fmla="*/ 681277 h 1847704"/>
                <a:gd name="connsiteX11839" fmla="*/ 798115 w 1842380"/>
                <a:gd name="connsiteY11839" fmla="*/ 678083 h 1847704"/>
                <a:gd name="connsiteX11840" fmla="*/ 797050 w 1842380"/>
                <a:gd name="connsiteY11840" fmla="*/ 674888 h 1847704"/>
                <a:gd name="connsiteX11841" fmla="*/ 797050 w 1842380"/>
                <a:gd name="connsiteY11841" fmla="*/ 671693 h 1847704"/>
                <a:gd name="connsiteX11842" fmla="*/ 799180 w 1842380"/>
                <a:gd name="connsiteY11842" fmla="*/ 669563 h 1847704"/>
                <a:gd name="connsiteX11843" fmla="*/ 803440 w 1842380"/>
                <a:gd name="connsiteY11843" fmla="*/ 665303 h 1847704"/>
                <a:gd name="connsiteX11844" fmla="*/ 806635 w 1842380"/>
                <a:gd name="connsiteY11844" fmla="*/ 662108 h 1847704"/>
                <a:gd name="connsiteX11845" fmla="*/ 812492 w 1842380"/>
                <a:gd name="connsiteY11845" fmla="*/ 659446 h 1847704"/>
                <a:gd name="connsiteX11846" fmla="*/ 812492 w 1842380"/>
                <a:gd name="connsiteY11846" fmla="*/ 659446 h 1847704"/>
                <a:gd name="connsiteX11847" fmla="*/ 812492 w 1842380"/>
                <a:gd name="connsiteY11847" fmla="*/ 710031 h 1847704"/>
                <a:gd name="connsiteX11848" fmla="*/ 812492 w 1842380"/>
                <a:gd name="connsiteY11848" fmla="*/ 721213 h 1847704"/>
                <a:gd name="connsiteX11849" fmla="*/ 796517 w 1842380"/>
                <a:gd name="connsiteY11849" fmla="*/ 724408 h 1847704"/>
                <a:gd name="connsiteX11850" fmla="*/ 796517 w 1842380"/>
                <a:gd name="connsiteY11850" fmla="*/ 717486 h 1847704"/>
                <a:gd name="connsiteX11851" fmla="*/ 807700 w 1842380"/>
                <a:gd name="connsiteY11851" fmla="*/ 714291 h 1847704"/>
                <a:gd name="connsiteX11852" fmla="*/ 812492 w 1842380"/>
                <a:gd name="connsiteY11852" fmla="*/ 710031 h 1847704"/>
                <a:gd name="connsiteX11853" fmla="*/ 812492 w 1842380"/>
                <a:gd name="connsiteY11853" fmla="*/ 710031 h 1847704"/>
                <a:gd name="connsiteX11854" fmla="*/ 812492 w 1842380"/>
                <a:gd name="connsiteY11854" fmla="*/ 740383 h 1847704"/>
                <a:gd name="connsiteX11855" fmla="*/ 812492 w 1842380"/>
                <a:gd name="connsiteY11855" fmla="*/ 748370 h 1847704"/>
                <a:gd name="connsiteX11856" fmla="*/ 796517 w 1842380"/>
                <a:gd name="connsiteY11856" fmla="*/ 740383 h 1847704"/>
                <a:gd name="connsiteX11857" fmla="*/ 796517 w 1842380"/>
                <a:gd name="connsiteY11857" fmla="*/ 732395 h 1847704"/>
                <a:gd name="connsiteX11858" fmla="*/ 812492 w 1842380"/>
                <a:gd name="connsiteY11858" fmla="*/ 740383 h 1847704"/>
                <a:gd name="connsiteX11859" fmla="*/ 812492 w 1842380"/>
                <a:gd name="connsiteY11859" fmla="*/ 740383 h 1847704"/>
                <a:gd name="connsiteX11860" fmla="*/ 812492 w 1842380"/>
                <a:gd name="connsiteY11860" fmla="*/ 748370 h 1847704"/>
                <a:gd name="connsiteX11861" fmla="*/ 812492 w 1842380"/>
                <a:gd name="connsiteY11861" fmla="*/ 756357 h 1847704"/>
                <a:gd name="connsiteX11862" fmla="*/ 798115 w 1842380"/>
                <a:gd name="connsiteY11862" fmla="*/ 764344 h 1847704"/>
                <a:gd name="connsiteX11863" fmla="*/ 797050 w 1842380"/>
                <a:gd name="connsiteY11863" fmla="*/ 765409 h 1847704"/>
                <a:gd name="connsiteX11864" fmla="*/ 797050 w 1842380"/>
                <a:gd name="connsiteY11864" fmla="*/ 757422 h 1847704"/>
                <a:gd name="connsiteX11865" fmla="*/ 812492 w 1842380"/>
                <a:gd name="connsiteY11865" fmla="*/ 748370 h 1847704"/>
                <a:gd name="connsiteX11866" fmla="*/ 812492 w 1842380"/>
                <a:gd name="connsiteY11866" fmla="*/ 748370 h 1847704"/>
                <a:gd name="connsiteX11867" fmla="*/ 812492 w 1842380"/>
                <a:gd name="connsiteY11867" fmla="*/ 1112054 h 1847704"/>
                <a:gd name="connsiteX11868" fmla="*/ 812492 w 1842380"/>
                <a:gd name="connsiteY11868" fmla="*/ 1120041 h 1847704"/>
                <a:gd name="connsiteX11869" fmla="*/ 803440 w 1842380"/>
                <a:gd name="connsiteY11869" fmla="*/ 1114184 h 1847704"/>
                <a:gd name="connsiteX11870" fmla="*/ 812492 w 1842380"/>
                <a:gd name="connsiteY11870" fmla="*/ 1153587 h 1847704"/>
                <a:gd name="connsiteX11871" fmla="*/ 812492 w 1842380"/>
                <a:gd name="connsiteY11871" fmla="*/ 1160509 h 1847704"/>
                <a:gd name="connsiteX11872" fmla="*/ 800245 w 1842380"/>
                <a:gd name="connsiteY11872" fmla="*/ 1151457 h 1847704"/>
                <a:gd name="connsiteX11873" fmla="*/ 797050 w 1842380"/>
                <a:gd name="connsiteY11873" fmla="*/ 1150392 h 1847704"/>
                <a:gd name="connsiteX11874" fmla="*/ 797050 w 1842380"/>
                <a:gd name="connsiteY11874" fmla="*/ 1101936 h 1847704"/>
                <a:gd name="connsiteX11875" fmla="*/ 801310 w 1842380"/>
                <a:gd name="connsiteY11875" fmla="*/ 1107794 h 1847704"/>
                <a:gd name="connsiteX11876" fmla="*/ 812492 w 1842380"/>
                <a:gd name="connsiteY11876" fmla="*/ 1112054 h 1847704"/>
                <a:gd name="connsiteX11877" fmla="*/ 812492 w 1842380"/>
                <a:gd name="connsiteY11877" fmla="*/ 1112054 h 1847704"/>
                <a:gd name="connsiteX11878" fmla="*/ 812492 w 1842380"/>
                <a:gd name="connsiteY11878" fmla="*/ 1296824 h 1847704"/>
                <a:gd name="connsiteX11879" fmla="*/ 812492 w 1842380"/>
                <a:gd name="connsiteY11879" fmla="*/ 1342085 h 1847704"/>
                <a:gd name="connsiteX11880" fmla="*/ 812492 w 1842380"/>
                <a:gd name="connsiteY11880" fmla="*/ 1343150 h 1847704"/>
                <a:gd name="connsiteX11881" fmla="*/ 810362 w 1842380"/>
                <a:gd name="connsiteY11881" fmla="*/ 1345280 h 1847704"/>
                <a:gd name="connsiteX11882" fmla="*/ 808232 w 1842380"/>
                <a:gd name="connsiteY11882" fmla="*/ 1348475 h 1847704"/>
                <a:gd name="connsiteX11883" fmla="*/ 806102 w 1842380"/>
                <a:gd name="connsiteY11883" fmla="*/ 1352734 h 1847704"/>
                <a:gd name="connsiteX11884" fmla="*/ 805037 w 1842380"/>
                <a:gd name="connsiteY11884" fmla="*/ 1356994 h 1847704"/>
                <a:gd name="connsiteX11885" fmla="*/ 803972 w 1842380"/>
                <a:gd name="connsiteY11885" fmla="*/ 1361254 h 1847704"/>
                <a:gd name="connsiteX11886" fmla="*/ 802907 w 1842380"/>
                <a:gd name="connsiteY11886" fmla="*/ 1365514 h 1847704"/>
                <a:gd name="connsiteX11887" fmla="*/ 800777 w 1842380"/>
                <a:gd name="connsiteY11887" fmla="*/ 1371371 h 1847704"/>
                <a:gd name="connsiteX11888" fmla="*/ 797582 w 1842380"/>
                <a:gd name="connsiteY11888" fmla="*/ 1373501 h 1847704"/>
                <a:gd name="connsiteX11889" fmla="*/ 797582 w 1842380"/>
                <a:gd name="connsiteY11889" fmla="*/ 1322916 h 1847704"/>
                <a:gd name="connsiteX11890" fmla="*/ 799712 w 1842380"/>
                <a:gd name="connsiteY11890" fmla="*/ 1319721 h 1847704"/>
                <a:gd name="connsiteX11891" fmla="*/ 802907 w 1842380"/>
                <a:gd name="connsiteY11891" fmla="*/ 1313863 h 1847704"/>
                <a:gd name="connsiteX11892" fmla="*/ 805037 w 1842380"/>
                <a:gd name="connsiteY11892" fmla="*/ 1308006 h 1847704"/>
                <a:gd name="connsiteX11893" fmla="*/ 809297 w 1842380"/>
                <a:gd name="connsiteY11893" fmla="*/ 1301084 h 1847704"/>
                <a:gd name="connsiteX11894" fmla="*/ 812492 w 1842380"/>
                <a:gd name="connsiteY11894" fmla="*/ 1296824 h 1847704"/>
                <a:gd name="connsiteX11895" fmla="*/ 812492 w 1842380"/>
                <a:gd name="connsiteY11895" fmla="*/ 1296824 h 1847704"/>
                <a:gd name="connsiteX11896" fmla="*/ 812492 w 1842380"/>
                <a:gd name="connsiteY11896" fmla="*/ 1408112 h 1847704"/>
                <a:gd name="connsiteX11897" fmla="*/ 812492 w 1842380"/>
                <a:gd name="connsiteY11897" fmla="*/ 1418229 h 1847704"/>
                <a:gd name="connsiteX11898" fmla="*/ 796517 w 1842380"/>
                <a:gd name="connsiteY11898" fmla="*/ 1416100 h 1847704"/>
                <a:gd name="connsiteX11899" fmla="*/ 796517 w 1842380"/>
                <a:gd name="connsiteY11899" fmla="*/ 1407047 h 1847704"/>
                <a:gd name="connsiteX11900" fmla="*/ 812492 w 1842380"/>
                <a:gd name="connsiteY11900" fmla="*/ 1408112 h 1847704"/>
                <a:gd name="connsiteX11901" fmla="*/ 812492 w 1842380"/>
                <a:gd name="connsiteY11901" fmla="*/ 1408112 h 1847704"/>
                <a:gd name="connsiteX11902" fmla="*/ 812492 w 1842380"/>
                <a:gd name="connsiteY11902" fmla="*/ 1459763 h 1847704"/>
                <a:gd name="connsiteX11903" fmla="*/ 812492 w 1842380"/>
                <a:gd name="connsiteY11903" fmla="*/ 1472010 h 1847704"/>
                <a:gd name="connsiteX11904" fmla="*/ 808232 w 1842380"/>
                <a:gd name="connsiteY11904" fmla="*/ 1468815 h 1847704"/>
                <a:gd name="connsiteX11905" fmla="*/ 801310 w 1842380"/>
                <a:gd name="connsiteY11905" fmla="*/ 1468815 h 1847704"/>
                <a:gd name="connsiteX11906" fmla="*/ 797050 w 1842380"/>
                <a:gd name="connsiteY11906" fmla="*/ 1468815 h 1847704"/>
                <a:gd name="connsiteX11907" fmla="*/ 797050 w 1842380"/>
                <a:gd name="connsiteY11907" fmla="*/ 1459763 h 1847704"/>
                <a:gd name="connsiteX11908" fmla="*/ 798115 w 1842380"/>
                <a:gd name="connsiteY11908" fmla="*/ 1459763 h 1847704"/>
                <a:gd name="connsiteX11909" fmla="*/ 797050 w 1842380"/>
                <a:gd name="connsiteY11909" fmla="*/ 1458698 h 1847704"/>
                <a:gd name="connsiteX11910" fmla="*/ 799180 w 1842380"/>
                <a:gd name="connsiteY11910" fmla="*/ 1458698 h 1847704"/>
                <a:gd name="connsiteX11911" fmla="*/ 797050 w 1842380"/>
                <a:gd name="connsiteY11911" fmla="*/ 1456568 h 1847704"/>
                <a:gd name="connsiteX11912" fmla="*/ 797050 w 1842380"/>
                <a:gd name="connsiteY11912" fmla="*/ 1418229 h 1847704"/>
                <a:gd name="connsiteX11913" fmla="*/ 812492 w 1842380"/>
                <a:gd name="connsiteY11913" fmla="*/ 1459763 h 1847704"/>
                <a:gd name="connsiteX11914" fmla="*/ 812492 w 1842380"/>
                <a:gd name="connsiteY11914" fmla="*/ 1459763 h 1847704"/>
                <a:gd name="connsiteX11915" fmla="*/ 812492 w 1842380"/>
                <a:gd name="connsiteY11915" fmla="*/ 1731328 h 1847704"/>
                <a:gd name="connsiteX11916" fmla="*/ 812492 w 1842380"/>
                <a:gd name="connsiteY11916" fmla="*/ 1748367 h 1847704"/>
                <a:gd name="connsiteX11917" fmla="*/ 796517 w 1842380"/>
                <a:gd name="connsiteY11917" fmla="*/ 1746237 h 1847704"/>
                <a:gd name="connsiteX11918" fmla="*/ 796517 w 1842380"/>
                <a:gd name="connsiteY11918" fmla="*/ 1730263 h 1847704"/>
                <a:gd name="connsiteX11919" fmla="*/ 812492 w 1842380"/>
                <a:gd name="connsiteY11919" fmla="*/ 1731328 h 1847704"/>
                <a:gd name="connsiteX11920" fmla="*/ 812492 w 1842380"/>
                <a:gd name="connsiteY11920" fmla="*/ 1731328 h 1847704"/>
                <a:gd name="connsiteX11921" fmla="*/ 812492 w 1842380"/>
                <a:gd name="connsiteY11921" fmla="*/ 1814394 h 1847704"/>
                <a:gd name="connsiteX11922" fmla="*/ 812492 w 1842380"/>
                <a:gd name="connsiteY11922" fmla="*/ 1834629 h 1847704"/>
                <a:gd name="connsiteX11923" fmla="*/ 808232 w 1842380"/>
                <a:gd name="connsiteY11923" fmla="*/ 1832499 h 1847704"/>
                <a:gd name="connsiteX11924" fmla="*/ 798115 w 1842380"/>
                <a:gd name="connsiteY11924" fmla="*/ 1833564 h 1847704"/>
                <a:gd name="connsiteX11925" fmla="*/ 797050 w 1842380"/>
                <a:gd name="connsiteY11925" fmla="*/ 1833564 h 1847704"/>
                <a:gd name="connsiteX11926" fmla="*/ 797050 w 1842380"/>
                <a:gd name="connsiteY11926" fmla="*/ 1788303 h 1847704"/>
                <a:gd name="connsiteX11927" fmla="*/ 812492 w 1842380"/>
                <a:gd name="connsiteY11927" fmla="*/ 1814394 h 1847704"/>
                <a:gd name="connsiteX11928" fmla="*/ 812492 w 1842380"/>
                <a:gd name="connsiteY11928" fmla="*/ 1814394 h 1847704"/>
                <a:gd name="connsiteX11929" fmla="*/ 796517 w 1842380"/>
                <a:gd name="connsiteY11929" fmla="*/ 1595013 h 1847704"/>
                <a:gd name="connsiteX11930" fmla="*/ 796517 w 1842380"/>
                <a:gd name="connsiteY11930" fmla="*/ 1549752 h 1847704"/>
                <a:gd name="connsiteX11931" fmla="*/ 805570 w 1842380"/>
                <a:gd name="connsiteY11931" fmla="*/ 1550817 h 1847704"/>
                <a:gd name="connsiteX11932" fmla="*/ 796517 w 1842380"/>
                <a:gd name="connsiteY11932" fmla="*/ 1595013 h 1847704"/>
                <a:gd name="connsiteX11933" fmla="*/ 796517 w 1842380"/>
                <a:gd name="connsiteY11933" fmla="*/ 1595013 h 1847704"/>
                <a:gd name="connsiteX11934" fmla="*/ 796517 w 1842380"/>
                <a:gd name="connsiteY11934" fmla="*/ 1257421 h 1847704"/>
                <a:gd name="connsiteX11935" fmla="*/ 796517 w 1842380"/>
                <a:gd name="connsiteY11935" fmla="*/ 1243044 h 1847704"/>
                <a:gd name="connsiteX11936" fmla="*/ 797582 w 1842380"/>
                <a:gd name="connsiteY11936" fmla="*/ 1241979 h 1847704"/>
                <a:gd name="connsiteX11937" fmla="*/ 805570 w 1842380"/>
                <a:gd name="connsiteY11937" fmla="*/ 1243044 h 1847704"/>
                <a:gd name="connsiteX11938" fmla="*/ 807700 w 1842380"/>
                <a:gd name="connsiteY11938" fmla="*/ 1245174 h 1847704"/>
                <a:gd name="connsiteX11939" fmla="*/ 808765 w 1842380"/>
                <a:gd name="connsiteY11939" fmla="*/ 1249433 h 1847704"/>
                <a:gd name="connsiteX11940" fmla="*/ 806635 w 1842380"/>
                <a:gd name="connsiteY11940" fmla="*/ 1251563 h 1847704"/>
                <a:gd name="connsiteX11941" fmla="*/ 803440 w 1842380"/>
                <a:gd name="connsiteY11941" fmla="*/ 1253693 h 1847704"/>
                <a:gd name="connsiteX11942" fmla="*/ 796517 w 1842380"/>
                <a:gd name="connsiteY11942" fmla="*/ 1257421 h 1847704"/>
                <a:gd name="connsiteX11943" fmla="*/ 796517 w 1842380"/>
                <a:gd name="connsiteY11943" fmla="*/ 1257421 h 1847704"/>
                <a:gd name="connsiteX11944" fmla="*/ 796517 w 1842380"/>
                <a:gd name="connsiteY11944" fmla="*/ 1257421 h 1847704"/>
                <a:gd name="connsiteX11945" fmla="*/ 796517 w 1842380"/>
                <a:gd name="connsiteY11945" fmla="*/ 1224939 h 1847704"/>
                <a:gd name="connsiteX11946" fmla="*/ 796517 w 1842380"/>
                <a:gd name="connsiteY11946" fmla="*/ 1213757 h 1847704"/>
                <a:gd name="connsiteX11947" fmla="*/ 799712 w 1842380"/>
                <a:gd name="connsiteY11947" fmla="*/ 1215887 h 1847704"/>
                <a:gd name="connsiteX11948" fmla="*/ 798647 w 1842380"/>
                <a:gd name="connsiteY11948" fmla="*/ 1221744 h 1847704"/>
                <a:gd name="connsiteX11949" fmla="*/ 796517 w 1842380"/>
                <a:gd name="connsiteY11949" fmla="*/ 1224939 h 1847704"/>
                <a:gd name="connsiteX11950" fmla="*/ 796517 w 1842380"/>
                <a:gd name="connsiteY11950" fmla="*/ 1224939 h 1847704"/>
                <a:gd name="connsiteX11951" fmla="*/ 796517 w 1842380"/>
                <a:gd name="connsiteY11951" fmla="*/ 1196718 h 1847704"/>
                <a:gd name="connsiteX11952" fmla="*/ 796517 w 1842380"/>
                <a:gd name="connsiteY11952" fmla="*/ 1183406 h 1847704"/>
                <a:gd name="connsiteX11953" fmla="*/ 796517 w 1842380"/>
                <a:gd name="connsiteY11953" fmla="*/ 1183406 h 1847704"/>
                <a:gd name="connsiteX11954" fmla="*/ 798647 w 1842380"/>
                <a:gd name="connsiteY11954" fmla="*/ 1189263 h 1847704"/>
                <a:gd name="connsiteX11955" fmla="*/ 799712 w 1842380"/>
                <a:gd name="connsiteY11955" fmla="*/ 1193523 h 1847704"/>
                <a:gd name="connsiteX11956" fmla="*/ 796517 w 1842380"/>
                <a:gd name="connsiteY11956" fmla="*/ 1196718 h 1847704"/>
                <a:gd name="connsiteX11957" fmla="*/ 796517 w 1842380"/>
                <a:gd name="connsiteY11957" fmla="*/ 881490 h 1847704"/>
                <a:gd name="connsiteX11958" fmla="*/ 786400 w 1842380"/>
                <a:gd name="connsiteY11958" fmla="*/ 881490 h 1847704"/>
                <a:gd name="connsiteX11959" fmla="*/ 786400 w 1842380"/>
                <a:gd name="connsiteY11959" fmla="*/ 900659 h 1847704"/>
                <a:gd name="connsiteX11960" fmla="*/ 796517 w 1842380"/>
                <a:gd name="connsiteY11960" fmla="*/ 908646 h 1847704"/>
                <a:gd name="connsiteX11961" fmla="*/ 796517 w 1842380"/>
                <a:gd name="connsiteY11961" fmla="*/ 881490 h 1847704"/>
                <a:gd name="connsiteX11962" fmla="*/ 796517 w 1842380"/>
                <a:gd name="connsiteY11962" fmla="*/ 881490 h 1847704"/>
                <a:gd name="connsiteX11963" fmla="*/ 796517 w 1842380"/>
                <a:gd name="connsiteY11963" fmla="*/ 15678 h 1847704"/>
                <a:gd name="connsiteX11964" fmla="*/ 796517 w 1842380"/>
                <a:gd name="connsiteY11964" fmla="*/ 33782 h 1847704"/>
                <a:gd name="connsiteX11965" fmla="*/ 786400 w 1842380"/>
                <a:gd name="connsiteY11965" fmla="*/ 31652 h 1847704"/>
                <a:gd name="connsiteX11966" fmla="*/ 786400 w 1842380"/>
                <a:gd name="connsiteY11966" fmla="*/ 14613 h 1847704"/>
                <a:gd name="connsiteX11967" fmla="*/ 796517 w 1842380"/>
                <a:gd name="connsiteY11967" fmla="*/ 15678 h 1847704"/>
                <a:gd name="connsiteX11968" fmla="*/ 796517 w 1842380"/>
                <a:gd name="connsiteY11968" fmla="*/ 15678 h 1847704"/>
                <a:gd name="connsiteX11969" fmla="*/ 796517 w 1842380"/>
                <a:gd name="connsiteY11969" fmla="*/ 94485 h 1847704"/>
                <a:gd name="connsiteX11970" fmla="*/ 796517 w 1842380"/>
                <a:gd name="connsiteY11970" fmla="*/ 113654 h 1847704"/>
                <a:gd name="connsiteX11971" fmla="*/ 793323 w 1842380"/>
                <a:gd name="connsiteY11971" fmla="*/ 112589 h 1847704"/>
                <a:gd name="connsiteX11972" fmla="*/ 786400 w 1842380"/>
                <a:gd name="connsiteY11972" fmla="*/ 115784 h 1847704"/>
                <a:gd name="connsiteX11973" fmla="*/ 786400 w 1842380"/>
                <a:gd name="connsiteY11973" fmla="*/ 85433 h 1847704"/>
                <a:gd name="connsiteX11974" fmla="*/ 796517 w 1842380"/>
                <a:gd name="connsiteY11974" fmla="*/ 94485 h 1847704"/>
                <a:gd name="connsiteX11975" fmla="*/ 796517 w 1842380"/>
                <a:gd name="connsiteY11975" fmla="*/ 94485 h 1847704"/>
                <a:gd name="connsiteX11976" fmla="*/ 796517 w 1842380"/>
                <a:gd name="connsiteY11976" fmla="*/ 275528 h 1847704"/>
                <a:gd name="connsiteX11977" fmla="*/ 796517 w 1842380"/>
                <a:gd name="connsiteY11977" fmla="*/ 322919 h 1847704"/>
                <a:gd name="connsiteX11978" fmla="*/ 786400 w 1842380"/>
                <a:gd name="connsiteY11978" fmla="*/ 315996 h 1847704"/>
                <a:gd name="connsiteX11979" fmla="*/ 786400 w 1842380"/>
                <a:gd name="connsiteY11979" fmla="*/ 273398 h 1847704"/>
                <a:gd name="connsiteX11980" fmla="*/ 796517 w 1842380"/>
                <a:gd name="connsiteY11980" fmla="*/ 275528 h 1847704"/>
                <a:gd name="connsiteX11981" fmla="*/ 796517 w 1842380"/>
                <a:gd name="connsiteY11981" fmla="*/ 275528 h 1847704"/>
                <a:gd name="connsiteX11982" fmla="*/ 796517 w 1842380"/>
                <a:gd name="connsiteY11982" fmla="*/ 399596 h 1847704"/>
                <a:gd name="connsiteX11983" fmla="*/ 796517 w 1842380"/>
                <a:gd name="connsiteY11983" fmla="*/ 409713 h 1847704"/>
                <a:gd name="connsiteX11984" fmla="*/ 786400 w 1842380"/>
                <a:gd name="connsiteY11984" fmla="*/ 410778 h 1847704"/>
                <a:gd name="connsiteX11985" fmla="*/ 786400 w 1842380"/>
                <a:gd name="connsiteY11985" fmla="*/ 400661 h 1847704"/>
                <a:gd name="connsiteX11986" fmla="*/ 796517 w 1842380"/>
                <a:gd name="connsiteY11986" fmla="*/ 399596 h 1847704"/>
                <a:gd name="connsiteX11987" fmla="*/ 796517 w 1842380"/>
                <a:gd name="connsiteY11987" fmla="*/ 399596 h 1847704"/>
                <a:gd name="connsiteX11988" fmla="*/ 796517 w 1842380"/>
                <a:gd name="connsiteY11988" fmla="*/ 441129 h 1847704"/>
                <a:gd name="connsiteX11989" fmla="*/ 796517 w 1842380"/>
                <a:gd name="connsiteY11989" fmla="*/ 461363 h 1847704"/>
                <a:gd name="connsiteX11990" fmla="*/ 786400 w 1842380"/>
                <a:gd name="connsiteY11990" fmla="*/ 467221 h 1847704"/>
                <a:gd name="connsiteX11991" fmla="*/ 786400 w 1842380"/>
                <a:gd name="connsiteY11991" fmla="*/ 457103 h 1847704"/>
                <a:gd name="connsiteX11992" fmla="*/ 794388 w 1842380"/>
                <a:gd name="connsiteY11992" fmla="*/ 453909 h 1847704"/>
                <a:gd name="connsiteX11993" fmla="*/ 786400 w 1842380"/>
                <a:gd name="connsiteY11993" fmla="*/ 446986 h 1847704"/>
                <a:gd name="connsiteX11994" fmla="*/ 786400 w 1842380"/>
                <a:gd name="connsiteY11994" fmla="*/ 431012 h 1847704"/>
                <a:gd name="connsiteX11995" fmla="*/ 796517 w 1842380"/>
                <a:gd name="connsiteY11995" fmla="*/ 441129 h 1847704"/>
                <a:gd name="connsiteX11996" fmla="*/ 796517 w 1842380"/>
                <a:gd name="connsiteY11996" fmla="*/ 441129 h 1847704"/>
                <a:gd name="connsiteX11997" fmla="*/ 796517 w 1842380"/>
                <a:gd name="connsiteY11997" fmla="*/ 493845 h 1847704"/>
                <a:gd name="connsiteX11998" fmla="*/ 796517 w 1842380"/>
                <a:gd name="connsiteY11998" fmla="*/ 514079 h 1847704"/>
                <a:gd name="connsiteX11999" fmla="*/ 786400 w 1842380"/>
                <a:gd name="connsiteY11999" fmla="*/ 519936 h 1847704"/>
                <a:gd name="connsiteX12000" fmla="*/ 786400 w 1842380"/>
                <a:gd name="connsiteY12000" fmla="*/ 498637 h 1847704"/>
                <a:gd name="connsiteX12001" fmla="*/ 795453 w 1842380"/>
                <a:gd name="connsiteY12001" fmla="*/ 495442 h 1847704"/>
                <a:gd name="connsiteX12002" fmla="*/ 796517 w 1842380"/>
                <a:gd name="connsiteY12002" fmla="*/ 493845 h 1847704"/>
                <a:gd name="connsiteX12003" fmla="*/ 796517 w 1842380"/>
                <a:gd name="connsiteY12003" fmla="*/ 493845 h 1847704"/>
                <a:gd name="connsiteX12004" fmla="*/ 796517 w 1842380"/>
                <a:gd name="connsiteY12004" fmla="*/ 525793 h 1847704"/>
                <a:gd name="connsiteX12005" fmla="*/ 796517 w 1842380"/>
                <a:gd name="connsiteY12005" fmla="*/ 539105 h 1847704"/>
                <a:gd name="connsiteX12006" fmla="*/ 794388 w 1842380"/>
                <a:gd name="connsiteY12006" fmla="*/ 539105 h 1847704"/>
                <a:gd name="connsiteX12007" fmla="*/ 790128 w 1842380"/>
                <a:gd name="connsiteY12007" fmla="*/ 540170 h 1847704"/>
                <a:gd name="connsiteX12008" fmla="*/ 786933 w 1842380"/>
                <a:gd name="connsiteY12008" fmla="*/ 541235 h 1847704"/>
                <a:gd name="connsiteX12009" fmla="*/ 786933 w 1842380"/>
                <a:gd name="connsiteY12009" fmla="*/ 530053 h 1847704"/>
                <a:gd name="connsiteX12010" fmla="*/ 790128 w 1842380"/>
                <a:gd name="connsiteY12010" fmla="*/ 527923 h 1847704"/>
                <a:gd name="connsiteX12011" fmla="*/ 796517 w 1842380"/>
                <a:gd name="connsiteY12011" fmla="*/ 525793 h 1847704"/>
                <a:gd name="connsiteX12012" fmla="*/ 796517 w 1842380"/>
                <a:gd name="connsiteY12012" fmla="*/ 525793 h 1847704"/>
                <a:gd name="connsiteX12013" fmla="*/ 796517 w 1842380"/>
                <a:gd name="connsiteY12013" fmla="*/ 525793 h 1847704"/>
                <a:gd name="connsiteX12014" fmla="*/ 796517 w 1842380"/>
                <a:gd name="connsiteY12014" fmla="*/ 548157 h 1847704"/>
                <a:gd name="connsiteX12015" fmla="*/ 796517 w 1842380"/>
                <a:gd name="connsiteY12015" fmla="*/ 561469 h 1847704"/>
                <a:gd name="connsiteX12016" fmla="*/ 795453 w 1842380"/>
                <a:gd name="connsiteY12016" fmla="*/ 562534 h 1847704"/>
                <a:gd name="connsiteX12017" fmla="*/ 791193 w 1842380"/>
                <a:gd name="connsiteY12017" fmla="*/ 565729 h 1847704"/>
                <a:gd name="connsiteX12018" fmla="*/ 786933 w 1842380"/>
                <a:gd name="connsiteY12018" fmla="*/ 566794 h 1847704"/>
                <a:gd name="connsiteX12019" fmla="*/ 786933 w 1842380"/>
                <a:gd name="connsiteY12019" fmla="*/ 554547 h 1847704"/>
                <a:gd name="connsiteX12020" fmla="*/ 787998 w 1842380"/>
                <a:gd name="connsiteY12020" fmla="*/ 553482 h 1847704"/>
                <a:gd name="connsiteX12021" fmla="*/ 793855 w 1842380"/>
                <a:gd name="connsiteY12021" fmla="*/ 551352 h 1847704"/>
                <a:gd name="connsiteX12022" fmla="*/ 796517 w 1842380"/>
                <a:gd name="connsiteY12022" fmla="*/ 548157 h 1847704"/>
                <a:gd name="connsiteX12023" fmla="*/ 796517 w 1842380"/>
                <a:gd name="connsiteY12023" fmla="*/ 548157 h 1847704"/>
                <a:gd name="connsiteX12024" fmla="*/ 796517 w 1842380"/>
                <a:gd name="connsiteY12024" fmla="*/ 572652 h 1847704"/>
                <a:gd name="connsiteX12025" fmla="*/ 796517 w 1842380"/>
                <a:gd name="connsiteY12025" fmla="*/ 616315 h 1847704"/>
                <a:gd name="connsiteX12026" fmla="*/ 794388 w 1842380"/>
                <a:gd name="connsiteY12026" fmla="*/ 615250 h 1847704"/>
                <a:gd name="connsiteX12027" fmla="*/ 788530 w 1842380"/>
                <a:gd name="connsiteY12027" fmla="*/ 615250 h 1847704"/>
                <a:gd name="connsiteX12028" fmla="*/ 786400 w 1842380"/>
                <a:gd name="connsiteY12028" fmla="*/ 615250 h 1847704"/>
                <a:gd name="connsiteX12029" fmla="*/ 786400 w 1842380"/>
                <a:gd name="connsiteY12029" fmla="*/ 577976 h 1847704"/>
                <a:gd name="connsiteX12030" fmla="*/ 786400 w 1842380"/>
                <a:gd name="connsiteY12030" fmla="*/ 577976 h 1847704"/>
                <a:gd name="connsiteX12031" fmla="*/ 794388 w 1842380"/>
                <a:gd name="connsiteY12031" fmla="*/ 573717 h 1847704"/>
                <a:gd name="connsiteX12032" fmla="*/ 796517 w 1842380"/>
                <a:gd name="connsiteY12032" fmla="*/ 572652 h 1847704"/>
                <a:gd name="connsiteX12033" fmla="*/ 796517 w 1842380"/>
                <a:gd name="connsiteY12033" fmla="*/ 572652 h 1847704"/>
                <a:gd name="connsiteX12034" fmla="*/ 796517 w 1842380"/>
                <a:gd name="connsiteY12034" fmla="*/ 626964 h 1847704"/>
                <a:gd name="connsiteX12035" fmla="*/ 796517 w 1842380"/>
                <a:gd name="connsiteY12035" fmla="*/ 646134 h 1847704"/>
                <a:gd name="connsiteX12036" fmla="*/ 796517 w 1842380"/>
                <a:gd name="connsiteY12036" fmla="*/ 646134 h 1847704"/>
                <a:gd name="connsiteX12037" fmla="*/ 793323 w 1842380"/>
                <a:gd name="connsiteY12037" fmla="*/ 649329 h 1847704"/>
                <a:gd name="connsiteX12038" fmla="*/ 789063 w 1842380"/>
                <a:gd name="connsiteY12038" fmla="*/ 648264 h 1847704"/>
                <a:gd name="connsiteX12039" fmla="*/ 786933 w 1842380"/>
                <a:gd name="connsiteY12039" fmla="*/ 647199 h 1847704"/>
                <a:gd name="connsiteX12040" fmla="*/ 786933 w 1842380"/>
                <a:gd name="connsiteY12040" fmla="*/ 632289 h 1847704"/>
                <a:gd name="connsiteX12041" fmla="*/ 789063 w 1842380"/>
                <a:gd name="connsiteY12041" fmla="*/ 630159 h 1847704"/>
                <a:gd name="connsiteX12042" fmla="*/ 792258 w 1842380"/>
                <a:gd name="connsiteY12042" fmla="*/ 628029 h 1847704"/>
                <a:gd name="connsiteX12043" fmla="*/ 796517 w 1842380"/>
                <a:gd name="connsiteY12043" fmla="*/ 626964 h 1847704"/>
                <a:gd name="connsiteX12044" fmla="*/ 796517 w 1842380"/>
                <a:gd name="connsiteY12044" fmla="*/ 626964 h 1847704"/>
                <a:gd name="connsiteX12045" fmla="*/ 796517 w 1842380"/>
                <a:gd name="connsiteY12045" fmla="*/ 670628 h 1847704"/>
                <a:gd name="connsiteX12046" fmla="*/ 796517 w 1842380"/>
                <a:gd name="connsiteY12046" fmla="*/ 673823 h 1847704"/>
                <a:gd name="connsiteX12047" fmla="*/ 796517 w 1842380"/>
                <a:gd name="connsiteY12047" fmla="*/ 671693 h 1847704"/>
                <a:gd name="connsiteX12048" fmla="*/ 796517 w 1842380"/>
                <a:gd name="connsiteY12048" fmla="*/ 670628 h 1847704"/>
                <a:gd name="connsiteX12049" fmla="*/ 796517 w 1842380"/>
                <a:gd name="connsiteY12049" fmla="*/ 670628 h 1847704"/>
                <a:gd name="connsiteX12050" fmla="*/ 796517 w 1842380"/>
                <a:gd name="connsiteY12050" fmla="*/ 718019 h 1847704"/>
                <a:gd name="connsiteX12051" fmla="*/ 796517 w 1842380"/>
                <a:gd name="connsiteY12051" fmla="*/ 724941 h 1847704"/>
                <a:gd name="connsiteX12052" fmla="*/ 792258 w 1842380"/>
                <a:gd name="connsiteY12052" fmla="*/ 728136 h 1847704"/>
                <a:gd name="connsiteX12053" fmla="*/ 790128 w 1842380"/>
                <a:gd name="connsiteY12053" fmla="*/ 730266 h 1847704"/>
                <a:gd name="connsiteX12054" fmla="*/ 797050 w 1842380"/>
                <a:gd name="connsiteY12054" fmla="*/ 732395 h 1847704"/>
                <a:gd name="connsiteX12055" fmla="*/ 797050 w 1842380"/>
                <a:gd name="connsiteY12055" fmla="*/ 740383 h 1847704"/>
                <a:gd name="connsiteX12056" fmla="*/ 786933 w 1842380"/>
                <a:gd name="connsiteY12056" fmla="*/ 736123 h 1847704"/>
                <a:gd name="connsiteX12057" fmla="*/ 786933 w 1842380"/>
                <a:gd name="connsiteY12057" fmla="*/ 726006 h 1847704"/>
                <a:gd name="connsiteX12058" fmla="*/ 796517 w 1842380"/>
                <a:gd name="connsiteY12058" fmla="*/ 718019 h 1847704"/>
                <a:gd name="connsiteX12059" fmla="*/ 796517 w 1842380"/>
                <a:gd name="connsiteY12059" fmla="*/ 718019 h 1847704"/>
                <a:gd name="connsiteX12060" fmla="*/ 796517 w 1842380"/>
                <a:gd name="connsiteY12060" fmla="*/ 757422 h 1847704"/>
                <a:gd name="connsiteX12061" fmla="*/ 796517 w 1842380"/>
                <a:gd name="connsiteY12061" fmla="*/ 765409 h 1847704"/>
                <a:gd name="connsiteX12062" fmla="*/ 786400 w 1842380"/>
                <a:gd name="connsiteY12062" fmla="*/ 776591 h 1847704"/>
                <a:gd name="connsiteX12063" fmla="*/ 786400 w 1842380"/>
                <a:gd name="connsiteY12063" fmla="*/ 768604 h 1847704"/>
                <a:gd name="connsiteX12064" fmla="*/ 790660 w 1842380"/>
                <a:gd name="connsiteY12064" fmla="*/ 764344 h 1847704"/>
                <a:gd name="connsiteX12065" fmla="*/ 786400 w 1842380"/>
                <a:gd name="connsiteY12065" fmla="*/ 763279 h 1847704"/>
                <a:gd name="connsiteX12066" fmla="*/ 786400 w 1842380"/>
                <a:gd name="connsiteY12066" fmla="*/ 755292 h 1847704"/>
                <a:gd name="connsiteX12067" fmla="*/ 795453 w 1842380"/>
                <a:gd name="connsiteY12067" fmla="*/ 757422 h 1847704"/>
                <a:gd name="connsiteX12068" fmla="*/ 796517 w 1842380"/>
                <a:gd name="connsiteY12068" fmla="*/ 757422 h 1847704"/>
                <a:gd name="connsiteX12069" fmla="*/ 796517 w 1842380"/>
                <a:gd name="connsiteY12069" fmla="*/ 757422 h 1847704"/>
                <a:gd name="connsiteX12070" fmla="*/ 796517 w 1842380"/>
                <a:gd name="connsiteY12070" fmla="*/ 1101936 h 1847704"/>
                <a:gd name="connsiteX12071" fmla="*/ 796517 w 1842380"/>
                <a:gd name="connsiteY12071" fmla="*/ 1150392 h 1847704"/>
                <a:gd name="connsiteX12072" fmla="*/ 794388 w 1842380"/>
                <a:gd name="connsiteY12072" fmla="*/ 1149327 h 1847704"/>
                <a:gd name="connsiteX12073" fmla="*/ 786400 w 1842380"/>
                <a:gd name="connsiteY12073" fmla="*/ 1145067 h 1847704"/>
                <a:gd name="connsiteX12074" fmla="*/ 786400 w 1842380"/>
                <a:gd name="connsiteY12074" fmla="*/ 1138145 h 1847704"/>
                <a:gd name="connsiteX12075" fmla="*/ 794388 w 1842380"/>
                <a:gd name="connsiteY12075" fmla="*/ 1142405 h 1847704"/>
                <a:gd name="connsiteX12076" fmla="*/ 796517 w 1842380"/>
                <a:gd name="connsiteY12076" fmla="*/ 1143470 h 1847704"/>
                <a:gd name="connsiteX12077" fmla="*/ 795453 w 1842380"/>
                <a:gd name="connsiteY12077" fmla="*/ 1112054 h 1847704"/>
                <a:gd name="connsiteX12078" fmla="*/ 786400 w 1842380"/>
                <a:gd name="connsiteY12078" fmla="*/ 1100872 h 1847704"/>
                <a:gd name="connsiteX12079" fmla="*/ 786400 w 1842380"/>
                <a:gd name="connsiteY12079" fmla="*/ 1093949 h 1847704"/>
                <a:gd name="connsiteX12080" fmla="*/ 796517 w 1842380"/>
                <a:gd name="connsiteY12080" fmla="*/ 1101936 h 1847704"/>
                <a:gd name="connsiteX12081" fmla="*/ 796517 w 1842380"/>
                <a:gd name="connsiteY12081" fmla="*/ 1101936 h 1847704"/>
                <a:gd name="connsiteX12082" fmla="*/ 796517 w 1842380"/>
                <a:gd name="connsiteY12082" fmla="*/ 1182873 h 1847704"/>
                <a:gd name="connsiteX12083" fmla="*/ 796517 w 1842380"/>
                <a:gd name="connsiteY12083" fmla="*/ 1196185 h 1847704"/>
                <a:gd name="connsiteX12084" fmla="*/ 796517 w 1842380"/>
                <a:gd name="connsiteY12084" fmla="*/ 1197250 h 1847704"/>
                <a:gd name="connsiteX12085" fmla="*/ 792258 w 1842380"/>
                <a:gd name="connsiteY12085" fmla="*/ 1198315 h 1847704"/>
                <a:gd name="connsiteX12086" fmla="*/ 786400 w 1842380"/>
                <a:gd name="connsiteY12086" fmla="*/ 1199380 h 1847704"/>
                <a:gd name="connsiteX12087" fmla="*/ 786400 w 1842380"/>
                <a:gd name="connsiteY12087" fmla="*/ 1181276 h 1847704"/>
                <a:gd name="connsiteX12088" fmla="*/ 792258 w 1842380"/>
                <a:gd name="connsiteY12088" fmla="*/ 1180211 h 1847704"/>
                <a:gd name="connsiteX12089" fmla="*/ 796517 w 1842380"/>
                <a:gd name="connsiteY12089" fmla="*/ 1182873 h 1847704"/>
                <a:gd name="connsiteX12090" fmla="*/ 796517 w 1842380"/>
                <a:gd name="connsiteY12090" fmla="*/ 1182873 h 1847704"/>
                <a:gd name="connsiteX12091" fmla="*/ 796517 w 1842380"/>
                <a:gd name="connsiteY12091" fmla="*/ 1213225 h 1847704"/>
                <a:gd name="connsiteX12092" fmla="*/ 796517 w 1842380"/>
                <a:gd name="connsiteY12092" fmla="*/ 1224407 h 1847704"/>
                <a:gd name="connsiteX12093" fmla="*/ 796517 w 1842380"/>
                <a:gd name="connsiteY12093" fmla="*/ 1225472 h 1847704"/>
                <a:gd name="connsiteX12094" fmla="*/ 792258 w 1842380"/>
                <a:gd name="connsiteY12094" fmla="*/ 1227602 h 1847704"/>
                <a:gd name="connsiteX12095" fmla="*/ 786400 w 1842380"/>
                <a:gd name="connsiteY12095" fmla="*/ 1230797 h 1847704"/>
                <a:gd name="connsiteX12096" fmla="*/ 786400 w 1842380"/>
                <a:gd name="connsiteY12096" fmla="*/ 1230797 h 1847704"/>
                <a:gd name="connsiteX12097" fmla="*/ 786400 w 1842380"/>
                <a:gd name="connsiteY12097" fmla="*/ 1212692 h 1847704"/>
                <a:gd name="connsiteX12098" fmla="*/ 788530 w 1842380"/>
                <a:gd name="connsiteY12098" fmla="*/ 1211627 h 1847704"/>
                <a:gd name="connsiteX12099" fmla="*/ 795453 w 1842380"/>
                <a:gd name="connsiteY12099" fmla="*/ 1211627 h 1847704"/>
                <a:gd name="connsiteX12100" fmla="*/ 796517 w 1842380"/>
                <a:gd name="connsiteY12100" fmla="*/ 1213225 h 1847704"/>
                <a:gd name="connsiteX12101" fmla="*/ 796517 w 1842380"/>
                <a:gd name="connsiteY12101" fmla="*/ 1213225 h 1847704"/>
                <a:gd name="connsiteX12102" fmla="*/ 796517 w 1842380"/>
                <a:gd name="connsiteY12102" fmla="*/ 1242511 h 1847704"/>
                <a:gd name="connsiteX12103" fmla="*/ 796517 w 1842380"/>
                <a:gd name="connsiteY12103" fmla="*/ 1256888 h 1847704"/>
                <a:gd name="connsiteX12104" fmla="*/ 790660 w 1842380"/>
                <a:gd name="connsiteY12104" fmla="*/ 1260083 h 1847704"/>
                <a:gd name="connsiteX12105" fmla="*/ 786400 w 1842380"/>
                <a:gd name="connsiteY12105" fmla="*/ 1264343 h 1847704"/>
                <a:gd name="connsiteX12106" fmla="*/ 786400 w 1842380"/>
                <a:gd name="connsiteY12106" fmla="*/ 1246239 h 1847704"/>
                <a:gd name="connsiteX12107" fmla="*/ 790660 w 1842380"/>
                <a:gd name="connsiteY12107" fmla="*/ 1244109 h 1847704"/>
                <a:gd name="connsiteX12108" fmla="*/ 796517 w 1842380"/>
                <a:gd name="connsiteY12108" fmla="*/ 1242511 h 1847704"/>
                <a:gd name="connsiteX12109" fmla="*/ 796517 w 1842380"/>
                <a:gd name="connsiteY12109" fmla="*/ 1242511 h 1847704"/>
                <a:gd name="connsiteX12110" fmla="*/ 796517 w 1842380"/>
                <a:gd name="connsiteY12110" fmla="*/ 1323981 h 1847704"/>
                <a:gd name="connsiteX12111" fmla="*/ 796517 w 1842380"/>
                <a:gd name="connsiteY12111" fmla="*/ 1374566 h 1847704"/>
                <a:gd name="connsiteX12112" fmla="*/ 794388 w 1842380"/>
                <a:gd name="connsiteY12112" fmla="*/ 1376696 h 1847704"/>
                <a:gd name="connsiteX12113" fmla="*/ 788530 w 1842380"/>
                <a:gd name="connsiteY12113" fmla="*/ 1376696 h 1847704"/>
                <a:gd name="connsiteX12114" fmla="*/ 787465 w 1842380"/>
                <a:gd name="connsiteY12114" fmla="*/ 1373501 h 1847704"/>
                <a:gd name="connsiteX12115" fmla="*/ 786400 w 1842380"/>
                <a:gd name="connsiteY12115" fmla="*/ 1367644 h 1847704"/>
                <a:gd name="connsiteX12116" fmla="*/ 786400 w 1842380"/>
                <a:gd name="connsiteY12116" fmla="*/ 1366579 h 1847704"/>
                <a:gd name="connsiteX12117" fmla="*/ 786400 w 1842380"/>
                <a:gd name="connsiteY12117" fmla="*/ 1349540 h 1847704"/>
                <a:gd name="connsiteX12118" fmla="*/ 787465 w 1842380"/>
                <a:gd name="connsiteY12118" fmla="*/ 1348475 h 1847704"/>
                <a:gd name="connsiteX12119" fmla="*/ 791725 w 1842380"/>
                <a:gd name="connsiteY12119" fmla="*/ 1344215 h 1847704"/>
                <a:gd name="connsiteX12120" fmla="*/ 794920 w 1842380"/>
                <a:gd name="connsiteY12120" fmla="*/ 1338358 h 1847704"/>
                <a:gd name="connsiteX12121" fmla="*/ 794920 w 1842380"/>
                <a:gd name="connsiteY12121" fmla="*/ 1330370 h 1847704"/>
                <a:gd name="connsiteX12122" fmla="*/ 795985 w 1842380"/>
                <a:gd name="connsiteY12122" fmla="*/ 1326110 h 1847704"/>
                <a:gd name="connsiteX12123" fmla="*/ 795985 w 1842380"/>
                <a:gd name="connsiteY12123" fmla="*/ 1323981 h 1847704"/>
                <a:gd name="connsiteX12124" fmla="*/ 796517 w 1842380"/>
                <a:gd name="connsiteY12124" fmla="*/ 1323981 h 1847704"/>
                <a:gd name="connsiteX12125" fmla="*/ 796517 w 1842380"/>
                <a:gd name="connsiteY12125" fmla="*/ 1407047 h 1847704"/>
                <a:gd name="connsiteX12126" fmla="*/ 796517 w 1842380"/>
                <a:gd name="connsiteY12126" fmla="*/ 1416100 h 1847704"/>
                <a:gd name="connsiteX12127" fmla="*/ 795453 w 1842380"/>
                <a:gd name="connsiteY12127" fmla="*/ 1416100 h 1847704"/>
                <a:gd name="connsiteX12128" fmla="*/ 796517 w 1842380"/>
                <a:gd name="connsiteY12128" fmla="*/ 1418229 h 1847704"/>
                <a:gd name="connsiteX12129" fmla="*/ 796517 w 1842380"/>
                <a:gd name="connsiteY12129" fmla="*/ 1456568 h 1847704"/>
                <a:gd name="connsiteX12130" fmla="*/ 786400 w 1842380"/>
                <a:gd name="connsiteY12130" fmla="*/ 1421424 h 1847704"/>
                <a:gd name="connsiteX12131" fmla="*/ 786400 w 1842380"/>
                <a:gd name="connsiteY12131" fmla="*/ 1403320 h 1847704"/>
                <a:gd name="connsiteX12132" fmla="*/ 788530 w 1842380"/>
                <a:gd name="connsiteY12132" fmla="*/ 1406515 h 1847704"/>
                <a:gd name="connsiteX12133" fmla="*/ 796517 w 1842380"/>
                <a:gd name="connsiteY12133" fmla="*/ 1407047 h 1847704"/>
                <a:gd name="connsiteX12134" fmla="*/ 796517 w 1842380"/>
                <a:gd name="connsiteY12134" fmla="*/ 1407047 h 1847704"/>
                <a:gd name="connsiteX12135" fmla="*/ 796517 w 1842380"/>
                <a:gd name="connsiteY12135" fmla="*/ 1459763 h 1847704"/>
                <a:gd name="connsiteX12136" fmla="*/ 796517 w 1842380"/>
                <a:gd name="connsiteY12136" fmla="*/ 1468815 h 1847704"/>
                <a:gd name="connsiteX12137" fmla="*/ 786400 w 1842380"/>
                <a:gd name="connsiteY12137" fmla="*/ 1467750 h 1847704"/>
                <a:gd name="connsiteX12138" fmla="*/ 786400 w 1842380"/>
                <a:gd name="connsiteY12138" fmla="*/ 1457633 h 1847704"/>
                <a:gd name="connsiteX12139" fmla="*/ 796517 w 1842380"/>
                <a:gd name="connsiteY12139" fmla="*/ 1459763 h 1847704"/>
                <a:gd name="connsiteX12140" fmla="*/ 796517 w 1842380"/>
                <a:gd name="connsiteY12140" fmla="*/ 1459763 h 1847704"/>
                <a:gd name="connsiteX12141" fmla="*/ 796517 w 1842380"/>
                <a:gd name="connsiteY12141" fmla="*/ 1550284 h 1847704"/>
                <a:gd name="connsiteX12142" fmla="*/ 796517 w 1842380"/>
                <a:gd name="connsiteY12142" fmla="*/ 1595545 h 1847704"/>
                <a:gd name="connsiteX12143" fmla="*/ 787465 w 1842380"/>
                <a:gd name="connsiteY12143" fmla="*/ 1641871 h 1847704"/>
                <a:gd name="connsiteX12144" fmla="*/ 786400 w 1842380"/>
                <a:gd name="connsiteY12144" fmla="*/ 1641871 h 1847704"/>
                <a:gd name="connsiteX12145" fmla="*/ 786400 w 1842380"/>
                <a:gd name="connsiteY12145" fmla="*/ 1548155 h 1847704"/>
                <a:gd name="connsiteX12146" fmla="*/ 787465 w 1842380"/>
                <a:gd name="connsiteY12146" fmla="*/ 1548155 h 1847704"/>
                <a:gd name="connsiteX12147" fmla="*/ 796517 w 1842380"/>
                <a:gd name="connsiteY12147" fmla="*/ 1550284 h 1847704"/>
                <a:gd name="connsiteX12148" fmla="*/ 796517 w 1842380"/>
                <a:gd name="connsiteY12148" fmla="*/ 1550284 h 1847704"/>
                <a:gd name="connsiteX12149" fmla="*/ 796517 w 1842380"/>
                <a:gd name="connsiteY12149" fmla="*/ 1730263 h 1847704"/>
                <a:gd name="connsiteX12150" fmla="*/ 796517 w 1842380"/>
                <a:gd name="connsiteY12150" fmla="*/ 1746237 h 1847704"/>
                <a:gd name="connsiteX12151" fmla="*/ 786400 w 1842380"/>
                <a:gd name="connsiteY12151" fmla="*/ 1746237 h 1847704"/>
                <a:gd name="connsiteX12152" fmla="*/ 786400 w 1842380"/>
                <a:gd name="connsiteY12152" fmla="*/ 1730263 h 1847704"/>
                <a:gd name="connsiteX12153" fmla="*/ 796517 w 1842380"/>
                <a:gd name="connsiteY12153" fmla="*/ 1730263 h 1847704"/>
                <a:gd name="connsiteX12154" fmla="*/ 796517 w 1842380"/>
                <a:gd name="connsiteY12154" fmla="*/ 1730263 h 1847704"/>
                <a:gd name="connsiteX12155" fmla="*/ 796517 w 1842380"/>
                <a:gd name="connsiteY12155" fmla="*/ 1788835 h 1847704"/>
                <a:gd name="connsiteX12156" fmla="*/ 796517 w 1842380"/>
                <a:gd name="connsiteY12156" fmla="*/ 1834096 h 1847704"/>
                <a:gd name="connsiteX12157" fmla="*/ 786400 w 1842380"/>
                <a:gd name="connsiteY12157" fmla="*/ 1834096 h 1847704"/>
                <a:gd name="connsiteX12158" fmla="*/ 786400 w 1842380"/>
                <a:gd name="connsiteY12158" fmla="*/ 1818122 h 1847704"/>
                <a:gd name="connsiteX12159" fmla="*/ 789595 w 1842380"/>
                <a:gd name="connsiteY12159" fmla="*/ 1818122 h 1847704"/>
                <a:gd name="connsiteX12160" fmla="*/ 788530 w 1842380"/>
                <a:gd name="connsiteY12160" fmla="*/ 1818122 h 1847704"/>
                <a:gd name="connsiteX12161" fmla="*/ 790660 w 1842380"/>
                <a:gd name="connsiteY12161" fmla="*/ 1818122 h 1847704"/>
                <a:gd name="connsiteX12162" fmla="*/ 786400 w 1842380"/>
                <a:gd name="connsiteY12162" fmla="*/ 1808005 h 1847704"/>
                <a:gd name="connsiteX12163" fmla="*/ 786400 w 1842380"/>
                <a:gd name="connsiteY12163" fmla="*/ 1756354 h 1847704"/>
                <a:gd name="connsiteX12164" fmla="*/ 796517 w 1842380"/>
                <a:gd name="connsiteY12164" fmla="*/ 1788835 h 1847704"/>
                <a:gd name="connsiteX12165" fmla="*/ 796517 w 1842380"/>
                <a:gd name="connsiteY12165" fmla="*/ 1788835 h 1847704"/>
                <a:gd name="connsiteX12166" fmla="*/ 786400 w 1842380"/>
                <a:gd name="connsiteY12166" fmla="*/ 235059 h 1847704"/>
                <a:gd name="connsiteX12167" fmla="*/ 786400 w 1842380"/>
                <a:gd name="connsiteY12167" fmla="*/ 196721 h 1847704"/>
                <a:gd name="connsiteX12168" fmla="*/ 787465 w 1842380"/>
                <a:gd name="connsiteY12168" fmla="*/ 196721 h 1847704"/>
                <a:gd name="connsiteX12169" fmla="*/ 787465 w 1842380"/>
                <a:gd name="connsiteY12169" fmla="*/ 233994 h 1847704"/>
                <a:gd name="connsiteX12170" fmla="*/ 786400 w 1842380"/>
                <a:gd name="connsiteY12170" fmla="*/ 235059 h 1847704"/>
                <a:gd name="connsiteX12171" fmla="*/ 786400 w 1842380"/>
                <a:gd name="connsiteY12171" fmla="*/ 881490 h 1847704"/>
                <a:gd name="connsiteX12172" fmla="*/ 760309 w 1842380"/>
                <a:gd name="connsiteY12172" fmla="*/ 881490 h 1847704"/>
                <a:gd name="connsiteX12173" fmla="*/ 760309 w 1842380"/>
                <a:gd name="connsiteY12173" fmla="*/ 881490 h 1847704"/>
                <a:gd name="connsiteX12174" fmla="*/ 786400 w 1842380"/>
                <a:gd name="connsiteY12174" fmla="*/ 900659 h 1847704"/>
                <a:gd name="connsiteX12175" fmla="*/ 786400 w 1842380"/>
                <a:gd name="connsiteY12175" fmla="*/ 881490 h 1847704"/>
                <a:gd name="connsiteX12176" fmla="*/ 786400 w 1842380"/>
                <a:gd name="connsiteY12176" fmla="*/ 881490 h 1847704"/>
                <a:gd name="connsiteX12177" fmla="*/ 786400 w 1842380"/>
                <a:gd name="connsiteY12177" fmla="*/ 14613 h 1847704"/>
                <a:gd name="connsiteX12178" fmla="*/ 786400 w 1842380"/>
                <a:gd name="connsiteY12178" fmla="*/ 31652 h 1847704"/>
                <a:gd name="connsiteX12179" fmla="*/ 760309 w 1842380"/>
                <a:gd name="connsiteY12179" fmla="*/ 33782 h 1847704"/>
                <a:gd name="connsiteX12180" fmla="*/ 760309 w 1842380"/>
                <a:gd name="connsiteY12180" fmla="*/ 17808 h 1847704"/>
                <a:gd name="connsiteX12181" fmla="*/ 786400 w 1842380"/>
                <a:gd name="connsiteY12181" fmla="*/ 14613 h 1847704"/>
                <a:gd name="connsiteX12182" fmla="*/ 786400 w 1842380"/>
                <a:gd name="connsiteY12182" fmla="*/ 14613 h 1847704"/>
                <a:gd name="connsiteX12183" fmla="*/ 786400 w 1842380"/>
                <a:gd name="connsiteY12183" fmla="*/ 85433 h 1847704"/>
                <a:gd name="connsiteX12184" fmla="*/ 786400 w 1842380"/>
                <a:gd name="connsiteY12184" fmla="*/ 115784 h 1847704"/>
                <a:gd name="connsiteX12185" fmla="*/ 760309 w 1842380"/>
                <a:gd name="connsiteY12185" fmla="*/ 125901 h 1847704"/>
                <a:gd name="connsiteX12186" fmla="*/ 760309 w 1842380"/>
                <a:gd name="connsiteY12186" fmla="*/ 108862 h 1847704"/>
                <a:gd name="connsiteX12187" fmla="*/ 777348 w 1842380"/>
                <a:gd name="connsiteY12187" fmla="*/ 103004 h 1847704"/>
                <a:gd name="connsiteX12188" fmla="*/ 760309 w 1842380"/>
                <a:gd name="connsiteY12188" fmla="*/ 84900 h 1847704"/>
                <a:gd name="connsiteX12189" fmla="*/ 760309 w 1842380"/>
                <a:gd name="connsiteY12189" fmla="*/ 55614 h 1847704"/>
                <a:gd name="connsiteX12190" fmla="*/ 786400 w 1842380"/>
                <a:gd name="connsiteY12190" fmla="*/ 85433 h 1847704"/>
                <a:gd name="connsiteX12191" fmla="*/ 786400 w 1842380"/>
                <a:gd name="connsiteY12191" fmla="*/ 85433 h 1847704"/>
                <a:gd name="connsiteX12192" fmla="*/ 786400 w 1842380"/>
                <a:gd name="connsiteY12192" fmla="*/ 196721 h 1847704"/>
                <a:gd name="connsiteX12193" fmla="*/ 786400 w 1842380"/>
                <a:gd name="connsiteY12193" fmla="*/ 235059 h 1847704"/>
                <a:gd name="connsiteX12194" fmla="*/ 760309 w 1842380"/>
                <a:gd name="connsiteY12194" fmla="*/ 240917 h 1847704"/>
                <a:gd name="connsiteX12195" fmla="*/ 760309 w 1842380"/>
                <a:gd name="connsiteY12195" fmla="*/ 203643 h 1847704"/>
                <a:gd name="connsiteX12196" fmla="*/ 786400 w 1842380"/>
                <a:gd name="connsiteY12196" fmla="*/ 196721 h 1847704"/>
                <a:gd name="connsiteX12197" fmla="*/ 786400 w 1842380"/>
                <a:gd name="connsiteY12197" fmla="*/ 196721 h 1847704"/>
                <a:gd name="connsiteX12198" fmla="*/ 786400 w 1842380"/>
                <a:gd name="connsiteY12198" fmla="*/ 273398 h 1847704"/>
                <a:gd name="connsiteX12199" fmla="*/ 786400 w 1842380"/>
                <a:gd name="connsiteY12199" fmla="*/ 315996 h 1847704"/>
                <a:gd name="connsiteX12200" fmla="*/ 760309 w 1842380"/>
                <a:gd name="connsiteY12200" fmla="*/ 300022 h 1847704"/>
                <a:gd name="connsiteX12201" fmla="*/ 760309 w 1842380"/>
                <a:gd name="connsiteY12201" fmla="*/ 264878 h 1847704"/>
                <a:gd name="connsiteX12202" fmla="*/ 786400 w 1842380"/>
                <a:gd name="connsiteY12202" fmla="*/ 273398 h 1847704"/>
                <a:gd name="connsiteX12203" fmla="*/ 786400 w 1842380"/>
                <a:gd name="connsiteY12203" fmla="*/ 273398 h 1847704"/>
                <a:gd name="connsiteX12204" fmla="*/ 786400 w 1842380"/>
                <a:gd name="connsiteY12204" fmla="*/ 400661 h 1847704"/>
                <a:gd name="connsiteX12205" fmla="*/ 786400 w 1842380"/>
                <a:gd name="connsiteY12205" fmla="*/ 410778 h 1847704"/>
                <a:gd name="connsiteX12206" fmla="*/ 770426 w 1842380"/>
                <a:gd name="connsiteY12206" fmla="*/ 416635 h 1847704"/>
                <a:gd name="connsiteX12207" fmla="*/ 770426 w 1842380"/>
                <a:gd name="connsiteY12207" fmla="*/ 416635 h 1847704"/>
                <a:gd name="connsiteX12208" fmla="*/ 769361 w 1842380"/>
                <a:gd name="connsiteY12208" fmla="*/ 417700 h 1847704"/>
                <a:gd name="connsiteX12209" fmla="*/ 786400 w 1842380"/>
                <a:gd name="connsiteY12209" fmla="*/ 431012 h 1847704"/>
                <a:gd name="connsiteX12210" fmla="*/ 786400 w 1842380"/>
                <a:gd name="connsiteY12210" fmla="*/ 446986 h 1847704"/>
                <a:gd name="connsiteX12211" fmla="*/ 760309 w 1842380"/>
                <a:gd name="connsiteY12211" fmla="*/ 424622 h 1847704"/>
                <a:gd name="connsiteX12212" fmla="*/ 760309 w 1842380"/>
                <a:gd name="connsiteY12212" fmla="*/ 411310 h 1847704"/>
                <a:gd name="connsiteX12213" fmla="*/ 762439 w 1842380"/>
                <a:gd name="connsiteY12213" fmla="*/ 410245 h 1847704"/>
                <a:gd name="connsiteX12214" fmla="*/ 786400 w 1842380"/>
                <a:gd name="connsiteY12214" fmla="*/ 400661 h 1847704"/>
                <a:gd name="connsiteX12215" fmla="*/ 786400 w 1842380"/>
                <a:gd name="connsiteY12215" fmla="*/ 400661 h 1847704"/>
                <a:gd name="connsiteX12216" fmla="*/ 786400 w 1842380"/>
                <a:gd name="connsiteY12216" fmla="*/ 457103 h 1847704"/>
                <a:gd name="connsiteX12217" fmla="*/ 786400 w 1842380"/>
                <a:gd name="connsiteY12217" fmla="*/ 467221 h 1847704"/>
                <a:gd name="connsiteX12218" fmla="*/ 762971 w 1842380"/>
                <a:gd name="connsiteY12218" fmla="*/ 470415 h 1847704"/>
                <a:gd name="connsiteX12219" fmla="*/ 760841 w 1842380"/>
                <a:gd name="connsiteY12219" fmla="*/ 471480 h 1847704"/>
                <a:gd name="connsiteX12220" fmla="*/ 760841 w 1842380"/>
                <a:gd name="connsiteY12220" fmla="*/ 458168 h 1847704"/>
                <a:gd name="connsiteX12221" fmla="*/ 764036 w 1842380"/>
                <a:gd name="connsiteY12221" fmla="*/ 460298 h 1847704"/>
                <a:gd name="connsiteX12222" fmla="*/ 786400 w 1842380"/>
                <a:gd name="connsiteY12222" fmla="*/ 457103 h 1847704"/>
                <a:gd name="connsiteX12223" fmla="*/ 786400 w 1842380"/>
                <a:gd name="connsiteY12223" fmla="*/ 457103 h 1847704"/>
                <a:gd name="connsiteX12224" fmla="*/ 786400 w 1842380"/>
                <a:gd name="connsiteY12224" fmla="*/ 498637 h 1847704"/>
                <a:gd name="connsiteX12225" fmla="*/ 786400 w 1842380"/>
                <a:gd name="connsiteY12225" fmla="*/ 519936 h 1847704"/>
                <a:gd name="connsiteX12226" fmla="*/ 786400 w 1842380"/>
                <a:gd name="connsiteY12226" fmla="*/ 519936 h 1847704"/>
                <a:gd name="connsiteX12227" fmla="*/ 775218 w 1842380"/>
                <a:gd name="connsiteY12227" fmla="*/ 525793 h 1847704"/>
                <a:gd name="connsiteX12228" fmla="*/ 770958 w 1842380"/>
                <a:gd name="connsiteY12228" fmla="*/ 528988 h 1847704"/>
                <a:gd name="connsiteX12229" fmla="*/ 769893 w 1842380"/>
                <a:gd name="connsiteY12229" fmla="*/ 533248 h 1847704"/>
                <a:gd name="connsiteX12230" fmla="*/ 774153 w 1842380"/>
                <a:gd name="connsiteY12230" fmla="*/ 535378 h 1847704"/>
                <a:gd name="connsiteX12231" fmla="*/ 778413 w 1842380"/>
                <a:gd name="connsiteY12231" fmla="*/ 532183 h 1847704"/>
                <a:gd name="connsiteX12232" fmla="*/ 784270 w 1842380"/>
                <a:gd name="connsiteY12232" fmla="*/ 530053 h 1847704"/>
                <a:gd name="connsiteX12233" fmla="*/ 786400 w 1842380"/>
                <a:gd name="connsiteY12233" fmla="*/ 530053 h 1847704"/>
                <a:gd name="connsiteX12234" fmla="*/ 786400 w 1842380"/>
                <a:gd name="connsiteY12234" fmla="*/ 541235 h 1847704"/>
                <a:gd name="connsiteX12235" fmla="*/ 784270 w 1842380"/>
                <a:gd name="connsiteY12235" fmla="*/ 542300 h 1847704"/>
                <a:gd name="connsiteX12236" fmla="*/ 777348 w 1842380"/>
                <a:gd name="connsiteY12236" fmla="*/ 544430 h 1847704"/>
                <a:gd name="connsiteX12237" fmla="*/ 773088 w 1842380"/>
                <a:gd name="connsiteY12237" fmla="*/ 547625 h 1847704"/>
                <a:gd name="connsiteX12238" fmla="*/ 766166 w 1842380"/>
                <a:gd name="connsiteY12238" fmla="*/ 550820 h 1847704"/>
                <a:gd name="connsiteX12239" fmla="*/ 761906 w 1842380"/>
                <a:gd name="connsiteY12239" fmla="*/ 555080 h 1847704"/>
                <a:gd name="connsiteX12240" fmla="*/ 760841 w 1842380"/>
                <a:gd name="connsiteY12240" fmla="*/ 556145 h 1847704"/>
                <a:gd name="connsiteX12241" fmla="*/ 760841 w 1842380"/>
                <a:gd name="connsiteY12241" fmla="*/ 509819 h 1847704"/>
                <a:gd name="connsiteX12242" fmla="*/ 769893 w 1842380"/>
                <a:gd name="connsiteY12242" fmla="*/ 505559 h 1847704"/>
                <a:gd name="connsiteX12243" fmla="*/ 783205 w 1842380"/>
                <a:gd name="connsiteY12243" fmla="*/ 498637 h 1847704"/>
                <a:gd name="connsiteX12244" fmla="*/ 786400 w 1842380"/>
                <a:gd name="connsiteY12244" fmla="*/ 498637 h 1847704"/>
                <a:gd name="connsiteX12245" fmla="*/ 786400 w 1842380"/>
                <a:gd name="connsiteY12245" fmla="*/ 498637 h 1847704"/>
                <a:gd name="connsiteX12246" fmla="*/ 786400 w 1842380"/>
                <a:gd name="connsiteY12246" fmla="*/ 555080 h 1847704"/>
                <a:gd name="connsiteX12247" fmla="*/ 782141 w 1842380"/>
                <a:gd name="connsiteY12247" fmla="*/ 557210 h 1847704"/>
                <a:gd name="connsiteX12248" fmla="*/ 777881 w 1842380"/>
                <a:gd name="connsiteY12248" fmla="*/ 559340 h 1847704"/>
                <a:gd name="connsiteX12249" fmla="*/ 773621 w 1842380"/>
                <a:gd name="connsiteY12249" fmla="*/ 561469 h 1847704"/>
                <a:gd name="connsiteX12250" fmla="*/ 769361 w 1842380"/>
                <a:gd name="connsiteY12250" fmla="*/ 563599 h 1847704"/>
                <a:gd name="connsiteX12251" fmla="*/ 766166 w 1842380"/>
                <a:gd name="connsiteY12251" fmla="*/ 566794 h 1847704"/>
                <a:gd name="connsiteX12252" fmla="*/ 762971 w 1842380"/>
                <a:gd name="connsiteY12252" fmla="*/ 565729 h 1847704"/>
                <a:gd name="connsiteX12253" fmla="*/ 761906 w 1842380"/>
                <a:gd name="connsiteY12253" fmla="*/ 564664 h 1847704"/>
                <a:gd name="connsiteX12254" fmla="*/ 761906 w 1842380"/>
                <a:gd name="connsiteY12254" fmla="*/ 603003 h 1847704"/>
                <a:gd name="connsiteX12255" fmla="*/ 762971 w 1842380"/>
                <a:gd name="connsiteY12255" fmla="*/ 604068 h 1847704"/>
                <a:gd name="connsiteX12256" fmla="*/ 768829 w 1842380"/>
                <a:gd name="connsiteY12256" fmla="*/ 604068 h 1847704"/>
                <a:gd name="connsiteX12257" fmla="*/ 772023 w 1842380"/>
                <a:gd name="connsiteY12257" fmla="*/ 604068 h 1847704"/>
                <a:gd name="connsiteX12258" fmla="*/ 775218 w 1842380"/>
                <a:gd name="connsiteY12258" fmla="*/ 603003 h 1847704"/>
                <a:gd name="connsiteX12259" fmla="*/ 776283 w 1842380"/>
                <a:gd name="connsiteY12259" fmla="*/ 601938 h 1847704"/>
                <a:gd name="connsiteX12260" fmla="*/ 777348 w 1842380"/>
                <a:gd name="connsiteY12260" fmla="*/ 599808 h 1847704"/>
                <a:gd name="connsiteX12261" fmla="*/ 780543 w 1842380"/>
                <a:gd name="connsiteY12261" fmla="*/ 599808 h 1847704"/>
                <a:gd name="connsiteX12262" fmla="*/ 782673 w 1842380"/>
                <a:gd name="connsiteY12262" fmla="*/ 601938 h 1847704"/>
                <a:gd name="connsiteX12263" fmla="*/ 782673 w 1842380"/>
                <a:gd name="connsiteY12263" fmla="*/ 604068 h 1847704"/>
                <a:gd name="connsiteX12264" fmla="*/ 782673 w 1842380"/>
                <a:gd name="connsiteY12264" fmla="*/ 606198 h 1847704"/>
                <a:gd name="connsiteX12265" fmla="*/ 782673 w 1842380"/>
                <a:gd name="connsiteY12265" fmla="*/ 609393 h 1847704"/>
                <a:gd name="connsiteX12266" fmla="*/ 782673 w 1842380"/>
                <a:gd name="connsiteY12266" fmla="*/ 612588 h 1847704"/>
                <a:gd name="connsiteX12267" fmla="*/ 783738 w 1842380"/>
                <a:gd name="connsiteY12267" fmla="*/ 614717 h 1847704"/>
                <a:gd name="connsiteX12268" fmla="*/ 785868 w 1842380"/>
                <a:gd name="connsiteY12268" fmla="*/ 614717 h 1847704"/>
                <a:gd name="connsiteX12269" fmla="*/ 786933 w 1842380"/>
                <a:gd name="connsiteY12269" fmla="*/ 614717 h 1847704"/>
                <a:gd name="connsiteX12270" fmla="*/ 786933 w 1842380"/>
                <a:gd name="connsiteY12270" fmla="*/ 577444 h 1847704"/>
                <a:gd name="connsiteX12271" fmla="*/ 781076 w 1842380"/>
                <a:gd name="connsiteY12271" fmla="*/ 580639 h 1847704"/>
                <a:gd name="connsiteX12272" fmla="*/ 777881 w 1842380"/>
                <a:gd name="connsiteY12272" fmla="*/ 581704 h 1847704"/>
                <a:gd name="connsiteX12273" fmla="*/ 770958 w 1842380"/>
                <a:gd name="connsiteY12273" fmla="*/ 581704 h 1847704"/>
                <a:gd name="connsiteX12274" fmla="*/ 766699 w 1842380"/>
                <a:gd name="connsiteY12274" fmla="*/ 581704 h 1847704"/>
                <a:gd name="connsiteX12275" fmla="*/ 767764 w 1842380"/>
                <a:gd name="connsiteY12275" fmla="*/ 577444 h 1847704"/>
                <a:gd name="connsiteX12276" fmla="*/ 774686 w 1842380"/>
                <a:gd name="connsiteY12276" fmla="*/ 574249 h 1847704"/>
                <a:gd name="connsiteX12277" fmla="*/ 780543 w 1842380"/>
                <a:gd name="connsiteY12277" fmla="*/ 571054 h 1847704"/>
                <a:gd name="connsiteX12278" fmla="*/ 786400 w 1842380"/>
                <a:gd name="connsiteY12278" fmla="*/ 567859 h 1847704"/>
                <a:gd name="connsiteX12279" fmla="*/ 787465 w 1842380"/>
                <a:gd name="connsiteY12279" fmla="*/ 566794 h 1847704"/>
                <a:gd name="connsiteX12280" fmla="*/ 787465 w 1842380"/>
                <a:gd name="connsiteY12280" fmla="*/ 555080 h 1847704"/>
                <a:gd name="connsiteX12281" fmla="*/ 786400 w 1842380"/>
                <a:gd name="connsiteY12281" fmla="*/ 555080 h 1847704"/>
                <a:gd name="connsiteX12282" fmla="*/ 786400 w 1842380"/>
                <a:gd name="connsiteY12282" fmla="*/ 632289 h 1847704"/>
                <a:gd name="connsiteX12283" fmla="*/ 786400 w 1842380"/>
                <a:gd name="connsiteY12283" fmla="*/ 647199 h 1847704"/>
                <a:gd name="connsiteX12284" fmla="*/ 785335 w 1842380"/>
                <a:gd name="connsiteY12284" fmla="*/ 646134 h 1847704"/>
                <a:gd name="connsiteX12285" fmla="*/ 783205 w 1842380"/>
                <a:gd name="connsiteY12285" fmla="*/ 644004 h 1847704"/>
                <a:gd name="connsiteX12286" fmla="*/ 781076 w 1842380"/>
                <a:gd name="connsiteY12286" fmla="*/ 641874 h 1847704"/>
                <a:gd name="connsiteX12287" fmla="*/ 782141 w 1842380"/>
                <a:gd name="connsiteY12287" fmla="*/ 638679 h 1847704"/>
                <a:gd name="connsiteX12288" fmla="*/ 784270 w 1842380"/>
                <a:gd name="connsiteY12288" fmla="*/ 634419 h 1847704"/>
                <a:gd name="connsiteX12289" fmla="*/ 786400 w 1842380"/>
                <a:gd name="connsiteY12289" fmla="*/ 632289 h 1847704"/>
                <a:gd name="connsiteX12290" fmla="*/ 786400 w 1842380"/>
                <a:gd name="connsiteY12290" fmla="*/ 632289 h 1847704"/>
                <a:gd name="connsiteX12291" fmla="*/ 786400 w 1842380"/>
                <a:gd name="connsiteY12291" fmla="*/ 726006 h 1847704"/>
                <a:gd name="connsiteX12292" fmla="*/ 786400 w 1842380"/>
                <a:gd name="connsiteY12292" fmla="*/ 736123 h 1847704"/>
                <a:gd name="connsiteX12293" fmla="*/ 767231 w 1842380"/>
                <a:gd name="connsiteY12293" fmla="*/ 747305 h 1847704"/>
                <a:gd name="connsiteX12294" fmla="*/ 765101 w 1842380"/>
                <a:gd name="connsiteY12294" fmla="*/ 748370 h 1847704"/>
                <a:gd name="connsiteX12295" fmla="*/ 786400 w 1842380"/>
                <a:gd name="connsiteY12295" fmla="*/ 755292 h 1847704"/>
                <a:gd name="connsiteX12296" fmla="*/ 786400 w 1842380"/>
                <a:gd name="connsiteY12296" fmla="*/ 763279 h 1847704"/>
                <a:gd name="connsiteX12297" fmla="*/ 760309 w 1842380"/>
                <a:gd name="connsiteY12297" fmla="*/ 756357 h 1847704"/>
                <a:gd name="connsiteX12298" fmla="*/ 760309 w 1842380"/>
                <a:gd name="connsiteY12298" fmla="*/ 745175 h 1847704"/>
                <a:gd name="connsiteX12299" fmla="*/ 760309 w 1842380"/>
                <a:gd name="connsiteY12299" fmla="*/ 745175 h 1847704"/>
                <a:gd name="connsiteX12300" fmla="*/ 760309 w 1842380"/>
                <a:gd name="connsiteY12300" fmla="*/ 745175 h 1847704"/>
                <a:gd name="connsiteX12301" fmla="*/ 760309 w 1842380"/>
                <a:gd name="connsiteY12301" fmla="*/ 741980 h 1847704"/>
                <a:gd name="connsiteX12302" fmla="*/ 760309 w 1842380"/>
                <a:gd name="connsiteY12302" fmla="*/ 730798 h 1847704"/>
                <a:gd name="connsiteX12303" fmla="*/ 766166 w 1842380"/>
                <a:gd name="connsiteY12303" fmla="*/ 739850 h 1847704"/>
                <a:gd name="connsiteX12304" fmla="*/ 780543 w 1842380"/>
                <a:gd name="connsiteY12304" fmla="*/ 730798 h 1847704"/>
                <a:gd name="connsiteX12305" fmla="*/ 784803 w 1842380"/>
                <a:gd name="connsiteY12305" fmla="*/ 726538 h 1847704"/>
                <a:gd name="connsiteX12306" fmla="*/ 786400 w 1842380"/>
                <a:gd name="connsiteY12306" fmla="*/ 726006 h 1847704"/>
                <a:gd name="connsiteX12307" fmla="*/ 786400 w 1842380"/>
                <a:gd name="connsiteY12307" fmla="*/ 726006 h 1847704"/>
                <a:gd name="connsiteX12308" fmla="*/ 786400 w 1842380"/>
                <a:gd name="connsiteY12308" fmla="*/ 768604 h 1847704"/>
                <a:gd name="connsiteX12309" fmla="*/ 786400 w 1842380"/>
                <a:gd name="connsiteY12309" fmla="*/ 776591 h 1847704"/>
                <a:gd name="connsiteX12310" fmla="*/ 777348 w 1842380"/>
                <a:gd name="connsiteY12310" fmla="*/ 780851 h 1847704"/>
                <a:gd name="connsiteX12311" fmla="*/ 760309 w 1842380"/>
                <a:gd name="connsiteY12311" fmla="*/ 800020 h 1847704"/>
                <a:gd name="connsiteX12312" fmla="*/ 760309 w 1842380"/>
                <a:gd name="connsiteY12312" fmla="*/ 793098 h 1847704"/>
                <a:gd name="connsiteX12313" fmla="*/ 769361 w 1842380"/>
                <a:gd name="connsiteY12313" fmla="*/ 781916 h 1847704"/>
                <a:gd name="connsiteX12314" fmla="*/ 760309 w 1842380"/>
                <a:gd name="connsiteY12314" fmla="*/ 779786 h 1847704"/>
                <a:gd name="connsiteX12315" fmla="*/ 760309 w 1842380"/>
                <a:gd name="connsiteY12315" fmla="*/ 772864 h 1847704"/>
                <a:gd name="connsiteX12316" fmla="*/ 773621 w 1842380"/>
                <a:gd name="connsiteY12316" fmla="*/ 774994 h 1847704"/>
                <a:gd name="connsiteX12317" fmla="*/ 786400 w 1842380"/>
                <a:gd name="connsiteY12317" fmla="*/ 768604 h 1847704"/>
                <a:gd name="connsiteX12318" fmla="*/ 786400 w 1842380"/>
                <a:gd name="connsiteY12318" fmla="*/ 768604 h 1847704"/>
                <a:gd name="connsiteX12319" fmla="*/ 786400 w 1842380"/>
                <a:gd name="connsiteY12319" fmla="*/ 1093949 h 1847704"/>
                <a:gd name="connsiteX12320" fmla="*/ 786400 w 1842380"/>
                <a:gd name="connsiteY12320" fmla="*/ 1100872 h 1847704"/>
                <a:gd name="connsiteX12321" fmla="*/ 782141 w 1842380"/>
                <a:gd name="connsiteY12321" fmla="*/ 1098742 h 1847704"/>
                <a:gd name="connsiteX12322" fmla="*/ 786400 w 1842380"/>
                <a:gd name="connsiteY12322" fmla="*/ 1138145 h 1847704"/>
                <a:gd name="connsiteX12323" fmla="*/ 786400 w 1842380"/>
                <a:gd name="connsiteY12323" fmla="*/ 1145067 h 1847704"/>
                <a:gd name="connsiteX12324" fmla="*/ 774153 w 1842380"/>
                <a:gd name="connsiteY12324" fmla="*/ 1134950 h 1847704"/>
                <a:gd name="connsiteX12325" fmla="*/ 768296 w 1842380"/>
                <a:gd name="connsiteY12325" fmla="*/ 1131755 h 1847704"/>
                <a:gd name="connsiteX12326" fmla="*/ 767231 w 1842380"/>
                <a:gd name="connsiteY12326" fmla="*/ 1130690 h 1847704"/>
                <a:gd name="connsiteX12327" fmla="*/ 760309 w 1842380"/>
                <a:gd name="connsiteY12327" fmla="*/ 1136548 h 1847704"/>
                <a:gd name="connsiteX12328" fmla="*/ 760309 w 1842380"/>
                <a:gd name="connsiteY12328" fmla="*/ 1136548 h 1847704"/>
                <a:gd name="connsiteX12329" fmla="*/ 760309 w 1842380"/>
                <a:gd name="connsiteY12329" fmla="*/ 1128560 h 1847704"/>
                <a:gd name="connsiteX12330" fmla="*/ 761374 w 1842380"/>
                <a:gd name="connsiteY12330" fmla="*/ 1127495 h 1847704"/>
                <a:gd name="connsiteX12331" fmla="*/ 760309 w 1842380"/>
                <a:gd name="connsiteY12331" fmla="*/ 1126431 h 1847704"/>
                <a:gd name="connsiteX12332" fmla="*/ 760309 w 1842380"/>
                <a:gd name="connsiteY12332" fmla="*/ 1116846 h 1847704"/>
                <a:gd name="connsiteX12333" fmla="*/ 768296 w 1842380"/>
                <a:gd name="connsiteY12333" fmla="*/ 1124833 h 1847704"/>
                <a:gd name="connsiteX12334" fmla="*/ 770426 w 1842380"/>
                <a:gd name="connsiteY12334" fmla="*/ 1125898 h 1847704"/>
                <a:gd name="connsiteX12335" fmla="*/ 773621 w 1842380"/>
                <a:gd name="connsiteY12335" fmla="*/ 1094482 h 1847704"/>
                <a:gd name="connsiteX12336" fmla="*/ 761374 w 1842380"/>
                <a:gd name="connsiteY12336" fmla="*/ 1079572 h 1847704"/>
                <a:gd name="connsiteX12337" fmla="*/ 760309 w 1842380"/>
                <a:gd name="connsiteY12337" fmla="*/ 1087560 h 1847704"/>
                <a:gd name="connsiteX12338" fmla="*/ 760309 w 1842380"/>
                <a:gd name="connsiteY12338" fmla="*/ 1067325 h 1847704"/>
                <a:gd name="connsiteX12339" fmla="*/ 761374 w 1842380"/>
                <a:gd name="connsiteY12339" fmla="*/ 1071585 h 1847704"/>
                <a:gd name="connsiteX12340" fmla="*/ 779478 w 1842380"/>
                <a:gd name="connsiteY12340" fmla="*/ 1090754 h 1847704"/>
                <a:gd name="connsiteX12341" fmla="*/ 786400 w 1842380"/>
                <a:gd name="connsiteY12341" fmla="*/ 1093949 h 1847704"/>
                <a:gd name="connsiteX12342" fmla="*/ 786400 w 1842380"/>
                <a:gd name="connsiteY12342" fmla="*/ 1093949 h 1847704"/>
                <a:gd name="connsiteX12343" fmla="*/ 786400 w 1842380"/>
                <a:gd name="connsiteY12343" fmla="*/ 1181808 h 1847704"/>
                <a:gd name="connsiteX12344" fmla="*/ 786400 w 1842380"/>
                <a:gd name="connsiteY12344" fmla="*/ 1199913 h 1847704"/>
                <a:gd name="connsiteX12345" fmla="*/ 782141 w 1842380"/>
                <a:gd name="connsiteY12345" fmla="*/ 1200978 h 1847704"/>
                <a:gd name="connsiteX12346" fmla="*/ 773088 w 1842380"/>
                <a:gd name="connsiteY12346" fmla="*/ 1203108 h 1847704"/>
                <a:gd name="connsiteX12347" fmla="*/ 762971 w 1842380"/>
                <a:gd name="connsiteY12347" fmla="*/ 1207367 h 1847704"/>
                <a:gd name="connsiteX12348" fmla="*/ 760841 w 1842380"/>
                <a:gd name="connsiteY12348" fmla="*/ 1208432 h 1847704"/>
                <a:gd name="connsiteX12349" fmla="*/ 760841 w 1842380"/>
                <a:gd name="connsiteY12349" fmla="*/ 1191393 h 1847704"/>
                <a:gd name="connsiteX12350" fmla="*/ 773088 w 1842380"/>
                <a:gd name="connsiteY12350" fmla="*/ 1185536 h 1847704"/>
                <a:gd name="connsiteX12351" fmla="*/ 784270 w 1842380"/>
                <a:gd name="connsiteY12351" fmla="*/ 1181276 h 1847704"/>
                <a:gd name="connsiteX12352" fmla="*/ 786400 w 1842380"/>
                <a:gd name="connsiteY12352" fmla="*/ 1181276 h 1847704"/>
                <a:gd name="connsiteX12353" fmla="*/ 786400 w 1842380"/>
                <a:gd name="connsiteY12353" fmla="*/ 1181808 h 1847704"/>
                <a:gd name="connsiteX12354" fmla="*/ 786400 w 1842380"/>
                <a:gd name="connsiteY12354" fmla="*/ 1213225 h 1847704"/>
                <a:gd name="connsiteX12355" fmla="*/ 786400 w 1842380"/>
                <a:gd name="connsiteY12355" fmla="*/ 1231329 h 1847704"/>
                <a:gd name="connsiteX12356" fmla="*/ 779478 w 1842380"/>
                <a:gd name="connsiteY12356" fmla="*/ 1237186 h 1847704"/>
                <a:gd name="connsiteX12357" fmla="*/ 770426 w 1842380"/>
                <a:gd name="connsiteY12357" fmla="*/ 1245174 h 1847704"/>
                <a:gd name="connsiteX12358" fmla="*/ 760309 w 1842380"/>
                <a:gd name="connsiteY12358" fmla="*/ 1254226 h 1847704"/>
                <a:gd name="connsiteX12359" fmla="*/ 760309 w 1842380"/>
                <a:gd name="connsiteY12359" fmla="*/ 1254226 h 1847704"/>
                <a:gd name="connsiteX12360" fmla="*/ 760309 w 1842380"/>
                <a:gd name="connsiteY12360" fmla="*/ 1237186 h 1847704"/>
                <a:gd name="connsiteX12361" fmla="*/ 761374 w 1842380"/>
                <a:gd name="connsiteY12361" fmla="*/ 1235056 h 1847704"/>
                <a:gd name="connsiteX12362" fmla="*/ 768296 w 1842380"/>
                <a:gd name="connsiteY12362" fmla="*/ 1229199 h 1847704"/>
                <a:gd name="connsiteX12363" fmla="*/ 775218 w 1842380"/>
                <a:gd name="connsiteY12363" fmla="*/ 1223342 h 1847704"/>
                <a:gd name="connsiteX12364" fmla="*/ 782141 w 1842380"/>
                <a:gd name="connsiteY12364" fmla="*/ 1215355 h 1847704"/>
                <a:gd name="connsiteX12365" fmla="*/ 786400 w 1842380"/>
                <a:gd name="connsiteY12365" fmla="*/ 1213225 h 1847704"/>
                <a:gd name="connsiteX12366" fmla="*/ 786400 w 1842380"/>
                <a:gd name="connsiteY12366" fmla="*/ 1213225 h 1847704"/>
                <a:gd name="connsiteX12367" fmla="*/ 786400 w 1842380"/>
                <a:gd name="connsiteY12367" fmla="*/ 1247303 h 1847704"/>
                <a:gd name="connsiteX12368" fmla="*/ 782141 w 1842380"/>
                <a:gd name="connsiteY12368" fmla="*/ 1248368 h 1847704"/>
                <a:gd name="connsiteX12369" fmla="*/ 778946 w 1842380"/>
                <a:gd name="connsiteY12369" fmla="*/ 1255291 h 1847704"/>
                <a:gd name="connsiteX12370" fmla="*/ 774686 w 1842380"/>
                <a:gd name="connsiteY12370" fmla="*/ 1258486 h 1847704"/>
                <a:gd name="connsiteX12371" fmla="*/ 770426 w 1842380"/>
                <a:gd name="connsiteY12371" fmla="*/ 1265408 h 1847704"/>
                <a:gd name="connsiteX12372" fmla="*/ 767231 w 1842380"/>
                <a:gd name="connsiteY12372" fmla="*/ 1268603 h 1847704"/>
                <a:gd name="connsiteX12373" fmla="*/ 764036 w 1842380"/>
                <a:gd name="connsiteY12373" fmla="*/ 1271798 h 1847704"/>
                <a:gd name="connsiteX12374" fmla="*/ 761906 w 1842380"/>
                <a:gd name="connsiteY12374" fmla="*/ 1273927 h 1847704"/>
                <a:gd name="connsiteX12375" fmla="*/ 761906 w 1842380"/>
                <a:gd name="connsiteY12375" fmla="*/ 1341552 h 1847704"/>
                <a:gd name="connsiteX12376" fmla="*/ 762971 w 1842380"/>
                <a:gd name="connsiteY12376" fmla="*/ 1335695 h 1847704"/>
                <a:gd name="connsiteX12377" fmla="*/ 766166 w 1842380"/>
                <a:gd name="connsiteY12377" fmla="*/ 1331435 h 1847704"/>
                <a:gd name="connsiteX12378" fmla="*/ 767231 w 1842380"/>
                <a:gd name="connsiteY12378" fmla="*/ 1327175 h 1847704"/>
                <a:gd name="connsiteX12379" fmla="*/ 769361 w 1842380"/>
                <a:gd name="connsiteY12379" fmla="*/ 1322916 h 1847704"/>
                <a:gd name="connsiteX12380" fmla="*/ 771491 w 1842380"/>
                <a:gd name="connsiteY12380" fmla="*/ 1318656 h 1847704"/>
                <a:gd name="connsiteX12381" fmla="*/ 774686 w 1842380"/>
                <a:gd name="connsiteY12381" fmla="*/ 1314396 h 1847704"/>
                <a:gd name="connsiteX12382" fmla="*/ 777881 w 1842380"/>
                <a:gd name="connsiteY12382" fmla="*/ 1305344 h 1847704"/>
                <a:gd name="connsiteX12383" fmla="*/ 780011 w 1842380"/>
                <a:gd name="connsiteY12383" fmla="*/ 1302149 h 1847704"/>
                <a:gd name="connsiteX12384" fmla="*/ 778946 w 1842380"/>
                <a:gd name="connsiteY12384" fmla="*/ 1298954 h 1847704"/>
                <a:gd name="connsiteX12385" fmla="*/ 776816 w 1842380"/>
                <a:gd name="connsiteY12385" fmla="*/ 1294694 h 1847704"/>
                <a:gd name="connsiteX12386" fmla="*/ 774686 w 1842380"/>
                <a:gd name="connsiteY12386" fmla="*/ 1290434 h 1847704"/>
                <a:gd name="connsiteX12387" fmla="*/ 772556 w 1842380"/>
                <a:gd name="connsiteY12387" fmla="*/ 1284577 h 1847704"/>
                <a:gd name="connsiteX12388" fmla="*/ 773621 w 1842380"/>
                <a:gd name="connsiteY12388" fmla="*/ 1280317 h 1847704"/>
                <a:gd name="connsiteX12389" fmla="*/ 777881 w 1842380"/>
                <a:gd name="connsiteY12389" fmla="*/ 1273395 h 1847704"/>
                <a:gd name="connsiteX12390" fmla="*/ 784803 w 1842380"/>
                <a:gd name="connsiteY12390" fmla="*/ 1267538 h 1847704"/>
                <a:gd name="connsiteX12391" fmla="*/ 786933 w 1842380"/>
                <a:gd name="connsiteY12391" fmla="*/ 1266473 h 1847704"/>
                <a:gd name="connsiteX12392" fmla="*/ 786933 w 1842380"/>
                <a:gd name="connsiteY12392" fmla="*/ 1247303 h 1847704"/>
                <a:gd name="connsiteX12393" fmla="*/ 786400 w 1842380"/>
                <a:gd name="connsiteY12393" fmla="*/ 1247303 h 1847704"/>
                <a:gd name="connsiteX12394" fmla="*/ 786400 w 1842380"/>
                <a:gd name="connsiteY12394" fmla="*/ 1349540 h 1847704"/>
                <a:gd name="connsiteX12395" fmla="*/ 786400 w 1842380"/>
                <a:gd name="connsiteY12395" fmla="*/ 1366579 h 1847704"/>
                <a:gd name="connsiteX12396" fmla="*/ 784270 w 1842380"/>
                <a:gd name="connsiteY12396" fmla="*/ 1363384 h 1847704"/>
                <a:gd name="connsiteX12397" fmla="*/ 784270 w 1842380"/>
                <a:gd name="connsiteY12397" fmla="*/ 1356462 h 1847704"/>
                <a:gd name="connsiteX12398" fmla="*/ 784270 w 1842380"/>
                <a:gd name="connsiteY12398" fmla="*/ 1350604 h 1847704"/>
                <a:gd name="connsiteX12399" fmla="*/ 786400 w 1842380"/>
                <a:gd name="connsiteY12399" fmla="*/ 1349540 h 1847704"/>
                <a:gd name="connsiteX12400" fmla="*/ 786400 w 1842380"/>
                <a:gd name="connsiteY12400" fmla="*/ 1349540 h 1847704"/>
                <a:gd name="connsiteX12401" fmla="*/ 786400 w 1842380"/>
                <a:gd name="connsiteY12401" fmla="*/ 1403852 h 1847704"/>
                <a:gd name="connsiteX12402" fmla="*/ 786400 w 1842380"/>
                <a:gd name="connsiteY12402" fmla="*/ 1421957 h 1847704"/>
                <a:gd name="connsiteX12403" fmla="*/ 782141 w 1842380"/>
                <a:gd name="connsiteY12403" fmla="*/ 1413970 h 1847704"/>
                <a:gd name="connsiteX12404" fmla="*/ 760841 w 1842380"/>
                <a:gd name="connsiteY12404" fmla="*/ 1403852 h 1847704"/>
                <a:gd name="connsiteX12405" fmla="*/ 760841 w 1842380"/>
                <a:gd name="connsiteY12405" fmla="*/ 1394800 h 1847704"/>
                <a:gd name="connsiteX12406" fmla="*/ 786400 w 1842380"/>
                <a:gd name="connsiteY12406" fmla="*/ 1403852 h 1847704"/>
                <a:gd name="connsiteX12407" fmla="*/ 786400 w 1842380"/>
                <a:gd name="connsiteY12407" fmla="*/ 1403852 h 1847704"/>
                <a:gd name="connsiteX12408" fmla="*/ 786400 w 1842380"/>
                <a:gd name="connsiteY12408" fmla="*/ 1457633 h 1847704"/>
                <a:gd name="connsiteX12409" fmla="*/ 786400 w 1842380"/>
                <a:gd name="connsiteY12409" fmla="*/ 1467750 h 1847704"/>
                <a:gd name="connsiteX12410" fmla="*/ 761374 w 1842380"/>
                <a:gd name="connsiteY12410" fmla="*/ 1456568 h 1847704"/>
                <a:gd name="connsiteX12411" fmla="*/ 760309 w 1842380"/>
                <a:gd name="connsiteY12411" fmla="*/ 1456568 h 1847704"/>
                <a:gd name="connsiteX12412" fmla="*/ 760309 w 1842380"/>
                <a:gd name="connsiteY12412" fmla="*/ 1433139 h 1847704"/>
                <a:gd name="connsiteX12413" fmla="*/ 786400 w 1842380"/>
                <a:gd name="connsiteY12413" fmla="*/ 1457633 h 1847704"/>
                <a:gd name="connsiteX12414" fmla="*/ 786400 w 1842380"/>
                <a:gd name="connsiteY12414" fmla="*/ 1457633 h 1847704"/>
                <a:gd name="connsiteX12415" fmla="*/ 786400 w 1842380"/>
                <a:gd name="connsiteY12415" fmla="*/ 1547622 h 1847704"/>
                <a:gd name="connsiteX12416" fmla="*/ 786400 w 1842380"/>
                <a:gd name="connsiteY12416" fmla="*/ 1641338 h 1847704"/>
                <a:gd name="connsiteX12417" fmla="*/ 765101 w 1842380"/>
                <a:gd name="connsiteY12417" fmla="*/ 1637079 h 1847704"/>
                <a:gd name="connsiteX12418" fmla="*/ 778413 w 1842380"/>
                <a:gd name="connsiteY12418" fmla="*/ 1571584 h 1847704"/>
                <a:gd name="connsiteX12419" fmla="*/ 760309 w 1842380"/>
                <a:gd name="connsiteY12419" fmla="*/ 1579571 h 1847704"/>
                <a:gd name="connsiteX12420" fmla="*/ 760309 w 1842380"/>
                <a:gd name="connsiteY12420" fmla="*/ 1558272 h 1847704"/>
                <a:gd name="connsiteX12421" fmla="*/ 786400 w 1842380"/>
                <a:gd name="connsiteY12421" fmla="*/ 1547622 h 1847704"/>
                <a:gd name="connsiteX12422" fmla="*/ 786400 w 1842380"/>
                <a:gd name="connsiteY12422" fmla="*/ 1547622 h 1847704"/>
                <a:gd name="connsiteX12423" fmla="*/ 786400 w 1842380"/>
                <a:gd name="connsiteY12423" fmla="*/ 1730263 h 1847704"/>
                <a:gd name="connsiteX12424" fmla="*/ 786400 w 1842380"/>
                <a:gd name="connsiteY12424" fmla="*/ 1746237 h 1847704"/>
                <a:gd name="connsiteX12425" fmla="*/ 780543 w 1842380"/>
                <a:gd name="connsiteY12425" fmla="*/ 1746237 h 1847704"/>
                <a:gd name="connsiteX12426" fmla="*/ 786400 w 1842380"/>
                <a:gd name="connsiteY12426" fmla="*/ 1756354 h 1847704"/>
                <a:gd name="connsiteX12427" fmla="*/ 786400 w 1842380"/>
                <a:gd name="connsiteY12427" fmla="*/ 1808005 h 1847704"/>
                <a:gd name="connsiteX12428" fmla="*/ 760309 w 1842380"/>
                <a:gd name="connsiteY12428" fmla="*/ 1748367 h 1847704"/>
                <a:gd name="connsiteX12429" fmla="*/ 760309 w 1842380"/>
                <a:gd name="connsiteY12429" fmla="*/ 1726003 h 1847704"/>
                <a:gd name="connsiteX12430" fmla="*/ 768296 w 1842380"/>
                <a:gd name="connsiteY12430" fmla="*/ 1731860 h 1847704"/>
                <a:gd name="connsiteX12431" fmla="*/ 786400 w 1842380"/>
                <a:gd name="connsiteY12431" fmla="*/ 1730263 h 1847704"/>
                <a:gd name="connsiteX12432" fmla="*/ 786400 w 1842380"/>
                <a:gd name="connsiteY12432" fmla="*/ 1730263 h 1847704"/>
                <a:gd name="connsiteX12433" fmla="*/ 786400 w 1842380"/>
                <a:gd name="connsiteY12433" fmla="*/ 1818122 h 1847704"/>
                <a:gd name="connsiteX12434" fmla="*/ 786400 w 1842380"/>
                <a:gd name="connsiteY12434" fmla="*/ 1834096 h 1847704"/>
                <a:gd name="connsiteX12435" fmla="*/ 760309 w 1842380"/>
                <a:gd name="connsiteY12435" fmla="*/ 1831966 h 1847704"/>
                <a:gd name="connsiteX12436" fmla="*/ 760309 w 1842380"/>
                <a:gd name="connsiteY12436" fmla="*/ 1814394 h 1847704"/>
                <a:gd name="connsiteX12437" fmla="*/ 786400 w 1842380"/>
                <a:gd name="connsiteY12437" fmla="*/ 1818122 h 1847704"/>
                <a:gd name="connsiteX12438" fmla="*/ 760309 w 1842380"/>
                <a:gd name="connsiteY12438" fmla="*/ 881490 h 1847704"/>
                <a:gd name="connsiteX12439" fmla="*/ 759244 w 1842380"/>
                <a:gd name="connsiteY12439" fmla="*/ 881490 h 1847704"/>
                <a:gd name="connsiteX12440" fmla="*/ 760309 w 1842380"/>
                <a:gd name="connsiteY12440" fmla="*/ 881490 h 1847704"/>
                <a:gd name="connsiteX12441" fmla="*/ 760309 w 1842380"/>
                <a:gd name="connsiteY12441" fmla="*/ 881490 h 1847704"/>
                <a:gd name="connsiteX12442" fmla="*/ 760309 w 1842380"/>
                <a:gd name="connsiteY12442" fmla="*/ 881490 h 1847704"/>
                <a:gd name="connsiteX12443" fmla="*/ 760309 w 1842380"/>
                <a:gd name="connsiteY12443" fmla="*/ 17808 h 1847704"/>
                <a:gd name="connsiteX12444" fmla="*/ 760309 w 1842380"/>
                <a:gd name="connsiteY12444" fmla="*/ 33782 h 1847704"/>
                <a:gd name="connsiteX12445" fmla="*/ 754452 w 1842380"/>
                <a:gd name="connsiteY12445" fmla="*/ 34847 h 1847704"/>
                <a:gd name="connsiteX12446" fmla="*/ 754452 w 1842380"/>
                <a:gd name="connsiteY12446" fmla="*/ 18873 h 1847704"/>
                <a:gd name="connsiteX12447" fmla="*/ 760309 w 1842380"/>
                <a:gd name="connsiteY12447" fmla="*/ 17808 h 1847704"/>
                <a:gd name="connsiteX12448" fmla="*/ 760309 w 1842380"/>
                <a:gd name="connsiteY12448" fmla="*/ 17808 h 1847704"/>
                <a:gd name="connsiteX12449" fmla="*/ 760309 w 1842380"/>
                <a:gd name="connsiteY12449" fmla="*/ 56146 h 1847704"/>
                <a:gd name="connsiteX12450" fmla="*/ 760309 w 1842380"/>
                <a:gd name="connsiteY12450" fmla="*/ 85433 h 1847704"/>
                <a:gd name="connsiteX12451" fmla="*/ 754452 w 1842380"/>
                <a:gd name="connsiteY12451" fmla="*/ 78510 h 1847704"/>
                <a:gd name="connsiteX12452" fmla="*/ 754452 w 1842380"/>
                <a:gd name="connsiteY12452" fmla="*/ 50289 h 1847704"/>
                <a:gd name="connsiteX12453" fmla="*/ 760309 w 1842380"/>
                <a:gd name="connsiteY12453" fmla="*/ 56146 h 1847704"/>
                <a:gd name="connsiteX12454" fmla="*/ 760309 w 1842380"/>
                <a:gd name="connsiteY12454" fmla="*/ 56146 h 1847704"/>
                <a:gd name="connsiteX12455" fmla="*/ 760309 w 1842380"/>
                <a:gd name="connsiteY12455" fmla="*/ 108862 h 1847704"/>
                <a:gd name="connsiteX12456" fmla="*/ 760309 w 1842380"/>
                <a:gd name="connsiteY12456" fmla="*/ 125901 h 1847704"/>
                <a:gd name="connsiteX12457" fmla="*/ 754452 w 1842380"/>
                <a:gd name="connsiteY12457" fmla="*/ 126966 h 1847704"/>
                <a:gd name="connsiteX12458" fmla="*/ 754452 w 1842380"/>
                <a:gd name="connsiteY12458" fmla="*/ 109927 h 1847704"/>
                <a:gd name="connsiteX12459" fmla="*/ 760309 w 1842380"/>
                <a:gd name="connsiteY12459" fmla="*/ 108862 h 1847704"/>
                <a:gd name="connsiteX12460" fmla="*/ 760309 w 1842380"/>
                <a:gd name="connsiteY12460" fmla="*/ 108862 h 1847704"/>
                <a:gd name="connsiteX12461" fmla="*/ 760309 w 1842380"/>
                <a:gd name="connsiteY12461" fmla="*/ 203643 h 1847704"/>
                <a:gd name="connsiteX12462" fmla="*/ 760309 w 1842380"/>
                <a:gd name="connsiteY12462" fmla="*/ 240917 h 1847704"/>
                <a:gd name="connsiteX12463" fmla="*/ 754452 w 1842380"/>
                <a:gd name="connsiteY12463" fmla="*/ 241982 h 1847704"/>
                <a:gd name="connsiteX12464" fmla="*/ 754452 w 1842380"/>
                <a:gd name="connsiteY12464" fmla="*/ 205773 h 1847704"/>
                <a:gd name="connsiteX12465" fmla="*/ 760309 w 1842380"/>
                <a:gd name="connsiteY12465" fmla="*/ 203643 h 1847704"/>
                <a:gd name="connsiteX12466" fmla="*/ 760309 w 1842380"/>
                <a:gd name="connsiteY12466" fmla="*/ 203643 h 1847704"/>
                <a:gd name="connsiteX12467" fmla="*/ 760309 w 1842380"/>
                <a:gd name="connsiteY12467" fmla="*/ 265411 h 1847704"/>
                <a:gd name="connsiteX12468" fmla="*/ 760309 w 1842380"/>
                <a:gd name="connsiteY12468" fmla="*/ 300554 h 1847704"/>
                <a:gd name="connsiteX12469" fmla="*/ 754452 w 1842380"/>
                <a:gd name="connsiteY12469" fmla="*/ 298424 h 1847704"/>
                <a:gd name="connsiteX12470" fmla="*/ 754452 w 1842380"/>
                <a:gd name="connsiteY12470" fmla="*/ 263281 h 1847704"/>
                <a:gd name="connsiteX12471" fmla="*/ 760309 w 1842380"/>
                <a:gd name="connsiteY12471" fmla="*/ 265411 h 1847704"/>
                <a:gd name="connsiteX12472" fmla="*/ 760309 w 1842380"/>
                <a:gd name="connsiteY12472" fmla="*/ 265411 h 1847704"/>
                <a:gd name="connsiteX12473" fmla="*/ 760309 w 1842380"/>
                <a:gd name="connsiteY12473" fmla="*/ 410778 h 1847704"/>
                <a:gd name="connsiteX12474" fmla="*/ 760309 w 1842380"/>
                <a:gd name="connsiteY12474" fmla="*/ 424090 h 1847704"/>
                <a:gd name="connsiteX12475" fmla="*/ 754452 w 1842380"/>
                <a:gd name="connsiteY12475" fmla="*/ 423025 h 1847704"/>
                <a:gd name="connsiteX12476" fmla="*/ 754452 w 1842380"/>
                <a:gd name="connsiteY12476" fmla="*/ 412908 h 1847704"/>
                <a:gd name="connsiteX12477" fmla="*/ 756581 w 1842380"/>
                <a:gd name="connsiteY12477" fmla="*/ 412908 h 1847704"/>
                <a:gd name="connsiteX12478" fmla="*/ 760309 w 1842380"/>
                <a:gd name="connsiteY12478" fmla="*/ 410778 h 1847704"/>
                <a:gd name="connsiteX12479" fmla="*/ 760309 w 1842380"/>
                <a:gd name="connsiteY12479" fmla="*/ 410778 h 1847704"/>
                <a:gd name="connsiteX12480" fmla="*/ 760309 w 1842380"/>
                <a:gd name="connsiteY12480" fmla="*/ 458168 h 1847704"/>
                <a:gd name="connsiteX12481" fmla="*/ 760309 w 1842380"/>
                <a:gd name="connsiteY12481" fmla="*/ 471480 h 1847704"/>
                <a:gd name="connsiteX12482" fmla="*/ 754452 w 1842380"/>
                <a:gd name="connsiteY12482" fmla="*/ 474675 h 1847704"/>
                <a:gd name="connsiteX12483" fmla="*/ 754452 w 1842380"/>
                <a:gd name="connsiteY12483" fmla="*/ 454441 h 1847704"/>
                <a:gd name="connsiteX12484" fmla="*/ 760309 w 1842380"/>
                <a:gd name="connsiteY12484" fmla="*/ 458168 h 1847704"/>
                <a:gd name="connsiteX12485" fmla="*/ 760309 w 1842380"/>
                <a:gd name="connsiteY12485" fmla="*/ 458168 h 1847704"/>
                <a:gd name="connsiteX12486" fmla="*/ 760309 w 1842380"/>
                <a:gd name="connsiteY12486" fmla="*/ 510884 h 1847704"/>
                <a:gd name="connsiteX12487" fmla="*/ 760309 w 1842380"/>
                <a:gd name="connsiteY12487" fmla="*/ 557210 h 1847704"/>
                <a:gd name="connsiteX12488" fmla="*/ 758179 w 1842380"/>
                <a:gd name="connsiteY12488" fmla="*/ 559340 h 1847704"/>
                <a:gd name="connsiteX12489" fmla="*/ 757114 w 1842380"/>
                <a:gd name="connsiteY12489" fmla="*/ 563599 h 1847704"/>
                <a:gd name="connsiteX12490" fmla="*/ 760309 w 1842380"/>
                <a:gd name="connsiteY12490" fmla="*/ 564664 h 1847704"/>
                <a:gd name="connsiteX12491" fmla="*/ 760309 w 1842380"/>
                <a:gd name="connsiteY12491" fmla="*/ 603003 h 1847704"/>
                <a:gd name="connsiteX12492" fmla="*/ 759244 w 1842380"/>
                <a:gd name="connsiteY12492" fmla="*/ 603003 h 1847704"/>
                <a:gd name="connsiteX12493" fmla="*/ 757114 w 1842380"/>
                <a:gd name="connsiteY12493" fmla="*/ 600873 h 1847704"/>
                <a:gd name="connsiteX12494" fmla="*/ 754984 w 1842380"/>
                <a:gd name="connsiteY12494" fmla="*/ 599808 h 1847704"/>
                <a:gd name="connsiteX12495" fmla="*/ 754984 w 1842380"/>
                <a:gd name="connsiteY12495" fmla="*/ 513014 h 1847704"/>
                <a:gd name="connsiteX12496" fmla="*/ 760309 w 1842380"/>
                <a:gd name="connsiteY12496" fmla="*/ 510884 h 1847704"/>
                <a:gd name="connsiteX12497" fmla="*/ 760309 w 1842380"/>
                <a:gd name="connsiteY12497" fmla="*/ 510884 h 1847704"/>
                <a:gd name="connsiteX12498" fmla="*/ 760309 w 1842380"/>
                <a:gd name="connsiteY12498" fmla="*/ 730266 h 1847704"/>
                <a:gd name="connsiteX12499" fmla="*/ 760309 w 1842380"/>
                <a:gd name="connsiteY12499" fmla="*/ 741448 h 1847704"/>
                <a:gd name="connsiteX12500" fmla="*/ 754452 w 1842380"/>
                <a:gd name="connsiteY12500" fmla="*/ 734525 h 1847704"/>
                <a:gd name="connsiteX12501" fmla="*/ 754452 w 1842380"/>
                <a:gd name="connsiteY12501" fmla="*/ 725473 h 1847704"/>
                <a:gd name="connsiteX12502" fmla="*/ 760309 w 1842380"/>
                <a:gd name="connsiteY12502" fmla="*/ 730266 h 1847704"/>
                <a:gd name="connsiteX12503" fmla="*/ 760309 w 1842380"/>
                <a:gd name="connsiteY12503" fmla="*/ 730266 h 1847704"/>
                <a:gd name="connsiteX12504" fmla="*/ 760309 w 1842380"/>
                <a:gd name="connsiteY12504" fmla="*/ 745175 h 1847704"/>
                <a:gd name="connsiteX12505" fmla="*/ 760309 w 1842380"/>
                <a:gd name="connsiteY12505" fmla="*/ 756357 h 1847704"/>
                <a:gd name="connsiteX12506" fmla="*/ 754452 w 1842380"/>
                <a:gd name="connsiteY12506" fmla="*/ 757422 h 1847704"/>
                <a:gd name="connsiteX12507" fmla="*/ 754452 w 1842380"/>
                <a:gd name="connsiteY12507" fmla="*/ 750500 h 1847704"/>
                <a:gd name="connsiteX12508" fmla="*/ 755517 w 1842380"/>
                <a:gd name="connsiteY12508" fmla="*/ 750500 h 1847704"/>
                <a:gd name="connsiteX12509" fmla="*/ 760309 w 1842380"/>
                <a:gd name="connsiteY12509" fmla="*/ 745175 h 1847704"/>
                <a:gd name="connsiteX12510" fmla="*/ 760309 w 1842380"/>
                <a:gd name="connsiteY12510" fmla="*/ 745175 h 1847704"/>
                <a:gd name="connsiteX12511" fmla="*/ 760309 w 1842380"/>
                <a:gd name="connsiteY12511" fmla="*/ 773396 h 1847704"/>
                <a:gd name="connsiteX12512" fmla="*/ 760309 w 1842380"/>
                <a:gd name="connsiteY12512" fmla="*/ 780319 h 1847704"/>
                <a:gd name="connsiteX12513" fmla="*/ 754452 w 1842380"/>
                <a:gd name="connsiteY12513" fmla="*/ 779254 h 1847704"/>
                <a:gd name="connsiteX12514" fmla="*/ 754452 w 1842380"/>
                <a:gd name="connsiteY12514" fmla="*/ 772331 h 1847704"/>
                <a:gd name="connsiteX12515" fmla="*/ 760309 w 1842380"/>
                <a:gd name="connsiteY12515" fmla="*/ 773396 h 1847704"/>
                <a:gd name="connsiteX12516" fmla="*/ 760309 w 1842380"/>
                <a:gd name="connsiteY12516" fmla="*/ 773396 h 1847704"/>
                <a:gd name="connsiteX12517" fmla="*/ 760309 w 1842380"/>
                <a:gd name="connsiteY12517" fmla="*/ 793631 h 1847704"/>
                <a:gd name="connsiteX12518" fmla="*/ 760309 w 1842380"/>
                <a:gd name="connsiteY12518" fmla="*/ 800553 h 1847704"/>
                <a:gd name="connsiteX12519" fmla="*/ 759244 w 1842380"/>
                <a:gd name="connsiteY12519" fmla="*/ 801618 h 1847704"/>
                <a:gd name="connsiteX12520" fmla="*/ 754984 w 1842380"/>
                <a:gd name="connsiteY12520" fmla="*/ 809605 h 1847704"/>
                <a:gd name="connsiteX12521" fmla="*/ 754984 w 1842380"/>
                <a:gd name="connsiteY12521" fmla="*/ 796293 h 1847704"/>
                <a:gd name="connsiteX12522" fmla="*/ 756049 w 1842380"/>
                <a:gd name="connsiteY12522" fmla="*/ 796293 h 1847704"/>
                <a:gd name="connsiteX12523" fmla="*/ 760309 w 1842380"/>
                <a:gd name="connsiteY12523" fmla="*/ 793631 h 1847704"/>
                <a:gd name="connsiteX12524" fmla="*/ 760309 w 1842380"/>
                <a:gd name="connsiteY12524" fmla="*/ 793631 h 1847704"/>
                <a:gd name="connsiteX12525" fmla="*/ 760309 w 1842380"/>
                <a:gd name="connsiteY12525" fmla="*/ 1067325 h 1847704"/>
                <a:gd name="connsiteX12526" fmla="*/ 760309 w 1842380"/>
                <a:gd name="connsiteY12526" fmla="*/ 1087560 h 1847704"/>
                <a:gd name="connsiteX12527" fmla="*/ 754452 w 1842380"/>
                <a:gd name="connsiteY12527" fmla="*/ 1100872 h 1847704"/>
                <a:gd name="connsiteX12528" fmla="*/ 754452 w 1842380"/>
                <a:gd name="connsiteY12528" fmla="*/ 1077442 h 1847704"/>
                <a:gd name="connsiteX12529" fmla="*/ 755517 w 1842380"/>
                <a:gd name="connsiteY12529" fmla="*/ 1074248 h 1847704"/>
                <a:gd name="connsiteX12530" fmla="*/ 754452 w 1842380"/>
                <a:gd name="connsiteY12530" fmla="*/ 1073183 h 1847704"/>
                <a:gd name="connsiteX12531" fmla="*/ 754452 w 1842380"/>
                <a:gd name="connsiteY12531" fmla="*/ 1059871 h 1847704"/>
                <a:gd name="connsiteX12532" fmla="*/ 760309 w 1842380"/>
                <a:gd name="connsiteY12532" fmla="*/ 1067325 h 1847704"/>
                <a:gd name="connsiteX12533" fmla="*/ 760309 w 1842380"/>
                <a:gd name="connsiteY12533" fmla="*/ 1067325 h 1847704"/>
                <a:gd name="connsiteX12534" fmla="*/ 760309 w 1842380"/>
                <a:gd name="connsiteY12534" fmla="*/ 1116846 h 1847704"/>
                <a:gd name="connsiteX12535" fmla="*/ 760309 w 1842380"/>
                <a:gd name="connsiteY12535" fmla="*/ 1125898 h 1847704"/>
                <a:gd name="connsiteX12536" fmla="*/ 754452 w 1842380"/>
                <a:gd name="connsiteY12536" fmla="*/ 1121638 h 1847704"/>
                <a:gd name="connsiteX12537" fmla="*/ 754452 w 1842380"/>
                <a:gd name="connsiteY12537" fmla="*/ 1108326 h 1847704"/>
                <a:gd name="connsiteX12538" fmla="*/ 760309 w 1842380"/>
                <a:gd name="connsiteY12538" fmla="*/ 1116846 h 1847704"/>
                <a:gd name="connsiteX12539" fmla="*/ 760309 w 1842380"/>
                <a:gd name="connsiteY12539" fmla="*/ 1116846 h 1847704"/>
                <a:gd name="connsiteX12540" fmla="*/ 760309 w 1842380"/>
                <a:gd name="connsiteY12540" fmla="*/ 1128028 h 1847704"/>
                <a:gd name="connsiteX12541" fmla="*/ 760309 w 1842380"/>
                <a:gd name="connsiteY12541" fmla="*/ 1136015 h 1847704"/>
                <a:gd name="connsiteX12542" fmla="*/ 754452 w 1842380"/>
                <a:gd name="connsiteY12542" fmla="*/ 1142937 h 1847704"/>
                <a:gd name="connsiteX12543" fmla="*/ 754452 w 1842380"/>
                <a:gd name="connsiteY12543" fmla="*/ 1130690 h 1847704"/>
                <a:gd name="connsiteX12544" fmla="*/ 760309 w 1842380"/>
                <a:gd name="connsiteY12544" fmla="*/ 1128028 h 1847704"/>
                <a:gd name="connsiteX12545" fmla="*/ 760309 w 1842380"/>
                <a:gd name="connsiteY12545" fmla="*/ 1128028 h 1847704"/>
                <a:gd name="connsiteX12546" fmla="*/ 760309 w 1842380"/>
                <a:gd name="connsiteY12546" fmla="*/ 1191926 h 1847704"/>
                <a:gd name="connsiteX12547" fmla="*/ 760309 w 1842380"/>
                <a:gd name="connsiteY12547" fmla="*/ 1208965 h 1847704"/>
                <a:gd name="connsiteX12548" fmla="*/ 754452 w 1842380"/>
                <a:gd name="connsiteY12548" fmla="*/ 1211095 h 1847704"/>
                <a:gd name="connsiteX12549" fmla="*/ 754452 w 1842380"/>
                <a:gd name="connsiteY12549" fmla="*/ 1194055 h 1847704"/>
                <a:gd name="connsiteX12550" fmla="*/ 756581 w 1842380"/>
                <a:gd name="connsiteY12550" fmla="*/ 1192991 h 1847704"/>
                <a:gd name="connsiteX12551" fmla="*/ 760309 w 1842380"/>
                <a:gd name="connsiteY12551" fmla="*/ 1191926 h 1847704"/>
                <a:gd name="connsiteX12552" fmla="*/ 760309 w 1842380"/>
                <a:gd name="connsiteY12552" fmla="*/ 1191926 h 1847704"/>
                <a:gd name="connsiteX12553" fmla="*/ 760309 w 1842380"/>
                <a:gd name="connsiteY12553" fmla="*/ 1237186 h 1847704"/>
                <a:gd name="connsiteX12554" fmla="*/ 760309 w 1842380"/>
                <a:gd name="connsiteY12554" fmla="*/ 1254226 h 1847704"/>
                <a:gd name="connsiteX12555" fmla="*/ 754452 w 1842380"/>
                <a:gd name="connsiteY12555" fmla="*/ 1258486 h 1847704"/>
                <a:gd name="connsiteX12556" fmla="*/ 754452 w 1842380"/>
                <a:gd name="connsiteY12556" fmla="*/ 1241446 h 1847704"/>
                <a:gd name="connsiteX12557" fmla="*/ 755517 w 1842380"/>
                <a:gd name="connsiteY12557" fmla="*/ 1241446 h 1847704"/>
                <a:gd name="connsiteX12558" fmla="*/ 760309 w 1842380"/>
                <a:gd name="connsiteY12558" fmla="*/ 1237186 h 1847704"/>
                <a:gd name="connsiteX12559" fmla="*/ 760309 w 1842380"/>
                <a:gd name="connsiteY12559" fmla="*/ 1237186 h 1847704"/>
                <a:gd name="connsiteX12560" fmla="*/ 760309 w 1842380"/>
                <a:gd name="connsiteY12560" fmla="*/ 1274460 h 1847704"/>
                <a:gd name="connsiteX12561" fmla="*/ 760309 w 1842380"/>
                <a:gd name="connsiteY12561" fmla="*/ 1342085 h 1847704"/>
                <a:gd name="connsiteX12562" fmla="*/ 759244 w 1842380"/>
                <a:gd name="connsiteY12562" fmla="*/ 1343150 h 1847704"/>
                <a:gd name="connsiteX12563" fmla="*/ 757114 w 1842380"/>
                <a:gd name="connsiteY12563" fmla="*/ 1347410 h 1847704"/>
                <a:gd name="connsiteX12564" fmla="*/ 754984 w 1842380"/>
                <a:gd name="connsiteY12564" fmla="*/ 1355397 h 1847704"/>
                <a:gd name="connsiteX12565" fmla="*/ 754984 w 1842380"/>
                <a:gd name="connsiteY12565" fmla="*/ 1317058 h 1847704"/>
                <a:gd name="connsiteX12566" fmla="*/ 757114 w 1842380"/>
                <a:gd name="connsiteY12566" fmla="*/ 1313863 h 1847704"/>
                <a:gd name="connsiteX12567" fmla="*/ 759244 w 1842380"/>
                <a:gd name="connsiteY12567" fmla="*/ 1309604 h 1847704"/>
                <a:gd name="connsiteX12568" fmla="*/ 758179 w 1842380"/>
                <a:gd name="connsiteY12568" fmla="*/ 1305344 h 1847704"/>
                <a:gd name="connsiteX12569" fmla="*/ 754984 w 1842380"/>
                <a:gd name="connsiteY12569" fmla="*/ 1302149 h 1847704"/>
                <a:gd name="connsiteX12570" fmla="*/ 754984 w 1842380"/>
                <a:gd name="connsiteY12570" fmla="*/ 1274992 h 1847704"/>
                <a:gd name="connsiteX12571" fmla="*/ 759244 w 1842380"/>
                <a:gd name="connsiteY12571" fmla="*/ 1276057 h 1847704"/>
                <a:gd name="connsiteX12572" fmla="*/ 760309 w 1842380"/>
                <a:gd name="connsiteY12572" fmla="*/ 1274460 h 1847704"/>
                <a:gd name="connsiteX12573" fmla="*/ 760309 w 1842380"/>
                <a:gd name="connsiteY12573" fmla="*/ 1274460 h 1847704"/>
                <a:gd name="connsiteX12574" fmla="*/ 760309 w 1842380"/>
                <a:gd name="connsiteY12574" fmla="*/ 1394800 h 1847704"/>
                <a:gd name="connsiteX12575" fmla="*/ 760309 w 1842380"/>
                <a:gd name="connsiteY12575" fmla="*/ 1403852 h 1847704"/>
                <a:gd name="connsiteX12576" fmla="*/ 754452 w 1842380"/>
                <a:gd name="connsiteY12576" fmla="*/ 1403852 h 1847704"/>
                <a:gd name="connsiteX12577" fmla="*/ 754452 w 1842380"/>
                <a:gd name="connsiteY12577" fmla="*/ 1393735 h 1847704"/>
                <a:gd name="connsiteX12578" fmla="*/ 760309 w 1842380"/>
                <a:gd name="connsiteY12578" fmla="*/ 1394800 h 1847704"/>
                <a:gd name="connsiteX12579" fmla="*/ 760309 w 1842380"/>
                <a:gd name="connsiteY12579" fmla="*/ 1394800 h 1847704"/>
                <a:gd name="connsiteX12580" fmla="*/ 760309 w 1842380"/>
                <a:gd name="connsiteY12580" fmla="*/ 1433139 h 1847704"/>
                <a:gd name="connsiteX12581" fmla="*/ 760309 w 1842380"/>
                <a:gd name="connsiteY12581" fmla="*/ 1456568 h 1847704"/>
                <a:gd name="connsiteX12582" fmla="*/ 754452 w 1842380"/>
                <a:gd name="connsiteY12582" fmla="*/ 1456568 h 1847704"/>
                <a:gd name="connsiteX12583" fmla="*/ 754452 w 1842380"/>
                <a:gd name="connsiteY12583" fmla="*/ 1405982 h 1847704"/>
                <a:gd name="connsiteX12584" fmla="*/ 760309 w 1842380"/>
                <a:gd name="connsiteY12584" fmla="*/ 1433139 h 1847704"/>
                <a:gd name="connsiteX12585" fmla="*/ 760309 w 1842380"/>
                <a:gd name="connsiteY12585" fmla="*/ 1433139 h 1847704"/>
                <a:gd name="connsiteX12586" fmla="*/ 760309 w 1842380"/>
                <a:gd name="connsiteY12586" fmla="*/ 1557739 h 1847704"/>
                <a:gd name="connsiteX12587" fmla="*/ 760309 w 1842380"/>
                <a:gd name="connsiteY12587" fmla="*/ 1579038 h 1847704"/>
                <a:gd name="connsiteX12588" fmla="*/ 759244 w 1842380"/>
                <a:gd name="connsiteY12588" fmla="*/ 1579038 h 1847704"/>
                <a:gd name="connsiteX12589" fmla="*/ 754984 w 1842380"/>
                <a:gd name="connsiteY12589" fmla="*/ 1567856 h 1847704"/>
                <a:gd name="connsiteX12590" fmla="*/ 754984 w 1842380"/>
                <a:gd name="connsiteY12590" fmla="*/ 1559869 h 1847704"/>
                <a:gd name="connsiteX12591" fmla="*/ 760309 w 1842380"/>
                <a:gd name="connsiteY12591" fmla="*/ 1557739 h 1847704"/>
                <a:gd name="connsiteX12592" fmla="*/ 760309 w 1842380"/>
                <a:gd name="connsiteY12592" fmla="*/ 1557739 h 1847704"/>
                <a:gd name="connsiteX12593" fmla="*/ 760309 w 1842380"/>
                <a:gd name="connsiteY12593" fmla="*/ 1725470 h 1847704"/>
                <a:gd name="connsiteX12594" fmla="*/ 760309 w 1842380"/>
                <a:gd name="connsiteY12594" fmla="*/ 1747834 h 1847704"/>
                <a:gd name="connsiteX12595" fmla="*/ 758179 w 1842380"/>
                <a:gd name="connsiteY12595" fmla="*/ 1744640 h 1847704"/>
                <a:gd name="connsiteX12596" fmla="*/ 754984 w 1842380"/>
                <a:gd name="connsiteY12596" fmla="*/ 1742510 h 1847704"/>
                <a:gd name="connsiteX12597" fmla="*/ 754984 w 1842380"/>
                <a:gd name="connsiteY12597" fmla="*/ 1723340 h 1847704"/>
                <a:gd name="connsiteX12598" fmla="*/ 760309 w 1842380"/>
                <a:gd name="connsiteY12598" fmla="*/ 1725470 h 1847704"/>
                <a:gd name="connsiteX12599" fmla="*/ 760309 w 1842380"/>
                <a:gd name="connsiteY12599" fmla="*/ 1725470 h 1847704"/>
                <a:gd name="connsiteX12600" fmla="*/ 760309 w 1842380"/>
                <a:gd name="connsiteY12600" fmla="*/ 1814394 h 1847704"/>
                <a:gd name="connsiteX12601" fmla="*/ 760309 w 1842380"/>
                <a:gd name="connsiteY12601" fmla="*/ 1831434 h 1847704"/>
                <a:gd name="connsiteX12602" fmla="*/ 754452 w 1842380"/>
                <a:gd name="connsiteY12602" fmla="*/ 1830369 h 1847704"/>
                <a:gd name="connsiteX12603" fmla="*/ 754452 w 1842380"/>
                <a:gd name="connsiteY12603" fmla="*/ 1813329 h 1847704"/>
                <a:gd name="connsiteX12604" fmla="*/ 760309 w 1842380"/>
                <a:gd name="connsiteY12604" fmla="*/ 1814394 h 1847704"/>
                <a:gd name="connsiteX12605" fmla="*/ 760309 w 1842380"/>
                <a:gd name="connsiteY12605" fmla="*/ 1814394 h 1847704"/>
                <a:gd name="connsiteX12606" fmla="*/ 754984 w 1842380"/>
                <a:gd name="connsiteY12606" fmla="*/ 681810 h 1847704"/>
                <a:gd name="connsiteX12607" fmla="*/ 754984 w 1842380"/>
                <a:gd name="connsiteY12607" fmla="*/ 646666 h 1847704"/>
                <a:gd name="connsiteX12608" fmla="*/ 756049 w 1842380"/>
                <a:gd name="connsiteY12608" fmla="*/ 648796 h 1847704"/>
                <a:gd name="connsiteX12609" fmla="*/ 757114 w 1842380"/>
                <a:gd name="connsiteY12609" fmla="*/ 659978 h 1847704"/>
                <a:gd name="connsiteX12610" fmla="*/ 757114 w 1842380"/>
                <a:gd name="connsiteY12610" fmla="*/ 667965 h 1847704"/>
                <a:gd name="connsiteX12611" fmla="*/ 756049 w 1842380"/>
                <a:gd name="connsiteY12611" fmla="*/ 677018 h 1847704"/>
                <a:gd name="connsiteX12612" fmla="*/ 754984 w 1842380"/>
                <a:gd name="connsiteY12612" fmla="*/ 681810 h 1847704"/>
                <a:gd name="connsiteX12613" fmla="*/ 754984 w 1842380"/>
                <a:gd name="connsiteY12613" fmla="*/ 18873 h 1847704"/>
                <a:gd name="connsiteX12614" fmla="*/ 754984 w 1842380"/>
                <a:gd name="connsiteY12614" fmla="*/ 34847 h 1847704"/>
                <a:gd name="connsiteX12615" fmla="*/ 744867 w 1842380"/>
                <a:gd name="connsiteY12615" fmla="*/ 38042 h 1847704"/>
                <a:gd name="connsiteX12616" fmla="*/ 744867 w 1842380"/>
                <a:gd name="connsiteY12616" fmla="*/ 38042 h 1847704"/>
                <a:gd name="connsiteX12617" fmla="*/ 742205 w 1842380"/>
                <a:gd name="connsiteY12617" fmla="*/ 39107 h 1847704"/>
                <a:gd name="connsiteX12618" fmla="*/ 754452 w 1842380"/>
                <a:gd name="connsiteY12618" fmla="*/ 50289 h 1847704"/>
                <a:gd name="connsiteX12619" fmla="*/ 754452 w 1842380"/>
                <a:gd name="connsiteY12619" fmla="*/ 78510 h 1847704"/>
                <a:gd name="connsiteX12620" fmla="*/ 738477 w 1842380"/>
                <a:gd name="connsiteY12620" fmla="*/ 59341 h 1847704"/>
                <a:gd name="connsiteX12621" fmla="*/ 738477 w 1842380"/>
                <a:gd name="connsiteY12621" fmla="*/ 23665 h 1847704"/>
                <a:gd name="connsiteX12622" fmla="*/ 754984 w 1842380"/>
                <a:gd name="connsiteY12622" fmla="*/ 18873 h 1847704"/>
                <a:gd name="connsiteX12623" fmla="*/ 754984 w 1842380"/>
                <a:gd name="connsiteY12623" fmla="*/ 18873 h 1847704"/>
                <a:gd name="connsiteX12624" fmla="*/ 754984 w 1842380"/>
                <a:gd name="connsiteY12624" fmla="*/ 109927 h 1847704"/>
                <a:gd name="connsiteX12625" fmla="*/ 754984 w 1842380"/>
                <a:gd name="connsiteY12625" fmla="*/ 126966 h 1847704"/>
                <a:gd name="connsiteX12626" fmla="*/ 739010 w 1842380"/>
                <a:gd name="connsiteY12626" fmla="*/ 128031 h 1847704"/>
                <a:gd name="connsiteX12627" fmla="*/ 739010 w 1842380"/>
                <a:gd name="connsiteY12627" fmla="*/ 112057 h 1847704"/>
                <a:gd name="connsiteX12628" fmla="*/ 754984 w 1842380"/>
                <a:gd name="connsiteY12628" fmla="*/ 109927 h 1847704"/>
                <a:gd name="connsiteX12629" fmla="*/ 754984 w 1842380"/>
                <a:gd name="connsiteY12629" fmla="*/ 109927 h 1847704"/>
                <a:gd name="connsiteX12630" fmla="*/ 754984 w 1842380"/>
                <a:gd name="connsiteY12630" fmla="*/ 205773 h 1847704"/>
                <a:gd name="connsiteX12631" fmla="*/ 754984 w 1842380"/>
                <a:gd name="connsiteY12631" fmla="*/ 241982 h 1847704"/>
                <a:gd name="connsiteX12632" fmla="*/ 740607 w 1842380"/>
                <a:gd name="connsiteY12632" fmla="*/ 246241 h 1847704"/>
                <a:gd name="connsiteX12633" fmla="*/ 739542 w 1842380"/>
                <a:gd name="connsiteY12633" fmla="*/ 250501 h 1847704"/>
                <a:gd name="connsiteX12634" fmla="*/ 739542 w 1842380"/>
                <a:gd name="connsiteY12634" fmla="*/ 212163 h 1847704"/>
                <a:gd name="connsiteX12635" fmla="*/ 754984 w 1842380"/>
                <a:gd name="connsiteY12635" fmla="*/ 205773 h 1847704"/>
                <a:gd name="connsiteX12636" fmla="*/ 754984 w 1842380"/>
                <a:gd name="connsiteY12636" fmla="*/ 205773 h 1847704"/>
                <a:gd name="connsiteX12637" fmla="*/ 754984 w 1842380"/>
                <a:gd name="connsiteY12637" fmla="*/ 263281 h 1847704"/>
                <a:gd name="connsiteX12638" fmla="*/ 754984 w 1842380"/>
                <a:gd name="connsiteY12638" fmla="*/ 298424 h 1847704"/>
                <a:gd name="connsiteX12639" fmla="*/ 739010 w 1842380"/>
                <a:gd name="connsiteY12639" fmla="*/ 288307 h 1847704"/>
                <a:gd name="connsiteX12640" fmla="*/ 739010 w 1842380"/>
                <a:gd name="connsiteY12640" fmla="*/ 254229 h 1847704"/>
                <a:gd name="connsiteX12641" fmla="*/ 740075 w 1842380"/>
                <a:gd name="connsiteY12641" fmla="*/ 256359 h 1847704"/>
                <a:gd name="connsiteX12642" fmla="*/ 754984 w 1842380"/>
                <a:gd name="connsiteY12642" fmla="*/ 263281 h 1847704"/>
                <a:gd name="connsiteX12643" fmla="*/ 754984 w 1842380"/>
                <a:gd name="connsiteY12643" fmla="*/ 263281 h 1847704"/>
                <a:gd name="connsiteX12644" fmla="*/ 754984 w 1842380"/>
                <a:gd name="connsiteY12644" fmla="*/ 412908 h 1847704"/>
                <a:gd name="connsiteX12645" fmla="*/ 754984 w 1842380"/>
                <a:gd name="connsiteY12645" fmla="*/ 423025 h 1847704"/>
                <a:gd name="connsiteX12646" fmla="*/ 739010 w 1842380"/>
                <a:gd name="connsiteY12646" fmla="*/ 425155 h 1847704"/>
                <a:gd name="connsiteX12647" fmla="*/ 739010 w 1842380"/>
                <a:gd name="connsiteY12647" fmla="*/ 415037 h 1847704"/>
                <a:gd name="connsiteX12648" fmla="*/ 754984 w 1842380"/>
                <a:gd name="connsiteY12648" fmla="*/ 412908 h 1847704"/>
                <a:gd name="connsiteX12649" fmla="*/ 754984 w 1842380"/>
                <a:gd name="connsiteY12649" fmla="*/ 412908 h 1847704"/>
                <a:gd name="connsiteX12650" fmla="*/ 754984 w 1842380"/>
                <a:gd name="connsiteY12650" fmla="*/ 454441 h 1847704"/>
                <a:gd name="connsiteX12651" fmla="*/ 754984 w 1842380"/>
                <a:gd name="connsiteY12651" fmla="*/ 474675 h 1847704"/>
                <a:gd name="connsiteX12652" fmla="*/ 739010 w 1842380"/>
                <a:gd name="connsiteY12652" fmla="*/ 483727 h 1847704"/>
                <a:gd name="connsiteX12653" fmla="*/ 739010 w 1842380"/>
                <a:gd name="connsiteY12653" fmla="*/ 473610 h 1847704"/>
                <a:gd name="connsiteX12654" fmla="*/ 752322 w 1842380"/>
                <a:gd name="connsiteY12654" fmla="*/ 465623 h 1847704"/>
                <a:gd name="connsiteX12655" fmla="*/ 739010 w 1842380"/>
                <a:gd name="connsiteY12655" fmla="*/ 455506 h 1847704"/>
                <a:gd name="connsiteX12656" fmla="*/ 739010 w 1842380"/>
                <a:gd name="connsiteY12656" fmla="*/ 441129 h 1847704"/>
                <a:gd name="connsiteX12657" fmla="*/ 754984 w 1842380"/>
                <a:gd name="connsiteY12657" fmla="*/ 454441 h 1847704"/>
                <a:gd name="connsiteX12658" fmla="*/ 754984 w 1842380"/>
                <a:gd name="connsiteY12658" fmla="*/ 454441 h 1847704"/>
                <a:gd name="connsiteX12659" fmla="*/ 754984 w 1842380"/>
                <a:gd name="connsiteY12659" fmla="*/ 513014 h 1847704"/>
                <a:gd name="connsiteX12660" fmla="*/ 754984 w 1842380"/>
                <a:gd name="connsiteY12660" fmla="*/ 599808 h 1847704"/>
                <a:gd name="connsiteX12661" fmla="*/ 753919 w 1842380"/>
                <a:gd name="connsiteY12661" fmla="*/ 597678 h 1847704"/>
                <a:gd name="connsiteX12662" fmla="*/ 750724 w 1842380"/>
                <a:gd name="connsiteY12662" fmla="*/ 591821 h 1847704"/>
                <a:gd name="connsiteX12663" fmla="*/ 748594 w 1842380"/>
                <a:gd name="connsiteY12663" fmla="*/ 587561 h 1847704"/>
                <a:gd name="connsiteX12664" fmla="*/ 745399 w 1842380"/>
                <a:gd name="connsiteY12664" fmla="*/ 583301 h 1847704"/>
                <a:gd name="connsiteX12665" fmla="*/ 742205 w 1842380"/>
                <a:gd name="connsiteY12665" fmla="*/ 581171 h 1847704"/>
                <a:gd name="connsiteX12666" fmla="*/ 741140 w 1842380"/>
                <a:gd name="connsiteY12666" fmla="*/ 577976 h 1847704"/>
                <a:gd name="connsiteX12667" fmla="*/ 740075 w 1842380"/>
                <a:gd name="connsiteY12667" fmla="*/ 574781 h 1847704"/>
                <a:gd name="connsiteX12668" fmla="*/ 740075 w 1842380"/>
                <a:gd name="connsiteY12668" fmla="*/ 556677 h 1847704"/>
                <a:gd name="connsiteX12669" fmla="*/ 743269 w 1842380"/>
                <a:gd name="connsiteY12669" fmla="*/ 553482 h 1847704"/>
                <a:gd name="connsiteX12670" fmla="*/ 746464 w 1842380"/>
                <a:gd name="connsiteY12670" fmla="*/ 551352 h 1847704"/>
                <a:gd name="connsiteX12671" fmla="*/ 747529 w 1842380"/>
                <a:gd name="connsiteY12671" fmla="*/ 549222 h 1847704"/>
                <a:gd name="connsiteX12672" fmla="*/ 747529 w 1842380"/>
                <a:gd name="connsiteY12672" fmla="*/ 546028 h 1847704"/>
                <a:gd name="connsiteX12673" fmla="*/ 745399 w 1842380"/>
                <a:gd name="connsiteY12673" fmla="*/ 543898 h 1847704"/>
                <a:gd name="connsiteX12674" fmla="*/ 742205 w 1842380"/>
                <a:gd name="connsiteY12674" fmla="*/ 542833 h 1847704"/>
                <a:gd name="connsiteX12675" fmla="*/ 740075 w 1842380"/>
                <a:gd name="connsiteY12675" fmla="*/ 543898 h 1847704"/>
                <a:gd name="connsiteX12676" fmla="*/ 740075 w 1842380"/>
                <a:gd name="connsiteY12676" fmla="*/ 522598 h 1847704"/>
                <a:gd name="connsiteX12677" fmla="*/ 741140 w 1842380"/>
                <a:gd name="connsiteY12677" fmla="*/ 521533 h 1847704"/>
                <a:gd name="connsiteX12678" fmla="*/ 754452 w 1842380"/>
                <a:gd name="connsiteY12678" fmla="*/ 515676 h 1847704"/>
                <a:gd name="connsiteX12679" fmla="*/ 754984 w 1842380"/>
                <a:gd name="connsiteY12679" fmla="*/ 513014 h 1847704"/>
                <a:gd name="connsiteX12680" fmla="*/ 754984 w 1842380"/>
                <a:gd name="connsiteY12680" fmla="*/ 513014 h 1847704"/>
                <a:gd name="connsiteX12681" fmla="*/ 754984 w 1842380"/>
                <a:gd name="connsiteY12681" fmla="*/ 647199 h 1847704"/>
                <a:gd name="connsiteX12682" fmla="*/ 754984 w 1842380"/>
                <a:gd name="connsiteY12682" fmla="*/ 682342 h 1847704"/>
                <a:gd name="connsiteX12683" fmla="*/ 754984 w 1842380"/>
                <a:gd name="connsiteY12683" fmla="*/ 684472 h 1847704"/>
                <a:gd name="connsiteX12684" fmla="*/ 751789 w 1842380"/>
                <a:gd name="connsiteY12684" fmla="*/ 691395 h 1847704"/>
                <a:gd name="connsiteX12685" fmla="*/ 748594 w 1842380"/>
                <a:gd name="connsiteY12685" fmla="*/ 693524 h 1847704"/>
                <a:gd name="connsiteX12686" fmla="*/ 745399 w 1842380"/>
                <a:gd name="connsiteY12686" fmla="*/ 692460 h 1847704"/>
                <a:gd name="connsiteX12687" fmla="*/ 742205 w 1842380"/>
                <a:gd name="connsiteY12687" fmla="*/ 689265 h 1847704"/>
                <a:gd name="connsiteX12688" fmla="*/ 741140 w 1842380"/>
                <a:gd name="connsiteY12688" fmla="*/ 687135 h 1847704"/>
                <a:gd name="connsiteX12689" fmla="*/ 740075 w 1842380"/>
                <a:gd name="connsiteY12689" fmla="*/ 685005 h 1847704"/>
                <a:gd name="connsiteX12690" fmla="*/ 740075 w 1842380"/>
                <a:gd name="connsiteY12690" fmla="*/ 673823 h 1847704"/>
                <a:gd name="connsiteX12691" fmla="*/ 740075 w 1842380"/>
                <a:gd name="connsiteY12691" fmla="*/ 672758 h 1847704"/>
                <a:gd name="connsiteX12692" fmla="*/ 741140 w 1842380"/>
                <a:gd name="connsiteY12692" fmla="*/ 665836 h 1847704"/>
                <a:gd name="connsiteX12693" fmla="*/ 740075 w 1842380"/>
                <a:gd name="connsiteY12693" fmla="*/ 659978 h 1847704"/>
                <a:gd name="connsiteX12694" fmla="*/ 740075 w 1842380"/>
                <a:gd name="connsiteY12694" fmla="*/ 655718 h 1847704"/>
                <a:gd name="connsiteX12695" fmla="*/ 740075 w 1842380"/>
                <a:gd name="connsiteY12695" fmla="*/ 653588 h 1847704"/>
                <a:gd name="connsiteX12696" fmla="*/ 740075 w 1842380"/>
                <a:gd name="connsiteY12696" fmla="*/ 604068 h 1847704"/>
                <a:gd name="connsiteX12697" fmla="*/ 746997 w 1842380"/>
                <a:gd name="connsiteY12697" fmla="*/ 617380 h 1847704"/>
                <a:gd name="connsiteX12698" fmla="*/ 751257 w 1842380"/>
                <a:gd name="connsiteY12698" fmla="*/ 627497 h 1847704"/>
                <a:gd name="connsiteX12699" fmla="*/ 753387 w 1842380"/>
                <a:gd name="connsiteY12699" fmla="*/ 637614 h 1847704"/>
                <a:gd name="connsiteX12700" fmla="*/ 754984 w 1842380"/>
                <a:gd name="connsiteY12700" fmla="*/ 647199 h 1847704"/>
                <a:gd name="connsiteX12701" fmla="*/ 754984 w 1842380"/>
                <a:gd name="connsiteY12701" fmla="*/ 647199 h 1847704"/>
                <a:gd name="connsiteX12702" fmla="*/ 754984 w 1842380"/>
                <a:gd name="connsiteY12702" fmla="*/ 726006 h 1847704"/>
                <a:gd name="connsiteX12703" fmla="*/ 754984 w 1842380"/>
                <a:gd name="connsiteY12703" fmla="*/ 735058 h 1847704"/>
                <a:gd name="connsiteX12704" fmla="*/ 748062 w 1842380"/>
                <a:gd name="connsiteY12704" fmla="*/ 728136 h 1847704"/>
                <a:gd name="connsiteX12705" fmla="*/ 739010 w 1842380"/>
                <a:gd name="connsiteY12705" fmla="*/ 745175 h 1847704"/>
                <a:gd name="connsiteX12706" fmla="*/ 739010 w 1842380"/>
                <a:gd name="connsiteY12706" fmla="*/ 732928 h 1847704"/>
                <a:gd name="connsiteX12707" fmla="*/ 739010 w 1842380"/>
                <a:gd name="connsiteY12707" fmla="*/ 720681 h 1847704"/>
                <a:gd name="connsiteX12708" fmla="*/ 739010 w 1842380"/>
                <a:gd name="connsiteY12708" fmla="*/ 709499 h 1847704"/>
                <a:gd name="connsiteX12709" fmla="*/ 745932 w 1842380"/>
                <a:gd name="connsiteY12709" fmla="*/ 718551 h 1847704"/>
                <a:gd name="connsiteX12710" fmla="*/ 754984 w 1842380"/>
                <a:gd name="connsiteY12710" fmla="*/ 726006 h 1847704"/>
                <a:gd name="connsiteX12711" fmla="*/ 754984 w 1842380"/>
                <a:gd name="connsiteY12711" fmla="*/ 726006 h 1847704"/>
                <a:gd name="connsiteX12712" fmla="*/ 754984 w 1842380"/>
                <a:gd name="connsiteY12712" fmla="*/ 750500 h 1847704"/>
                <a:gd name="connsiteX12713" fmla="*/ 754984 w 1842380"/>
                <a:gd name="connsiteY12713" fmla="*/ 757422 h 1847704"/>
                <a:gd name="connsiteX12714" fmla="*/ 744867 w 1842380"/>
                <a:gd name="connsiteY12714" fmla="*/ 767539 h 1847704"/>
                <a:gd name="connsiteX12715" fmla="*/ 743802 w 1842380"/>
                <a:gd name="connsiteY12715" fmla="*/ 769669 h 1847704"/>
                <a:gd name="connsiteX12716" fmla="*/ 754984 w 1842380"/>
                <a:gd name="connsiteY12716" fmla="*/ 771799 h 1847704"/>
                <a:gd name="connsiteX12717" fmla="*/ 754984 w 1842380"/>
                <a:gd name="connsiteY12717" fmla="*/ 778721 h 1847704"/>
                <a:gd name="connsiteX12718" fmla="*/ 739010 w 1842380"/>
                <a:gd name="connsiteY12718" fmla="*/ 777656 h 1847704"/>
                <a:gd name="connsiteX12719" fmla="*/ 739010 w 1842380"/>
                <a:gd name="connsiteY12719" fmla="*/ 765409 h 1847704"/>
                <a:gd name="connsiteX12720" fmla="*/ 754984 w 1842380"/>
                <a:gd name="connsiteY12720" fmla="*/ 750500 h 1847704"/>
                <a:gd name="connsiteX12721" fmla="*/ 754984 w 1842380"/>
                <a:gd name="connsiteY12721" fmla="*/ 750500 h 1847704"/>
                <a:gd name="connsiteX12722" fmla="*/ 754984 w 1842380"/>
                <a:gd name="connsiteY12722" fmla="*/ 795761 h 1847704"/>
                <a:gd name="connsiteX12723" fmla="*/ 754984 w 1842380"/>
                <a:gd name="connsiteY12723" fmla="*/ 809073 h 1847704"/>
                <a:gd name="connsiteX12724" fmla="*/ 743802 w 1842380"/>
                <a:gd name="connsiteY12724" fmla="*/ 822385 h 1847704"/>
                <a:gd name="connsiteX12725" fmla="*/ 739542 w 1842380"/>
                <a:gd name="connsiteY12725" fmla="*/ 835697 h 1847704"/>
                <a:gd name="connsiteX12726" fmla="*/ 739542 w 1842380"/>
                <a:gd name="connsiteY12726" fmla="*/ 817592 h 1847704"/>
                <a:gd name="connsiteX12727" fmla="*/ 739542 w 1842380"/>
                <a:gd name="connsiteY12727" fmla="*/ 816527 h 1847704"/>
                <a:gd name="connsiteX12728" fmla="*/ 752854 w 1842380"/>
                <a:gd name="connsiteY12728" fmla="*/ 801618 h 1847704"/>
                <a:gd name="connsiteX12729" fmla="*/ 739542 w 1842380"/>
                <a:gd name="connsiteY12729" fmla="*/ 800553 h 1847704"/>
                <a:gd name="connsiteX12730" fmla="*/ 739542 w 1842380"/>
                <a:gd name="connsiteY12730" fmla="*/ 793631 h 1847704"/>
                <a:gd name="connsiteX12731" fmla="*/ 754984 w 1842380"/>
                <a:gd name="connsiteY12731" fmla="*/ 795761 h 1847704"/>
                <a:gd name="connsiteX12732" fmla="*/ 754984 w 1842380"/>
                <a:gd name="connsiteY12732" fmla="*/ 795761 h 1847704"/>
                <a:gd name="connsiteX12733" fmla="*/ 754984 w 1842380"/>
                <a:gd name="connsiteY12733" fmla="*/ 1059338 h 1847704"/>
                <a:gd name="connsiteX12734" fmla="*/ 754984 w 1842380"/>
                <a:gd name="connsiteY12734" fmla="*/ 1072650 h 1847704"/>
                <a:gd name="connsiteX12735" fmla="*/ 744867 w 1842380"/>
                <a:gd name="connsiteY12735" fmla="*/ 1058273 h 1847704"/>
                <a:gd name="connsiteX12736" fmla="*/ 739010 w 1842380"/>
                <a:gd name="connsiteY12736" fmla="*/ 1071585 h 1847704"/>
                <a:gd name="connsiteX12737" fmla="*/ 739010 w 1842380"/>
                <a:gd name="connsiteY12737" fmla="*/ 1054546 h 1847704"/>
                <a:gd name="connsiteX12738" fmla="*/ 739010 w 1842380"/>
                <a:gd name="connsiteY12738" fmla="*/ 1052416 h 1847704"/>
                <a:gd name="connsiteX12739" fmla="*/ 739010 w 1842380"/>
                <a:gd name="connsiteY12739" fmla="*/ 1046559 h 1847704"/>
                <a:gd name="connsiteX12740" fmla="*/ 739010 w 1842380"/>
                <a:gd name="connsiteY12740" fmla="*/ 1034312 h 1847704"/>
                <a:gd name="connsiteX12741" fmla="*/ 745932 w 1842380"/>
                <a:gd name="connsiteY12741" fmla="*/ 1050286 h 1847704"/>
                <a:gd name="connsiteX12742" fmla="*/ 754984 w 1842380"/>
                <a:gd name="connsiteY12742" fmla="*/ 1059338 h 1847704"/>
                <a:gd name="connsiteX12743" fmla="*/ 754984 w 1842380"/>
                <a:gd name="connsiteY12743" fmla="*/ 1059338 h 1847704"/>
                <a:gd name="connsiteX12744" fmla="*/ 754984 w 1842380"/>
                <a:gd name="connsiteY12744" fmla="*/ 1077442 h 1847704"/>
                <a:gd name="connsiteX12745" fmla="*/ 754984 w 1842380"/>
                <a:gd name="connsiteY12745" fmla="*/ 1100872 h 1847704"/>
                <a:gd name="connsiteX12746" fmla="*/ 754984 w 1842380"/>
                <a:gd name="connsiteY12746" fmla="*/ 1107794 h 1847704"/>
                <a:gd name="connsiteX12747" fmla="*/ 754984 w 1842380"/>
                <a:gd name="connsiteY12747" fmla="*/ 1121106 h 1847704"/>
                <a:gd name="connsiteX12748" fmla="*/ 750724 w 1842380"/>
                <a:gd name="connsiteY12748" fmla="*/ 1114184 h 1847704"/>
                <a:gd name="connsiteX12749" fmla="*/ 744867 w 1842380"/>
                <a:gd name="connsiteY12749" fmla="*/ 1109924 h 1847704"/>
                <a:gd name="connsiteX12750" fmla="*/ 739010 w 1842380"/>
                <a:gd name="connsiteY12750" fmla="*/ 1104066 h 1847704"/>
                <a:gd name="connsiteX12751" fmla="*/ 739010 w 1842380"/>
                <a:gd name="connsiteY12751" fmla="*/ 1095014 h 1847704"/>
                <a:gd name="connsiteX12752" fmla="*/ 745932 w 1842380"/>
                <a:gd name="connsiteY12752" fmla="*/ 1103001 h 1847704"/>
                <a:gd name="connsiteX12753" fmla="*/ 748062 w 1842380"/>
                <a:gd name="connsiteY12753" fmla="*/ 1105131 h 1847704"/>
                <a:gd name="connsiteX12754" fmla="*/ 754984 w 1842380"/>
                <a:gd name="connsiteY12754" fmla="*/ 1077442 h 1847704"/>
                <a:gd name="connsiteX12755" fmla="*/ 754984 w 1842380"/>
                <a:gd name="connsiteY12755" fmla="*/ 1077442 h 1847704"/>
                <a:gd name="connsiteX12756" fmla="*/ 754984 w 1842380"/>
                <a:gd name="connsiteY12756" fmla="*/ 1130158 h 1847704"/>
                <a:gd name="connsiteX12757" fmla="*/ 754984 w 1842380"/>
                <a:gd name="connsiteY12757" fmla="*/ 1142405 h 1847704"/>
                <a:gd name="connsiteX12758" fmla="*/ 740607 w 1842380"/>
                <a:gd name="connsiteY12758" fmla="*/ 1155717 h 1847704"/>
                <a:gd name="connsiteX12759" fmla="*/ 739542 w 1842380"/>
                <a:gd name="connsiteY12759" fmla="*/ 1156782 h 1847704"/>
                <a:gd name="connsiteX12760" fmla="*/ 739542 w 1842380"/>
                <a:gd name="connsiteY12760" fmla="*/ 1147730 h 1847704"/>
                <a:gd name="connsiteX12761" fmla="*/ 750724 w 1842380"/>
                <a:gd name="connsiteY12761" fmla="*/ 1136548 h 1847704"/>
                <a:gd name="connsiteX12762" fmla="*/ 739542 w 1842380"/>
                <a:gd name="connsiteY12762" fmla="*/ 1132288 h 1847704"/>
                <a:gd name="connsiteX12763" fmla="*/ 739542 w 1842380"/>
                <a:gd name="connsiteY12763" fmla="*/ 1123236 h 1847704"/>
                <a:gd name="connsiteX12764" fmla="*/ 754984 w 1842380"/>
                <a:gd name="connsiteY12764" fmla="*/ 1130158 h 1847704"/>
                <a:gd name="connsiteX12765" fmla="*/ 754984 w 1842380"/>
                <a:gd name="connsiteY12765" fmla="*/ 1130158 h 1847704"/>
                <a:gd name="connsiteX12766" fmla="*/ 754984 w 1842380"/>
                <a:gd name="connsiteY12766" fmla="*/ 1194055 h 1847704"/>
                <a:gd name="connsiteX12767" fmla="*/ 754984 w 1842380"/>
                <a:gd name="connsiteY12767" fmla="*/ 1211095 h 1847704"/>
                <a:gd name="connsiteX12768" fmla="*/ 754984 w 1842380"/>
                <a:gd name="connsiteY12768" fmla="*/ 1211095 h 1847704"/>
                <a:gd name="connsiteX12769" fmla="*/ 750724 w 1842380"/>
                <a:gd name="connsiteY12769" fmla="*/ 1215355 h 1847704"/>
                <a:gd name="connsiteX12770" fmla="*/ 744867 w 1842380"/>
                <a:gd name="connsiteY12770" fmla="*/ 1219615 h 1847704"/>
                <a:gd name="connsiteX12771" fmla="*/ 739010 w 1842380"/>
                <a:gd name="connsiteY12771" fmla="*/ 1225472 h 1847704"/>
                <a:gd name="connsiteX12772" fmla="*/ 739010 w 1842380"/>
                <a:gd name="connsiteY12772" fmla="*/ 1204173 h 1847704"/>
                <a:gd name="connsiteX12773" fmla="*/ 742205 w 1842380"/>
                <a:gd name="connsiteY12773" fmla="*/ 1202043 h 1847704"/>
                <a:gd name="connsiteX12774" fmla="*/ 750192 w 1842380"/>
                <a:gd name="connsiteY12774" fmla="*/ 1197783 h 1847704"/>
                <a:gd name="connsiteX12775" fmla="*/ 754984 w 1842380"/>
                <a:gd name="connsiteY12775" fmla="*/ 1194055 h 1847704"/>
                <a:gd name="connsiteX12776" fmla="*/ 754984 w 1842380"/>
                <a:gd name="connsiteY12776" fmla="*/ 1194055 h 1847704"/>
                <a:gd name="connsiteX12777" fmla="*/ 754984 w 1842380"/>
                <a:gd name="connsiteY12777" fmla="*/ 1241446 h 1847704"/>
                <a:gd name="connsiteX12778" fmla="*/ 754984 w 1842380"/>
                <a:gd name="connsiteY12778" fmla="*/ 1258486 h 1847704"/>
                <a:gd name="connsiteX12779" fmla="*/ 752854 w 1842380"/>
                <a:gd name="connsiteY12779" fmla="*/ 1261680 h 1847704"/>
                <a:gd name="connsiteX12780" fmla="*/ 749659 w 1842380"/>
                <a:gd name="connsiteY12780" fmla="*/ 1267538 h 1847704"/>
                <a:gd name="connsiteX12781" fmla="*/ 750724 w 1842380"/>
                <a:gd name="connsiteY12781" fmla="*/ 1271798 h 1847704"/>
                <a:gd name="connsiteX12782" fmla="*/ 753919 w 1842380"/>
                <a:gd name="connsiteY12782" fmla="*/ 1273927 h 1847704"/>
                <a:gd name="connsiteX12783" fmla="*/ 754984 w 1842380"/>
                <a:gd name="connsiteY12783" fmla="*/ 1273927 h 1847704"/>
                <a:gd name="connsiteX12784" fmla="*/ 754984 w 1842380"/>
                <a:gd name="connsiteY12784" fmla="*/ 1301084 h 1847704"/>
                <a:gd name="connsiteX12785" fmla="*/ 754984 w 1842380"/>
                <a:gd name="connsiteY12785" fmla="*/ 1301084 h 1847704"/>
                <a:gd name="connsiteX12786" fmla="*/ 749127 w 1842380"/>
                <a:gd name="connsiteY12786" fmla="*/ 1296824 h 1847704"/>
                <a:gd name="connsiteX12787" fmla="*/ 741140 w 1842380"/>
                <a:gd name="connsiteY12787" fmla="*/ 1293629 h 1847704"/>
                <a:gd name="connsiteX12788" fmla="*/ 739010 w 1842380"/>
                <a:gd name="connsiteY12788" fmla="*/ 1292564 h 1847704"/>
                <a:gd name="connsiteX12789" fmla="*/ 739010 w 1842380"/>
                <a:gd name="connsiteY12789" fmla="*/ 1257421 h 1847704"/>
                <a:gd name="connsiteX12790" fmla="*/ 743269 w 1842380"/>
                <a:gd name="connsiteY12790" fmla="*/ 1253161 h 1847704"/>
                <a:gd name="connsiteX12791" fmla="*/ 749127 w 1842380"/>
                <a:gd name="connsiteY12791" fmla="*/ 1248901 h 1847704"/>
                <a:gd name="connsiteX12792" fmla="*/ 754984 w 1842380"/>
                <a:gd name="connsiteY12792" fmla="*/ 1241446 h 1847704"/>
                <a:gd name="connsiteX12793" fmla="*/ 754984 w 1842380"/>
                <a:gd name="connsiteY12793" fmla="*/ 1241446 h 1847704"/>
                <a:gd name="connsiteX12794" fmla="*/ 754984 w 1842380"/>
                <a:gd name="connsiteY12794" fmla="*/ 1317058 h 1847704"/>
                <a:gd name="connsiteX12795" fmla="*/ 754984 w 1842380"/>
                <a:gd name="connsiteY12795" fmla="*/ 1355397 h 1847704"/>
                <a:gd name="connsiteX12796" fmla="*/ 754984 w 1842380"/>
                <a:gd name="connsiteY12796" fmla="*/ 1356462 h 1847704"/>
                <a:gd name="connsiteX12797" fmla="*/ 752854 w 1842380"/>
                <a:gd name="connsiteY12797" fmla="*/ 1363384 h 1847704"/>
                <a:gd name="connsiteX12798" fmla="*/ 748594 w 1842380"/>
                <a:gd name="connsiteY12798" fmla="*/ 1364449 h 1847704"/>
                <a:gd name="connsiteX12799" fmla="*/ 742737 w 1842380"/>
                <a:gd name="connsiteY12799" fmla="*/ 1360189 h 1847704"/>
                <a:gd name="connsiteX12800" fmla="*/ 739542 w 1842380"/>
                <a:gd name="connsiteY12800" fmla="*/ 1356994 h 1847704"/>
                <a:gd name="connsiteX12801" fmla="*/ 739542 w 1842380"/>
                <a:gd name="connsiteY12801" fmla="*/ 1341020 h 1847704"/>
                <a:gd name="connsiteX12802" fmla="*/ 741672 w 1842380"/>
                <a:gd name="connsiteY12802" fmla="*/ 1338890 h 1847704"/>
                <a:gd name="connsiteX12803" fmla="*/ 744867 w 1842380"/>
                <a:gd name="connsiteY12803" fmla="*/ 1334630 h 1847704"/>
                <a:gd name="connsiteX12804" fmla="*/ 744867 w 1842380"/>
                <a:gd name="connsiteY12804" fmla="*/ 1330370 h 1847704"/>
                <a:gd name="connsiteX12805" fmla="*/ 749127 w 1842380"/>
                <a:gd name="connsiteY12805" fmla="*/ 1324513 h 1847704"/>
                <a:gd name="connsiteX12806" fmla="*/ 753387 w 1842380"/>
                <a:gd name="connsiteY12806" fmla="*/ 1320253 h 1847704"/>
                <a:gd name="connsiteX12807" fmla="*/ 754984 w 1842380"/>
                <a:gd name="connsiteY12807" fmla="*/ 1317058 h 1847704"/>
                <a:gd name="connsiteX12808" fmla="*/ 754984 w 1842380"/>
                <a:gd name="connsiteY12808" fmla="*/ 1317058 h 1847704"/>
                <a:gd name="connsiteX12809" fmla="*/ 754984 w 1842380"/>
                <a:gd name="connsiteY12809" fmla="*/ 1393735 h 1847704"/>
                <a:gd name="connsiteX12810" fmla="*/ 754984 w 1842380"/>
                <a:gd name="connsiteY12810" fmla="*/ 1403852 h 1847704"/>
                <a:gd name="connsiteX12811" fmla="*/ 753919 w 1842380"/>
                <a:gd name="connsiteY12811" fmla="*/ 1402788 h 1847704"/>
                <a:gd name="connsiteX12812" fmla="*/ 754984 w 1842380"/>
                <a:gd name="connsiteY12812" fmla="*/ 1405982 h 1847704"/>
                <a:gd name="connsiteX12813" fmla="*/ 754984 w 1842380"/>
                <a:gd name="connsiteY12813" fmla="*/ 1456568 h 1847704"/>
                <a:gd name="connsiteX12814" fmla="*/ 754984 w 1842380"/>
                <a:gd name="connsiteY12814" fmla="*/ 1456568 h 1847704"/>
                <a:gd name="connsiteX12815" fmla="*/ 739010 w 1842380"/>
                <a:gd name="connsiteY12815" fmla="*/ 1453373 h 1847704"/>
                <a:gd name="connsiteX12816" fmla="*/ 739010 w 1842380"/>
                <a:gd name="connsiteY12816" fmla="*/ 1443256 h 1847704"/>
                <a:gd name="connsiteX12817" fmla="*/ 751257 w 1842380"/>
                <a:gd name="connsiteY12817" fmla="*/ 1446451 h 1847704"/>
                <a:gd name="connsiteX12818" fmla="*/ 751257 w 1842380"/>
                <a:gd name="connsiteY12818" fmla="*/ 1446451 h 1847704"/>
                <a:gd name="connsiteX12819" fmla="*/ 752322 w 1842380"/>
                <a:gd name="connsiteY12819" fmla="*/ 1446451 h 1847704"/>
                <a:gd name="connsiteX12820" fmla="*/ 741140 w 1842380"/>
                <a:gd name="connsiteY12820" fmla="*/ 1400125 h 1847704"/>
                <a:gd name="connsiteX12821" fmla="*/ 739010 w 1842380"/>
                <a:gd name="connsiteY12821" fmla="*/ 1397995 h 1847704"/>
                <a:gd name="connsiteX12822" fmla="*/ 739010 w 1842380"/>
                <a:gd name="connsiteY12822" fmla="*/ 1385748 h 1847704"/>
                <a:gd name="connsiteX12823" fmla="*/ 748062 w 1842380"/>
                <a:gd name="connsiteY12823" fmla="*/ 1393735 h 1847704"/>
                <a:gd name="connsiteX12824" fmla="*/ 754984 w 1842380"/>
                <a:gd name="connsiteY12824" fmla="*/ 1393735 h 1847704"/>
                <a:gd name="connsiteX12825" fmla="*/ 754984 w 1842380"/>
                <a:gd name="connsiteY12825" fmla="*/ 1393735 h 1847704"/>
                <a:gd name="connsiteX12826" fmla="*/ 754984 w 1842380"/>
                <a:gd name="connsiteY12826" fmla="*/ 1560401 h 1847704"/>
                <a:gd name="connsiteX12827" fmla="*/ 754984 w 1842380"/>
                <a:gd name="connsiteY12827" fmla="*/ 1568389 h 1847704"/>
                <a:gd name="connsiteX12828" fmla="*/ 752854 w 1842380"/>
                <a:gd name="connsiteY12828" fmla="*/ 1561467 h 1847704"/>
                <a:gd name="connsiteX12829" fmla="*/ 754984 w 1842380"/>
                <a:gd name="connsiteY12829" fmla="*/ 1560401 h 1847704"/>
                <a:gd name="connsiteX12830" fmla="*/ 754984 w 1842380"/>
                <a:gd name="connsiteY12830" fmla="*/ 1560401 h 1847704"/>
                <a:gd name="connsiteX12831" fmla="*/ 754984 w 1842380"/>
                <a:gd name="connsiteY12831" fmla="*/ 1723340 h 1847704"/>
                <a:gd name="connsiteX12832" fmla="*/ 754984 w 1842380"/>
                <a:gd name="connsiteY12832" fmla="*/ 1742510 h 1847704"/>
                <a:gd name="connsiteX12833" fmla="*/ 739010 w 1842380"/>
                <a:gd name="connsiteY12833" fmla="*/ 1734522 h 1847704"/>
                <a:gd name="connsiteX12834" fmla="*/ 739010 w 1842380"/>
                <a:gd name="connsiteY12834" fmla="*/ 1717483 h 1847704"/>
                <a:gd name="connsiteX12835" fmla="*/ 754984 w 1842380"/>
                <a:gd name="connsiteY12835" fmla="*/ 1723340 h 1847704"/>
                <a:gd name="connsiteX12836" fmla="*/ 754984 w 1842380"/>
                <a:gd name="connsiteY12836" fmla="*/ 1723340 h 1847704"/>
                <a:gd name="connsiteX12837" fmla="*/ 754984 w 1842380"/>
                <a:gd name="connsiteY12837" fmla="*/ 1813329 h 1847704"/>
                <a:gd name="connsiteX12838" fmla="*/ 754984 w 1842380"/>
                <a:gd name="connsiteY12838" fmla="*/ 1830369 h 1847704"/>
                <a:gd name="connsiteX12839" fmla="*/ 739010 w 1842380"/>
                <a:gd name="connsiteY12839" fmla="*/ 1824511 h 1847704"/>
                <a:gd name="connsiteX12840" fmla="*/ 739010 w 1842380"/>
                <a:gd name="connsiteY12840" fmla="*/ 1804277 h 1847704"/>
                <a:gd name="connsiteX12841" fmla="*/ 754984 w 1842380"/>
                <a:gd name="connsiteY12841" fmla="*/ 1813329 h 1847704"/>
                <a:gd name="connsiteX12842" fmla="*/ 739010 w 1842380"/>
                <a:gd name="connsiteY12842" fmla="*/ 23665 h 1847704"/>
                <a:gd name="connsiteX12843" fmla="*/ 739010 w 1842380"/>
                <a:gd name="connsiteY12843" fmla="*/ 59873 h 1847704"/>
                <a:gd name="connsiteX12844" fmla="*/ 725698 w 1842380"/>
                <a:gd name="connsiteY12844" fmla="*/ 50821 h 1847704"/>
                <a:gd name="connsiteX12845" fmla="*/ 725698 w 1842380"/>
                <a:gd name="connsiteY12845" fmla="*/ 29522 h 1847704"/>
                <a:gd name="connsiteX12846" fmla="*/ 731555 w 1842380"/>
                <a:gd name="connsiteY12846" fmla="*/ 27392 h 1847704"/>
                <a:gd name="connsiteX12847" fmla="*/ 739010 w 1842380"/>
                <a:gd name="connsiteY12847" fmla="*/ 23665 h 1847704"/>
                <a:gd name="connsiteX12848" fmla="*/ 739010 w 1842380"/>
                <a:gd name="connsiteY12848" fmla="*/ 23665 h 1847704"/>
                <a:gd name="connsiteX12849" fmla="*/ 739010 w 1842380"/>
                <a:gd name="connsiteY12849" fmla="*/ 112589 h 1847704"/>
                <a:gd name="connsiteX12850" fmla="*/ 739010 w 1842380"/>
                <a:gd name="connsiteY12850" fmla="*/ 128563 h 1847704"/>
                <a:gd name="connsiteX12851" fmla="*/ 725698 w 1842380"/>
                <a:gd name="connsiteY12851" fmla="*/ 127498 h 1847704"/>
                <a:gd name="connsiteX12852" fmla="*/ 725698 w 1842380"/>
                <a:gd name="connsiteY12852" fmla="*/ 109394 h 1847704"/>
                <a:gd name="connsiteX12853" fmla="*/ 727828 w 1842380"/>
                <a:gd name="connsiteY12853" fmla="*/ 110459 h 1847704"/>
                <a:gd name="connsiteX12854" fmla="*/ 739010 w 1842380"/>
                <a:gd name="connsiteY12854" fmla="*/ 112589 h 1847704"/>
                <a:gd name="connsiteX12855" fmla="*/ 739010 w 1842380"/>
                <a:gd name="connsiteY12855" fmla="*/ 112589 h 1847704"/>
                <a:gd name="connsiteX12856" fmla="*/ 739010 w 1842380"/>
                <a:gd name="connsiteY12856" fmla="*/ 212695 h 1847704"/>
                <a:gd name="connsiteX12857" fmla="*/ 739010 w 1842380"/>
                <a:gd name="connsiteY12857" fmla="*/ 251034 h 1847704"/>
                <a:gd name="connsiteX12858" fmla="*/ 739010 w 1842380"/>
                <a:gd name="connsiteY12858" fmla="*/ 254229 h 1847704"/>
                <a:gd name="connsiteX12859" fmla="*/ 739010 w 1842380"/>
                <a:gd name="connsiteY12859" fmla="*/ 287775 h 1847704"/>
                <a:gd name="connsiteX12860" fmla="*/ 732087 w 1842380"/>
                <a:gd name="connsiteY12860" fmla="*/ 283515 h 1847704"/>
                <a:gd name="connsiteX12861" fmla="*/ 725165 w 1842380"/>
                <a:gd name="connsiteY12861" fmla="*/ 284580 h 1847704"/>
                <a:gd name="connsiteX12862" fmla="*/ 725165 w 1842380"/>
                <a:gd name="connsiteY12862" fmla="*/ 220682 h 1847704"/>
                <a:gd name="connsiteX12863" fmla="*/ 734217 w 1842380"/>
                <a:gd name="connsiteY12863" fmla="*/ 217488 h 1847704"/>
                <a:gd name="connsiteX12864" fmla="*/ 739010 w 1842380"/>
                <a:gd name="connsiteY12864" fmla="*/ 212695 h 1847704"/>
                <a:gd name="connsiteX12865" fmla="*/ 739010 w 1842380"/>
                <a:gd name="connsiteY12865" fmla="*/ 212695 h 1847704"/>
                <a:gd name="connsiteX12866" fmla="*/ 739010 w 1842380"/>
                <a:gd name="connsiteY12866" fmla="*/ 415037 h 1847704"/>
                <a:gd name="connsiteX12867" fmla="*/ 739010 w 1842380"/>
                <a:gd name="connsiteY12867" fmla="*/ 425155 h 1847704"/>
                <a:gd name="connsiteX12868" fmla="*/ 725698 w 1842380"/>
                <a:gd name="connsiteY12868" fmla="*/ 431012 h 1847704"/>
                <a:gd name="connsiteX12869" fmla="*/ 726763 w 1842380"/>
                <a:gd name="connsiteY12869" fmla="*/ 432077 h 1847704"/>
                <a:gd name="connsiteX12870" fmla="*/ 725698 w 1842380"/>
                <a:gd name="connsiteY12870" fmla="*/ 432077 h 1847704"/>
                <a:gd name="connsiteX12871" fmla="*/ 725698 w 1842380"/>
                <a:gd name="connsiteY12871" fmla="*/ 420895 h 1847704"/>
                <a:gd name="connsiteX12872" fmla="*/ 739010 w 1842380"/>
                <a:gd name="connsiteY12872" fmla="*/ 415037 h 1847704"/>
                <a:gd name="connsiteX12873" fmla="*/ 739010 w 1842380"/>
                <a:gd name="connsiteY12873" fmla="*/ 415037 h 1847704"/>
                <a:gd name="connsiteX12874" fmla="*/ 739010 w 1842380"/>
                <a:gd name="connsiteY12874" fmla="*/ 441129 h 1847704"/>
                <a:gd name="connsiteX12875" fmla="*/ 739010 w 1842380"/>
                <a:gd name="connsiteY12875" fmla="*/ 455506 h 1847704"/>
                <a:gd name="connsiteX12876" fmla="*/ 725698 w 1842380"/>
                <a:gd name="connsiteY12876" fmla="*/ 444324 h 1847704"/>
                <a:gd name="connsiteX12877" fmla="*/ 725698 w 1842380"/>
                <a:gd name="connsiteY12877" fmla="*/ 432077 h 1847704"/>
                <a:gd name="connsiteX12878" fmla="*/ 739010 w 1842380"/>
                <a:gd name="connsiteY12878" fmla="*/ 441129 h 1847704"/>
                <a:gd name="connsiteX12879" fmla="*/ 739010 w 1842380"/>
                <a:gd name="connsiteY12879" fmla="*/ 441129 h 1847704"/>
                <a:gd name="connsiteX12880" fmla="*/ 739010 w 1842380"/>
                <a:gd name="connsiteY12880" fmla="*/ 473610 h 1847704"/>
                <a:gd name="connsiteX12881" fmla="*/ 739010 w 1842380"/>
                <a:gd name="connsiteY12881" fmla="*/ 483727 h 1847704"/>
                <a:gd name="connsiteX12882" fmla="*/ 725698 w 1842380"/>
                <a:gd name="connsiteY12882" fmla="*/ 485857 h 1847704"/>
                <a:gd name="connsiteX12883" fmla="*/ 725698 w 1842380"/>
                <a:gd name="connsiteY12883" fmla="*/ 475740 h 1847704"/>
                <a:gd name="connsiteX12884" fmla="*/ 739010 w 1842380"/>
                <a:gd name="connsiteY12884" fmla="*/ 473610 h 1847704"/>
                <a:gd name="connsiteX12885" fmla="*/ 739010 w 1842380"/>
                <a:gd name="connsiteY12885" fmla="*/ 473610 h 1847704"/>
                <a:gd name="connsiteX12886" fmla="*/ 739010 w 1842380"/>
                <a:gd name="connsiteY12886" fmla="*/ 521001 h 1847704"/>
                <a:gd name="connsiteX12887" fmla="*/ 739010 w 1842380"/>
                <a:gd name="connsiteY12887" fmla="*/ 542300 h 1847704"/>
                <a:gd name="connsiteX12888" fmla="*/ 734750 w 1842380"/>
                <a:gd name="connsiteY12888" fmla="*/ 544430 h 1847704"/>
                <a:gd name="connsiteX12889" fmla="*/ 728893 w 1842380"/>
                <a:gd name="connsiteY12889" fmla="*/ 547625 h 1847704"/>
                <a:gd name="connsiteX12890" fmla="*/ 725698 w 1842380"/>
                <a:gd name="connsiteY12890" fmla="*/ 549755 h 1847704"/>
                <a:gd name="connsiteX12891" fmla="*/ 725698 w 1842380"/>
                <a:gd name="connsiteY12891" fmla="*/ 527391 h 1847704"/>
                <a:gd name="connsiteX12892" fmla="*/ 739010 w 1842380"/>
                <a:gd name="connsiteY12892" fmla="*/ 521001 h 1847704"/>
                <a:gd name="connsiteX12893" fmla="*/ 739010 w 1842380"/>
                <a:gd name="connsiteY12893" fmla="*/ 521001 h 1847704"/>
                <a:gd name="connsiteX12894" fmla="*/ 739010 w 1842380"/>
                <a:gd name="connsiteY12894" fmla="*/ 556145 h 1847704"/>
                <a:gd name="connsiteX12895" fmla="*/ 739010 w 1842380"/>
                <a:gd name="connsiteY12895" fmla="*/ 574249 h 1847704"/>
                <a:gd name="connsiteX12896" fmla="*/ 737945 w 1842380"/>
                <a:gd name="connsiteY12896" fmla="*/ 573184 h 1847704"/>
                <a:gd name="connsiteX12897" fmla="*/ 736880 w 1842380"/>
                <a:gd name="connsiteY12897" fmla="*/ 569989 h 1847704"/>
                <a:gd name="connsiteX12898" fmla="*/ 736880 w 1842380"/>
                <a:gd name="connsiteY12898" fmla="*/ 563067 h 1847704"/>
                <a:gd name="connsiteX12899" fmla="*/ 737945 w 1842380"/>
                <a:gd name="connsiteY12899" fmla="*/ 558807 h 1847704"/>
                <a:gd name="connsiteX12900" fmla="*/ 739010 w 1842380"/>
                <a:gd name="connsiteY12900" fmla="*/ 556145 h 1847704"/>
                <a:gd name="connsiteX12901" fmla="*/ 739010 w 1842380"/>
                <a:gd name="connsiteY12901" fmla="*/ 556145 h 1847704"/>
                <a:gd name="connsiteX12902" fmla="*/ 739010 w 1842380"/>
                <a:gd name="connsiteY12902" fmla="*/ 603003 h 1847704"/>
                <a:gd name="connsiteX12903" fmla="*/ 739010 w 1842380"/>
                <a:gd name="connsiteY12903" fmla="*/ 652524 h 1847704"/>
                <a:gd name="connsiteX12904" fmla="*/ 737945 w 1842380"/>
                <a:gd name="connsiteY12904" fmla="*/ 649329 h 1847704"/>
                <a:gd name="connsiteX12905" fmla="*/ 735815 w 1842380"/>
                <a:gd name="connsiteY12905" fmla="*/ 640276 h 1847704"/>
                <a:gd name="connsiteX12906" fmla="*/ 732620 w 1842380"/>
                <a:gd name="connsiteY12906" fmla="*/ 630159 h 1847704"/>
                <a:gd name="connsiteX12907" fmla="*/ 725698 w 1842380"/>
                <a:gd name="connsiteY12907" fmla="*/ 620042 h 1847704"/>
                <a:gd name="connsiteX12908" fmla="*/ 725698 w 1842380"/>
                <a:gd name="connsiteY12908" fmla="*/ 618977 h 1847704"/>
                <a:gd name="connsiteX12909" fmla="*/ 725698 w 1842380"/>
                <a:gd name="connsiteY12909" fmla="*/ 582769 h 1847704"/>
                <a:gd name="connsiteX12910" fmla="*/ 725698 w 1842380"/>
                <a:gd name="connsiteY12910" fmla="*/ 583834 h 1847704"/>
                <a:gd name="connsiteX12911" fmla="*/ 733685 w 1842380"/>
                <a:gd name="connsiteY12911" fmla="*/ 593951 h 1847704"/>
                <a:gd name="connsiteX12912" fmla="*/ 739010 w 1842380"/>
                <a:gd name="connsiteY12912" fmla="*/ 603003 h 1847704"/>
                <a:gd name="connsiteX12913" fmla="*/ 739010 w 1842380"/>
                <a:gd name="connsiteY12913" fmla="*/ 603003 h 1847704"/>
                <a:gd name="connsiteX12914" fmla="*/ 739010 w 1842380"/>
                <a:gd name="connsiteY12914" fmla="*/ 603003 h 1847704"/>
                <a:gd name="connsiteX12915" fmla="*/ 739010 w 1842380"/>
                <a:gd name="connsiteY12915" fmla="*/ 673290 h 1847704"/>
                <a:gd name="connsiteX12916" fmla="*/ 739010 w 1842380"/>
                <a:gd name="connsiteY12916" fmla="*/ 684472 h 1847704"/>
                <a:gd name="connsiteX12917" fmla="*/ 737945 w 1842380"/>
                <a:gd name="connsiteY12917" fmla="*/ 683407 h 1847704"/>
                <a:gd name="connsiteX12918" fmla="*/ 737945 w 1842380"/>
                <a:gd name="connsiteY12918" fmla="*/ 676485 h 1847704"/>
                <a:gd name="connsiteX12919" fmla="*/ 739010 w 1842380"/>
                <a:gd name="connsiteY12919" fmla="*/ 673290 h 1847704"/>
                <a:gd name="connsiteX12920" fmla="*/ 739010 w 1842380"/>
                <a:gd name="connsiteY12920" fmla="*/ 673290 h 1847704"/>
                <a:gd name="connsiteX12921" fmla="*/ 739010 w 1842380"/>
                <a:gd name="connsiteY12921" fmla="*/ 708966 h 1847704"/>
                <a:gd name="connsiteX12922" fmla="*/ 739010 w 1842380"/>
                <a:gd name="connsiteY12922" fmla="*/ 720148 h 1847704"/>
                <a:gd name="connsiteX12923" fmla="*/ 727828 w 1842380"/>
                <a:gd name="connsiteY12923" fmla="*/ 707901 h 1847704"/>
                <a:gd name="connsiteX12924" fmla="*/ 725698 w 1842380"/>
                <a:gd name="connsiteY12924" fmla="*/ 712161 h 1847704"/>
                <a:gd name="connsiteX12925" fmla="*/ 725698 w 1842380"/>
                <a:gd name="connsiteY12925" fmla="*/ 697784 h 1847704"/>
                <a:gd name="connsiteX12926" fmla="*/ 739010 w 1842380"/>
                <a:gd name="connsiteY12926" fmla="*/ 708966 h 1847704"/>
                <a:gd name="connsiteX12927" fmla="*/ 739010 w 1842380"/>
                <a:gd name="connsiteY12927" fmla="*/ 708966 h 1847704"/>
                <a:gd name="connsiteX12928" fmla="*/ 739010 w 1842380"/>
                <a:gd name="connsiteY12928" fmla="*/ 732928 h 1847704"/>
                <a:gd name="connsiteX12929" fmla="*/ 739010 w 1842380"/>
                <a:gd name="connsiteY12929" fmla="*/ 745175 h 1847704"/>
                <a:gd name="connsiteX12930" fmla="*/ 736880 w 1842380"/>
                <a:gd name="connsiteY12930" fmla="*/ 747305 h 1847704"/>
                <a:gd name="connsiteX12931" fmla="*/ 736880 w 1842380"/>
                <a:gd name="connsiteY12931" fmla="*/ 747305 h 1847704"/>
                <a:gd name="connsiteX12932" fmla="*/ 728893 w 1842380"/>
                <a:gd name="connsiteY12932" fmla="*/ 758487 h 1847704"/>
                <a:gd name="connsiteX12933" fmla="*/ 727828 w 1842380"/>
                <a:gd name="connsiteY12933" fmla="*/ 761682 h 1847704"/>
                <a:gd name="connsiteX12934" fmla="*/ 732087 w 1842380"/>
                <a:gd name="connsiteY12934" fmla="*/ 773929 h 1847704"/>
                <a:gd name="connsiteX12935" fmla="*/ 734217 w 1842380"/>
                <a:gd name="connsiteY12935" fmla="*/ 772864 h 1847704"/>
                <a:gd name="connsiteX12936" fmla="*/ 737412 w 1842380"/>
                <a:gd name="connsiteY12936" fmla="*/ 767007 h 1847704"/>
                <a:gd name="connsiteX12937" fmla="*/ 738477 w 1842380"/>
                <a:gd name="connsiteY12937" fmla="*/ 764877 h 1847704"/>
                <a:gd name="connsiteX12938" fmla="*/ 738477 w 1842380"/>
                <a:gd name="connsiteY12938" fmla="*/ 777124 h 1847704"/>
                <a:gd name="connsiteX12939" fmla="*/ 725165 w 1842380"/>
                <a:gd name="connsiteY12939" fmla="*/ 790436 h 1847704"/>
                <a:gd name="connsiteX12940" fmla="*/ 725165 w 1842380"/>
                <a:gd name="connsiteY12940" fmla="*/ 779254 h 1847704"/>
                <a:gd name="connsiteX12941" fmla="*/ 726230 w 1842380"/>
                <a:gd name="connsiteY12941" fmla="*/ 778189 h 1847704"/>
                <a:gd name="connsiteX12942" fmla="*/ 725165 w 1842380"/>
                <a:gd name="connsiteY12942" fmla="*/ 776059 h 1847704"/>
                <a:gd name="connsiteX12943" fmla="*/ 725165 w 1842380"/>
                <a:gd name="connsiteY12943" fmla="*/ 749967 h 1847704"/>
                <a:gd name="connsiteX12944" fmla="*/ 739010 w 1842380"/>
                <a:gd name="connsiteY12944" fmla="*/ 732928 h 1847704"/>
                <a:gd name="connsiteX12945" fmla="*/ 739010 w 1842380"/>
                <a:gd name="connsiteY12945" fmla="*/ 732928 h 1847704"/>
                <a:gd name="connsiteX12946" fmla="*/ 739010 w 1842380"/>
                <a:gd name="connsiteY12946" fmla="*/ 794696 h 1847704"/>
                <a:gd name="connsiteX12947" fmla="*/ 739010 w 1842380"/>
                <a:gd name="connsiteY12947" fmla="*/ 801618 h 1847704"/>
                <a:gd name="connsiteX12948" fmla="*/ 725698 w 1842380"/>
                <a:gd name="connsiteY12948" fmla="*/ 800553 h 1847704"/>
                <a:gd name="connsiteX12949" fmla="*/ 725698 w 1842380"/>
                <a:gd name="connsiteY12949" fmla="*/ 793631 h 1847704"/>
                <a:gd name="connsiteX12950" fmla="*/ 739010 w 1842380"/>
                <a:gd name="connsiteY12950" fmla="*/ 794696 h 1847704"/>
                <a:gd name="connsiteX12951" fmla="*/ 739010 w 1842380"/>
                <a:gd name="connsiteY12951" fmla="*/ 794696 h 1847704"/>
                <a:gd name="connsiteX12952" fmla="*/ 739010 w 1842380"/>
                <a:gd name="connsiteY12952" fmla="*/ 818125 h 1847704"/>
                <a:gd name="connsiteX12953" fmla="*/ 739010 w 1842380"/>
                <a:gd name="connsiteY12953" fmla="*/ 836229 h 1847704"/>
                <a:gd name="connsiteX12954" fmla="*/ 731022 w 1842380"/>
                <a:gd name="connsiteY12954" fmla="*/ 846346 h 1847704"/>
                <a:gd name="connsiteX12955" fmla="*/ 725165 w 1842380"/>
                <a:gd name="connsiteY12955" fmla="*/ 865515 h 1847704"/>
                <a:gd name="connsiteX12956" fmla="*/ 725165 w 1842380"/>
                <a:gd name="connsiteY12956" fmla="*/ 842086 h 1847704"/>
                <a:gd name="connsiteX12957" fmla="*/ 726230 w 1842380"/>
                <a:gd name="connsiteY12957" fmla="*/ 842086 h 1847704"/>
                <a:gd name="connsiteX12958" fmla="*/ 736347 w 1842380"/>
                <a:gd name="connsiteY12958" fmla="*/ 825047 h 1847704"/>
                <a:gd name="connsiteX12959" fmla="*/ 725165 w 1842380"/>
                <a:gd name="connsiteY12959" fmla="*/ 826112 h 1847704"/>
                <a:gd name="connsiteX12960" fmla="*/ 725165 w 1842380"/>
                <a:gd name="connsiteY12960" fmla="*/ 819190 h 1847704"/>
                <a:gd name="connsiteX12961" fmla="*/ 739010 w 1842380"/>
                <a:gd name="connsiteY12961" fmla="*/ 818125 h 1847704"/>
                <a:gd name="connsiteX12962" fmla="*/ 739010 w 1842380"/>
                <a:gd name="connsiteY12962" fmla="*/ 818125 h 1847704"/>
                <a:gd name="connsiteX12963" fmla="*/ 739010 w 1842380"/>
                <a:gd name="connsiteY12963" fmla="*/ 1034312 h 1847704"/>
                <a:gd name="connsiteX12964" fmla="*/ 739010 w 1842380"/>
                <a:gd name="connsiteY12964" fmla="*/ 1046559 h 1847704"/>
                <a:gd name="connsiteX12965" fmla="*/ 731022 w 1842380"/>
                <a:gd name="connsiteY12965" fmla="*/ 1034312 h 1847704"/>
                <a:gd name="connsiteX12966" fmla="*/ 725165 w 1842380"/>
                <a:gd name="connsiteY12966" fmla="*/ 1043364 h 1847704"/>
                <a:gd name="connsiteX12967" fmla="*/ 725165 w 1842380"/>
                <a:gd name="connsiteY12967" fmla="*/ 1028987 h 1847704"/>
                <a:gd name="connsiteX12968" fmla="*/ 726230 w 1842380"/>
                <a:gd name="connsiteY12968" fmla="*/ 1027922 h 1847704"/>
                <a:gd name="connsiteX12969" fmla="*/ 725165 w 1842380"/>
                <a:gd name="connsiteY12969" fmla="*/ 1021000 h 1847704"/>
                <a:gd name="connsiteX12970" fmla="*/ 725165 w 1842380"/>
                <a:gd name="connsiteY12970" fmla="*/ 1006090 h 1847704"/>
                <a:gd name="connsiteX12971" fmla="*/ 732087 w 1842380"/>
                <a:gd name="connsiteY12971" fmla="*/ 1027389 h 1847704"/>
                <a:gd name="connsiteX12972" fmla="*/ 739010 w 1842380"/>
                <a:gd name="connsiteY12972" fmla="*/ 1034312 h 1847704"/>
                <a:gd name="connsiteX12973" fmla="*/ 739010 w 1842380"/>
                <a:gd name="connsiteY12973" fmla="*/ 1034312 h 1847704"/>
                <a:gd name="connsiteX12974" fmla="*/ 739010 w 1842380"/>
                <a:gd name="connsiteY12974" fmla="*/ 1054546 h 1847704"/>
                <a:gd name="connsiteX12975" fmla="*/ 739010 w 1842380"/>
                <a:gd name="connsiteY12975" fmla="*/ 1071585 h 1847704"/>
                <a:gd name="connsiteX12976" fmla="*/ 739010 w 1842380"/>
                <a:gd name="connsiteY12976" fmla="*/ 1095014 h 1847704"/>
                <a:gd name="connsiteX12977" fmla="*/ 739010 w 1842380"/>
                <a:gd name="connsiteY12977" fmla="*/ 1104066 h 1847704"/>
                <a:gd name="connsiteX12978" fmla="*/ 732087 w 1842380"/>
                <a:gd name="connsiteY12978" fmla="*/ 1096079 h 1847704"/>
                <a:gd name="connsiteX12979" fmla="*/ 725165 w 1842380"/>
                <a:gd name="connsiteY12979" fmla="*/ 1100339 h 1847704"/>
                <a:gd name="connsiteX12980" fmla="*/ 725165 w 1842380"/>
                <a:gd name="connsiteY12980" fmla="*/ 1092352 h 1847704"/>
                <a:gd name="connsiteX12981" fmla="*/ 728360 w 1842380"/>
                <a:gd name="connsiteY12981" fmla="*/ 1090222 h 1847704"/>
                <a:gd name="connsiteX12982" fmla="*/ 725165 w 1842380"/>
                <a:gd name="connsiteY12982" fmla="*/ 1087027 h 1847704"/>
                <a:gd name="connsiteX12983" fmla="*/ 725165 w 1842380"/>
                <a:gd name="connsiteY12983" fmla="*/ 1077975 h 1847704"/>
                <a:gd name="connsiteX12984" fmla="*/ 726230 w 1842380"/>
                <a:gd name="connsiteY12984" fmla="*/ 1079040 h 1847704"/>
                <a:gd name="connsiteX12985" fmla="*/ 727295 w 1842380"/>
                <a:gd name="connsiteY12985" fmla="*/ 1081170 h 1847704"/>
                <a:gd name="connsiteX12986" fmla="*/ 739010 w 1842380"/>
                <a:gd name="connsiteY12986" fmla="*/ 1054546 h 1847704"/>
                <a:gd name="connsiteX12987" fmla="*/ 739010 w 1842380"/>
                <a:gd name="connsiteY12987" fmla="*/ 1054546 h 1847704"/>
                <a:gd name="connsiteX12988" fmla="*/ 739010 w 1842380"/>
                <a:gd name="connsiteY12988" fmla="*/ 1123236 h 1847704"/>
                <a:gd name="connsiteX12989" fmla="*/ 739010 w 1842380"/>
                <a:gd name="connsiteY12989" fmla="*/ 1132288 h 1847704"/>
                <a:gd name="connsiteX12990" fmla="*/ 731022 w 1842380"/>
                <a:gd name="connsiteY12990" fmla="*/ 1126431 h 1847704"/>
                <a:gd name="connsiteX12991" fmla="*/ 731022 w 1842380"/>
                <a:gd name="connsiteY12991" fmla="*/ 1126431 h 1847704"/>
                <a:gd name="connsiteX12992" fmla="*/ 725165 w 1842380"/>
                <a:gd name="connsiteY12992" fmla="*/ 1122171 h 1847704"/>
                <a:gd name="connsiteX12993" fmla="*/ 725165 w 1842380"/>
                <a:gd name="connsiteY12993" fmla="*/ 1114184 h 1847704"/>
                <a:gd name="connsiteX12994" fmla="*/ 739010 w 1842380"/>
                <a:gd name="connsiteY12994" fmla="*/ 1123236 h 1847704"/>
                <a:gd name="connsiteX12995" fmla="*/ 739010 w 1842380"/>
                <a:gd name="connsiteY12995" fmla="*/ 1123236 h 1847704"/>
                <a:gd name="connsiteX12996" fmla="*/ 739010 w 1842380"/>
                <a:gd name="connsiteY12996" fmla="*/ 1148262 h 1847704"/>
                <a:gd name="connsiteX12997" fmla="*/ 739010 w 1842380"/>
                <a:gd name="connsiteY12997" fmla="*/ 1157314 h 1847704"/>
                <a:gd name="connsiteX12998" fmla="*/ 725698 w 1842380"/>
                <a:gd name="connsiteY12998" fmla="*/ 1171691 h 1847704"/>
                <a:gd name="connsiteX12999" fmla="*/ 725698 w 1842380"/>
                <a:gd name="connsiteY12999" fmla="*/ 1162639 h 1847704"/>
                <a:gd name="connsiteX13000" fmla="*/ 729957 w 1842380"/>
                <a:gd name="connsiteY13000" fmla="*/ 1158379 h 1847704"/>
                <a:gd name="connsiteX13001" fmla="*/ 725698 w 1842380"/>
                <a:gd name="connsiteY13001" fmla="*/ 1156249 h 1847704"/>
                <a:gd name="connsiteX13002" fmla="*/ 725698 w 1842380"/>
                <a:gd name="connsiteY13002" fmla="*/ 1149327 h 1847704"/>
                <a:gd name="connsiteX13003" fmla="*/ 739010 w 1842380"/>
                <a:gd name="connsiteY13003" fmla="*/ 1148262 h 1847704"/>
                <a:gd name="connsiteX13004" fmla="*/ 739010 w 1842380"/>
                <a:gd name="connsiteY13004" fmla="*/ 1148262 h 1847704"/>
                <a:gd name="connsiteX13005" fmla="*/ 739010 w 1842380"/>
                <a:gd name="connsiteY13005" fmla="*/ 1204173 h 1847704"/>
                <a:gd name="connsiteX13006" fmla="*/ 739010 w 1842380"/>
                <a:gd name="connsiteY13006" fmla="*/ 1225472 h 1847704"/>
                <a:gd name="connsiteX13007" fmla="*/ 736880 w 1842380"/>
                <a:gd name="connsiteY13007" fmla="*/ 1227602 h 1847704"/>
                <a:gd name="connsiteX13008" fmla="*/ 732620 w 1842380"/>
                <a:gd name="connsiteY13008" fmla="*/ 1233459 h 1847704"/>
                <a:gd name="connsiteX13009" fmla="*/ 726763 w 1842380"/>
                <a:gd name="connsiteY13009" fmla="*/ 1241446 h 1847704"/>
                <a:gd name="connsiteX13010" fmla="*/ 725698 w 1842380"/>
                <a:gd name="connsiteY13010" fmla="*/ 1245706 h 1847704"/>
                <a:gd name="connsiteX13011" fmla="*/ 725698 w 1842380"/>
                <a:gd name="connsiteY13011" fmla="*/ 1214290 h 1847704"/>
                <a:gd name="connsiteX13012" fmla="*/ 726763 w 1842380"/>
                <a:gd name="connsiteY13012" fmla="*/ 1214290 h 1847704"/>
                <a:gd name="connsiteX13013" fmla="*/ 733685 w 1842380"/>
                <a:gd name="connsiteY13013" fmla="*/ 1207367 h 1847704"/>
                <a:gd name="connsiteX13014" fmla="*/ 739010 w 1842380"/>
                <a:gd name="connsiteY13014" fmla="*/ 1204173 h 1847704"/>
                <a:gd name="connsiteX13015" fmla="*/ 739010 w 1842380"/>
                <a:gd name="connsiteY13015" fmla="*/ 1204173 h 1847704"/>
                <a:gd name="connsiteX13016" fmla="*/ 739010 w 1842380"/>
                <a:gd name="connsiteY13016" fmla="*/ 1257421 h 1847704"/>
                <a:gd name="connsiteX13017" fmla="*/ 739010 w 1842380"/>
                <a:gd name="connsiteY13017" fmla="*/ 1292564 h 1847704"/>
                <a:gd name="connsiteX13018" fmla="*/ 735815 w 1842380"/>
                <a:gd name="connsiteY13018" fmla="*/ 1290434 h 1847704"/>
                <a:gd name="connsiteX13019" fmla="*/ 726763 w 1842380"/>
                <a:gd name="connsiteY13019" fmla="*/ 1288304 h 1847704"/>
                <a:gd name="connsiteX13020" fmla="*/ 725698 w 1842380"/>
                <a:gd name="connsiteY13020" fmla="*/ 1288304 h 1847704"/>
                <a:gd name="connsiteX13021" fmla="*/ 725698 w 1842380"/>
                <a:gd name="connsiteY13021" fmla="*/ 1260083 h 1847704"/>
                <a:gd name="connsiteX13022" fmla="*/ 728893 w 1842380"/>
                <a:gd name="connsiteY13022" fmla="*/ 1262213 h 1847704"/>
                <a:gd name="connsiteX13023" fmla="*/ 734750 w 1842380"/>
                <a:gd name="connsiteY13023" fmla="*/ 1261148 h 1847704"/>
                <a:gd name="connsiteX13024" fmla="*/ 739010 w 1842380"/>
                <a:gd name="connsiteY13024" fmla="*/ 1259018 h 1847704"/>
                <a:gd name="connsiteX13025" fmla="*/ 739010 w 1842380"/>
                <a:gd name="connsiteY13025" fmla="*/ 1257421 h 1847704"/>
                <a:gd name="connsiteX13026" fmla="*/ 739010 w 1842380"/>
                <a:gd name="connsiteY13026" fmla="*/ 1257421 h 1847704"/>
                <a:gd name="connsiteX13027" fmla="*/ 739010 w 1842380"/>
                <a:gd name="connsiteY13027" fmla="*/ 1340487 h 1847704"/>
                <a:gd name="connsiteX13028" fmla="*/ 739010 w 1842380"/>
                <a:gd name="connsiteY13028" fmla="*/ 1356462 h 1847704"/>
                <a:gd name="connsiteX13029" fmla="*/ 739010 w 1842380"/>
                <a:gd name="connsiteY13029" fmla="*/ 1355397 h 1847704"/>
                <a:gd name="connsiteX13030" fmla="*/ 734750 w 1842380"/>
                <a:gd name="connsiteY13030" fmla="*/ 1349540 h 1847704"/>
                <a:gd name="connsiteX13031" fmla="*/ 734750 w 1842380"/>
                <a:gd name="connsiteY13031" fmla="*/ 1345280 h 1847704"/>
                <a:gd name="connsiteX13032" fmla="*/ 737945 w 1842380"/>
                <a:gd name="connsiteY13032" fmla="*/ 1342085 h 1847704"/>
                <a:gd name="connsiteX13033" fmla="*/ 739010 w 1842380"/>
                <a:gd name="connsiteY13033" fmla="*/ 1340487 h 1847704"/>
                <a:gd name="connsiteX13034" fmla="*/ 739010 w 1842380"/>
                <a:gd name="connsiteY13034" fmla="*/ 1340487 h 1847704"/>
                <a:gd name="connsiteX13035" fmla="*/ 739010 w 1842380"/>
                <a:gd name="connsiteY13035" fmla="*/ 1385748 h 1847704"/>
                <a:gd name="connsiteX13036" fmla="*/ 739010 w 1842380"/>
                <a:gd name="connsiteY13036" fmla="*/ 1397995 h 1847704"/>
                <a:gd name="connsiteX13037" fmla="*/ 725698 w 1842380"/>
                <a:gd name="connsiteY13037" fmla="*/ 1390008 h 1847704"/>
                <a:gd name="connsiteX13038" fmla="*/ 725698 w 1842380"/>
                <a:gd name="connsiteY13038" fmla="*/ 1379891 h 1847704"/>
                <a:gd name="connsiteX13039" fmla="*/ 739010 w 1842380"/>
                <a:gd name="connsiteY13039" fmla="*/ 1385748 h 1847704"/>
                <a:gd name="connsiteX13040" fmla="*/ 739010 w 1842380"/>
                <a:gd name="connsiteY13040" fmla="*/ 1385748 h 1847704"/>
                <a:gd name="connsiteX13041" fmla="*/ 739010 w 1842380"/>
                <a:gd name="connsiteY13041" fmla="*/ 1443256 h 1847704"/>
                <a:gd name="connsiteX13042" fmla="*/ 739010 w 1842380"/>
                <a:gd name="connsiteY13042" fmla="*/ 1453373 h 1847704"/>
                <a:gd name="connsiteX13043" fmla="*/ 725698 w 1842380"/>
                <a:gd name="connsiteY13043" fmla="*/ 1447516 h 1847704"/>
                <a:gd name="connsiteX13044" fmla="*/ 725698 w 1842380"/>
                <a:gd name="connsiteY13044" fmla="*/ 1435269 h 1847704"/>
                <a:gd name="connsiteX13045" fmla="*/ 739010 w 1842380"/>
                <a:gd name="connsiteY13045" fmla="*/ 1443256 h 1847704"/>
                <a:gd name="connsiteX13046" fmla="*/ 739010 w 1842380"/>
                <a:gd name="connsiteY13046" fmla="*/ 1443256 h 1847704"/>
                <a:gd name="connsiteX13047" fmla="*/ 739010 w 1842380"/>
                <a:gd name="connsiteY13047" fmla="*/ 1718016 h 1847704"/>
                <a:gd name="connsiteX13048" fmla="*/ 739010 w 1842380"/>
                <a:gd name="connsiteY13048" fmla="*/ 1735055 h 1847704"/>
                <a:gd name="connsiteX13049" fmla="*/ 725698 w 1842380"/>
                <a:gd name="connsiteY13049" fmla="*/ 1731860 h 1847704"/>
                <a:gd name="connsiteX13050" fmla="*/ 725698 w 1842380"/>
                <a:gd name="connsiteY13050" fmla="*/ 1715886 h 1847704"/>
                <a:gd name="connsiteX13051" fmla="*/ 739010 w 1842380"/>
                <a:gd name="connsiteY13051" fmla="*/ 1718016 h 1847704"/>
                <a:gd name="connsiteX13052" fmla="*/ 739010 w 1842380"/>
                <a:gd name="connsiteY13052" fmla="*/ 1718016 h 1847704"/>
                <a:gd name="connsiteX13053" fmla="*/ 739010 w 1842380"/>
                <a:gd name="connsiteY13053" fmla="*/ 1804277 h 1847704"/>
                <a:gd name="connsiteX13054" fmla="*/ 739010 w 1842380"/>
                <a:gd name="connsiteY13054" fmla="*/ 1824511 h 1847704"/>
                <a:gd name="connsiteX13055" fmla="*/ 728893 w 1842380"/>
                <a:gd name="connsiteY13055" fmla="*/ 1818654 h 1847704"/>
                <a:gd name="connsiteX13056" fmla="*/ 725698 w 1842380"/>
                <a:gd name="connsiteY13056" fmla="*/ 1818654 h 1847704"/>
                <a:gd name="connsiteX13057" fmla="*/ 725698 w 1842380"/>
                <a:gd name="connsiteY13057" fmla="*/ 1785108 h 1847704"/>
                <a:gd name="connsiteX13058" fmla="*/ 739010 w 1842380"/>
                <a:gd name="connsiteY13058" fmla="*/ 1804277 h 1847704"/>
                <a:gd name="connsiteX13059" fmla="*/ 725698 w 1842380"/>
                <a:gd name="connsiteY13059" fmla="*/ 28990 h 1847704"/>
                <a:gd name="connsiteX13060" fmla="*/ 725698 w 1842380"/>
                <a:gd name="connsiteY13060" fmla="*/ 50289 h 1847704"/>
                <a:gd name="connsiteX13061" fmla="*/ 722503 w 1842380"/>
                <a:gd name="connsiteY13061" fmla="*/ 49224 h 1847704"/>
                <a:gd name="connsiteX13062" fmla="*/ 722503 w 1842380"/>
                <a:gd name="connsiteY13062" fmla="*/ 30055 h 1847704"/>
                <a:gd name="connsiteX13063" fmla="*/ 722503 w 1842380"/>
                <a:gd name="connsiteY13063" fmla="*/ 30055 h 1847704"/>
                <a:gd name="connsiteX13064" fmla="*/ 725698 w 1842380"/>
                <a:gd name="connsiteY13064" fmla="*/ 28990 h 1847704"/>
                <a:gd name="connsiteX13065" fmla="*/ 725698 w 1842380"/>
                <a:gd name="connsiteY13065" fmla="*/ 28990 h 1847704"/>
                <a:gd name="connsiteX13066" fmla="*/ 725698 w 1842380"/>
                <a:gd name="connsiteY13066" fmla="*/ 108862 h 1847704"/>
                <a:gd name="connsiteX13067" fmla="*/ 725698 w 1842380"/>
                <a:gd name="connsiteY13067" fmla="*/ 126966 h 1847704"/>
                <a:gd name="connsiteX13068" fmla="*/ 723568 w 1842380"/>
                <a:gd name="connsiteY13068" fmla="*/ 126966 h 1847704"/>
                <a:gd name="connsiteX13069" fmla="*/ 722503 w 1842380"/>
                <a:gd name="connsiteY13069" fmla="*/ 126966 h 1847704"/>
                <a:gd name="connsiteX13070" fmla="*/ 722503 w 1842380"/>
                <a:gd name="connsiteY13070" fmla="*/ 106732 h 1847704"/>
                <a:gd name="connsiteX13071" fmla="*/ 725698 w 1842380"/>
                <a:gd name="connsiteY13071" fmla="*/ 108862 h 1847704"/>
                <a:gd name="connsiteX13072" fmla="*/ 725698 w 1842380"/>
                <a:gd name="connsiteY13072" fmla="*/ 108862 h 1847704"/>
                <a:gd name="connsiteX13073" fmla="*/ 725698 w 1842380"/>
                <a:gd name="connsiteY13073" fmla="*/ 220682 h 1847704"/>
                <a:gd name="connsiteX13074" fmla="*/ 725698 w 1842380"/>
                <a:gd name="connsiteY13074" fmla="*/ 285112 h 1847704"/>
                <a:gd name="connsiteX13075" fmla="*/ 724633 w 1842380"/>
                <a:gd name="connsiteY13075" fmla="*/ 287242 h 1847704"/>
                <a:gd name="connsiteX13076" fmla="*/ 722503 w 1842380"/>
                <a:gd name="connsiteY13076" fmla="*/ 324516 h 1847704"/>
                <a:gd name="connsiteX13077" fmla="*/ 722503 w 1842380"/>
                <a:gd name="connsiteY13077" fmla="*/ 223345 h 1847704"/>
                <a:gd name="connsiteX13078" fmla="*/ 723568 w 1842380"/>
                <a:gd name="connsiteY13078" fmla="*/ 223345 h 1847704"/>
                <a:gd name="connsiteX13079" fmla="*/ 725698 w 1842380"/>
                <a:gd name="connsiteY13079" fmla="*/ 220682 h 1847704"/>
                <a:gd name="connsiteX13080" fmla="*/ 725698 w 1842380"/>
                <a:gd name="connsiteY13080" fmla="*/ 220682 h 1847704"/>
                <a:gd name="connsiteX13081" fmla="*/ 725698 w 1842380"/>
                <a:gd name="connsiteY13081" fmla="*/ 420895 h 1847704"/>
                <a:gd name="connsiteX13082" fmla="*/ 725698 w 1842380"/>
                <a:gd name="connsiteY13082" fmla="*/ 432077 h 1847704"/>
                <a:gd name="connsiteX13083" fmla="*/ 725698 w 1842380"/>
                <a:gd name="connsiteY13083" fmla="*/ 432077 h 1847704"/>
                <a:gd name="connsiteX13084" fmla="*/ 725698 w 1842380"/>
                <a:gd name="connsiteY13084" fmla="*/ 432077 h 1847704"/>
                <a:gd name="connsiteX13085" fmla="*/ 725698 w 1842380"/>
                <a:gd name="connsiteY13085" fmla="*/ 444324 h 1847704"/>
                <a:gd name="connsiteX13086" fmla="*/ 722503 w 1842380"/>
                <a:gd name="connsiteY13086" fmla="*/ 442194 h 1847704"/>
                <a:gd name="connsiteX13087" fmla="*/ 722503 w 1842380"/>
                <a:gd name="connsiteY13087" fmla="*/ 423025 h 1847704"/>
                <a:gd name="connsiteX13088" fmla="*/ 725698 w 1842380"/>
                <a:gd name="connsiteY13088" fmla="*/ 420895 h 1847704"/>
                <a:gd name="connsiteX13089" fmla="*/ 725698 w 1842380"/>
                <a:gd name="connsiteY13089" fmla="*/ 420895 h 1847704"/>
                <a:gd name="connsiteX13090" fmla="*/ 725698 w 1842380"/>
                <a:gd name="connsiteY13090" fmla="*/ 476273 h 1847704"/>
                <a:gd name="connsiteX13091" fmla="*/ 725698 w 1842380"/>
                <a:gd name="connsiteY13091" fmla="*/ 486390 h 1847704"/>
                <a:gd name="connsiteX13092" fmla="*/ 723568 w 1842380"/>
                <a:gd name="connsiteY13092" fmla="*/ 486390 h 1847704"/>
                <a:gd name="connsiteX13093" fmla="*/ 722503 w 1842380"/>
                <a:gd name="connsiteY13093" fmla="*/ 486390 h 1847704"/>
                <a:gd name="connsiteX13094" fmla="*/ 722503 w 1842380"/>
                <a:gd name="connsiteY13094" fmla="*/ 475208 h 1847704"/>
                <a:gd name="connsiteX13095" fmla="*/ 723568 w 1842380"/>
                <a:gd name="connsiteY13095" fmla="*/ 476273 h 1847704"/>
                <a:gd name="connsiteX13096" fmla="*/ 725698 w 1842380"/>
                <a:gd name="connsiteY13096" fmla="*/ 476273 h 1847704"/>
                <a:gd name="connsiteX13097" fmla="*/ 725698 w 1842380"/>
                <a:gd name="connsiteY13097" fmla="*/ 476273 h 1847704"/>
                <a:gd name="connsiteX13098" fmla="*/ 725698 w 1842380"/>
                <a:gd name="connsiteY13098" fmla="*/ 527923 h 1847704"/>
                <a:gd name="connsiteX13099" fmla="*/ 725698 w 1842380"/>
                <a:gd name="connsiteY13099" fmla="*/ 550287 h 1847704"/>
                <a:gd name="connsiteX13100" fmla="*/ 722503 w 1842380"/>
                <a:gd name="connsiteY13100" fmla="*/ 553482 h 1847704"/>
                <a:gd name="connsiteX13101" fmla="*/ 722503 w 1842380"/>
                <a:gd name="connsiteY13101" fmla="*/ 530053 h 1847704"/>
                <a:gd name="connsiteX13102" fmla="*/ 724633 w 1842380"/>
                <a:gd name="connsiteY13102" fmla="*/ 528988 h 1847704"/>
                <a:gd name="connsiteX13103" fmla="*/ 725698 w 1842380"/>
                <a:gd name="connsiteY13103" fmla="*/ 527923 h 1847704"/>
                <a:gd name="connsiteX13104" fmla="*/ 725698 w 1842380"/>
                <a:gd name="connsiteY13104" fmla="*/ 527923 h 1847704"/>
                <a:gd name="connsiteX13105" fmla="*/ 725698 w 1842380"/>
                <a:gd name="connsiteY13105" fmla="*/ 582769 h 1847704"/>
                <a:gd name="connsiteX13106" fmla="*/ 725698 w 1842380"/>
                <a:gd name="connsiteY13106" fmla="*/ 618977 h 1847704"/>
                <a:gd name="connsiteX13107" fmla="*/ 722503 w 1842380"/>
                <a:gd name="connsiteY13107" fmla="*/ 613120 h 1847704"/>
                <a:gd name="connsiteX13108" fmla="*/ 722503 w 1842380"/>
                <a:gd name="connsiteY13108" fmla="*/ 579574 h 1847704"/>
                <a:gd name="connsiteX13109" fmla="*/ 725698 w 1842380"/>
                <a:gd name="connsiteY13109" fmla="*/ 582769 h 1847704"/>
                <a:gd name="connsiteX13110" fmla="*/ 725698 w 1842380"/>
                <a:gd name="connsiteY13110" fmla="*/ 582769 h 1847704"/>
                <a:gd name="connsiteX13111" fmla="*/ 725698 w 1842380"/>
                <a:gd name="connsiteY13111" fmla="*/ 697784 h 1847704"/>
                <a:gd name="connsiteX13112" fmla="*/ 725698 w 1842380"/>
                <a:gd name="connsiteY13112" fmla="*/ 712161 h 1847704"/>
                <a:gd name="connsiteX13113" fmla="*/ 722503 w 1842380"/>
                <a:gd name="connsiteY13113" fmla="*/ 719083 h 1847704"/>
                <a:gd name="connsiteX13114" fmla="*/ 722503 w 1842380"/>
                <a:gd name="connsiteY13114" fmla="*/ 691927 h 1847704"/>
                <a:gd name="connsiteX13115" fmla="*/ 725698 w 1842380"/>
                <a:gd name="connsiteY13115" fmla="*/ 697784 h 1847704"/>
                <a:gd name="connsiteX13116" fmla="*/ 725698 w 1842380"/>
                <a:gd name="connsiteY13116" fmla="*/ 697784 h 1847704"/>
                <a:gd name="connsiteX13117" fmla="*/ 725698 w 1842380"/>
                <a:gd name="connsiteY13117" fmla="*/ 697784 h 1847704"/>
                <a:gd name="connsiteX13118" fmla="*/ 725698 w 1842380"/>
                <a:gd name="connsiteY13118" fmla="*/ 750500 h 1847704"/>
                <a:gd name="connsiteX13119" fmla="*/ 725698 w 1842380"/>
                <a:gd name="connsiteY13119" fmla="*/ 776591 h 1847704"/>
                <a:gd name="connsiteX13120" fmla="*/ 722503 w 1842380"/>
                <a:gd name="connsiteY13120" fmla="*/ 770734 h 1847704"/>
                <a:gd name="connsiteX13121" fmla="*/ 722503 w 1842380"/>
                <a:gd name="connsiteY13121" fmla="*/ 758487 h 1847704"/>
                <a:gd name="connsiteX13122" fmla="*/ 723568 w 1842380"/>
                <a:gd name="connsiteY13122" fmla="*/ 756357 h 1847704"/>
                <a:gd name="connsiteX13123" fmla="*/ 725698 w 1842380"/>
                <a:gd name="connsiteY13123" fmla="*/ 750500 h 1847704"/>
                <a:gd name="connsiteX13124" fmla="*/ 725698 w 1842380"/>
                <a:gd name="connsiteY13124" fmla="*/ 750500 h 1847704"/>
                <a:gd name="connsiteX13125" fmla="*/ 725698 w 1842380"/>
                <a:gd name="connsiteY13125" fmla="*/ 779786 h 1847704"/>
                <a:gd name="connsiteX13126" fmla="*/ 725698 w 1842380"/>
                <a:gd name="connsiteY13126" fmla="*/ 790968 h 1847704"/>
                <a:gd name="connsiteX13127" fmla="*/ 725698 w 1842380"/>
                <a:gd name="connsiteY13127" fmla="*/ 792033 h 1847704"/>
                <a:gd name="connsiteX13128" fmla="*/ 724633 w 1842380"/>
                <a:gd name="connsiteY13128" fmla="*/ 793098 h 1847704"/>
                <a:gd name="connsiteX13129" fmla="*/ 725698 w 1842380"/>
                <a:gd name="connsiteY13129" fmla="*/ 793098 h 1847704"/>
                <a:gd name="connsiteX13130" fmla="*/ 725698 w 1842380"/>
                <a:gd name="connsiteY13130" fmla="*/ 800020 h 1847704"/>
                <a:gd name="connsiteX13131" fmla="*/ 722503 w 1842380"/>
                <a:gd name="connsiteY13131" fmla="*/ 801085 h 1847704"/>
                <a:gd name="connsiteX13132" fmla="*/ 722503 w 1842380"/>
                <a:gd name="connsiteY13132" fmla="*/ 785111 h 1847704"/>
                <a:gd name="connsiteX13133" fmla="*/ 725698 w 1842380"/>
                <a:gd name="connsiteY13133" fmla="*/ 779786 h 1847704"/>
                <a:gd name="connsiteX13134" fmla="*/ 725698 w 1842380"/>
                <a:gd name="connsiteY13134" fmla="*/ 779786 h 1847704"/>
                <a:gd name="connsiteX13135" fmla="*/ 725698 w 1842380"/>
                <a:gd name="connsiteY13135" fmla="*/ 819190 h 1847704"/>
                <a:gd name="connsiteX13136" fmla="*/ 725698 w 1842380"/>
                <a:gd name="connsiteY13136" fmla="*/ 826112 h 1847704"/>
                <a:gd name="connsiteX13137" fmla="*/ 722503 w 1842380"/>
                <a:gd name="connsiteY13137" fmla="*/ 825047 h 1847704"/>
                <a:gd name="connsiteX13138" fmla="*/ 722503 w 1842380"/>
                <a:gd name="connsiteY13138" fmla="*/ 819190 h 1847704"/>
                <a:gd name="connsiteX13139" fmla="*/ 725698 w 1842380"/>
                <a:gd name="connsiteY13139" fmla="*/ 819190 h 1847704"/>
                <a:gd name="connsiteX13140" fmla="*/ 725698 w 1842380"/>
                <a:gd name="connsiteY13140" fmla="*/ 819190 h 1847704"/>
                <a:gd name="connsiteX13141" fmla="*/ 725698 w 1842380"/>
                <a:gd name="connsiteY13141" fmla="*/ 842086 h 1847704"/>
                <a:gd name="connsiteX13142" fmla="*/ 725698 w 1842380"/>
                <a:gd name="connsiteY13142" fmla="*/ 865515 h 1847704"/>
                <a:gd name="connsiteX13143" fmla="*/ 722503 w 1842380"/>
                <a:gd name="connsiteY13143" fmla="*/ 869775 h 1847704"/>
                <a:gd name="connsiteX13144" fmla="*/ 722503 w 1842380"/>
                <a:gd name="connsiteY13144" fmla="*/ 858593 h 1847704"/>
                <a:gd name="connsiteX13145" fmla="*/ 724633 w 1842380"/>
                <a:gd name="connsiteY13145" fmla="*/ 849541 h 1847704"/>
                <a:gd name="connsiteX13146" fmla="*/ 722503 w 1842380"/>
                <a:gd name="connsiteY13146" fmla="*/ 850606 h 1847704"/>
                <a:gd name="connsiteX13147" fmla="*/ 722503 w 1842380"/>
                <a:gd name="connsiteY13147" fmla="*/ 842619 h 1847704"/>
                <a:gd name="connsiteX13148" fmla="*/ 725698 w 1842380"/>
                <a:gd name="connsiteY13148" fmla="*/ 842086 h 1847704"/>
                <a:gd name="connsiteX13149" fmla="*/ 725698 w 1842380"/>
                <a:gd name="connsiteY13149" fmla="*/ 842086 h 1847704"/>
                <a:gd name="connsiteX13150" fmla="*/ 725698 w 1842380"/>
                <a:gd name="connsiteY13150" fmla="*/ 1006090 h 1847704"/>
                <a:gd name="connsiteX13151" fmla="*/ 725698 w 1842380"/>
                <a:gd name="connsiteY13151" fmla="*/ 1021000 h 1847704"/>
                <a:gd name="connsiteX13152" fmla="*/ 722503 w 1842380"/>
                <a:gd name="connsiteY13152" fmla="*/ 1011947 h 1847704"/>
                <a:gd name="connsiteX13153" fmla="*/ 722503 w 1842380"/>
                <a:gd name="connsiteY13153" fmla="*/ 990648 h 1847704"/>
                <a:gd name="connsiteX13154" fmla="*/ 722503 w 1842380"/>
                <a:gd name="connsiteY13154" fmla="*/ 1002895 h 1847704"/>
                <a:gd name="connsiteX13155" fmla="*/ 725698 w 1842380"/>
                <a:gd name="connsiteY13155" fmla="*/ 1006090 h 1847704"/>
                <a:gd name="connsiteX13156" fmla="*/ 725698 w 1842380"/>
                <a:gd name="connsiteY13156" fmla="*/ 1006090 h 1847704"/>
                <a:gd name="connsiteX13157" fmla="*/ 725698 w 1842380"/>
                <a:gd name="connsiteY13157" fmla="*/ 1028987 h 1847704"/>
                <a:gd name="connsiteX13158" fmla="*/ 725698 w 1842380"/>
                <a:gd name="connsiteY13158" fmla="*/ 1043364 h 1847704"/>
                <a:gd name="connsiteX13159" fmla="*/ 722503 w 1842380"/>
                <a:gd name="connsiteY13159" fmla="*/ 1049221 h 1847704"/>
                <a:gd name="connsiteX13160" fmla="*/ 722503 w 1842380"/>
                <a:gd name="connsiteY13160" fmla="*/ 1036974 h 1847704"/>
                <a:gd name="connsiteX13161" fmla="*/ 725698 w 1842380"/>
                <a:gd name="connsiteY13161" fmla="*/ 1028987 h 1847704"/>
                <a:gd name="connsiteX13162" fmla="*/ 725698 w 1842380"/>
                <a:gd name="connsiteY13162" fmla="*/ 1028987 h 1847704"/>
                <a:gd name="connsiteX13163" fmla="*/ 725698 w 1842380"/>
                <a:gd name="connsiteY13163" fmla="*/ 1078507 h 1847704"/>
                <a:gd name="connsiteX13164" fmla="*/ 725698 w 1842380"/>
                <a:gd name="connsiteY13164" fmla="*/ 1087560 h 1847704"/>
                <a:gd name="connsiteX13165" fmla="*/ 724633 w 1842380"/>
                <a:gd name="connsiteY13165" fmla="*/ 1086495 h 1847704"/>
                <a:gd name="connsiteX13166" fmla="*/ 722503 w 1842380"/>
                <a:gd name="connsiteY13166" fmla="*/ 1084365 h 1847704"/>
                <a:gd name="connsiteX13167" fmla="*/ 722503 w 1842380"/>
                <a:gd name="connsiteY13167" fmla="*/ 1074248 h 1847704"/>
                <a:gd name="connsiteX13168" fmla="*/ 725698 w 1842380"/>
                <a:gd name="connsiteY13168" fmla="*/ 1078507 h 1847704"/>
                <a:gd name="connsiteX13169" fmla="*/ 725698 w 1842380"/>
                <a:gd name="connsiteY13169" fmla="*/ 1078507 h 1847704"/>
                <a:gd name="connsiteX13170" fmla="*/ 725698 w 1842380"/>
                <a:gd name="connsiteY13170" fmla="*/ 1092884 h 1847704"/>
                <a:gd name="connsiteX13171" fmla="*/ 725698 w 1842380"/>
                <a:gd name="connsiteY13171" fmla="*/ 1100872 h 1847704"/>
                <a:gd name="connsiteX13172" fmla="*/ 722503 w 1842380"/>
                <a:gd name="connsiteY13172" fmla="*/ 1104066 h 1847704"/>
                <a:gd name="connsiteX13173" fmla="*/ 722503 w 1842380"/>
                <a:gd name="connsiteY13173" fmla="*/ 1095014 h 1847704"/>
                <a:gd name="connsiteX13174" fmla="*/ 725698 w 1842380"/>
                <a:gd name="connsiteY13174" fmla="*/ 1092884 h 1847704"/>
                <a:gd name="connsiteX13175" fmla="*/ 725698 w 1842380"/>
                <a:gd name="connsiteY13175" fmla="*/ 1092884 h 1847704"/>
                <a:gd name="connsiteX13176" fmla="*/ 725698 w 1842380"/>
                <a:gd name="connsiteY13176" fmla="*/ 1114184 h 1847704"/>
                <a:gd name="connsiteX13177" fmla="*/ 725698 w 1842380"/>
                <a:gd name="connsiteY13177" fmla="*/ 1122171 h 1847704"/>
                <a:gd name="connsiteX13178" fmla="*/ 722503 w 1842380"/>
                <a:gd name="connsiteY13178" fmla="*/ 1120041 h 1847704"/>
                <a:gd name="connsiteX13179" fmla="*/ 722503 w 1842380"/>
                <a:gd name="connsiteY13179" fmla="*/ 1112054 h 1847704"/>
                <a:gd name="connsiteX13180" fmla="*/ 725698 w 1842380"/>
                <a:gd name="connsiteY13180" fmla="*/ 1114184 h 1847704"/>
                <a:gd name="connsiteX13181" fmla="*/ 725698 w 1842380"/>
                <a:gd name="connsiteY13181" fmla="*/ 1114184 h 1847704"/>
                <a:gd name="connsiteX13182" fmla="*/ 725698 w 1842380"/>
                <a:gd name="connsiteY13182" fmla="*/ 1149327 h 1847704"/>
                <a:gd name="connsiteX13183" fmla="*/ 725698 w 1842380"/>
                <a:gd name="connsiteY13183" fmla="*/ 1156249 h 1847704"/>
                <a:gd name="connsiteX13184" fmla="*/ 722503 w 1842380"/>
                <a:gd name="connsiteY13184" fmla="*/ 1155184 h 1847704"/>
                <a:gd name="connsiteX13185" fmla="*/ 722503 w 1842380"/>
                <a:gd name="connsiteY13185" fmla="*/ 1147197 h 1847704"/>
                <a:gd name="connsiteX13186" fmla="*/ 725698 w 1842380"/>
                <a:gd name="connsiteY13186" fmla="*/ 1149327 h 1847704"/>
                <a:gd name="connsiteX13187" fmla="*/ 725698 w 1842380"/>
                <a:gd name="connsiteY13187" fmla="*/ 1149327 h 1847704"/>
                <a:gd name="connsiteX13188" fmla="*/ 725698 w 1842380"/>
                <a:gd name="connsiteY13188" fmla="*/ 1162639 h 1847704"/>
                <a:gd name="connsiteX13189" fmla="*/ 725698 w 1842380"/>
                <a:gd name="connsiteY13189" fmla="*/ 1171691 h 1847704"/>
                <a:gd name="connsiteX13190" fmla="*/ 722503 w 1842380"/>
                <a:gd name="connsiteY13190" fmla="*/ 1174886 h 1847704"/>
                <a:gd name="connsiteX13191" fmla="*/ 722503 w 1842380"/>
                <a:gd name="connsiteY13191" fmla="*/ 1165834 h 1847704"/>
                <a:gd name="connsiteX13192" fmla="*/ 725698 w 1842380"/>
                <a:gd name="connsiteY13192" fmla="*/ 1162639 h 1847704"/>
                <a:gd name="connsiteX13193" fmla="*/ 725698 w 1842380"/>
                <a:gd name="connsiteY13193" fmla="*/ 1162639 h 1847704"/>
                <a:gd name="connsiteX13194" fmla="*/ 725698 w 1842380"/>
                <a:gd name="connsiteY13194" fmla="*/ 1214822 h 1847704"/>
                <a:gd name="connsiteX13195" fmla="*/ 725698 w 1842380"/>
                <a:gd name="connsiteY13195" fmla="*/ 1246239 h 1847704"/>
                <a:gd name="connsiteX13196" fmla="*/ 724633 w 1842380"/>
                <a:gd name="connsiteY13196" fmla="*/ 1250498 h 1847704"/>
                <a:gd name="connsiteX13197" fmla="*/ 723568 w 1842380"/>
                <a:gd name="connsiteY13197" fmla="*/ 1254758 h 1847704"/>
                <a:gd name="connsiteX13198" fmla="*/ 725698 w 1842380"/>
                <a:gd name="connsiteY13198" fmla="*/ 1259018 h 1847704"/>
                <a:gd name="connsiteX13199" fmla="*/ 725698 w 1842380"/>
                <a:gd name="connsiteY13199" fmla="*/ 1259018 h 1847704"/>
                <a:gd name="connsiteX13200" fmla="*/ 725698 w 1842380"/>
                <a:gd name="connsiteY13200" fmla="*/ 1287239 h 1847704"/>
                <a:gd name="connsiteX13201" fmla="*/ 722503 w 1842380"/>
                <a:gd name="connsiteY13201" fmla="*/ 1286174 h 1847704"/>
                <a:gd name="connsiteX13202" fmla="*/ 722503 w 1842380"/>
                <a:gd name="connsiteY13202" fmla="*/ 1218017 h 1847704"/>
                <a:gd name="connsiteX13203" fmla="*/ 725698 w 1842380"/>
                <a:gd name="connsiteY13203" fmla="*/ 1214822 h 1847704"/>
                <a:gd name="connsiteX13204" fmla="*/ 725698 w 1842380"/>
                <a:gd name="connsiteY13204" fmla="*/ 1214822 h 1847704"/>
                <a:gd name="connsiteX13205" fmla="*/ 725698 w 1842380"/>
                <a:gd name="connsiteY13205" fmla="*/ 1379891 h 1847704"/>
                <a:gd name="connsiteX13206" fmla="*/ 725698 w 1842380"/>
                <a:gd name="connsiteY13206" fmla="*/ 1390008 h 1847704"/>
                <a:gd name="connsiteX13207" fmla="*/ 722503 w 1842380"/>
                <a:gd name="connsiteY13207" fmla="*/ 1388943 h 1847704"/>
                <a:gd name="connsiteX13208" fmla="*/ 722503 w 1842380"/>
                <a:gd name="connsiteY13208" fmla="*/ 1378826 h 1847704"/>
                <a:gd name="connsiteX13209" fmla="*/ 725698 w 1842380"/>
                <a:gd name="connsiteY13209" fmla="*/ 1379891 h 1847704"/>
                <a:gd name="connsiteX13210" fmla="*/ 725698 w 1842380"/>
                <a:gd name="connsiteY13210" fmla="*/ 1379891 h 1847704"/>
                <a:gd name="connsiteX13211" fmla="*/ 725698 w 1842380"/>
                <a:gd name="connsiteY13211" fmla="*/ 1435269 h 1847704"/>
                <a:gd name="connsiteX13212" fmla="*/ 725698 w 1842380"/>
                <a:gd name="connsiteY13212" fmla="*/ 1447516 h 1847704"/>
                <a:gd name="connsiteX13213" fmla="*/ 722503 w 1842380"/>
                <a:gd name="connsiteY13213" fmla="*/ 1445386 h 1847704"/>
                <a:gd name="connsiteX13214" fmla="*/ 722503 w 1842380"/>
                <a:gd name="connsiteY13214" fmla="*/ 1432074 h 1847704"/>
                <a:gd name="connsiteX13215" fmla="*/ 725698 w 1842380"/>
                <a:gd name="connsiteY13215" fmla="*/ 1435269 h 1847704"/>
                <a:gd name="connsiteX13216" fmla="*/ 725698 w 1842380"/>
                <a:gd name="connsiteY13216" fmla="*/ 1435269 h 1847704"/>
                <a:gd name="connsiteX13217" fmla="*/ 725698 w 1842380"/>
                <a:gd name="connsiteY13217" fmla="*/ 1715353 h 1847704"/>
                <a:gd name="connsiteX13218" fmla="*/ 725698 w 1842380"/>
                <a:gd name="connsiteY13218" fmla="*/ 1731328 h 1847704"/>
                <a:gd name="connsiteX13219" fmla="*/ 722503 w 1842380"/>
                <a:gd name="connsiteY13219" fmla="*/ 1731328 h 1847704"/>
                <a:gd name="connsiteX13220" fmla="*/ 722503 w 1842380"/>
                <a:gd name="connsiteY13220" fmla="*/ 1715353 h 1847704"/>
                <a:gd name="connsiteX13221" fmla="*/ 725698 w 1842380"/>
                <a:gd name="connsiteY13221" fmla="*/ 1715353 h 1847704"/>
                <a:gd name="connsiteX13222" fmla="*/ 725698 w 1842380"/>
                <a:gd name="connsiteY13222" fmla="*/ 1715353 h 1847704"/>
                <a:gd name="connsiteX13223" fmla="*/ 725698 w 1842380"/>
                <a:gd name="connsiteY13223" fmla="*/ 1785108 h 1847704"/>
                <a:gd name="connsiteX13224" fmla="*/ 725698 w 1842380"/>
                <a:gd name="connsiteY13224" fmla="*/ 1818654 h 1847704"/>
                <a:gd name="connsiteX13225" fmla="*/ 722503 w 1842380"/>
                <a:gd name="connsiteY13225" fmla="*/ 1818654 h 1847704"/>
                <a:gd name="connsiteX13226" fmla="*/ 722503 w 1842380"/>
                <a:gd name="connsiteY13226" fmla="*/ 1773393 h 1847704"/>
                <a:gd name="connsiteX13227" fmla="*/ 725698 w 1842380"/>
                <a:gd name="connsiteY13227" fmla="*/ 1785108 h 1847704"/>
                <a:gd name="connsiteX13228" fmla="*/ 721970 w 1842380"/>
                <a:gd name="connsiteY13228" fmla="*/ 30055 h 1847704"/>
                <a:gd name="connsiteX13229" fmla="*/ 721970 w 1842380"/>
                <a:gd name="connsiteY13229" fmla="*/ 49224 h 1847704"/>
                <a:gd name="connsiteX13230" fmla="*/ 715048 w 1842380"/>
                <a:gd name="connsiteY13230" fmla="*/ 47094 h 1847704"/>
                <a:gd name="connsiteX13231" fmla="*/ 715048 w 1842380"/>
                <a:gd name="connsiteY13231" fmla="*/ 30055 h 1847704"/>
                <a:gd name="connsiteX13232" fmla="*/ 721970 w 1842380"/>
                <a:gd name="connsiteY13232" fmla="*/ 30055 h 1847704"/>
                <a:gd name="connsiteX13233" fmla="*/ 721970 w 1842380"/>
                <a:gd name="connsiteY13233" fmla="*/ 30055 h 1847704"/>
                <a:gd name="connsiteX13234" fmla="*/ 721970 w 1842380"/>
                <a:gd name="connsiteY13234" fmla="*/ 106732 h 1847704"/>
                <a:gd name="connsiteX13235" fmla="*/ 721970 w 1842380"/>
                <a:gd name="connsiteY13235" fmla="*/ 126966 h 1847704"/>
                <a:gd name="connsiteX13236" fmla="*/ 715048 w 1842380"/>
                <a:gd name="connsiteY13236" fmla="*/ 131226 h 1847704"/>
                <a:gd name="connsiteX13237" fmla="*/ 715048 w 1842380"/>
                <a:gd name="connsiteY13237" fmla="*/ 103004 h 1847704"/>
                <a:gd name="connsiteX13238" fmla="*/ 721970 w 1842380"/>
                <a:gd name="connsiteY13238" fmla="*/ 106732 h 1847704"/>
                <a:gd name="connsiteX13239" fmla="*/ 721970 w 1842380"/>
                <a:gd name="connsiteY13239" fmla="*/ 106732 h 1847704"/>
                <a:gd name="connsiteX13240" fmla="*/ 721970 w 1842380"/>
                <a:gd name="connsiteY13240" fmla="*/ 222812 h 1847704"/>
                <a:gd name="connsiteX13241" fmla="*/ 721970 w 1842380"/>
                <a:gd name="connsiteY13241" fmla="*/ 323983 h 1847704"/>
                <a:gd name="connsiteX13242" fmla="*/ 715048 w 1842380"/>
                <a:gd name="connsiteY13242" fmla="*/ 350075 h 1847704"/>
                <a:gd name="connsiteX13243" fmla="*/ 715048 w 1842380"/>
                <a:gd name="connsiteY13243" fmla="*/ 221747 h 1847704"/>
                <a:gd name="connsiteX13244" fmla="*/ 721970 w 1842380"/>
                <a:gd name="connsiteY13244" fmla="*/ 222812 h 1847704"/>
                <a:gd name="connsiteX13245" fmla="*/ 721970 w 1842380"/>
                <a:gd name="connsiteY13245" fmla="*/ 222812 h 1847704"/>
                <a:gd name="connsiteX13246" fmla="*/ 721970 w 1842380"/>
                <a:gd name="connsiteY13246" fmla="*/ 423025 h 1847704"/>
                <a:gd name="connsiteX13247" fmla="*/ 721970 w 1842380"/>
                <a:gd name="connsiteY13247" fmla="*/ 442194 h 1847704"/>
                <a:gd name="connsiteX13248" fmla="*/ 715048 w 1842380"/>
                <a:gd name="connsiteY13248" fmla="*/ 440064 h 1847704"/>
                <a:gd name="connsiteX13249" fmla="*/ 715048 w 1842380"/>
                <a:gd name="connsiteY13249" fmla="*/ 426752 h 1847704"/>
                <a:gd name="connsiteX13250" fmla="*/ 717178 w 1842380"/>
                <a:gd name="connsiteY13250" fmla="*/ 426752 h 1847704"/>
                <a:gd name="connsiteX13251" fmla="*/ 721970 w 1842380"/>
                <a:gd name="connsiteY13251" fmla="*/ 423025 h 1847704"/>
                <a:gd name="connsiteX13252" fmla="*/ 721970 w 1842380"/>
                <a:gd name="connsiteY13252" fmla="*/ 423025 h 1847704"/>
                <a:gd name="connsiteX13253" fmla="*/ 721970 w 1842380"/>
                <a:gd name="connsiteY13253" fmla="*/ 474675 h 1847704"/>
                <a:gd name="connsiteX13254" fmla="*/ 721970 w 1842380"/>
                <a:gd name="connsiteY13254" fmla="*/ 485857 h 1847704"/>
                <a:gd name="connsiteX13255" fmla="*/ 715048 w 1842380"/>
                <a:gd name="connsiteY13255" fmla="*/ 491715 h 1847704"/>
                <a:gd name="connsiteX13256" fmla="*/ 715048 w 1842380"/>
                <a:gd name="connsiteY13256" fmla="*/ 472545 h 1847704"/>
                <a:gd name="connsiteX13257" fmla="*/ 721970 w 1842380"/>
                <a:gd name="connsiteY13257" fmla="*/ 474675 h 1847704"/>
                <a:gd name="connsiteX13258" fmla="*/ 721970 w 1842380"/>
                <a:gd name="connsiteY13258" fmla="*/ 474675 h 1847704"/>
                <a:gd name="connsiteX13259" fmla="*/ 721970 w 1842380"/>
                <a:gd name="connsiteY13259" fmla="*/ 530053 h 1847704"/>
                <a:gd name="connsiteX13260" fmla="*/ 721970 w 1842380"/>
                <a:gd name="connsiteY13260" fmla="*/ 553482 h 1847704"/>
                <a:gd name="connsiteX13261" fmla="*/ 721970 w 1842380"/>
                <a:gd name="connsiteY13261" fmla="*/ 553482 h 1847704"/>
                <a:gd name="connsiteX13262" fmla="*/ 718775 w 1842380"/>
                <a:gd name="connsiteY13262" fmla="*/ 557742 h 1847704"/>
                <a:gd name="connsiteX13263" fmla="*/ 716645 w 1842380"/>
                <a:gd name="connsiteY13263" fmla="*/ 558807 h 1847704"/>
                <a:gd name="connsiteX13264" fmla="*/ 715581 w 1842380"/>
                <a:gd name="connsiteY13264" fmla="*/ 562002 h 1847704"/>
                <a:gd name="connsiteX13265" fmla="*/ 715581 w 1842380"/>
                <a:gd name="connsiteY13265" fmla="*/ 531651 h 1847704"/>
                <a:gd name="connsiteX13266" fmla="*/ 721970 w 1842380"/>
                <a:gd name="connsiteY13266" fmla="*/ 530053 h 1847704"/>
                <a:gd name="connsiteX13267" fmla="*/ 721970 w 1842380"/>
                <a:gd name="connsiteY13267" fmla="*/ 530053 h 1847704"/>
                <a:gd name="connsiteX13268" fmla="*/ 721970 w 1842380"/>
                <a:gd name="connsiteY13268" fmla="*/ 579574 h 1847704"/>
                <a:gd name="connsiteX13269" fmla="*/ 721970 w 1842380"/>
                <a:gd name="connsiteY13269" fmla="*/ 613120 h 1847704"/>
                <a:gd name="connsiteX13270" fmla="*/ 716113 w 1842380"/>
                <a:gd name="connsiteY13270" fmla="*/ 604068 h 1847704"/>
                <a:gd name="connsiteX13271" fmla="*/ 715048 w 1842380"/>
                <a:gd name="connsiteY13271" fmla="*/ 601938 h 1847704"/>
                <a:gd name="connsiteX13272" fmla="*/ 715048 w 1842380"/>
                <a:gd name="connsiteY13272" fmla="*/ 565729 h 1847704"/>
                <a:gd name="connsiteX13273" fmla="*/ 716113 w 1842380"/>
                <a:gd name="connsiteY13273" fmla="*/ 568924 h 1847704"/>
                <a:gd name="connsiteX13274" fmla="*/ 718243 w 1842380"/>
                <a:gd name="connsiteY13274" fmla="*/ 575846 h 1847704"/>
                <a:gd name="connsiteX13275" fmla="*/ 721970 w 1842380"/>
                <a:gd name="connsiteY13275" fmla="*/ 579574 h 1847704"/>
                <a:gd name="connsiteX13276" fmla="*/ 721970 w 1842380"/>
                <a:gd name="connsiteY13276" fmla="*/ 579574 h 1847704"/>
                <a:gd name="connsiteX13277" fmla="*/ 721970 w 1842380"/>
                <a:gd name="connsiteY13277" fmla="*/ 691927 h 1847704"/>
                <a:gd name="connsiteX13278" fmla="*/ 721970 w 1842380"/>
                <a:gd name="connsiteY13278" fmla="*/ 719083 h 1847704"/>
                <a:gd name="connsiteX13279" fmla="*/ 716113 w 1842380"/>
                <a:gd name="connsiteY13279" fmla="*/ 727071 h 1847704"/>
                <a:gd name="connsiteX13280" fmla="*/ 716113 w 1842380"/>
                <a:gd name="connsiteY13280" fmla="*/ 727071 h 1847704"/>
                <a:gd name="connsiteX13281" fmla="*/ 715048 w 1842380"/>
                <a:gd name="connsiteY13281" fmla="*/ 728136 h 1847704"/>
                <a:gd name="connsiteX13282" fmla="*/ 715048 w 1842380"/>
                <a:gd name="connsiteY13282" fmla="*/ 716954 h 1847704"/>
                <a:gd name="connsiteX13283" fmla="*/ 715048 w 1842380"/>
                <a:gd name="connsiteY13283" fmla="*/ 695654 h 1847704"/>
                <a:gd name="connsiteX13284" fmla="*/ 715048 w 1842380"/>
                <a:gd name="connsiteY13284" fmla="*/ 686602 h 1847704"/>
                <a:gd name="connsiteX13285" fmla="*/ 721970 w 1842380"/>
                <a:gd name="connsiteY13285" fmla="*/ 691927 h 1847704"/>
                <a:gd name="connsiteX13286" fmla="*/ 721970 w 1842380"/>
                <a:gd name="connsiteY13286" fmla="*/ 691927 h 1847704"/>
                <a:gd name="connsiteX13287" fmla="*/ 721970 w 1842380"/>
                <a:gd name="connsiteY13287" fmla="*/ 758487 h 1847704"/>
                <a:gd name="connsiteX13288" fmla="*/ 721970 w 1842380"/>
                <a:gd name="connsiteY13288" fmla="*/ 770734 h 1847704"/>
                <a:gd name="connsiteX13289" fmla="*/ 721970 w 1842380"/>
                <a:gd name="connsiteY13289" fmla="*/ 769669 h 1847704"/>
                <a:gd name="connsiteX13290" fmla="*/ 715048 w 1842380"/>
                <a:gd name="connsiteY13290" fmla="*/ 766474 h 1847704"/>
                <a:gd name="connsiteX13291" fmla="*/ 715048 w 1842380"/>
                <a:gd name="connsiteY13291" fmla="*/ 757422 h 1847704"/>
                <a:gd name="connsiteX13292" fmla="*/ 720905 w 1842380"/>
                <a:gd name="connsiteY13292" fmla="*/ 761682 h 1847704"/>
                <a:gd name="connsiteX13293" fmla="*/ 721970 w 1842380"/>
                <a:gd name="connsiteY13293" fmla="*/ 758487 h 1847704"/>
                <a:gd name="connsiteX13294" fmla="*/ 721970 w 1842380"/>
                <a:gd name="connsiteY13294" fmla="*/ 758487 h 1847704"/>
                <a:gd name="connsiteX13295" fmla="*/ 721970 w 1842380"/>
                <a:gd name="connsiteY13295" fmla="*/ 785643 h 1847704"/>
                <a:gd name="connsiteX13296" fmla="*/ 721970 w 1842380"/>
                <a:gd name="connsiteY13296" fmla="*/ 801618 h 1847704"/>
                <a:gd name="connsiteX13297" fmla="*/ 715048 w 1842380"/>
                <a:gd name="connsiteY13297" fmla="*/ 805878 h 1847704"/>
                <a:gd name="connsiteX13298" fmla="*/ 715048 w 1842380"/>
                <a:gd name="connsiteY13298" fmla="*/ 796825 h 1847704"/>
                <a:gd name="connsiteX13299" fmla="*/ 718243 w 1842380"/>
                <a:gd name="connsiteY13299" fmla="*/ 790968 h 1847704"/>
                <a:gd name="connsiteX13300" fmla="*/ 721970 w 1842380"/>
                <a:gd name="connsiteY13300" fmla="*/ 785643 h 1847704"/>
                <a:gd name="connsiteX13301" fmla="*/ 721970 w 1842380"/>
                <a:gd name="connsiteY13301" fmla="*/ 785643 h 1847704"/>
                <a:gd name="connsiteX13302" fmla="*/ 721970 w 1842380"/>
                <a:gd name="connsiteY13302" fmla="*/ 819190 h 1847704"/>
                <a:gd name="connsiteX13303" fmla="*/ 721970 w 1842380"/>
                <a:gd name="connsiteY13303" fmla="*/ 825047 h 1847704"/>
                <a:gd name="connsiteX13304" fmla="*/ 715048 w 1842380"/>
                <a:gd name="connsiteY13304" fmla="*/ 825047 h 1847704"/>
                <a:gd name="connsiteX13305" fmla="*/ 715048 w 1842380"/>
                <a:gd name="connsiteY13305" fmla="*/ 819190 h 1847704"/>
                <a:gd name="connsiteX13306" fmla="*/ 721970 w 1842380"/>
                <a:gd name="connsiteY13306" fmla="*/ 819190 h 1847704"/>
                <a:gd name="connsiteX13307" fmla="*/ 721970 w 1842380"/>
                <a:gd name="connsiteY13307" fmla="*/ 819190 h 1847704"/>
                <a:gd name="connsiteX13308" fmla="*/ 721970 w 1842380"/>
                <a:gd name="connsiteY13308" fmla="*/ 843151 h 1847704"/>
                <a:gd name="connsiteX13309" fmla="*/ 721970 w 1842380"/>
                <a:gd name="connsiteY13309" fmla="*/ 851138 h 1847704"/>
                <a:gd name="connsiteX13310" fmla="*/ 715048 w 1842380"/>
                <a:gd name="connsiteY13310" fmla="*/ 851138 h 1847704"/>
                <a:gd name="connsiteX13311" fmla="*/ 715048 w 1842380"/>
                <a:gd name="connsiteY13311" fmla="*/ 844216 h 1847704"/>
                <a:gd name="connsiteX13312" fmla="*/ 721970 w 1842380"/>
                <a:gd name="connsiteY13312" fmla="*/ 843151 h 1847704"/>
                <a:gd name="connsiteX13313" fmla="*/ 721970 w 1842380"/>
                <a:gd name="connsiteY13313" fmla="*/ 843151 h 1847704"/>
                <a:gd name="connsiteX13314" fmla="*/ 721970 w 1842380"/>
                <a:gd name="connsiteY13314" fmla="*/ 858593 h 1847704"/>
                <a:gd name="connsiteX13315" fmla="*/ 721970 w 1842380"/>
                <a:gd name="connsiteY13315" fmla="*/ 869775 h 1847704"/>
                <a:gd name="connsiteX13316" fmla="*/ 720905 w 1842380"/>
                <a:gd name="connsiteY13316" fmla="*/ 870840 h 1847704"/>
                <a:gd name="connsiteX13317" fmla="*/ 715048 w 1842380"/>
                <a:gd name="connsiteY13317" fmla="*/ 895867 h 1847704"/>
                <a:gd name="connsiteX13318" fmla="*/ 715048 w 1842380"/>
                <a:gd name="connsiteY13318" fmla="*/ 867645 h 1847704"/>
                <a:gd name="connsiteX13319" fmla="*/ 716113 w 1842380"/>
                <a:gd name="connsiteY13319" fmla="*/ 866580 h 1847704"/>
                <a:gd name="connsiteX13320" fmla="*/ 721970 w 1842380"/>
                <a:gd name="connsiteY13320" fmla="*/ 858593 h 1847704"/>
                <a:gd name="connsiteX13321" fmla="*/ 721970 w 1842380"/>
                <a:gd name="connsiteY13321" fmla="*/ 858593 h 1847704"/>
                <a:gd name="connsiteX13322" fmla="*/ 721970 w 1842380"/>
                <a:gd name="connsiteY13322" fmla="*/ 990648 h 1847704"/>
                <a:gd name="connsiteX13323" fmla="*/ 721970 w 1842380"/>
                <a:gd name="connsiteY13323" fmla="*/ 1011947 h 1847704"/>
                <a:gd name="connsiteX13324" fmla="*/ 719840 w 1842380"/>
                <a:gd name="connsiteY13324" fmla="*/ 1009817 h 1847704"/>
                <a:gd name="connsiteX13325" fmla="*/ 715581 w 1842380"/>
                <a:gd name="connsiteY13325" fmla="*/ 1015675 h 1847704"/>
                <a:gd name="connsiteX13326" fmla="*/ 715581 w 1842380"/>
                <a:gd name="connsiteY13326" fmla="*/ 1003428 h 1847704"/>
                <a:gd name="connsiteX13327" fmla="*/ 716645 w 1842380"/>
                <a:gd name="connsiteY13327" fmla="*/ 1003428 h 1847704"/>
                <a:gd name="connsiteX13328" fmla="*/ 715581 w 1842380"/>
                <a:gd name="connsiteY13328" fmla="*/ 992246 h 1847704"/>
                <a:gd name="connsiteX13329" fmla="*/ 715581 w 1842380"/>
                <a:gd name="connsiteY13329" fmla="*/ 977336 h 1847704"/>
                <a:gd name="connsiteX13330" fmla="*/ 721970 w 1842380"/>
                <a:gd name="connsiteY13330" fmla="*/ 990648 h 1847704"/>
                <a:gd name="connsiteX13331" fmla="*/ 721970 w 1842380"/>
                <a:gd name="connsiteY13331" fmla="*/ 990648 h 1847704"/>
                <a:gd name="connsiteX13332" fmla="*/ 721970 w 1842380"/>
                <a:gd name="connsiteY13332" fmla="*/ 1036441 h 1847704"/>
                <a:gd name="connsiteX13333" fmla="*/ 721970 w 1842380"/>
                <a:gd name="connsiteY13333" fmla="*/ 1048688 h 1847704"/>
                <a:gd name="connsiteX13334" fmla="*/ 721970 w 1842380"/>
                <a:gd name="connsiteY13334" fmla="*/ 1073715 h 1847704"/>
                <a:gd name="connsiteX13335" fmla="*/ 721970 w 1842380"/>
                <a:gd name="connsiteY13335" fmla="*/ 1083832 h 1847704"/>
                <a:gd name="connsiteX13336" fmla="*/ 715048 w 1842380"/>
                <a:gd name="connsiteY13336" fmla="*/ 1075845 h 1847704"/>
                <a:gd name="connsiteX13337" fmla="*/ 715048 w 1842380"/>
                <a:gd name="connsiteY13337" fmla="*/ 1046559 h 1847704"/>
                <a:gd name="connsiteX13338" fmla="*/ 721970 w 1842380"/>
                <a:gd name="connsiteY13338" fmla="*/ 1036441 h 1847704"/>
                <a:gd name="connsiteX13339" fmla="*/ 721970 w 1842380"/>
                <a:gd name="connsiteY13339" fmla="*/ 1036441 h 1847704"/>
                <a:gd name="connsiteX13340" fmla="*/ 721970 w 1842380"/>
                <a:gd name="connsiteY13340" fmla="*/ 1095014 h 1847704"/>
                <a:gd name="connsiteX13341" fmla="*/ 721970 w 1842380"/>
                <a:gd name="connsiteY13341" fmla="*/ 1104066 h 1847704"/>
                <a:gd name="connsiteX13342" fmla="*/ 716113 w 1842380"/>
                <a:gd name="connsiteY13342" fmla="*/ 1110989 h 1847704"/>
                <a:gd name="connsiteX13343" fmla="*/ 721970 w 1842380"/>
                <a:gd name="connsiteY13343" fmla="*/ 1112054 h 1847704"/>
                <a:gd name="connsiteX13344" fmla="*/ 721970 w 1842380"/>
                <a:gd name="connsiteY13344" fmla="*/ 1112054 h 1847704"/>
                <a:gd name="connsiteX13345" fmla="*/ 721970 w 1842380"/>
                <a:gd name="connsiteY13345" fmla="*/ 1120041 h 1847704"/>
                <a:gd name="connsiteX13346" fmla="*/ 715048 w 1842380"/>
                <a:gd name="connsiteY13346" fmla="*/ 1116846 h 1847704"/>
                <a:gd name="connsiteX13347" fmla="*/ 715048 w 1842380"/>
                <a:gd name="connsiteY13347" fmla="*/ 1100872 h 1847704"/>
                <a:gd name="connsiteX13348" fmla="*/ 721970 w 1842380"/>
                <a:gd name="connsiteY13348" fmla="*/ 1095014 h 1847704"/>
                <a:gd name="connsiteX13349" fmla="*/ 721970 w 1842380"/>
                <a:gd name="connsiteY13349" fmla="*/ 1095014 h 1847704"/>
                <a:gd name="connsiteX13350" fmla="*/ 721970 w 1842380"/>
                <a:gd name="connsiteY13350" fmla="*/ 1147197 h 1847704"/>
                <a:gd name="connsiteX13351" fmla="*/ 721970 w 1842380"/>
                <a:gd name="connsiteY13351" fmla="*/ 1155184 h 1847704"/>
                <a:gd name="connsiteX13352" fmla="*/ 715048 w 1842380"/>
                <a:gd name="connsiteY13352" fmla="*/ 1150925 h 1847704"/>
                <a:gd name="connsiteX13353" fmla="*/ 715048 w 1842380"/>
                <a:gd name="connsiteY13353" fmla="*/ 1142937 h 1847704"/>
                <a:gd name="connsiteX13354" fmla="*/ 721970 w 1842380"/>
                <a:gd name="connsiteY13354" fmla="*/ 1147197 h 1847704"/>
                <a:gd name="connsiteX13355" fmla="*/ 721970 w 1842380"/>
                <a:gd name="connsiteY13355" fmla="*/ 1147197 h 1847704"/>
                <a:gd name="connsiteX13356" fmla="*/ 721970 w 1842380"/>
                <a:gd name="connsiteY13356" fmla="*/ 1166367 h 1847704"/>
                <a:gd name="connsiteX13357" fmla="*/ 721970 w 1842380"/>
                <a:gd name="connsiteY13357" fmla="*/ 1175419 h 1847704"/>
                <a:gd name="connsiteX13358" fmla="*/ 719840 w 1842380"/>
                <a:gd name="connsiteY13358" fmla="*/ 1176484 h 1847704"/>
                <a:gd name="connsiteX13359" fmla="*/ 715581 w 1842380"/>
                <a:gd name="connsiteY13359" fmla="*/ 1180743 h 1847704"/>
                <a:gd name="connsiteX13360" fmla="*/ 715581 w 1842380"/>
                <a:gd name="connsiteY13360" fmla="*/ 1170626 h 1847704"/>
                <a:gd name="connsiteX13361" fmla="*/ 721970 w 1842380"/>
                <a:gd name="connsiteY13361" fmla="*/ 1166367 h 1847704"/>
                <a:gd name="connsiteX13362" fmla="*/ 721970 w 1842380"/>
                <a:gd name="connsiteY13362" fmla="*/ 1166367 h 1847704"/>
                <a:gd name="connsiteX13363" fmla="*/ 721970 w 1842380"/>
                <a:gd name="connsiteY13363" fmla="*/ 1218017 h 1847704"/>
                <a:gd name="connsiteX13364" fmla="*/ 721970 w 1842380"/>
                <a:gd name="connsiteY13364" fmla="*/ 1286707 h 1847704"/>
                <a:gd name="connsiteX13365" fmla="*/ 717710 w 1842380"/>
                <a:gd name="connsiteY13365" fmla="*/ 1286707 h 1847704"/>
                <a:gd name="connsiteX13366" fmla="*/ 715581 w 1842380"/>
                <a:gd name="connsiteY13366" fmla="*/ 1285642 h 1847704"/>
                <a:gd name="connsiteX13367" fmla="*/ 715581 w 1842380"/>
                <a:gd name="connsiteY13367" fmla="*/ 1222809 h 1847704"/>
                <a:gd name="connsiteX13368" fmla="*/ 721438 w 1842380"/>
                <a:gd name="connsiteY13368" fmla="*/ 1219615 h 1847704"/>
                <a:gd name="connsiteX13369" fmla="*/ 721970 w 1842380"/>
                <a:gd name="connsiteY13369" fmla="*/ 1218017 h 1847704"/>
                <a:gd name="connsiteX13370" fmla="*/ 721970 w 1842380"/>
                <a:gd name="connsiteY13370" fmla="*/ 1218017 h 1847704"/>
                <a:gd name="connsiteX13371" fmla="*/ 721970 w 1842380"/>
                <a:gd name="connsiteY13371" fmla="*/ 1378826 h 1847704"/>
                <a:gd name="connsiteX13372" fmla="*/ 721970 w 1842380"/>
                <a:gd name="connsiteY13372" fmla="*/ 1388943 h 1847704"/>
                <a:gd name="connsiteX13373" fmla="*/ 715048 w 1842380"/>
                <a:gd name="connsiteY13373" fmla="*/ 1386813 h 1847704"/>
                <a:gd name="connsiteX13374" fmla="*/ 715048 w 1842380"/>
                <a:gd name="connsiteY13374" fmla="*/ 1377761 h 1847704"/>
                <a:gd name="connsiteX13375" fmla="*/ 721970 w 1842380"/>
                <a:gd name="connsiteY13375" fmla="*/ 1378826 h 1847704"/>
                <a:gd name="connsiteX13376" fmla="*/ 721970 w 1842380"/>
                <a:gd name="connsiteY13376" fmla="*/ 1378826 h 1847704"/>
                <a:gd name="connsiteX13377" fmla="*/ 721970 w 1842380"/>
                <a:gd name="connsiteY13377" fmla="*/ 1432074 h 1847704"/>
                <a:gd name="connsiteX13378" fmla="*/ 721970 w 1842380"/>
                <a:gd name="connsiteY13378" fmla="*/ 1445386 h 1847704"/>
                <a:gd name="connsiteX13379" fmla="*/ 716113 w 1842380"/>
                <a:gd name="connsiteY13379" fmla="*/ 1441126 h 1847704"/>
                <a:gd name="connsiteX13380" fmla="*/ 715581 w 1842380"/>
                <a:gd name="connsiteY13380" fmla="*/ 1441126 h 1847704"/>
                <a:gd name="connsiteX13381" fmla="*/ 715581 w 1842380"/>
                <a:gd name="connsiteY13381" fmla="*/ 1395865 h 1847704"/>
                <a:gd name="connsiteX13382" fmla="*/ 721970 w 1842380"/>
                <a:gd name="connsiteY13382" fmla="*/ 1432074 h 1847704"/>
                <a:gd name="connsiteX13383" fmla="*/ 721970 w 1842380"/>
                <a:gd name="connsiteY13383" fmla="*/ 1432074 h 1847704"/>
                <a:gd name="connsiteX13384" fmla="*/ 721970 w 1842380"/>
                <a:gd name="connsiteY13384" fmla="*/ 1715353 h 1847704"/>
                <a:gd name="connsiteX13385" fmla="*/ 721970 w 1842380"/>
                <a:gd name="connsiteY13385" fmla="*/ 1731328 h 1847704"/>
                <a:gd name="connsiteX13386" fmla="*/ 715048 w 1842380"/>
                <a:gd name="connsiteY13386" fmla="*/ 1730263 h 1847704"/>
                <a:gd name="connsiteX13387" fmla="*/ 715048 w 1842380"/>
                <a:gd name="connsiteY13387" fmla="*/ 1715886 h 1847704"/>
                <a:gd name="connsiteX13388" fmla="*/ 721970 w 1842380"/>
                <a:gd name="connsiteY13388" fmla="*/ 1715353 h 1847704"/>
                <a:gd name="connsiteX13389" fmla="*/ 721970 w 1842380"/>
                <a:gd name="connsiteY13389" fmla="*/ 1715353 h 1847704"/>
                <a:gd name="connsiteX13390" fmla="*/ 721970 w 1842380"/>
                <a:gd name="connsiteY13390" fmla="*/ 1773926 h 1847704"/>
                <a:gd name="connsiteX13391" fmla="*/ 721970 w 1842380"/>
                <a:gd name="connsiteY13391" fmla="*/ 1819187 h 1847704"/>
                <a:gd name="connsiteX13392" fmla="*/ 718775 w 1842380"/>
                <a:gd name="connsiteY13392" fmla="*/ 1819187 h 1847704"/>
                <a:gd name="connsiteX13393" fmla="*/ 715581 w 1842380"/>
                <a:gd name="connsiteY13393" fmla="*/ 1819187 h 1847704"/>
                <a:gd name="connsiteX13394" fmla="*/ 715581 w 1842380"/>
                <a:gd name="connsiteY13394" fmla="*/ 1747302 h 1847704"/>
                <a:gd name="connsiteX13395" fmla="*/ 721970 w 1842380"/>
                <a:gd name="connsiteY13395" fmla="*/ 1773926 h 1847704"/>
                <a:gd name="connsiteX13396" fmla="*/ 721970 w 1842380"/>
                <a:gd name="connsiteY13396" fmla="*/ 1773926 h 1847704"/>
                <a:gd name="connsiteX13397" fmla="*/ 715581 w 1842380"/>
                <a:gd name="connsiteY13397" fmla="*/ 975739 h 1847704"/>
                <a:gd name="connsiteX13398" fmla="*/ 715581 w 1842380"/>
                <a:gd name="connsiteY13398" fmla="*/ 961362 h 1847704"/>
                <a:gd name="connsiteX13399" fmla="*/ 715581 w 1842380"/>
                <a:gd name="connsiteY13399" fmla="*/ 975739 h 1847704"/>
                <a:gd name="connsiteX13400" fmla="*/ 715581 w 1842380"/>
                <a:gd name="connsiteY13400" fmla="*/ 30055 h 1847704"/>
                <a:gd name="connsiteX13401" fmla="*/ 715581 w 1842380"/>
                <a:gd name="connsiteY13401" fmla="*/ 47094 h 1847704"/>
                <a:gd name="connsiteX13402" fmla="*/ 713451 w 1842380"/>
                <a:gd name="connsiteY13402" fmla="*/ 47094 h 1847704"/>
                <a:gd name="connsiteX13403" fmla="*/ 713451 w 1842380"/>
                <a:gd name="connsiteY13403" fmla="*/ 30055 h 1847704"/>
                <a:gd name="connsiteX13404" fmla="*/ 715581 w 1842380"/>
                <a:gd name="connsiteY13404" fmla="*/ 30055 h 1847704"/>
                <a:gd name="connsiteX13405" fmla="*/ 715581 w 1842380"/>
                <a:gd name="connsiteY13405" fmla="*/ 30055 h 1847704"/>
                <a:gd name="connsiteX13406" fmla="*/ 715581 w 1842380"/>
                <a:gd name="connsiteY13406" fmla="*/ 103537 h 1847704"/>
                <a:gd name="connsiteX13407" fmla="*/ 715581 w 1842380"/>
                <a:gd name="connsiteY13407" fmla="*/ 131758 h 1847704"/>
                <a:gd name="connsiteX13408" fmla="*/ 713451 w 1842380"/>
                <a:gd name="connsiteY13408" fmla="*/ 132823 h 1847704"/>
                <a:gd name="connsiteX13409" fmla="*/ 713451 w 1842380"/>
                <a:gd name="connsiteY13409" fmla="*/ 101407 h 1847704"/>
                <a:gd name="connsiteX13410" fmla="*/ 715581 w 1842380"/>
                <a:gd name="connsiteY13410" fmla="*/ 103537 h 1847704"/>
                <a:gd name="connsiteX13411" fmla="*/ 715581 w 1842380"/>
                <a:gd name="connsiteY13411" fmla="*/ 103537 h 1847704"/>
                <a:gd name="connsiteX13412" fmla="*/ 715581 w 1842380"/>
                <a:gd name="connsiteY13412" fmla="*/ 221747 h 1847704"/>
                <a:gd name="connsiteX13413" fmla="*/ 715581 w 1842380"/>
                <a:gd name="connsiteY13413" fmla="*/ 350075 h 1847704"/>
                <a:gd name="connsiteX13414" fmla="*/ 713451 w 1842380"/>
                <a:gd name="connsiteY13414" fmla="*/ 355932 h 1847704"/>
                <a:gd name="connsiteX13415" fmla="*/ 713451 w 1842380"/>
                <a:gd name="connsiteY13415" fmla="*/ 221747 h 1847704"/>
                <a:gd name="connsiteX13416" fmla="*/ 715581 w 1842380"/>
                <a:gd name="connsiteY13416" fmla="*/ 221747 h 1847704"/>
                <a:gd name="connsiteX13417" fmla="*/ 715581 w 1842380"/>
                <a:gd name="connsiteY13417" fmla="*/ 221747 h 1847704"/>
                <a:gd name="connsiteX13418" fmla="*/ 715581 w 1842380"/>
                <a:gd name="connsiteY13418" fmla="*/ 426752 h 1847704"/>
                <a:gd name="connsiteX13419" fmla="*/ 715581 w 1842380"/>
                <a:gd name="connsiteY13419" fmla="*/ 440064 h 1847704"/>
                <a:gd name="connsiteX13420" fmla="*/ 713451 w 1842380"/>
                <a:gd name="connsiteY13420" fmla="*/ 440064 h 1847704"/>
                <a:gd name="connsiteX13421" fmla="*/ 713451 w 1842380"/>
                <a:gd name="connsiteY13421" fmla="*/ 428882 h 1847704"/>
                <a:gd name="connsiteX13422" fmla="*/ 715581 w 1842380"/>
                <a:gd name="connsiteY13422" fmla="*/ 426752 h 1847704"/>
                <a:gd name="connsiteX13423" fmla="*/ 715581 w 1842380"/>
                <a:gd name="connsiteY13423" fmla="*/ 426752 h 1847704"/>
                <a:gd name="connsiteX13424" fmla="*/ 715581 w 1842380"/>
                <a:gd name="connsiteY13424" fmla="*/ 472545 h 1847704"/>
                <a:gd name="connsiteX13425" fmla="*/ 715581 w 1842380"/>
                <a:gd name="connsiteY13425" fmla="*/ 491715 h 1847704"/>
                <a:gd name="connsiteX13426" fmla="*/ 713451 w 1842380"/>
                <a:gd name="connsiteY13426" fmla="*/ 492780 h 1847704"/>
                <a:gd name="connsiteX13427" fmla="*/ 713451 w 1842380"/>
                <a:gd name="connsiteY13427" fmla="*/ 471480 h 1847704"/>
                <a:gd name="connsiteX13428" fmla="*/ 715581 w 1842380"/>
                <a:gd name="connsiteY13428" fmla="*/ 472545 h 1847704"/>
                <a:gd name="connsiteX13429" fmla="*/ 715581 w 1842380"/>
                <a:gd name="connsiteY13429" fmla="*/ 472545 h 1847704"/>
                <a:gd name="connsiteX13430" fmla="*/ 715581 w 1842380"/>
                <a:gd name="connsiteY13430" fmla="*/ 532183 h 1847704"/>
                <a:gd name="connsiteX13431" fmla="*/ 715581 w 1842380"/>
                <a:gd name="connsiteY13431" fmla="*/ 562534 h 1847704"/>
                <a:gd name="connsiteX13432" fmla="*/ 715581 w 1842380"/>
                <a:gd name="connsiteY13432" fmla="*/ 563599 h 1847704"/>
                <a:gd name="connsiteX13433" fmla="*/ 715581 w 1842380"/>
                <a:gd name="connsiteY13433" fmla="*/ 565729 h 1847704"/>
                <a:gd name="connsiteX13434" fmla="*/ 715581 w 1842380"/>
                <a:gd name="connsiteY13434" fmla="*/ 601938 h 1847704"/>
                <a:gd name="connsiteX13435" fmla="*/ 713451 w 1842380"/>
                <a:gd name="connsiteY13435" fmla="*/ 597678 h 1847704"/>
                <a:gd name="connsiteX13436" fmla="*/ 713451 w 1842380"/>
                <a:gd name="connsiteY13436" fmla="*/ 533248 h 1847704"/>
                <a:gd name="connsiteX13437" fmla="*/ 715581 w 1842380"/>
                <a:gd name="connsiteY13437" fmla="*/ 532183 h 1847704"/>
                <a:gd name="connsiteX13438" fmla="*/ 715581 w 1842380"/>
                <a:gd name="connsiteY13438" fmla="*/ 532183 h 1847704"/>
                <a:gd name="connsiteX13439" fmla="*/ 715581 w 1842380"/>
                <a:gd name="connsiteY13439" fmla="*/ 686602 h 1847704"/>
                <a:gd name="connsiteX13440" fmla="*/ 715581 w 1842380"/>
                <a:gd name="connsiteY13440" fmla="*/ 695654 h 1847704"/>
                <a:gd name="connsiteX13441" fmla="*/ 713451 w 1842380"/>
                <a:gd name="connsiteY13441" fmla="*/ 693524 h 1847704"/>
                <a:gd name="connsiteX13442" fmla="*/ 713451 w 1842380"/>
                <a:gd name="connsiteY13442" fmla="*/ 684472 h 1847704"/>
                <a:gd name="connsiteX13443" fmla="*/ 715581 w 1842380"/>
                <a:gd name="connsiteY13443" fmla="*/ 686602 h 1847704"/>
                <a:gd name="connsiteX13444" fmla="*/ 715581 w 1842380"/>
                <a:gd name="connsiteY13444" fmla="*/ 686602 h 1847704"/>
                <a:gd name="connsiteX13445" fmla="*/ 715581 w 1842380"/>
                <a:gd name="connsiteY13445" fmla="*/ 716954 h 1847704"/>
                <a:gd name="connsiteX13446" fmla="*/ 715581 w 1842380"/>
                <a:gd name="connsiteY13446" fmla="*/ 728136 h 1847704"/>
                <a:gd name="connsiteX13447" fmla="*/ 713451 w 1842380"/>
                <a:gd name="connsiteY13447" fmla="*/ 730266 h 1847704"/>
                <a:gd name="connsiteX13448" fmla="*/ 713451 w 1842380"/>
                <a:gd name="connsiteY13448" fmla="*/ 719083 h 1847704"/>
                <a:gd name="connsiteX13449" fmla="*/ 715581 w 1842380"/>
                <a:gd name="connsiteY13449" fmla="*/ 716954 h 1847704"/>
                <a:gd name="connsiteX13450" fmla="*/ 715581 w 1842380"/>
                <a:gd name="connsiteY13450" fmla="*/ 716954 h 1847704"/>
                <a:gd name="connsiteX13451" fmla="*/ 715581 w 1842380"/>
                <a:gd name="connsiteY13451" fmla="*/ 757422 h 1847704"/>
                <a:gd name="connsiteX13452" fmla="*/ 715581 w 1842380"/>
                <a:gd name="connsiteY13452" fmla="*/ 766474 h 1847704"/>
                <a:gd name="connsiteX13453" fmla="*/ 713451 w 1842380"/>
                <a:gd name="connsiteY13453" fmla="*/ 764344 h 1847704"/>
                <a:gd name="connsiteX13454" fmla="*/ 713451 w 1842380"/>
                <a:gd name="connsiteY13454" fmla="*/ 755292 h 1847704"/>
                <a:gd name="connsiteX13455" fmla="*/ 715581 w 1842380"/>
                <a:gd name="connsiteY13455" fmla="*/ 757422 h 1847704"/>
                <a:gd name="connsiteX13456" fmla="*/ 715581 w 1842380"/>
                <a:gd name="connsiteY13456" fmla="*/ 757422 h 1847704"/>
                <a:gd name="connsiteX13457" fmla="*/ 715581 w 1842380"/>
                <a:gd name="connsiteY13457" fmla="*/ 796825 h 1847704"/>
                <a:gd name="connsiteX13458" fmla="*/ 715581 w 1842380"/>
                <a:gd name="connsiteY13458" fmla="*/ 805878 h 1847704"/>
                <a:gd name="connsiteX13459" fmla="*/ 713451 w 1842380"/>
                <a:gd name="connsiteY13459" fmla="*/ 809073 h 1847704"/>
                <a:gd name="connsiteX13460" fmla="*/ 713451 w 1842380"/>
                <a:gd name="connsiteY13460" fmla="*/ 798955 h 1847704"/>
                <a:gd name="connsiteX13461" fmla="*/ 715581 w 1842380"/>
                <a:gd name="connsiteY13461" fmla="*/ 797891 h 1847704"/>
                <a:gd name="connsiteX13462" fmla="*/ 715581 w 1842380"/>
                <a:gd name="connsiteY13462" fmla="*/ 796825 h 1847704"/>
                <a:gd name="connsiteX13463" fmla="*/ 715581 w 1842380"/>
                <a:gd name="connsiteY13463" fmla="*/ 796825 h 1847704"/>
                <a:gd name="connsiteX13464" fmla="*/ 715581 w 1842380"/>
                <a:gd name="connsiteY13464" fmla="*/ 819190 h 1847704"/>
                <a:gd name="connsiteX13465" fmla="*/ 715581 w 1842380"/>
                <a:gd name="connsiteY13465" fmla="*/ 825047 h 1847704"/>
                <a:gd name="connsiteX13466" fmla="*/ 713451 w 1842380"/>
                <a:gd name="connsiteY13466" fmla="*/ 826112 h 1847704"/>
                <a:gd name="connsiteX13467" fmla="*/ 713451 w 1842380"/>
                <a:gd name="connsiteY13467" fmla="*/ 819190 h 1847704"/>
                <a:gd name="connsiteX13468" fmla="*/ 715581 w 1842380"/>
                <a:gd name="connsiteY13468" fmla="*/ 819190 h 1847704"/>
                <a:gd name="connsiteX13469" fmla="*/ 715581 w 1842380"/>
                <a:gd name="connsiteY13469" fmla="*/ 819190 h 1847704"/>
                <a:gd name="connsiteX13470" fmla="*/ 715581 w 1842380"/>
                <a:gd name="connsiteY13470" fmla="*/ 844216 h 1847704"/>
                <a:gd name="connsiteX13471" fmla="*/ 715581 w 1842380"/>
                <a:gd name="connsiteY13471" fmla="*/ 851138 h 1847704"/>
                <a:gd name="connsiteX13472" fmla="*/ 713451 w 1842380"/>
                <a:gd name="connsiteY13472" fmla="*/ 852203 h 1847704"/>
                <a:gd name="connsiteX13473" fmla="*/ 713451 w 1842380"/>
                <a:gd name="connsiteY13473" fmla="*/ 844216 h 1847704"/>
                <a:gd name="connsiteX13474" fmla="*/ 715581 w 1842380"/>
                <a:gd name="connsiteY13474" fmla="*/ 844216 h 1847704"/>
                <a:gd name="connsiteX13475" fmla="*/ 715581 w 1842380"/>
                <a:gd name="connsiteY13475" fmla="*/ 844216 h 1847704"/>
                <a:gd name="connsiteX13476" fmla="*/ 715581 w 1842380"/>
                <a:gd name="connsiteY13476" fmla="*/ 867645 h 1847704"/>
                <a:gd name="connsiteX13477" fmla="*/ 715581 w 1842380"/>
                <a:gd name="connsiteY13477" fmla="*/ 895867 h 1847704"/>
                <a:gd name="connsiteX13478" fmla="*/ 715581 w 1842380"/>
                <a:gd name="connsiteY13478" fmla="*/ 896932 h 1847704"/>
                <a:gd name="connsiteX13479" fmla="*/ 713451 w 1842380"/>
                <a:gd name="connsiteY13479" fmla="*/ 919296 h 1847704"/>
                <a:gd name="connsiteX13480" fmla="*/ 713451 w 1842380"/>
                <a:gd name="connsiteY13480" fmla="*/ 885750 h 1847704"/>
                <a:gd name="connsiteX13481" fmla="*/ 715581 w 1842380"/>
                <a:gd name="connsiteY13481" fmla="*/ 875633 h 1847704"/>
                <a:gd name="connsiteX13482" fmla="*/ 713451 w 1842380"/>
                <a:gd name="connsiteY13482" fmla="*/ 875633 h 1847704"/>
                <a:gd name="connsiteX13483" fmla="*/ 713451 w 1842380"/>
                <a:gd name="connsiteY13483" fmla="*/ 868710 h 1847704"/>
                <a:gd name="connsiteX13484" fmla="*/ 715581 w 1842380"/>
                <a:gd name="connsiteY13484" fmla="*/ 867645 h 1847704"/>
                <a:gd name="connsiteX13485" fmla="*/ 715581 w 1842380"/>
                <a:gd name="connsiteY13485" fmla="*/ 867645 h 1847704"/>
                <a:gd name="connsiteX13486" fmla="*/ 715581 w 1842380"/>
                <a:gd name="connsiteY13486" fmla="*/ 961362 h 1847704"/>
                <a:gd name="connsiteX13487" fmla="*/ 715581 w 1842380"/>
                <a:gd name="connsiteY13487" fmla="*/ 975739 h 1847704"/>
                <a:gd name="connsiteX13488" fmla="*/ 715581 w 1842380"/>
                <a:gd name="connsiteY13488" fmla="*/ 976804 h 1847704"/>
                <a:gd name="connsiteX13489" fmla="*/ 715581 w 1842380"/>
                <a:gd name="connsiteY13489" fmla="*/ 976804 h 1847704"/>
                <a:gd name="connsiteX13490" fmla="*/ 715581 w 1842380"/>
                <a:gd name="connsiteY13490" fmla="*/ 991713 h 1847704"/>
                <a:gd name="connsiteX13491" fmla="*/ 713451 w 1842380"/>
                <a:gd name="connsiteY13491" fmla="*/ 985856 h 1847704"/>
                <a:gd name="connsiteX13492" fmla="*/ 713451 w 1842380"/>
                <a:gd name="connsiteY13492" fmla="*/ 954440 h 1847704"/>
                <a:gd name="connsiteX13493" fmla="*/ 715581 w 1842380"/>
                <a:gd name="connsiteY13493" fmla="*/ 961362 h 1847704"/>
                <a:gd name="connsiteX13494" fmla="*/ 715581 w 1842380"/>
                <a:gd name="connsiteY13494" fmla="*/ 961362 h 1847704"/>
                <a:gd name="connsiteX13495" fmla="*/ 715581 w 1842380"/>
                <a:gd name="connsiteY13495" fmla="*/ 1002895 h 1847704"/>
                <a:gd name="connsiteX13496" fmla="*/ 715581 w 1842380"/>
                <a:gd name="connsiteY13496" fmla="*/ 1015142 h 1847704"/>
                <a:gd name="connsiteX13497" fmla="*/ 713451 w 1842380"/>
                <a:gd name="connsiteY13497" fmla="*/ 1017272 h 1847704"/>
                <a:gd name="connsiteX13498" fmla="*/ 713451 w 1842380"/>
                <a:gd name="connsiteY13498" fmla="*/ 1006090 h 1847704"/>
                <a:gd name="connsiteX13499" fmla="*/ 715581 w 1842380"/>
                <a:gd name="connsiteY13499" fmla="*/ 1002895 h 1847704"/>
                <a:gd name="connsiteX13500" fmla="*/ 715581 w 1842380"/>
                <a:gd name="connsiteY13500" fmla="*/ 1002895 h 1847704"/>
                <a:gd name="connsiteX13501" fmla="*/ 715581 w 1842380"/>
                <a:gd name="connsiteY13501" fmla="*/ 1046559 h 1847704"/>
                <a:gd name="connsiteX13502" fmla="*/ 715581 w 1842380"/>
                <a:gd name="connsiteY13502" fmla="*/ 1075845 h 1847704"/>
                <a:gd name="connsiteX13503" fmla="*/ 713451 w 1842380"/>
                <a:gd name="connsiteY13503" fmla="*/ 1071585 h 1847704"/>
                <a:gd name="connsiteX13504" fmla="*/ 713451 w 1842380"/>
                <a:gd name="connsiteY13504" fmla="*/ 1050286 h 1847704"/>
                <a:gd name="connsiteX13505" fmla="*/ 715581 w 1842380"/>
                <a:gd name="connsiteY13505" fmla="*/ 1046559 h 1847704"/>
                <a:gd name="connsiteX13506" fmla="*/ 715581 w 1842380"/>
                <a:gd name="connsiteY13506" fmla="*/ 1046559 h 1847704"/>
                <a:gd name="connsiteX13507" fmla="*/ 715581 w 1842380"/>
                <a:gd name="connsiteY13507" fmla="*/ 1100872 h 1847704"/>
                <a:gd name="connsiteX13508" fmla="*/ 715581 w 1842380"/>
                <a:gd name="connsiteY13508" fmla="*/ 1116846 h 1847704"/>
                <a:gd name="connsiteX13509" fmla="*/ 713451 w 1842380"/>
                <a:gd name="connsiteY13509" fmla="*/ 1116846 h 1847704"/>
                <a:gd name="connsiteX13510" fmla="*/ 713451 w 1842380"/>
                <a:gd name="connsiteY13510" fmla="*/ 1104599 h 1847704"/>
                <a:gd name="connsiteX13511" fmla="*/ 715581 w 1842380"/>
                <a:gd name="connsiteY13511" fmla="*/ 1100872 h 1847704"/>
                <a:gd name="connsiteX13512" fmla="*/ 715581 w 1842380"/>
                <a:gd name="connsiteY13512" fmla="*/ 1100872 h 1847704"/>
                <a:gd name="connsiteX13513" fmla="*/ 715581 w 1842380"/>
                <a:gd name="connsiteY13513" fmla="*/ 1142405 h 1847704"/>
                <a:gd name="connsiteX13514" fmla="*/ 715581 w 1842380"/>
                <a:gd name="connsiteY13514" fmla="*/ 1150392 h 1847704"/>
                <a:gd name="connsiteX13515" fmla="*/ 713451 w 1842380"/>
                <a:gd name="connsiteY13515" fmla="*/ 1149327 h 1847704"/>
                <a:gd name="connsiteX13516" fmla="*/ 713451 w 1842380"/>
                <a:gd name="connsiteY13516" fmla="*/ 1140275 h 1847704"/>
                <a:gd name="connsiteX13517" fmla="*/ 715581 w 1842380"/>
                <a:gd name="connsiteY13517" fmla="*/ 1142405 h 1847704"/>
                <a:gd name="connsiteX13518" fmla="*/ 715581 w 1842380"/>
                <a:gd name="connsiteY13518" fmla="*/ 1142405 h 1847704"/>
                <a:gd name="connsiteX13519" fmla="*/ 715581 w 1842380"/>
                <a:gd name="connsiteY13519" fmla="*/ 1170626 h 1847704"/>
                <a:gd name="connsiteX13520" fmla="*/ 715581 w 1842380"/>
                <a:gd name="connsiteY13520" fmla="*/ 1180743 h 1847704"/>
                <a:gd name="connsiteX13521" fmla="*/ 713451 w 1842380"/>
                <a:gd name="connsiteY13521" fmla="*/ 1183938 h 1847704"/>
                <a:gd name="connsiteX13522" fmla="*/ 713451 w 1842380"/>
                <a:gd name="connsiteY13522" fmla="*/ 1170626 h 1847704"/>
                <a:gd name="connsiteX13523" fmla="*/ 715581 w 1842380"/>
                <a:gd name="connsiteY13523" fmla="*/ 1170626 h 1847704"/>
                <a:gd name="connsiteX13524" fmla="*/ 715581 w 1842380"/>
                <a:gd name="connsiteY13524" fmla="*/ 1170626 h 1847704"/>
                <a:gd name="connsiteX13525" fmla="*/ 715581 w 1842380"/>
                <a:gd name="connsiteY13525" fmla="*/ 1222277 h 1847704"/>
                <a:gd name="connsiteX13526" fmla="*/ 715581 w 1842380"/>
                <a:gd name="connsiteY13526" fmla="*/ 1285110 h 1847704"/>
                <a:gd name="connsiteX13527" fmla="*/ 713451 w 1842380"/>
                <a:gd name="connsiteY13527" fmla="*/ 1285110 h 1847704"/>
                <a:gd name="connsiteX13528" fmla="*/ 713451 w 1842380"/>
                <a:gd name="connsiteY13528" fmla="*/ 1224407 h 1847704"/>
                <a:gd name="connsiteX13529" fmla="*/ 715581 w 1842380"/>
                <a:gd name="connsiteY13529" fmla="*/ 1222277 h 1847704"/>
                <a:gd name="connsiteX13530" fmla="*/ 715581 w 1842380"/>
                <a:gd name="connsiteY13530" fmla="*/ 1222277 h 1847704"/>
                <a:gd name="connsiteX13531" fmla="*/ 715581 w 1842380"/>
                <a:gd name="connsiteY13531" fmla="*/ 1377761 h 1847704"/>
                <a:gd name="connsiteX13532" fmla="*/ 715581 w 1842380"/>
                <a:gd name="connsiteY13532" fmla="*/ 1386813 h 1847704"/>
                <a:gd name="connsiteX13533" fmla="*/ 714516 w 1842380"/>
                <a:gd name="connsiteY13533" fmla="*/ 1386813 h 1847704"/>
                <a:gd name="connsiteX13534" fmla="*/ 715581 w 1842380"/>
                <a:gd name="connsiteY13534" fmla="*/ 1395865 h 1847704"/>
                <a:gd name="connsiteX13535" fmla="*/ 715581 w 1842380"/>
                <a:gd name="connsiteY13535" fmla="*/ 1441126 h 1847704"/>
                <a:gd name="connsiteX13536" fmla="*/ 713451 w 1842380"/>
                <a:gd name="connsiteY13536" fmla="*/ 1441126 h 1847704"/>
                <a:gd name="connsiteX13537" fmla="*/ 713451 w 1842380"/>
                <a:gd name="connsiteY13537" fmla="*/ 1377761 h 1847704"/>
                <a:gd name="connsiteX13538" fmla="*/ 715581 w 1842380"/>
                <a:gd name="connsiteY13538" fmla="*/ 1377761 h 1847704"/>
                <a:gd name="connsiteX13539" fmla="*/ 715581 w 1842380"/>
                <a:gd name="connsiteY13539" fmla="*/ 1377761 h 1847704"/>
                <a:gd name="connsiteX13540" fmla="*/ 715581 w 1842380"/>
                <a:gd name="connsiteY13540" fmla="*/ 1715353 h 1847704"/>
                <a:gd name="connsiteX13541" fmla="*/ 715581 w 1842380"/>
                <a:gd name="connsiteY13541" fmla="*/ 1729730 h 1847704"/>
                <a:gd name="connsiteX13542" fmla="*/ 713451 w 1842380"/>
                <a:gd name="connsiteY13542" fmla="*/ 1729730 h 1847704"/>
                <a:gd name="connsiteX13543" fmla="*/ 713451 w 1842380"/>
                <a:gd name="connsiteY13543" fmla="*/ 1715353 h 1847704"/>
                <a:gd name="connsiteX13544" fmla="*/ 715581 w 1842380"/>
                <a:gd name="connsiteY13544" fmla="*/ 1715353 h 1847704"/>
                <a:gd name="connsiteX13545" fmla="*/ 715581 w 1842380"/>
                <a:gd name="connsiteY13545" fmla="*/ 1715353 h 1847704"/>
                <a:gd name="connsiteX13546" fmla="*/ 715581 w 1842380"/>
                <a:gd name="connsiteY13546" fmla="*/ 1747302 h 1847704"/>
                <a:gd name="connsiteX13547" fmla="*/ 715581 w 1842380"/>
                <a:gd name="connsiteY13547" fmla="*/ 1819187 h 1847704"/>
                <a:gd name="connsiteX13548" fmla="*/ 713451 w 1842380"/>
                <a:gd name="connsiteY13548" fmla="*/ 1819187 h 1847704"/>
                <a:gd name="connsiteX13549" fmla="*/ 713451 w 1842380"/>
                <a:gd name="connsiteY13549" fmla="*/ 1802147 h 1847704"/>
                <a:gd name="connsiteX13550" fmla="*/ 714516 w 1842380"/>
                <a:gd name="connsiteY13550" fmla="*/ 1802147 h 1847704"/>
                <a:gd name="connsiteX13551" fmla="*/ 713451 w 1842380"/>
                <a:gd name="connsiteY13551" fmla="*/ 1802147 h 1847704"/>
                <a:gd name="connsiteX13552" fmla="*/ 713451 w 1842380"/>
                <a:gd name="connsiteY13552" fmla="*/ 1739315 h 1847704"/>
                <a:gd name="connsiteX13553" fmla="*/ 715581 w 1842380"/>
                <a:gd name="connsiteY13553" fmla="*/ 1747302 h 1847704"/>
                <a:gd name="connsiteX13554" fmla="*/ 715581 w 1842380"/>
                <a:gd name="connsiteY13554" fmla="*/ 1747302 h 1847704"/>
                <a:gd name="connsiteX13555" fmla="*/ 712918 w 1842380"/>
                <a:gd name="connsiteY13555" fmla="*/ 1571584 h 1847704"/>
                <a:gd name="connsiteX13556" fmla="*/ 712918 w 1842380"/>
                <a:gd name="connsiteY13556" fmla="*/ 1564661 h 1847704"/>
                <a:gd name="connsiteX13557" fmla="*/ 715048 w 1842380"/>
                <a:gd name="connsiteY13557" fmla="*/ 1565726 h 1847704"/>
                <a:gd name="connsiteX13558" fmla="*/ 712918 w 1842380"/>
                <a:gd name="connsiteY13558" fmla="*/ 1571584 h 1847704"/>
                <a:gd name="connsiteX13559" fmla="*/ 712918 w 1842380"/>
                <a:gd name="connsiteY13559" fmla="*/ 1571584 h 1847704"/>
                <a:gd name="connsiteX13560" fmla="*/ 712918 w 1842380"/>
                <a:gd name="connsiteY13560" fmla="*/ 945387 h 1847704"/>
                <a:gd name="connsiteX13561" fmla="*/ 712918 w 1842380"/>
                <a:gd name="connsiteY13561" fmla="*/ 932075 h 1847704"/>
                <a:gd name="connsiteX13562" fmla="*/ 712918 w 1842380"/>
                <a:gd name="connsiteY13562" fmla="*/ 945387 h 1847704"/>
                <a:gd name="connsiteX13563" fmla="*/ 712918 w 1842380"/>
                <a:gd name="connsiteY13563" fmla="*/ 30055 h 1847704"/>
                <a:gd name="connsiteX13564" fmla="*/ 712918 w 1842380"/>
                <a:gd name="connsiteY13564" fmla="*/ 47094 h 1847704"/>
                <a:gd name="connsiteX13565" fmla="*/ 711853 w 1842380"/>
                <a:gd name="connsiteY13565" fmla="*/ 47094 h 1847704"/>
                <a:gd name="connsiteX13566" fmla="*/ 711853 w 1842380"/>
                <a:gd name="connsiteY13566" fmla="*/ 30055 h 1847704"/>
                <a:gd name="connsiteX13567" fmla="*/ 712918 w 1842380"/>
                <a:gd name="connsiteY13567" fmla="*/ 30055 h 1847704"/>
                <a:gd name="connsiteX13568" fmla="*/ 712918 w 1842380"/>
                <a:gd name="connsiteY13568" fmla="*/ 30055 h 1847704"/>
                <a:gd name="connsiteX13569" fmla="*/ 712918 w 1842380"/>
                <a:gd name="connsiteY13569" fmla="*/ 100874 h 1847704"/>
                <a:gd name="connsiteX13570" fmla="*/ 712918 w 1842380"/>
                <a:gd name="connsiteY13570" fmla="*/ 132291 h 1847704"/>
                <a:gd name="connsiteX13571" fmla="*/ 711853 w 1842380"/>
                <a:gd name="connsiteY13571" fmla="*/ 133356 h 1847704"/>
                <a:gd name="connsiteX13572" fmla="*/ 711853 w 1842380"/>
                <a:gd name="connsiteY13572" fmla="*/ 99809 h 1847704"/>
                <a:gd name="connsiteX13573" fmla="*/ 712918 w 1842380"/>
                <a:gd name="connsiteY13573" fmla="*/ 100874 h 1847704"/>
                <a:gd name="connsiteX13574" fmla="*/ 712918 w 1842380"/>
                <a:gd name="connsiteY13574" fmla="*/ 100874 h 1847704"/>
                <a:gd name="connsiteX13575" fmla="*/ 712918 w 1842380"/>
                <a:gd name="connsiteY13575" fmla="*/ 221747 h 1847704"/>
                <a:gd name="connsiteX13576" fmla="*/ 712918 w 1842380"/>
                <a:gd name="connsiteY13576" fmla="*/ 355400 h 1847704"/>
                <a:gd name="connsiteX13577" fmla="*/ 711853 w 1842380"/>
                <a:gd name="connsiteY13577" fmla="*/ 361257 h 1847704"/>
                <a:gd name="connsiteX13578" fmla="*/ 711853 w 1842380"/>
                <a:gd name="connsiteY13578" fmla="*/ 220682 h 1847704"/>
                <a:gd name="connsiteX13579" fmla="*/ 711853 w 1842380"/>
                <a:gd name="connsiteY13579" fmla="*/ 220682 h 1847704"/>
                <a:gd name="connsiteX13580" fmla="*/ 712918 w 1842380"/>
                <a:gd name="connsiteY13580" fmla="*/ 221747 h 1847704"/>
                <a:gd name="connsiteX13581" fmla="*/ 712918 w 1842380"/>
                <a:gd name="connsiteY13581" fmla="*/ 221747 h 1847704"/>
                <a:gd name="connsiteX13582" fmla="*/ 712918 w 1842380"/>
                <a:gd name="connsiteY13582" fmla="*/ 428882 h 1847704"/>
                <a:gd name="connsiteX13583" fmla="*/ 712918 w 1842380"/>
                <a:gd name="connsiteY13583" fmla="*/ 440064 h 1847704"/>
                <a:gd name="connsiteX13584" fmla="*/ 711853 w 1842380"/>
                <a:gd name="connsiteY13584" fmla="*/ 440064 h 1847704"/>
                <a:gd name="connsiteX13585" fmla="*/ 711853 w 1842380"/>
                <a:gd name="connsiteY13585" fmla="*/ 428882 h 1847704"/>
                <a:gd name="connsiteX13586" fmla="*/ 711853 w 1842380"/>
                <a:gd name="connsiteY13586" fmla="*/ 428882 h 1847704"/>
                <a:gd name="connsiteX13587" fmla="*/ 712918 w 1842380"/>
                <a:gd name="connsiteY13587" fmla="*/ 428882 h 1847704"/>
                <a:gd name="connsiteX13588" fmla="*/ 712918 w 1842380"/>
                <a:gd name="connsiteY13588" fmla="*/ 428882 h 1847704"/>
                <a:gd name="connsiteX13589" fmla="*/ 712918 w 1842380"/>
                <a:gd name="connsiteY13589" fmla="*/ 471480 h 1847704"/>
                <a:gd name="connsiteX13590" fmla="*/ 712918 w 1842380"/>
                <a:gd name="connsiteY13590" fmla="*/ 492780 h 1847704"/>
                <a:gd name="connsiteX13591" fmla="*/ 711853 w 1842380"/>
                <a:gd name="connsiteY13591" fmla="*/ 494909 h 1847704"/>
                <a:gd name="connsiteX13592" fmla="*/ 711853 w 1842380"/>
                <a:gd name="connsiteY13592" fmla="*/ 483727 h 1847704"/>
                <a:gd name="connsiteX13593" fmla="*/ 711853 w 1842380"/>
                <a:gd name="connsiteY13593" fmla="*/ 482662 h 1847704"/>
                <a:gd name="connsiteX13594" fmla="*/ 711853 w 1842380"/>
                <a:gd name="connsiteY13594" fmla="*/ 482662 h 1847704"/>
                <a:gd name="connsiteX13595" fmla="*/ 711853 w 1842380"/>
                <a:gd name="connsiteY13595" fmla="*/ 470415 h 1847704"/>
                <a:gd name="connsiteX13596" fmla="*/ 712918 w 1842380"/>
                <a:gd name="connsiteY13596" fmla="*/ 471480 h 1847704"/>
                <a:gd name="connsiteX13597" fmla="*/ 712918 w 1842380"/>
                <a:gd name="connsiteY13597" fmla="*/ 471480 h 1847704"/>
                <a:gd name="connsiteX13598" fmla="*/ 712918 w 1842380"/>
                <a:gd name="connsiteY13598" fmla="*/ 533248 h 1847704"/>
                <a:gd name="connsiteX13599" fmla="*/ 712918 w 1842380"/>
                <a:gd name="connsiteY13599" fmla="*/ 597678 h 1847704"/>
                <a:gd name="connsiteX13600" fmla="*/ 711853 w 1842380"/>
                <a:gd name="connsiteY13600" fmla="*/ 594483 h 1847704"/>
                <a:gd name="connsiteX13601" fmla="*/ 711853 w 1842380"/>
                <a:gd name="connsiteY13601" fmla="*/ 534845 h 1847704"/>
                <a:gd name="connsiteX13602" fmla="*/ 712918 w 1842380"/>
                <a:gd name="connsiteY13602" fmla="*/ 533248 h 1847704"/>
                <a:gd name="connsiteX13603" fmla="*/ 712918 w 1842380"/>
                <a:gd name="connsiteY13603" fmla="*/ 533248 h 1847704"/>
                <a:gd name="connsiteX13604" fmla="*/ 712918 w 1842380"/>
                <a:gd name="connsiteY13604" fmla="*/ 684472 h 1847704"/>
                <a:gd name="connsiteX13605" fmla="*/ 712918 w 1842380"/>
                <a:gd name="connsiteY13605" fmla="*/ 693524 h 1847704"/>
                <a:gd name="connsiteX13606" fmla="*/ 711853 w 1842380"/>
                <a:gd name="connsiteY13606" fmla="*/ 691395 h 1847704"/>
                <a:gd name="connsiteX13607" fmla="*/ 711853 w 1842380"/>
                <a:gd name="connsiteY13607" fmla="*/ 682342 h 1847704"/>
                <a:gd name="connsiteX13608" fmla="*/ 712918 w 1842380"/>
                <a:gd name="connsiteY13608" fmla="*/ 684472 h 1847704"/>
                <a:gd name="connsiteX13609" fmla="*/ 712918 w 1842380"/>
                <a:gd name="connsiteY13609" fmla="*/ 684472 h 1847704"/>
                <a:gd name="connsiteX13610" fmla="*/ 712918 w 1842380"/>
                <a:gd name="connsiteY13610" fmla="*/ 719083 h 1847704"/>
                <a:gd name="connsiteX13611" fmla="*/ 712918 w 1842380"/>
                <a:gd name="connsiteY13611" fmla="*/ 730266 h 1847704"/>
                <a:gd name="connsiteX13612" fmla="*/ 711853 w 1842380"/>
                <a:gd name="connsiteY13612" fmla="*/ 733460 h 1847704"/>
                <a:gd name="connsiteX13613" fmla="*/ 711853 w 1842380"/>
                <a:gd name="connsiteY13613" fmla="*/ 722811 h 1847704"/>
                <a:gd name="connsiteX13614" fmla="*/ 712918 w 1842380"/>
                <a:gd name="connsiteY13614" fmla="*/ 719083 h 1847704"/>
                <a:gd name="connsiteX13615" fmla="*/ 712918 w 1842380"/>
                <a:gd name="connsiteY13615" fmla="*/ 719083 h 1847704"/>
                <a:gd name="connsiteX13616" fmla="*/ 712918 w 1842380"/>
                <a:gd name="connsiteY13616" fmla="*/ 755292 h 1847704"/>
                <a:gd name="connsiteX13617" fmla="*/ 712918 w 1842380"/>
                <a:gd name="connsiteY13617" fmla="*/ 764344 h 1847704"/>
                <a:gd name="connsiteX13618" fmla="*/ 711853 w 1842380"/>
                <a:gd name="connsiteY13618" fmla="*/ 763279 h 1847704"/>
                <a:gd name="connsiteX13619" fmla="*/ 711853 w 1842380"/>
                <a:gd name="connsiteY13619" fmla="*/ 753162 h 1847704"/>
                <a:gd name="connsiteX13620" fmla="*/ 712918 w 1842380"/>
                <a:gd name="connsiteY13620" fmla="*/ 755292 h 1847704"/>
                <a:gd name="connsiteX13621" fmla="*/ 712918 w 1842380"/>
                <a:gd name="connsiteY13621" fmla="*/ 755292 h 1847704"/>
                <a:gd name="connsiteX13622" fmla="*/ 712918 w 1842380"/>
                <a:gd name="connsiteY13622" fmla="*/ 798955 h 1847704"/>
                <a:gd name="connsiteX13623" fmla="*/ 712918 w 1842380"/>
                <a:gd name="connsiteY13623" fmla="*/ 809073 h 1847704"/>
                <a:gd name="connsiteX13624" fmla="*/ 711853 w 1842380"/>
                <a:gd name="connsiteY13624" fmla="*/ 811203 h 1847704"/>
                <a:gd name="connsiteX13625" fmla="*/ 711853 w 1842380"/>
                <a:gd name="connsiteY13625" fmla="*/ 801085 h 1847704"/>
                <a:gd name="connsiteX13626" fmla="*/ 712918 w 1842380"/>
                <a:gd name="connsiteY13626" fmla="*/ 798955 h 1847704"/>
                <a:gd name="connsiteX13627" fmla="*/ 712918 w 1842380"/>
                <a:gd name="connsiteY13627" fmla="*/ 798955 h 1847704"/>
                <a:gd name="connsiteX13628" fmla="*/ 712918 w 1842380"/>
                <a:gd name="connsiteY13628" fmla="*/ 819190 h 1847704"/>
                <a:gd name="connsiteX13629" fmla="*/ 712918 w 1842380"/>
                <a:gd name="connsiteY13629" fmla="*/ 826112 h 1847704"/>
                <a:gd name="connsiteX13630" fmla="*/ 711853 w 1842380"/>
                <a:gd name="connsiteY13630" fmla="*/ 826112 h 1847704"/>
                <a:gd name="connsiteX13631" fmla="*/ 711853 w 1842380"/>
                <a:gd name="connsiteY13631" fmla="*/ 819190 h 1847704"/>
                <a:gd name="connsiteX13632" fmla="*/ 712918 w 1842380"/>
                <a:gd name="connsiteY13632" fmla="*/ 819190 h 1847704"/>
                <a:gd name="connsiteX13633" fmla="*/ 712918 w 1842380"/>
                <a:gd name="connsiteY13633" fmla="*/ 819190 h 1847704"/>
                <a:gd name="connsiteX13634" fmla="*/ 712918 w 1842380"/>
                <a:gd name="connsiteY13634" fmla="*/ 844216 h 1847704"/>
                <a:gd name="connsiteX13635" fmla="*/ 712918 w 1842380"/>
                <a:gd name="connsiteY13635" fmla="*/ 852203 h 1847704"/>
                <a:gd name="connsiteX13636" fmla="*/ 711853 w 1842380"/>
                <a:gd name="connsiteY13636" fmla="*/ 852203 h 1847704"/>
                <a:gd name="connsiteX13637" fmla="*/ 711853 w 1842380"/>
                <a:gd name="connsiteY13637" fmla="*/ 845281 h 1847704"/>
                <a:gd name="connsiteX13638" fmla="*/ 712918 w 1842380"/>
                <a:gd name="connsiteY13638" fmla="*/ 844216 h 1847704"/>
                <a:gd name="connsiteX13639" fmla="*/ 712918 w 1842380"/>
                <a:gd name="connsiteY13639" fmla="*/ 844216 h 1847704"/>
                <a:gd name="connsiteX13640" fmla="*/ 712918 w 1842380"/>
                <a:gd name="connsiteY13640" fmla="*/ 868710 h 1847704"/>
                <a:gd name="connsiteX13641" fmla="*/ 712918 w 1842380"/>
                <a:gd name="connsiteY13641" fmla="*/ 875633 h 1847704"/>
                <a:gd name="connsiteX13642" fmla="*/ 711853 w 1842380"/>
                <a:gd name="connsiteY13642" fmla="*/ 876697 h 1847704"/>
                <a:gd name="connsiteX13643" fmla="*/ 711853 w 1842380"/>
                <a:gd name="connsiteY13643" fmla="*/ 868710 h 1847704"/>
                <a:gd name="connsiteX13644" fmla="*/ 712918 w 1842380"/>
                <a:gd name="connsiteY13644" fmla="*/ 868710 h 1847704"/>
                <a:gd name="connsiteX13645" fmla="*/ 712918 w 1842380"/>
                <a:gd name="connsiteY13645" fmla="*/ 868710 h 1847704"/>
                <a:gd name="connsiteX13646" fmla="*/ 712918 w 1842380"/>
                <a:gd name="connsiteY13646" fmla="*/ 885750 h 1847704"/>
                <a:gd name="connsiteX13647" fmla="*/ 712918 w 1842380"/>
                <a:gd name="connsiteY13647" fmla="*/ 919296 h 1847704"/>
                <a:gd name="connsiteX13648" fmla="*/ 711853 w 1842380"/>
                <a:gd name="connsiteY13648" fmla="*/ 922491 h 1847704"/>
                <a:gd name="connsiteX13649" fmla="*/ 712918 w 1842380"/>
                <a:gd name="connsiteY13649" fmla="*/ 931543 h 1847704"/>
                <a:gd name="connsiteX13650" fmla="*/ 712918 w 1842380"/>
                <a:gd name="connsiteY13650" fmla="*/ 944855 h 1847704"/>
                <a:gd name="connsiteX13651" fmla="*/ 711853 w 1842380"/>
                <a:gd name="connsiteY13651" fmla="*/ 949115 h 1847704"/>
                <a:gd name="connsiteX13652" fmla="*/ 712918 w 1842380"/>
                <a:gd name="connsiteY13652" fmla="*/ 953375 h 1847704"/>
                <a:gd name="connsiteX13653" fmla="*/ 712918 w 1842380"/>
                <a:gd name="connsiteY13653" fmla="*/ 984791 h 1847704"/>
                <a:gd name="connsiteX13654" fmla="*/ 711853 w 1842380"/>
                <a:gd name="connsiteY13654" fmla="*/ 981596 h 1847704"/>
                <a:gd name="connsiteX13655" fmla="*/ 711853 w 1842380"/>
                <a:gd name="connsiteY13655" fmla="*/ 983726 h 1847704"/>
                <a:gd name="connsiteX13656" fmla="*/ 711853 w 1842380"/>
                <a:gd name="connsiteY13656" fmla="*/ 888945 h 1847704"/>
                <a:gd name="connsiteX13657" fmla="*/ 712918 w 1842380"/>
                <a:gd name="connsiteY13657" fmla="*/ 885750 h 1847704"/>
                <a:gd name="connsiteX13658" fmla="*/ 712918 w 1842380"/>
                <a:gd name="connsiteY13658" fmla="*/ 885750 h 1847704"/>
                <a:gd name="connsiteX13659" fmla="*/ 712918 w 1842380"/>
                <a:gd name="connsiteY13659" fmla="*/ 1006090 h 1847704"/>
                <a:gd name="connsiteX13660" fmla="*/ 712918 w 1842380"/>
                <a:gd name="connsiteY13660" fmla="*/ 1017272 h 1847704"/>
                <a:gd name="connsiteX13661" fmla="*/ 711853 w 1842380"/>
                <a:gd name="connsiteY13661" fmla="*/ 1019402 h 1847704"/>
                <a:gd name="connsiteX13662" fmla="*/ 711853 w 1842380"/>
                <a:gd name="connsiteY13662" fmla="*/ 1009285 h 1847704"/>
                <a:gd name="connsiteX13663" fmla="*/ 712918 w 1842380"/>
                <a:gd name="connsiteY13663" fmla="*/ 1006090 h 1847704"/>
                <a:gd name="connsiteX13664" fmla="*/ 712918 w 1842380"/>
                <a:gd name="connsiteY13664" fmla="*/ 1006090 h 1847704"/>
                <a:gd name="connsiteX13665" fmla="*/ 712918 w 1842380"/>
                <a:gd name="connsiteY13665" fmla="*/ 1050286 h 1847704"/>
                <a:gd name="connsiteX13666" fmla="*/ 712918 w 1842380"/>
                <a:gd name="connsiteY13666" fmla="*/ 1071585 h 1847704"/>
                <a:gd name="connsiteX13667" fmla="*/ 711853 w 1842380"/>
                <a:gd name="connsiteY13667" fmla="*/ 1067325 h 1847704"/>
                <a:gd name="connsiteX13668" fmla="*/ 711853 w 1842380"/>
                <a:gd name="connsiteY13668" fmla="*/ 1055078 h 1847704"/>
                <a:gd name="connsiteX13669" fmla="*/ 712918 w 1842380"/>
                <a:gd name="connsiteY13669" fmla="*/ 1050286 h 1847704"/>
                <a:gd name="connsiteX13670" fmla="*/ 712918 w 1842380"/>
                <a:gd name="connsiteY13670" fmla="*/ 1050286 h 1847704"/>
                <a:gd name="connsiteX13671" fmla="*/ 712918 w 1842380"/>
                <a:gd name="connsiteY13671" fmla="*/ 1104066 h 1847704"/>
                <a:gd name="connsiteX13672" fmla="*/ 712918 w 1842380"/>
                <a:gd name="connsiteY13672" fmla="*/ 1116313 h 1847704"/>
                <a:gd name="connsiteX13673" fmla="*/ 711853 w 1842380"/>
                <a:gd name="connsiteY13673" fmla="*/ 1117378 h 1847704"/>
                <a:gd name="connsiteX13674" fmla="*/ 711853 w 1842380"/>
                <a:gd name="connsiteY13674" fmla="*/ 1106196 h 1847704"/>
                <a:gd name="connsiteX13675" fmla="*/ 712918 w 1842380"/>
                <a:gd name="connsiteY13675" fmla="*/ 1104066 h 1847704"/>
                <a:gd name="connsiteX13676" fmla="*/ 712918 w 1842380"/>
                <a:gd name="connsiteY13676" fmla="*/ 1104066 h 1847704"/>
                <a:gd name="connsiteX13677" fmla="*/ 712918 w 1842380"/>
                <a:gd name="connsiteY13677" fmla="*/ 1140275 h 1847704"/>
                <a:gd name="connsiteX13678" fmla="*/ 712918 w 1842380"/>
                <a:gd name="connsiteY13678" fmla="*/ 1149327 h 1847704"/>
                <a:gd name="connsiteX13679" fmla="*/ 711853 w 1842380"/>
                <a:gd name="connsiteY13679" fmla="*/ 1148262 h 1847704"/>
                <a:gd name="connsiteX13680" fmla="*/ 711853 w 1842380"/>
                <a:gd name="connsiteY13680" fmla="*/ 1139210 h 1847704"/>
                <a:gd name="connsiteX13681" fmla="*/ 712918 w 1842380"/>
                <a:gd name="connsiteY13681" fmla="*/ 1140275 h 1847704"/>
                <a:gd name="connsiteX13682" fmla="*/ 712918 w 1842380"/>
                <a:gd name="connsiteY13682" fmla="*/ 1140275 h 1847704"/>
                <a:gd name="connsiteX13683" fmla="*/ 712918 w 1842380"/>
                <a:gd name="connsiteY13683" fmla="*/ 1170626 h 1847704"/>
                <a:gd name="connsiteX13684" fmla="*/ 712918 w 1842380"/>
                <a:gd name="connsiteY13684" fmla="*/ 1183938 h 1847704"/>
                <a:gd name="connsiteX13685" fmla="*/ 711853 w 1842380"/>
                <a:gd name="connsiteY13685" fmla="*/ 1186068 h 1847704"/>
                <a:gd name="connsiteX13686" fmla="*/ 711853 w 1842380"/>
                <a:gd name="connsiteY13686" fmla="*/ 1170094 h 1847704"/>
                <a:gd name="connsiteX13687" fmla="*/ 712918 w 1842380"/>
                <a:gd name="connsiteY13687" fmla="*/ 1170094 h 1847704"/>
                <a:gd name="connsiteX13688" fmla="*/ 712918 w 1842380"/>
                <a:gd name="connsiteY13688" fmla="*/ 1170626 h 1847704"/>
                <a:gd name="connsiteX13689" fmla="*/ 712918 w 1842380"/>
                <a:gd name="connsiteY13689" fmla="*/ 1224939 h 1847704"/>
                <a:gd name="connsiteX13690" fmla="*/ 712918 w 1842380"/>
                <a:gd name="connsiteY13690" fmla="*/ 1285642 h 1847704"/>
                <a:gd name="connsiteX13691" fmla="*/ 711853 w 1842380"/>
                <a:gd name="connsiteY13691" fmla="*/ 1285642 h 1847704"/>
                <a:gd name="connsiteX13692" fmla="*/ 711853 w 1842380"/>
                <a:gd name="connsiteY13692" fmla="*/ 1227069 h 1847704"/>
                <a:gd name="connsiteX13693" fmla="*/ 712918 w 1842380"/>
                <a:gd name="connsiteY13693" fmla="*/ 1224939 h 1847704"/>
                <a:gd name="connsiteX13694" fmla="*/ 712918 w 1842380"/>
                <a:gd name="connsiteY13694" fmla="*/ 1224939 h 1847704"/>
                <a:gd name="connsiteX13695" fmla="*/ 712918 w 1842380"/>
                <a:gd name="connsiteY13695" fmla="*/ 1224939 h 1847704"/>
                <a:gd name="connsiteX13696" fmla="*/ 712918 w 1842380"/>
                <a:gd name="connsiteY13696" fmla="*/ 1377761 h 1847704"/>
                <a:gd name="connsiteX13697" fmla="*/ 712918 w 1842380"/>
                <a:gd name="connsiteY13697" fmla="*/ 1440594 h 1847704"/>
                <a:gd name="connsiteX13698" fmla="*/ 711853 w 1842380"/>
                <a:gd name="connsiteY13698" fmla="*/ 1439529 h 1847704"/>
                <a:gd name="connsiteX13699" fmla="*/ 711853 w 1842380"/>
                <a:gd name="connsiteY13699" fmla="*/ 1376696 h 1847704"/>
                <a:gd name="connsiteX13700" fmla="*/ 712918 w 1842380"/>
                <a:gd name="connsiteY13700" fmla="*/ 1377761 h 1847704"/>
                <a:gd name="connsiteX13701" fmla="*/ 712918 w 1842380"/>
                <a:gd name="connsiteY13701" fmla="*/ 1377761 h 1847704"/>
                <a:gd name="connsiteX13702" fmla="*/ 712918 w 1842380"/>
                <a:gd name="connsiteY13702" fmla="*/ 1564661 h 1847704"/>
                <a:gd name="connsiteX13703" fmla="*/ 712918 w 1842380"/>
                <a:gd name="connsiteY13703" fmla="*/ 1571584 h 1847704"/>
                <a:gd name="connsiteX13704" fmla="*/ 711853 w 1842380"/>
                <a:gd name="connsiteY13704" fmla="*/ 1575844 h 1847704"/>
                <a:gd name="connsiteX13705" fmla="*/ 711853 w 1842380"/>
                <a:gd name="connsiteY13705" fmla="*/ 1563596 h 1847704"/>
                <a:gd name="connsiteX13706" fmla="*/ 712918 w 1842380"/>
                <a:gd name="connsiteY13706" fmla="*/ 1564661 h 1847704"/>
                <a:gd name="connsiteX13707" fmla="*/ 712918 w 1842380"/>
                <a:gd name="connsiteY13707" fmla="*/ 1564661 h 1847704"/>
                <a:gd name="connsiteX13708" fmla="*/ 712918 w 1842380"/>
                <a:gd name="connsiteY13708" fmla="*/ 1715353 h 1847704"/>
                <a:gd name="connsiteX13709" fmla="*/ 712918 w 1842380"/>
                <a:gd name="connsiteY13709" fmla="*/ 1729730 h 1847704"/>
                <a:gd name="connsiteX13710" fmla="*/ 711853 w 1842380"/>
                <a:gd name="connsiteY13710" fmla="*/ 1729730 h 1847704"/>
                <a:gd name="connsiteX13711" fmla="*/ 711853 w 1842380"/>
                <a:gd name="connsiteY13711" fmla="*/ 1715353 h 1847704"/>
                <a:gd name="connsiteX13712" fmla="*/ 712918 w 1842380"/>
                <a:gd name="connsiteY13712" fmla="*/ 1715353 h 1847704"/>
                <a:gd name="connsiteX13713" fmla="*/ 712918 w 1842380"/>
                <a:gd name="connsiteY13713" fmla="*/ 1715353 h 1847704"/>
                <a:gd name="connsiteX13714" fmla="*/ 712918 w 1842380"/>
                <a:gd name="connsiteY13714" fmla="*/ 1739315 h 1847704"/>
                <a:gd name="connsiteX13715" fmla="*/ 712918 w 1842380"/>
                <a:gd name="connsiteY13715" fmla="*/ 1802147 h 1847704"/>
                <a:gd name="connsiteX13716" fmla="*/ 711853 w 1842380"/>
                <a:gd name="connsiteY13716" fmla="*/ 1797887 h 1847704"/>
                <a:gd name="connsiteX13717" fmla="*/ 711853 w 1842380"/>
                <a:gd name="connsiteY13717" fmla="*/ 1734522 h 1847704"/>
                <a:gd name="connsiteX13718" fmla="*/ 712918 w 1842380"/>
                <a:gd name="connsiteY13718" fmla="*/ 1739315 h 1847704"/>
                <a:gd name="connsiteX13719" fmla="*/ 712918 w 1842380"/>
                <a:gd name="connsiteY13719" fmla="*/ 1739315 h 1847704"/>
                <a:gd name="connsiteX13720" fmla="*/ 712918 w 1842380"/>
                <a:gd name="connsiteY13720" fmla="*/ 1802147 h 1847704"/>
                <a:gd name="connsiteX13721" fmla="*/ 712918 w 1842380"/>
                <a:gd name="connsiteY13721" fmla="*/ 1819187 h 1847704"/>
                <a:gd name="connsiteX13722" fmla="*/ 711853 w 1842380"/>
                <a:gd name="connsiteY13722" fmla="*/ 1819187 h 1847704"/>
                <a:gd name="connsiteX13723" fmla="*/ 711853 w 1842380"/>
                <a:gd name="connsiteY13723" fmla="*/ 1803212 h 1847704"/>
                <a:gd name="connsiteX13724" fmla="*/ 711853 w 1842380"/>
                <a:gd name="connsiteY13724" fmla="*/ 1803212 h 1847704"/>
                <a:gd name="connsiteX13725" fmla="*/ 711853 w 1842380"/>
                <a:gd name="connsiteY13725" fmla="*/ 1802147 h 1847704"/>
                <a:gd name="connsiteX13726" fmla="*/ 712918 w 1842380"/>
                <a:gd name="connsiteY13726" fmla="*/ 1802147 h 1847704"/>
                <a:gd name="connsiteX13727" fmla="*/ 711853 w 1842380"/>
                <a:gd name="connsiteY13727" fmla="*/ 30055 h 1847704"/>
                <a:gd name="connsiteX13728" fmla="*/ 711853 w 1842380"/>
                <a:gd name="connsiteY13728" fmla="*/ 47094 h 1847704"/>
                <a:gd name="connsiteX13729" fmla="*/ 692684 w 1842380"/>
                <a:gd name="connsiteY13729" fmla="*/ 48159 h 1847704"/>
                <a:gd name="connsiteX13730" fmla="*/ 692684 w 1842380"/>
                <a:gd name="connsiteY13730" fmla="*/ 31120 h 1847704"/>
                <a:gd name="connsiteX13731" fmla="*/ 711853 w 1842380"/>
                <a:gd name="connsiteY13731" fmla="*/ 30055 h 1847704"/>
                <a:gd name="connsiteX13732" fmla="*/ 711853 w 1842380"/>
                <a:gd name="connsiteY13732" fmla="*/ 30055 h 1847704"/>
                <a:gd name="connsiteX13733" fmla="*/ 711853 w 1842380"/>
                <a:gd name="connsiteY13733" fmla="*/ 99809 h 1847704"/>
                <a:gd name="connsiteX13734" fmla="*/ 711853 w 1842380"/>
                <a:gd name="connsiteY13734" fmla="*/ 133356 h 1847704"/>
                <a:gd name="connsiteX13735" fmla="*/ 692684 w 1842380"/>
                <a:gd name="connsiteY13735" fmla="*/ 142408 h 1847704"/>
                <a:gd name="connsiteX13736" fmla="*/ 692684 w 1842380"/>
                <a:gd name="connsiteY13736" fmla="*/ 125369 h 1847704"/>
                <a:gd name="connsiteX13737" fmla="*/ 705996 w 1842380"/>
                <a:gd name="connsiteY13737" fmla="*/ 118446 h 1847704"/>
                <a:gd name="connsiteX13738" fmla="*/ 692684 w 1842380"/>
                <a:gd name="connsiteY13738" fmla="*/ 108329 h 1847704"/>
                <a:gd name="connsiteX13739" fmla="*/ 692684 w 1842380"/>
                <a:gd name="connsiteY13739" fmla="*/ 81173 h 1847704"/>
                <a:gd name="connsiteX13740" fmla="*/ 711853 w 1842380"/>
                <a:gd name="connsiteY13740" fmla="*/ 99809 h 1847704"/>
                <a:gd name="connsiteX13741" fmla="*/ 711853 w 1842380"/>
                <a:gd name="connsiteY13741" fmla="*/ 99809 h 1847704"/>
                <a:gd name="connsiteX13742" fmla="*/ 711853 w 1842380"/>
                <a:gd name="connsiteY13742" fmla="*/ 220682 h 1847704"/>
                <a:gd name="connsiteX13743" fmla="*/ 711853 w 1842380"/>
                <a:gd name="connsiteY13743" fmla="*/ 361257 h 1847704"/>
                <a:gd name="connsiteX13744" fmla="*/ 707593 w 1842380"/>
                <a:gd name="connsiteY13744" fmla="*/ 369244 h 1847704"/>
                <a:gd name="connsiteX13745" fmla="*/ 693216 w 1842380"/>
                <a:gd name="connsiteY13745" fmla="*/ 378296 h 1847704"/>
                <a:gd name="connsiteX13746" fmla="*/ 693216 w 1842380"/>
                <a:gd name="connsiteY13746" fmla="*/ 323983 h 1847704"/>
                <a:gd name="connsiteX13747" fmla="*/ 704398 w 1842380"/>
                <a:gd name="connsiteY13747" fmla="*/ 270203 h 1847704"/>
                <a:gd name="connsiteX13748" fmla="*/ 698541 w 1842380"/>
                <a:gd name="connsiteY13748" fmla="*/ 265943 h 1847704"/>
                <a:gd name="connsiteX13749" fmla="*/ 692684 w 1842380"/>
                <a:gd name="connsiteY13749" fmla="*/ 268073 h 1847704"/>
                <a:gd name="connsiteX13750" fmla="*/ 692684 w 1842380"/>
                <a:gd name="connsiteY13750" fmla="*/ 191396 h 1847704"/>
                <a:gd name="connsiteX13751" fmla="*/ 700671 w 1842380"/>
                <a:gd name="connsiteY13751" fmla="*/ 190331 h 1847704"/>
                <a:gd name="connsiteX13752" fmla="*/ 706528 w 1842380"/>
                <a:gd name="connsiteY13752" fmla="*/ 198318 h 1847704"/>
                <a:gd name="connsiteX13753" fmla="*/ 711853 w 1842380"/>
                <a:gd name="connsiteY13753" fmla="*/ 220682 h 1847704"/>
                <a:gd name="connsiteX13754" fmla="*/ 711853 w 1842380"/>
                <a:gd name="connsiteY13754" fmla="*/ 220682 h 1847704"/>
                <a:gd name="connsiteX13755" fmla="*/ 711853 w 1842380"/>
                <a:gd name="connsiteY13755" fmla="*/ 428882 h 1847704"/>
                <a:gd name="connsiteX13756" fmla="*/ 711853 w 1842380"/>
                <a:gd name="connsiteY13756" fmla="*/ 440064 h 1847704"/>
                <a:gd name="connsiteX13757" fmla="*/ 692684 w 1842380"/>
                <a:gd name="connsiteY13757" fmla="*/ 444324 h 1847704"/>
                <a:gd name="connsiteX13758" fmla="*/ 692684 w 1842380"/>
                <a:gd name="connsiteY13758" fmla="*/ 434207 h 1847704"/>
                <a:gd name="connsiteX13759" fmla="*/ 711853 w 1842380"/>
                <a:gd name="connsiteY13759" fmla="*/ 428882 h 1847704"/>
                <a:gd name="connsiteX13760" fmla="*/ 711853 w 1842380"/>
                <a:gd name="connsiteY13760" fmla="*/ 428882 h 1847704"/>
                <a:gd name="connsiteX13761" fmla="*/ 711853 w 1842380"/>
                <a:gd name="connsiteY13761" fmla="*/ 470415 h 1847704"/>
                <a:gd name="connsiteX13762" fmla="*/ 711853 w 1842380"/>
                <a:gd name="connsiteY13762" fmla="*/ 482662 h 1847704"/>
                <a:gd name="connsiteX13763" fmla="*/ 692684 w 1842380"/>
                <a:gd name="connsiteY13763" fmla="*/ 470415 h 1847704"/>
                <a:gd name="connsiteX13764" fmla="*/ 692684 w 1842380"/>
                <a:gd name="connsiteY13764" fmla="*/ 457103 h 1847704"/>
                <a:gd name="connsiteX13765" fmla="*/ 711853 w 1842380"/>
                <a:gd name="connsiteY13765" fmla="*/ 470415 h 1847704"/>
                <a:gd name="connsiteX13766" fmla="*/ 711853 w 1842380"/>
                <a:gd name="connsiteY13766" fmla="*/ 470415 h 1847704"/>
                <a:gd name="connsiteX13767" fmla="*/ 711853 w 1842380"/>
                <a:gd name="connsiteY13767" fmla="*/ 483727 h 1847704"/>
                <a:gd name="connsiteX13768" fmla="*/ 711853 w 1842380"/>
                <a:gd name="connsiteY13768" fmla="*/ 494909 h 1847704"/>
                <a:gd name="connsiteX13769" fmla="*/ 692684 w 1842380"/>
                <a:gd name="connsiteY13769" fmla="*/ 503962 h 1847704"/>
                <a:gd name="connsiteX13770" fmla="*/ 692684 w 1842380"/>
                <a:gd name="connsiteY13770" fmla="*/ 493845 h 1847704"/>
                <a:gd name="connsiteX13771" fmla="*/ 711853 w 1842380"/>
                <a:gd name="connsiteY13771" fmla="*/ 483727 h 1847704"/>
                <a:gd name="connsiteX13772" fmla="*/ 711853 w 1842380"/>
                <a:gd name="connsiteY13772" fmla="*/ 483727 h 1847704"/>
                <a:gd name="connsiteX13773" fmla="*/ 711853 w 1842380"/>
                <a:gd name="connsiteY13773" fmla="*/ 534313 h 1847704"/>
                <a:gd name="connsiteX13774" fmla="*/ 711853 w 1842380"/>
                <a:gd name="connsiteY13774" fmla="*/ 593951 h 1847704"/>
                <a:gd name="connsiteX13775" fmla="*/ 710788 w 1842380"/>
                <a:gd name="connsiteY13775" fmla="*/ 591821 h 1847704"/>
                <a:gd name="connsiteX13776" fmla="*/ 701736 w 1842380"/>
                <a:gd name="connsiteY13776" fmla="*/ 578509 h 1847704"/>
                <a:gd name="connsiteX13777" fmla="*/ 694814 w 1842380"/>
                <a:gd name="connsiteY13777" fmla="*/ 567327 h 1847704"/>
                <a:gd name="connsiteX13778" fmla="*/ 692684 w 1842380"/>
                <a:gd name="connsiteY13778" fmla="*/ 565197 h 1847704"/>
                <a:gd name="connsiteX13779" fmla="*/ 692684 w 1842380"/>
                <a:gd name="connsiteY13779" fmla="*/ 547093 h 1847704"/>
                <a:gd name="connsiteX13780" fmla="*/ 695879 w 1842380"/>
                <a:gd name="connsiteY13780" fmla="*/ 543898 h 1847704"/>
                <a:gd name="connsiteX13781" fmla="*/ 709191 w 1842380"/>
                <a:gd name="connsiteY13781" fmla="*/ 535910 h 1847704"/>
                <a:gd name="connsiteX13782" fmla="*/ 711853 w 1842380"/>
                <a:gd name="connsiteY13782" fmla="*/ 534313 h 1847704"/>
                <a:gd name="connsiteX13783" fmla="*/ 711853 w 1842380"/>
                <a:gd name="connsiteY13783" fmla="*/ 534313 h 1847704"/>
                <a:gd name="connsiteX13784" fmla="*/ 711853 w 1842380"/>
                <a:gd name="connsiteY13784" fmla="*/ 681810 h 1847704"/>
                <a:gd name="connsiteX13785" fmla="*/ 711853 w 1842380"/>
                <a:gd name="connsiteY13785" fmla="*/ 690862 h 1847704"/>
                <a:gd name="connsiteX13786" fmla="*/ 707593 w 1842380"/>
                <a:gd name="connsiteY13786" fmla="*/ 686602 h 1847704"/>
                <a:gd name="connsiteX13787" fmla="*/ 696411 w 1842380"/>
                <a:gd name="connsiteY13787" fmla="*/ 706836 h 1847704"/>
                <a:gd name="connsiteX13788" fmla="*/ 696411 w 1842380"/>
                <a:gd name="connsiteY13788" fmla="*/ 706836 h 1847704"/>
                <a:gd name="connsiteX13789" fmla="*/ 693216 w 1842380"/>
                <a:gd name="connsiteY13789" fmla="*/ 711096 h 1847704"/>
                <a:gd name="connsiteX13790" fmla="*/ 693216 w 1842380"/>
                <a:gd name="connsiteY13790" fmla="*/ 699914 h 1847704"/>
                <a:gd name="connsiteX13791" fmla="*/ 693216 w 1842380"/>
                <a:gd name="connsiteY13791" fmla="*/ 671693 h 1847704"/>
                <a:gd name="connsiteX13792" fmla="*/ 693216 w 1842380"/>
                <a:gd name="connsiteY13792" fmla="*/ 664238 h 1847704"/>
                <a:gd name="connsiteX13793" fmla="*/ 705463 w 1842380"/>
                <a:gd name="connsiteY13793" fmla="*/ 677550 h 1847704"/>
                <a:gd name="connsiteX13794" fmla="*/ 711853 w 1842380"/>
                <a:gd name="connsiteY13794" fmla="*/ 681810 h 1847704"/>
                <a:gd name="connsiteX13795" fmla="*/ 711853 w 1842380"/>
                <a:gd name="connsiteY13795" fmla="*/ 681810 h 1847704"/>
                <a:gd name="connsiteX13796" fmla="*/ 711853 w 1842380"/>
                <a:gd name="connsiteY13796" fmla="*/ 722811 h 1847704"/>
                <a:gd name="connsiteX13797" fmla="*/ 711853 w 1842380"/>
                <a:gd name="connsiteY13797" fmla="*/ 733993 h 1847704"/>
                <a:gd name="connsiteX13798" fmla="*/ 708658 w 1842380"/>
                <a:gd name="connsiteY13798" fmla="*/ 738253 h 1847704"/>
                <a:gd name="connsiteX13799" fmla="*/ 707593 w 1842380"/>
                <a:gd name="connsiteY13799" fmla="*/ 741448 h 1847704"/>
                <a:gd name="connsiteX13800" fmla="*/ 711853 w 1842380"/>
                <a:gd name="connsiteY13800" fmla="*/ 752630 h 1847704"/>
                <a:gd name="connsiteX13801" fmla="*/ 711853 w 1842380"/>
                <a:gd name="connsiteY13801" fmla="*/ 762747 h 1847704"/>
                <a:gd name="connsiteX13802" fmla="*/ 701736 w 1842380"/>
                <a:gd name="connsiteY13802" fmla="*/ 749435 h 1847704"/>
                <a:gd name="connsiteX13803" fmla="*/ 692684 w 1842380"/>
                <a:gd name="connsiteY13803" fmla="*/ 743578 h 1847704"/>
                <a:gd name="connsiteX13804" fmla="*/ 692684 w 1842380"/>
                <a:gd name="connsiteY13804" fmla="*/ 734525 h 1847704"/>
                <a:gd name="connsiteX13805" fmla="*/ 700671 w 1842380"/>
                <a:gd name="connsiteY13805" fmla="*/ 741448 h 1847704"/>
                <a:gd name="connsiteX13806" fmla="*/ 702801 w 1842380"/>
                <a:gd name="connsiteY13806" fmla="*/ 734525 h 1847704"/>
                <a:gd name="connsiteX13807" fmla="*/ 711853 w 1842380"/>
                <a:gd name="connsiteY13807" fmla="*/ 722811 h 1847704"/>
                <a:gd name="connsiteX13808" fmla="*/ 711853 w 1842380"/>
                <a:gd name="connsiteY13808" fmla="*/ 722811 h 1847704"/>
                <a:gd name="connsiteX13809" fmla="*/ 711853 w 1842380"/>
                <a:gd name="connsiteY13809" fmla="*/ 801618 h 1847704"/>
                <a:gd name="connsiteX13810" fmla="*/ 711853 w 1842380"/>
                <a:gd name="connsiteY13810" fmla="*/ 811735 h 1847704"/>
                <a:gd name="connsiteX13811" fmla="*/ 708658 w 1842380"/>
                <a:gd name="connsiteY13811" fmla="*/ 818657 h 1847704"/>
                <a:gd name="connsiteX13812" fmla="*/ 707593 w 1842380"/>
                <a:gd name="connsiteY13812" fmla="*/ 820787 h 1847704"/>
                <a:gd name="connsiteX13813" fmla="*/ 711853 w 1842380"/>
                <a:gd name="connsiteY13813" fmla="*/ 819722 h 1847704"/>
                <a:gd name="connsiteX13814" fmla="*/ 711853 w 1842380"/>
                <a:gd name="connsiteY13814" fmla="*/ 826644 h 1847704"/>
                <a:gd name="connsiteX13815" fmla="*/ 695879 w 1842380"/>
                <a:gd name="connsiteY13815" fmla="*/ 846879 h 1847704"/>
                <a:gd name="connsiteX13816" fmla="*/ 694814 w 1842380"/>
                <a:gd name="connsiteY13816" fmla="*/ 849009 h 1847704"/>
                <a:gd name="connsiteX13817" fmla="*/ 711853 w 1842380"/>
                <a:gd name="connsiteY13817" fmla="*/ 845814 h 1847704"/>
                <a:gd name="connsiteX13818" fmla="*/ 711853 w 1842380"/>
                <a:gd name="connsiteY13818" fmla="*/ 852736 h 1847704"/>
                <a:gd name="connsiteX13819" fmla="*/ 692684 w 1842380"/>
                <a:gd name="connsiteY13819" fmla="*/ 858593 h 1847704"/>
                <a:gd name="connsiteX13820" fmla="*/ 692684 w 1842380"/>
                <a:gd name="connsiteY13820" fmla="*/ 836229 h 1847704"/>
                <a:gd name="connsiteX13821" fmla="*/ 699606 w 1842380"/>
                <a:gd name="connsiteY13821" fmla="*/ 826112 h 1847704"/>
                <a:gd name="connsiteX13822" fmla="*/ 701736 w 1842380"/>
                <a:gd name="connsiteY13822" fmla="*/ 819190 h 1847704"/>
                <a:gd name="connsiteX13823" fmla="*/ 711853 w 1842380"/>
                <a:gd name="connsiteY13823" fmla="*/ 801618 h 1847704"/>
                <a:gd name="connsiteX13824" fmla="*/ 711853 w 1842380"/>
                <a:gd name="connsiteY13824" fmla="*/ 801618 h 1847704"/>
                <a:gd name="connsiteX13825" fmla="*/ 711853 w 1842380"/>
                <a:gd name="connsiteY13825" fmla="*/ 868710 h 1847704"/>
                <a:gd name="connsiteX13826" fmla="*/ 711853 w 1842380"/>
                <a:gd name="connsiteY13826" fmla="*/ 876697 h 1847704"/>
                <a:gd name="connsiteX13827" fmla="*/ 692684 w 1842380"/>
                <a:gd name="connsiteY13827" fmla="*/ 880957 h 1847704"/>
                <a:gd name="connsiteX13828" fmla="*/ 692684 w 1842380"/>
                <a:gd name="connsiteY13828" fmla="*/ 874035 h 1847704"/>
                <a:gd name="connsiteX13829" fmla="*/ 711853 w 1842380"/>
                <a:gd name="connsiteY13829" fmla="*/ 868710 h 1847704"/>
                <a:gd name="connsiteX13830" fmla="*/ 711853 w 1842380"/>
                <a:gd name="connsiteY13830" fmla="*/ 868710 h 1847704"/>
                <a:gd name="connsiteX13831" fmla="*/ 711853 w 1842380"/>
                <a:gd name="connsiteY13831" fmla="*/ 890542 h 1847704"/>
                <a:gd name="connsiteX13832" fmla="*/ 711853 w 1842380"/>
                <a:gd name="connsiteY13832" fmla="*/ 985323 h 1847704"/>
                <a:gd name="connsiteX13833" fmla="*/ 692684 w 1842380"/>
                <a:gd name="connsiteY13833" fmla="*/ 1004493 h 1847704"/>
                <a:gd name="connsiteX13834" fmla="*/ 692684 w 1842380"/>
                <a:gd name="connsiteY13834" fmla="*/ 993311 h 1847704"/>
                <a:gd name="connsiteX13835" fmla="*/ 708658 w 1842380"/>
                <a:gd name="connsiteY13835" fmla="*/ 976271 h 1847704"/>
                <a:gd name="connsiteX13836" fmla="*/ 708658 w 1842380"/>
                <a:gd name="connsiteY13836" fmla="*/ 957102 h 1847704"/>
                <a:gd name="connsiteX13837" fmla="*/ 692684 w 1842380"/>
                <a:gd name="connsiteY13837" fmla="*/ 967219 h 1847704"/>
                <a:gd name="connsiteX13838" fmla="*/ 692684 w 1842380"/>
                <a:gd name="connsiteY13838" fmla="*/ 959232 h 1847704"/>
                <a:gd name="connsiteX13839" fmla="*/ 704931 w 1842380"/>
                <a:gd name="connsiteY13839" fmla="*/ 949115 h 1847704"/>
                <a:gd name="connsiteX13840" fmla="*/ 707061 w 1842380"/>
                <a:gd name="connsiteY13840" fmla="*/ 928880 h 1847704"/>
                <a:gd name="connsiteX13841" fmla="*/ 692684 w 1842380"/>
                <a:gd name="connsiteY13841" fmla="*/ 936868 h 1847704"/>
                <a:gd name="connsiteX13842" fmla="*/ 692684 w 1842380"/>
                <a:gd name="connsiteY13842" fmla="*/ 929945 h 1847704"/>
                <a:gd name="connsiteX13843" fmla="*/ 704931 w 1842380"/>
                <a:gd name="connsiteY13843" fmla="*/ 920893 h 1847704"/>
                <a:gd name="connsiteX13844" fmla="*/ 709191 w 1842380"/>
                <a:gd name="connsiteY13844" fmla="*/ 901724 h 1847704"/>
                <a:gd name="connsiteX13845" fmla="*/ 692151 w 1842380"/>
                <a:gd name="connsiteY13845" fmla="*/ 908646 h 1847704"/>
                <a:gd name="connsiteX13846" fmla="*/ 692151 w 1842380"/>
                <a:gd name="connsiteY13846" fmla="*/ 901724 h 1847704"/>
                <a:gd name="connsiteX13847" fmla="*/ 708126 w 1842380"/>
                <a:gd name="connsiteY13847" fmla="*/ 893737 h 1847704"/>
                <a:gd name="connsiteX13848" fmla="*/ 711853 w 1842380"/>
                <a:gd name="connsiteY13848" fmla="*/ 890542 h 1847704"/>
                <a:gd name="connsiteX13849" fmla="*/ 711853 w 1842380"/>
                <a:gd name="connsiteY13849" fmla="*/ 890542 h 1847704"/>
                <a:gd name="connsiteX13850" fmla="*/ 711853 w 1842380"/>
                <a:gd name="connsiteY13850" fmla="*/ 1009817 h 1847704"/>
                <a:gd name="connsiteX13851" fmla="*/ 711853 w 1842380"/>
                <a:gd name="connsiteY13851" fmla="*/ 1019935 h 1847704"/>
                <a:gd name="connsiteX13852" fmla="*/ 709723 w 1842380"/>
                <a:gd name="connsiteY13852" fmla="*/ 1053481 h 1847704"/>
                <a:gd name="connsiteX13853" fmla="*/ 710788 w 1842380"/>
                <a:gd name="connsiteY13853" fmla="*/ 1055611 h 1847704"/>
                <a:gd name="connsiteX13854" fmla="*/ 711853 w 1842380"/>
                <a:gd name="connsiteY13854" fmla="*/ 1054546 h 1847704"/>
                <a:gd name="connsiteX13855" fmla="*/ 711853 w 1842380"/>
                <a:gd name="connsiteY13855" fmla="*/ 1066793 h 1847704"/>
                <a:gd name="connsiteX13856" fmla="*/ 710788 w 1842380"/>
                <a:gd name="connsiteY13856" fmla="*/ 1064663 h 1847704"/>
                <a:gd name="connsiteX13857" fmla="*/ 706528 w 1842380"/>
                <a:gd name="connsiteY13857" fmla="*/ 1060403 h 1847704"/>
                <a:gd name="connsiteX13858" fmla="*/ 696411 w 1842380"/>
                <a:gd name="connsiteY13858" fmla="*/ 1038039 h 1847704"/>
                <a:gd name="connsiteX13859" fmla="*/ 693216 w 1842380"/>
                <a:gd name="connsiteY13859" fmla="*/ 1032182 h 1847704"/>
                <a:gd name="connsiteX13860" fmla="*/ 693216 w 1842380"/>
                <a:gd name="connsiteY13860" fmla="*/ 1017272 h 1847704"/>
                <a:gd name="connsiteX13861" fmla="*/ 696411 w 1842380"/>
                <a:gd name="connsiteY13861" fmla="*/ 1026324 h 1847704"/>
                <a:gd name="connsiteX13862" fmla="*/ 698541 w 1842380"/>
                <a:gd name="connsiteY13862" fmla="*/ 1027389 h 1847704"/>
                <a:gd name="connsiteX13863" fmla="*/ 711853 w 1842380"/>
                <a:gd name="connsiteY13863" fmla="*/ 1009817 h 1847704"/>
                <a:gd name="connsiteX13864" fmla="*/ 711853 w 1842380"/>
                <a:gd name="connsiteY13864" fmla="*/ 1009817 h 1847704"/>
                <a:gd name="connsiteX13865" fmla="*/ 711853 w 1842380"/>
                <a:gd name="connsiteY13865" fmla="*/ 1106729 h 1847704"/>
                <a:gd name="connsiteX13866" fmla="*/ 711853 w 1842380"/>
                <a:gd name="connsiteY13866" fmla="*/ 1117911 h 1847704"/>
                <a:gd name="connsiteX13867" fmla="*/ 695879 w 1842380"/>
                <a:gd name="connsiteY13867" fmla="*/ 1131223 h 1847704"/>
                <a:gd name="connsiteX13868" fmla="*/ 700139 w 1842380"/>
                <a:gd name="connsiteY13868" fmla="*/ 1132288 h 1847704"/>
                <a:gd name="connsiteX13869" fmla="*/ 711321 w 1842380"/>
                <a:gd name="connsiteY13869" fmla="*/ 1139210 h 1847704"/>
                <a:gd name="connsiteX13870" fmla="*/ 711321 w 1842380"/>
                <a:gd name="connsiteY13870" fmla="*/ 1148262 h 1847704"/>
                <a:gd name="connsiteX13871" fmla="*/ 710256 w 1842380"/>
                <a:gd name="connsiteY13871" fmla="*/ 1147197 h 1847704"/>
                <a:gd name="connsiteX13872" fmla="*/ 710256 w 1842380"/>
                <a:gd name="connsiteY13872" fmla="*/ 1147197 h 1847704"/>
                <a:gd name="connsiteX13873" fmla="*/ 692151 w 1842380"/>
                <a:gd name="connsiteY13873" fmla="*/ 1137080 h 1847704"/>
                <a:gd name="connsiteX13874" fmla="*/ 692151 w 1842380"/>
                <a:gd name="connsiteY13874" fmla="*/ 1124833 h 1847704"/>
                <a:gd name="connsiteX13875" fmla="*/ 708126 w 1842380"/>
                <a:gd name="connsiteY13875" fmla="*/ 1111521 h 1847704"/>
                <a:gd name="connsiteX13876" fmla="*/ 711853 w 1842380"/>
                <a:gd name="connsiteY13876" fmla="*/ 1106729 h 1847704"/>
                <a:gd name="connsiteX13877" fmla="*/ 711853 w 1842380"/>
                <a:gd name="connsiteY13877" fmla="*/ 1106729 h 1847704"/>
                <a:gd name="connsiteX13878" fmla="*/ 711853 w 1842380"/>
                <a:gd name="connsiteY13878" fmla="*/ 1170626 h 1847704"/>
                <a:gd name="connsiteX13879" fmla="*/ 711853 w 1842380"/>
                <a:gd name="connsiteY13879" fmla="*/ 1186601 h 1847704"/>
                <a:gd name="connsiteX13880" fmla="*/ 698541 w 1842380"/>
                <a:gd name="connsiteY13880" fmla="*/ 1196718 h 1847704"/>
                <a:gd name="connsiteX13881" fmla="*/ 692684 w 1842380"/>
                <a:gd name="connsiteY13881" fmla="*/ 1204705 h 1847704"/>
                <a:gd name="connsiteX13882" fmla="*/ 692684 w 1842380"/>
                <a:gd name="connsiteY13882" fmla="*/ 1191393 h 1847704"/>
                <a:gd name="connsiteX13883" fmla="*/ 709723 w 1842380"/>
                <a:gd name="connsiteY13883" fmla="*/ 1179146 h 1847704"/>
                <a:gd name="connsiteX13884" fmla="*/ 692684 w 1842380"/>
                <a:gd name="connsiteY13884" fmla="*/ 1170094 h 1847704"/>
                <a:gd name="connsiteX13885" fmla="*/ 692684 w 1842380"/>
                <a:gd name="connsiteY13885" fmla="*/ 1161042 h 1847704"/>
                <a:gd name="connsiteX13886" fmla="*/ 711853 w 1842380"/>
                <a:gd name="connsiteY13886" fmla="*/ 1170626 h 1847704"/>
                <a:gd name="connsiteX13887" fmla="*/ 711853 w 1842380"/>
                <a:gd name="connsiteY13887" fmla="*/ 1170626 h 1847704"/>
                <a:gd name="connsiteX13888" fmla="*/ 711853 w 1842380"/>
                <a:gd name="connsiteY13888" fmla="*/ 1227069 h 1847704"/>
                <a:gd name="connsiteX13889" fmla="*/ 711853 w 1842380"/>
                <a:gd name="connsiteY13889" fmla="*/ 1285642 h 1847704"/>
                <a:gd name="connsiteX13890" fmla="*/ 710788 w 1842380"/>
                <a:gd name="connsiteY13890" fmla="*/ 1284577 h 1847704"/>
                <a:gd name="connsiteX13891" fmla="*/ 703866 w 1842380"/>
                <a:gd name="connsiteY13891" fmla="*/ 1283512 h 1847704"/>
                <a:gd name="connsiteX13892" fmla="*/ 694814 w 1842380"/>
                <a:gd name="connsiteY13892" fmla="*/ 1277655 h 1847704"/>
                <a:gd name="connsiteX13893" fmla="*/ 692684 w 1842380"/>
                <a:gd name="connsiteY13893" fmla="*/ 1275525 h 1847704"/>
                <a:gd name="connsiteX13894" fmla="*/ 692684 w 1842380"/>
                <a:gd name="connsiteY13894" fmla="*/ 1255291 h 1847704"/>
                <a:gd name="connsiteX13895" fmla="*/ 693749 w 1842380"/>
                <a:gd name="connsiteY13895" fmla="*/ 1254226 h 1847704"/>
                <a:gd name="connsiteX13896" fmla="*/ 699606 w 1842380"/>
                <a:gd name="connsiteY13896" fmla="*/ 1248368 h 1847704"/>
                <a:gd name="connsiteX13897" fmla="*/ 701736 w 1842380"/>
                <a:gd name="connsiteY13897" fmla="*/ 1245174 h 1847704"/>
                <a:gd name="connsiteX13898" fmla="*/ 709723 w 1842380"/>
                <a:gd name="connsiteY13898" fmla="*/ 1230797 h 1847704"/>
                <a:gd name="connsiteX13899" fmla="*/ 711853 w 1842380"/>
                <a:gd name="connsiteY13899" fmla="*/ 1227069 h 1847704"/>
                <a:gd name="connsiteX13900" fmla="*/ 711853 w 1842380"/>
                <a:gd name="connsiteY13900" fmla="*/ 1227069 h 1847704"/>
                <a:gd name="connsiteX13901" fmla="*/ 711853 w 1842380"/>
                <a:gd name="connsiteY13901" fmla="*/ 1376696 h 1847704"/>
                <a:gd name="connsiteX13902" fmla="*/ 711853 w 1842380"/>
                <a:gd name="connsiteY13902" fmla="*/ 1439529 h 1847704"/>
                <a:gd name="connsiteX13903" fmla="*/ 709723 w 1842380"/>
                <a:gd name="connsiteY13903" fmla="*/ 1439529 h 1847704"/>
                <a:gd name="connsiteX13904" fmla="*/ 692684 w 1842380"/>
                <a:gd name="connsiteY13904" fmla="*/ 1433671 h 1847704"/>
                <a:gd name="connsiteX13905" fmla="*/ 692684 w 1842380"/>
                <a:gd name="connsiteY13905" fmla="*/ 1423554 h 1847704"/>
                <a:gd name="connsiteX13906" fmla="*/ 707061 w 1842380"/>
                <a:gd name="connsiteY13906" fmla="*/ 1429412 h 1847704"/>
                <a:gd name="connsiteX13907" fmla="*/ 707061 w 1842380"/>
                <a:gd name="connsiteY13907" fmla="*/ 1429412 h 1847704"/>
                <a:gd name="connsiteX13908" fmla="*/ 708126 w 1842380"/>
                <a:gd name="connsiteY13908" fmla="*/ 1429412 h 1847704"/>
                <a:gd name="connsiteX13909" fmla="*/ 700139 w 1842380"/>
                <a:gd name="connsiteY13909" fmla="*/ 1382021 h 1847704"/>
                <a:gd name="connsiteX13910" fmla="*/ 692151 w 1842380"/>
                <a:gd name="connsiteY13910" fmla="*/ 1374034 h 1847704"/>
                <a:gd name="connsiteX13911" fmla="*/ 692151 w 1842380"/>
                <a:gd name="connsiteY13911" fmla="*/ 1362852 h 1847704"/>
                <a:gd name="connsiteX13912" fmla="*/ 708126 w 1842380"/>
                <a:gd name="connsiteY13912" fmla="*/ 1376164 h 1847704"/>
                <a:gd name="connsiteX13913" fmla="*/ 711853 w 1842380"/>
                <a:gd name="connsiteY13913" fmla="*/ 1376696 h 1847704"/>
                <a:gd name="connsiteX13914" fmla="*/ 711853 w 1842380"/>
                <a:gd name="connsiteY13914" fmla="*/ 1376696 h 1847704"/>
                <a:gd name="connsiteX13915" fmla="*/ 711853 w 1842380"/>
                <a:gd name="connsiteY13915" fmla="*/ 1563596 h 1847704"/>
                <a:gd name="connsiteX13916" fmla="*/ 711853 w 1842380"/>
                <a:gd name="connsiteY13916" fmla="*/ 1575844 h 1847704"/>
                <a:gd name="connsiteX13917" fmla="*/ 707593 w 1842380"/>
                <a:gd name="connsiteY13917" fmla="*/ 1588091 h 1847704"/>
                <a:gd name="connsiteX13918" fmla="*/ 693216 w 1842380"/>
                <a:gd name="connsiteY13918" fmla="*/ 1582233 h 1847704"/>
                <a:gd name="connsiteX13919" fmla="*/ 693216 w 1842380"/>
                <a:gd name="connsiteY13919" fmla="*/ 1556142 h 1847704"/>
                <a:gd name="connsiteX13920" fmla="*/ 711853 w 1842380"/>
                <a:gd name="connsiteY13920" fmla="*/ 1563596 h 1847704"/>
                <a:gd name="connsiteX13921" fmla="*/ 711853 w 1842380"/>
                <a:gd name="connsiteY13921" fmla="*/ 1563596 h 1847704"/>
                <a:gd name="connsiteX13922" fmla="*/ 711853 w 1842380"/>
                <a:gd name="connsiteY13922" fmla="*/ 1715353 h 1847704"/>
                <a:gd name="connsiteX13923" fmla="*/ 711853 w 1842380"/>
                <a:gd name="connsiteY13923" fmla="*/ 1729730 h 1847704"/>
                <a:gd name="connsiteX13924" fmla="*/ 709723 w 1842380"/>
                <a:gd name="connsiteY13924" fmla="*/ 1729730 h 1847704"/>
                <a:gd name="connsiteX13925" fmla="*/ 711853 w 1842380"/>
                <a:gd name="connsiteY13925" fmla="*/ 1733990 h 1847704"/>
                <a:gd name="connsiteX13926" fmla="*/ 711853 w 1842380"/>
                <a:gd name="connsiteY13926" fmla="*/ 1796823 h 1847704"/>
                <a:gd name="connsiteX13927" fmla="*/ 692684 w 1842380"/>
                <a:gd name="connsiteY13927" fmla="*/ 1738250 h 1847704"/>
                <a:gd name="connsiteX13928" fmla="*/ 692684 w 1842380"/>
                <a:gd name="connsiteY13928" fmla="*/ 1708963 h 1847704"/>
                <a:gd name="connsiteX13929" fmla="*/ 698541 w 1842380"/>
                <a:gd name="connsiteY13929" fmla="*/ 1714821 h 1847704"/>
                <a:gd name="connsiteX13930" fmla="*/ 711853 w 1842380"/>
                <a:gd name="connsiteY13930" fmla="*/ 1715353 h 1847704"/>
                <a:gd name="connsiteX13931" fmla="*/ 711853 w 1842380"/>
                <a:gd name="connsiteY13931" fmla="*/ 1715353 h 1847704"/>
                <a:gd name="connsiteX13932" fmla="*/ 711853 w 1842380"/>
                <a:gd name="connsiteY13932" fmla="*/ 1803212 h 1847704"/>
                <a:gd name="connsiteX13933" fmla="*/ 711853 w 1842380"/>
                <a:gd name="connsiteY13933" fmla="*/ 1819187 h 1847704"/>
                <a:gd name="connsiteX13934" fmla="*/ 692684 w 1842380"/>
                <a:gd name="connsiteY13934" fmla="*/ 1815992 h 1847704"/>
                <a:gd name="connsiteX13935" fmla="*/ 692684 w 1842380"/>
                <a:gd name="connsiteY13935" fmla="*/ 1800017 h 1847704"/>
                <a:gd name="connsiteX13936" fmla="*/ 711853 w 1842380"/>
                <a:gd name="connsiteY13936" fmla="*/ 1803212 h 1847704"/>
                <a:gd name="connsiteX13937" fmla="*/ 692684 w 1842380"/>
                <a:gd name="connsiteY13937" fmla="*/ 31120 h 1847704"/>
                <a:gd name="connsiteX13938" fmla="*/ 692684 w 1842380"/>
                <a:gd name="connsiteY13938" fmla="*/ 48159 h 1847704"/>
                <a:gd name="connsiteX13939" fmla="*/ 686827 w 1842380"/>
                <a:gd name="connsiteY13939" fmla="*/ 49224 h 1847704"/>
                <a:gd name="connsiteX13940" fmla="*/ 686827 w 1842380"/>
                <a:gd name="connsiteY13940" fmla="*/ 33250 h 1847704"/>
                <a:gd name="connsiteX13941" fmla="*/ 692684 w 1842380"/>
                <a:gd name="connsiteY13941" fmla="*/ 31120 h 1847704"/>
                <a:gd name="connsiteX13942" fmla="*/ 692684 w 1842380"/>
                <a:gd name="connsiteY13942" fmla="*/ 31120 h 1847704"/>
                <a:gd name="connsiteX13943" fmla="*/ 692684 w 1842380"/>
                <a:gd name="connsiteY13943" fmla="*/ 82238 h 1847704"/>
                <a:gd name="connsiteX13944" fmla="*/ 692684 w 1842380"/>
                <a:gd name="connsiteY13944" fmla="*/ 109394 h 1847704"/>
                <a:gd name="connsiteX13945" fmla="*/ 686827 w 1842380"/>
                <a:gd name="connsiteY13945" fmla="*/ 102472 h 1847704"/>
                <a:gd name="connsiteX13946" fmla="*/ 686827 w 1842380"/>
                <a:gd name="connsiteY13946" fmla="*/ 75315 h 1847704"/>
                <a:gd name="connsiteX13947" fmla="*/ 692684 w 1842380"/>
                <a:gd name="connsiteY13947" fmla="*/ 82238 h 1847704"/>
                <a:gd name="connsiteX13948" fmla="*/ 692684 w 1842380"/>
                <a:gd name="connsiteY13948" fmla="*/ 82238 h 1847704"/>
                <a:gd name="connsiteX13949" fmla="*/ 692684 w 1842380"/>
                <a:gd name="connsiteY13949" fmla="*/ 125901 h 1847704"/>
                <a:gd name="connsiteX13950" fmla="*/ 692684 w 1842380"/>
                <a:gd name="connsiteY13950" fmla="*/ 142940 h 1847704"/>
                <a:gd name="connsiteX13951" fmla="*/ 686827 w 1842380"/>
                <a:gd name="connsiteY13951" fmla="*/ 144005 h 1847704"/>
                <a:gd name="connsiteX13952" fmla="*/ 686827 w 1842380"/>
                <a:gd name="connsiteY13952" fmla="*/ 128031 h 1847704"/>
                <a:gd name="connsiteX13953" fmla="*/ 692684 w 1842380"/>
                <a:gd name="connsiteY13953" fmla="*/ 125901 h 1847704"/>
                <a:gd name="connsiteX13954" fmla="*/ 692684 w 1842380"/>
                <a:gd name="connsiteY13954" fmla="*/ 125901 h 1847704"/>
                <a:gd name="connsiteX13955" fmla="*/ 692684 w 1842380"/>
                <a:gd name="connsiteY13955" fmla="*/ 191396 h 1847704"/>
                <a:gd name="connsiteX13956" fmla="*/ 692684 w 1842380"/>
                <a:gd name="connsiteY13956" fmla="*/ 268073 h 1847704"/>
                <a:gd name="connsiteX13957" fmla="*/ 686827 w 1842380"/>
                <a:gd name="connsiteY13957" fmla="*/ 271268 h 1847704"/>
                <a:gd name="connsiteX13958" fmla="*/ 686827 w 1842380"/>
                <a:gd name="connsiteY13958" fmla="*/ 233994 h 1847704"/>
                <a:gd name="connsiteX13959" fmla="*/ 687892 w 1842380"/>
                <a:gd name="connsiteY13959" fmla="*/ 231864 h 1847704"/>
                <a:gd name="connsiteX13960" fmla="*/ 686827 w 1842380"/>
                <a:gd name="connsiteY13960" fmla="*/ 228670 h 1847704"/>
                <a:gd name="connsiteX13961" fmla="*/ 686827 w 1842380"/>
                <a:gd name="connsiteY13961" fmla="*/ 195123 h 1847704"/>
                <a:gd name="connsiteX13962" fmla="*/ 692684 w 1842380"/>
                <a:gd name="connsiteY13962" fmla="*/ 191396 h 1847704"/>
                <a:gd name="connsiteX13963" fmla="*/ 692684 w 1842380"/>
                <a:gd name="connsiteY13963" fmla="*/ 191396 h 1847704"/>
                <a:gd name="connsiteX13964" fmla="*/ 692684 w 1842380"/>
                <a:gd name="connsiteY13964" fmla="*/ 323983 h 1847704"/>
                <a:gd name="connsiteX13965" fmla="*/ 692684 w 1842380"/>
                <a:gd name="connsiteY13965" fmla="*/ 377764 h 1847704"/>
                <a:gd name="connsiteX13966" fmla="*/ 686827 w 1842380"/>
                <a:gd name="connsiteY13966" fmla="*/ 380959 h 1847704"/>
                <a:gd name="connsiteX13967" fmla="*/ 686827 w 1842380"/>
                <a:gd name="connsiteY13967" fmla="*/ 331438 h 1847704"/>
                <a:gd name="connsiteX13968" fmla="*/ 692684 w 1842380"/>
                <a:gd name="connsiteY13968" fmla="*/ 323983 h 1847704"/>
                <a:gd name="connsiteX13969" fmla="*/ 692684 w 1842380"/>
                <a:gd name="connsiteY13969" fmla="*/ 323983 h 1847704"/>
                <a:gd name="connsiteX13970" fmla="*/ 692684 w 1842380"/>
                <a:gd name="connsiteY13970" fmla="*/ 434207 h 1847704"/>
                <a:gd name="connsiteX13971" fmla="*/ 692684 w 1842380"/>
                <a:gd name="connsiteY13971" fmla="*/ 444324 h 1847704"/>
                <a:gd name="connsiteX13972" fmla="*/ 686827 w 1842380"/>
                <a:gd name="connsiteY13972" fmla="*/ 447519 h 1847704"/>
                <a:gd name="connsiteX13973" fmla="*/ 686827 w 1842380"/>
                <a:gd name="connsiteY13973" fmla="*/ 436337 h 1847704"/>
                <a:gd name="connsiteX13974" fmla="*/ 692684 w 1842380"/>
                <a:gd name="connsiteY13974" fmla="*/ 434207 h 1847704"/>
                <a:gd name="connsiteX13975" fmla="*/ 692684 w 1842380"/>
                <a:gd name="connsiteY13975" fmla="*/ 434207 h 1847704"/>
                <a:gd name="connsiteX13976" fmla="*/ 692684 w 1842380"/>
                <a:gd name="connsiteY13976" fmla="*/ 457103 h 1847704"/>
                <a:gd name="connsiteX13977" fmla="*/ 692684 w 1842380"/>
                <a:gd name="connsiteY13977" fmla="*/ 470415 h 1847704"/>
                <a:gd name="connsiteX13978" fmla="*/ 686827 w 1842380"/>
                <a:gd name="connsiteY13978" fmla="*/ 466156 h 1847704"/>
                <a:gd name="connsiteX13979" fmla="*/ 686827 w 1842380"/>
                <a:gd name="connsiteY13979" fmla="*/ 453909 h 1847704"/>
                <a:gd name="connsiteX13980" fmla="*/ 692684 w 1842380"/>
                <a:gd name="connsiteY13980" fmla="*/ 457103 h 1847704"/>
                <a:gd name="connsiteX13981" fmla="*/ 692684 w 1842380"/>
                <a:gd name="connsiteY13981" fmla="*/ 457103 h 1847704"/>
                <a:gd name="connsiteX13982" fmla="*/ 692684 w 1842380"/>
                <a:gd name="connsiteY13982" fmla="*/ 493845 h 1847704"/>
                <a:gd name="connsiteX13983" fmla="*/ 692684 w 1842380"/>
                <a:gd name="connsiteY13983" fmla="*/ 503962 h 1847704"/>
                <a:gd name="connsiteX13984" fmla="*/ 686827 w 1842380"/>
                <a:gd name="connsiteY13984" fmla="*/ 505027 h 1847704"/>
                <a:gd name="connsiteX13985" fmla="*/ 686827 w 1842380"/>
                <a:gd name="connsiteY13985" fmla="*/ 494909 h 1847704"/>
                <a:gd name="connsiteX13986" fmla="*/ 692684 w 1842380"/>
                <a:gd name="connsiteY13986" fmla="*/ 493845 h 1847704"/>
                <a:gd name="connsiteX13987" fmla="*/ 692684 w 1842380"/>
                <a:gd name="connsiteY13987" fmla="*/ 493845 h 1847704"/>
                <a:gd name="connsiteX13988" fmla="*/ 692684 w 1842380"/>
                <a:gd name="connsiteY13988" fmla="*/ 547093 h 1847704"/>
                <a:gd name="connsiteX13989" fmla="*/ 692684 w 1842380"/>
                <a:gd name="connsiteY13989" fmla="*/ 565197 h 1847704"/>
                <a:gd name="connsiteX13990" fmla="*/ 689489 w 1842380"/>
                <a:gd name="connsiteY13990" fmla="*/ 560937 h 1847704"/>
                <a:gd name="connsiteX13991" fmla="*/ 688424 w 1842380"/>
                <a:gd name="connsiteY13991" fmla="*/ 557742 h 1847704"/>
                <a:gd name="connsiteX13992" fmla="*/ 688424 w 1842380"/>
                <a:gd name="connsiteY13992" fmla="*/ 552417 h 1847704"/>
                <a:gd name="connsiteX13993" fmla="*/ 690554 w 1842380"/>
                <a:gd name="connsiteY13993" fmla="*/ 549222 h 1847704"/>
                <a:gd name="connsiteX13994" fmla="*/ 692684 w 1842380"/>
                <a:gd name="connsiteY13994" fmla="*/ 547093 h 1847704"/>
                <a:gd name="connsiteX13995" fmla="*/ 692684 w 1842380"/>
                <a:gd name="connsiteY13995" fmla="*/ 547093 h 1847704"/>
                <a:gd name="connsiteX13996" fmla="*/ 692684 w 1842380"/>
                <a:gd name="connsiteY13996" fmla="*/ 664238 h 1847704"/>
                <a:gd name="connsiteX13997" fmla="*/ 692684 w 1842380"/>
                <a:gd name="connsiteY13997" fmla="*/ 672225 h 1847704"/>
                <a:gd name="connsiteX13998" fmla="*/ 686827 w 1842380"/>
                <a:gd name="connsiteY13998" fmla="*/ 667965 h 1847704"/>
                <a:gd name="connsiteX13999" fmla="*/ 686827 w 1842380"/>
                <a:gd name="connsiteY13999" fmla="*/ 658913 h 1847704"/>
                <a:gd name="connsiteX14000" fmla="*/ 692684 w 1842380"/>
                <a:gd name="connsiteY14000" fmla="*/ 664238 h 1847704"/>
                <a:gd name="connsiteX14001" fmla="*/ 692684 w 1842380"/>
                <a:gd name="connsiteY14001" fmla="*/ 664238 h 1847704"/>
                <a:gd name="connsiteX14002" fmla="*/ 692684 w 1842380"/>
                <a:gd name="connsiteY14002" fmla="*/ 699914 h 1847704"/>
                <a:gd name="connsiteX14003" fmla="*/ 692684 w 1842380"/>
                <a:gd name="connsiteY14003" fmla="*/ 711096 h 1847704"/>
                <a:gd name="connsiteX14004" fmla="*/ 688424 w 1842380"/>
                <a:gd name="connsiteY14004" fmla="*/ 718019 h 1847704"/>
                <a:gd name="connsiteX14005" fmla="*/ 687359 w 1842380"/>
                <a:gd name="connsiteY14005" fmla="*/ 721213 h 1847704"/>
                <a:gd name="connsiteX14006" fmla="*/ 687359 w 1842380"/>
                <a:gd name="connsiteY14006" fmla="*/ 706836 h 1847704"/>
                <a:gd name="connsiteX14007" fmla="*/ 692684 w 1842380"/>
                <a:gd name="connsiteY14007" fmla="*/ 699914 h 1847704"/>
                <a:gd name="connsiteX14008" fmla="*/ 692684 w 1842380"/>
                <a:gd name="connsiteY14008" fmla="*/ 699914 h 1847704"/>
                <a:gd name="connsiteX14009" fmla="*/ 692684 w 1842380"/>
                <a:gd name="connsiteY14009" fmla="*/ 735058 h 1847704"/>
                <a:gd name="connsiteX14010" fmla="*/ 692684 w 1842380"/>
                <a:gd name="connsiteY14010" fmla="*/ 744110 h 1847704"/>
                <a:gd name="connsiteX14011" fmla="*/ 686827 w 1842380"/>
                <a:gd name="connsiteY14011" fmla="*/ 738253 h 1847704"/>
                <a:gd name="connsiteX14012" fmla="*/ 686827 w 1842380"/>
                <a:gd name="connsiteY14012" fmla="*/ 727071 h 1847704"/>
                <a:gd name="connsiteX14013" fmla="*/ 692684 w 1842380"/>
                <a:gd name="connsiteY14013" fmla="*/ 735058 h 1847704"/>
                <a:gd name="connsiteX14014" fmla="*/ 692684 w 1842380"/>
                <a:gd name="connsiteY14014" fmla="*/ 735058 h 1847704"/>
                <a:gd name="connsiteX14015" fmla="*/ 692684 w 1842380"/>
                <a:gd name="connsiteY14015" fmla="*/ 835164 h 1847704"/>
                <a:gd name="connsiteX14016" fmla="*/ 692684 w 1842380"/>
                <a:gd name="connsiteY14016" fmla="*/ 857528 h 1847704"/>
                <a:gd name="connsiteX14017" fmla="*/ 686827 w 1842380"/>
                <a:gd name="connsiteY14017" fmla="*/ 871905 h 1847704"/>
                <a:gd name="connsiteX14018" fmla="*/ 686827 w 1842380"/>
                <a:gd name="connsiteY14018" fmla="*/ 854866 h 1847704"/>
                <a:gd name="connsiteX14019" fmla="*/ 687892 w 1842380"/>
                <a:gd name="connsiteY14019" fmla="*/ 853801 h 1847704"/>
                <a:gd name="connsiteX14020" fmla="*/ 688957 w 1842380"/>
                <a:gd name="connsiteY14020" fmla="*/ 846879 h 1847704"/>
                <a:gd name="connsiteX14021" fmla="*/ 692684 w 1842380"/>
                <a:gd name="connsiteY14021" fmla="*/ 835164 h 1847704"/>
                <a:gd name="connsiteX14022" fmla="*/ 692684 w 1842380"/>
                <a:gd name="connsiteY14022" fmla="*/ 835164 h 1847704"/>
                <a:gd name="connsiteX14023" fmla="*/ 692684 w 1842380"/>
                <a:gd name="connsiteY14023" fmla="*/ 874568 h 1847704"/>
                <a:gd name="connsiteX14024" fmla="*/ 692684 w 1842380"/>
                <a:gd name="connsiteY14024" fmla="*/ 881490 h 1847704"/>
                <a:gd name="connsiteX14025" fmla="*/ 686827 w 1842380"/>
                <a:gd name="connsiteY14025" fmla="*/ 885750 h 1847704"/>
                <a:gd name="connsiteX14026" fmla="*/ 686827 w 1842380"/>
                <a:gd name="connsiteY14026" fmla="*/ 876697 h 1847704"/>
                <a:gd name="connsiteX14027" fmla="*/ 692684 w 1842380"/>
                <a:gd name="connsiteY14027" fmla="*/ 874568 h 1847704"/>
                <a:gd name="connsiteX14028" fmla="*/ 692684 w 1842380"/>
                <a:gd name="connsiteY14028" fmla="*/ 874568 h 1847704"/>
                <a:gd name="connsiteX14029" fmla="*/ 692684 w 1842380"/>
                <a:gd name="connsiteY14029" fmla="*/ 901724 h 1847704"/>
                <a:gd name="connsiteX14030" fmla="*/ 692684 w 1842380"/>
                <a:gd name="connsiteY14030" fmla="*/ 908646 h 1847704"/>
                <a:gd name="connsiteX14031" fmla="*/ 686827 w 1842380"/>
                <a:gd name="connsiteY14031" fmla="*/ 911841 h 1847704"/>
                <a:gd name="connsiteX14032" fmla="*/ 686827 w 1842380"/>
                <a:gd name="connsiteY14032" fmla="*/ 903854 h 1847704"/>
                <a:gd name="connsiteX14033" fmla="*/ 692684 w 1842380"/>
                <a:gd name="connsiteY14033" fmla="*/ 901724 h 1847704"/>
                <a:gd name="connsiteX14034" fmla="*/ 692684 w 1842380"/>
                <a:gd name="connsiteY14034" fmla="*/ 901724 h 1847704"/>
                <a:gd name="connsiteX14035" fmla="*/ 692684 w 1842380"/>
                <a:gd name="connsiteY14035" fmla="*/ 929945 h 1847704"/>
                <a:gd name="connsiteX14036" fmla="*/ 692684 w 1842380"/>
                <a:gd name="connsiteY14036" fmla="*/ 936868 h 1847704"/>
                <a:gd name="connsiteX14037" fmla="*/ 686827 w 1842380"/>
                <a:gd name="connsiteY14037" fmla="*/ 941128 h 1847704"/>
                <a:gd name="connsiteX14038" fmla="*/ 686827 w 1842380"/>
                <a:gd name="connsiteY14038" fmla="*/ 933140 h 1847704"/>
                <a:gd name="connsiteX14039" fmla="*/ 692684 w 1842380"/>
                <a:gd name="connsiteY14039" fmla="*/ 929945 h 1847704"/>
                <a:gd name="connsiteX14040" fmla="*/ 692684 w 1842380"/>
                <a:gd name="connsiteY14040" fmla="*/ 929945 h 1847704"/>
                <a:gd name="connsiteX14041" fmla="*/ 692684 w 1842380"/>
                <a:gd name="connsiteY14041" fmla="*/ 959232 h 1847704"/>
                <a:gd name="connsiteX14042" fmla="*/ 692684 w 1842380"/>
                <a:gd name="connsiteY14042" fmla="*/ 967219 h 1847704"/>
                <a:gd name="connsiteX14043" fmla="*/ 686827 w 1842380"/>
                <a:gd name="connsiteY14043" fmla="*/ 974141 h 1847704"/>
                <a:gd name="connsiteX14044" fmla="*/ 686827 w 1842380"/>
                <a:gd name="connsiteY14044" fmla="*/ 964024 h 1847704"/>
                <a:gd name="connsiteX14045" fmla="*/ 692684 w 1842380"/>
                <a:gd name="connsiteY14045" fmla="*/ 959232 h 1847704"/>
                <a:gd name="connsiteX14046" fmla="*/ 692684 w 1842380"/>
                <a:gd name="connsiteY14046" fmla="*/ 959232 h 1847704"/>
                <a:gd name="connsiteX14047" fmla="*/ 692684 w 1842380"/>
                <a:gd name="connsiteY14047" fmla="*/ 992778 h 1847704"/>
                <a:gd name="connsiteX14048" fmla="*/ 692684 w 1842380"/>
                <a:gd name="connsiteY14048" fmla="*/ 1003960 h 1847704"/>
                <a:gd name="connsiteX14049" fmla="*/ 692684 w 1842380"/>
                <a:gd name="connsiteY14049" fmla="*/ 1017272 h 1847704"/>
                <a:gd name="connsiteX14050" fmla="*/ 692684 w 1842380"/>
                <a:gd name="connsiteY14050" fmla="*/ 1032182 h 1847704"/>
                <a:gd name="connsiteX14051" fmla="*/ 692684 w 1842380"/>
                <a:gd name="connsiteY14051" fmla="*/ 1032182 h 1847704"/>
                <a:gd name="connsiteX14052" fmla="*/ 686827 w 1842380"/>
                <a:gd name="connsiteY14052" fmla="*/ 1018870 h 1847704"/>
                <a:gd name="connsiteX14053" fmla="*/ 686827 w 1842380"/>
                <a:gd name="connsiteY14053" fmla="*/ 996505 h 1847704"/>
                <a:gd name="connsiteX14054" fmla="*/ 686827 w 1842380"/>
                <a:gd name="connsiteY14054" fmla="*/ 997570 h 1847704"/>
                <a:gd name="connsiteX14055" fmla="*/ 687892 w 1842380"/>
                <a:gd name="connsiteY14055" fmla="*/ 999700 h 1847704"/>
                <a:gd name="connsiteX14056" fmla="*/ 692684 w 1842380"/>
                <a:gd name="connsiteY14056" fmla="*/ 992778 h 1847704"/>
                <a:gd name="connsiteX14057" fmla="*/ 692684 w 1842380"/>
                <a:gd name="connsiteY14057" fmla="*/ 992778 h 1847704"/>
                <a:gd name="connsiteX14058" fmla="*/ 692684 w 1842380"/>
                <a:gd name="connsiteY14058" fmla="*/ 1124301 h 1847704"/>
                <a:gd name="connsiteX14059" fmla="*/ 692684 w 1842380"/>
                <a:gd name="connsiteY14059" fmla="*/ 1136548 h 1847704"/>
                <a:gd name="connsiteX14060" fmla="*/ 686827 w 1842380"/>
                <a:gd name="connsiteY14060" fmla="*/ 1139743 h 1847704"/>
                <a:gd name="connsiteX14061" fmla="*/ 686827 w 1842380"/>
                <a:gd name="connsiteY14061" fmla="*/ 1131755 h 1847704"/>
                <a:gd name="connsiteX14062" fmla="*/ 687892 w 1842380"/>
                <a:gd name="connsiteY14062" fmla="*/ 1131755 h 1847704"/>
                <a:gd name="connsiteX14063" fmla="*/ 692684 w 1842380"/>
                <a:gd name="connsiteY14063" fmla="*/ 1124301 h 1847704"/>
                <a:gd name="connsiteX14064" fmla="*/ 692684 w 1842380"/>
                <a:gd name="connsiteY14064" fmla="*/ 1124301 h 1847704"/>
                <a:gd name="connsiteX14065" fmla="*/ 692684 w 1842380"/>
                <a:gd name="connsiteY14065" fmla="*/ 1160509 h 1847704"/>
                <a:gd name="connsiteX14066" fmla="*/ 692684 w 1842380"/>
                <a:gd name="connsiteY14066" fmla="*/ 1169561 h 1847704"/>
                <a:gd name="connsiteX14067" fmla="*/ 690554 w 1842380"/>
                <a:gd name="connsiteY14067" fmla="*/ 1167431 h 1847704"/>
                <a:gd name="connsiteX14068" fmla="*/ 690554 w 1842380"/>
                <a:gd name="connsiteY14068" fmla="*/ 1167431 h 1847704"/>
                <a:gd name="connsiteX14069" fmla="*/ 687359 w 1842380"/>
                <a:gd name="connsiteY14069" fmla="*/ 1165302 h 1847704"/>
                <a:gd name="connsiteX14070" fmla="*/ 687359 w 1842380"/>
                <a:gd name="connsiteY14070" fmla="*/ 1156249 h 1847704"/>
                <a:gd name="connsiteX14071" fmla="*/ 692684 w 1842380"/>
                <a:gd name="connsiteY14071" fmla="*/ 1160509 h 1847704"/>
                <a:gd name="connsiteX14072" fmla="*/ 692684 w 1842380"/>
                <a:gd name="connsiteY14072" fmla="*/ 1160509 h 1847704"/>
                <a:gd name="connsiteX14073" fmla="*/ 692684 w 1842380"/>
                <a:gd name="connsiteY14073" fmla="*/ 1190861 h 1847704"/>
                <a:gd name="connsiteX14074" fmla="*/ 692684 w 1842380"/>
                <a:gd name="connsiteY14074" fmla="*/ 1204173 h 1847704"/>
                <a:gd name="connsiteX14075" fmla="*/ 686827 w 1842380"/>
                <a:gd name="connsiteY14075" fmla="*/ 1211095 h 1847704"/>
                <a:gd name="connsiteX14076" fmla="*/ 686827 w 1842380"/>
                <a:gd name="connsiteY14076" fmla="*/ 1202043 h 1847704"/>
                <a:gd name="connsiteX14077" fmla="*/ 688957 w 1842380"/>
                <a:gd name="connsiteY14077" fmla="*/ 1198848 h 1847704"/>
                <a:gd name="connsiteX14078" fmla="*/ 686827 w 1842380"/>
                <a:gd name="connsiteY14078" fmla="*/ 1197783 h 1847704"/>
                <a:gd name="connsiteX14079" fmla="*/ 686827 w 1842380"/>
                <a:gd name="connsiteY14079" fmla="*/ 1190861 h 1847704"/>
                <a:gd name="connsiteX14080" fmla="*/ 692684 w 1842380"/>
                <a:gd name="connsiteY14080" fmla="*/ 1190861 h 1847704"/>
                <a:gd name="connsiteX14081" fmla="*/ 692684 w 1842380"/>
                <a:gd name="connsiteY14081" fmla="*/ 1190861 h 1847704"/>
                <a:gd name="connsiteX14082" fmla="*/ 692684 w 1842380"/>
                <a:gd name="connsiteY14082" fmla="*/ 1255291 h 1847704"/>
                <a:gd name="connsiteX14083" fmla="*/ 692684 w 1842380"/>
                <a:gd name="connsiteY14083" fmla="*/ 1275525 h 1847704"/>
                <a:gd name="connsiteX14084" fmla="*/ 689489 w 1842380"/>
                <a:gd name="connsiteY14084" fmla="*/ 1271265 h 1847704"/>
                <a:gd name="connsiteX14085" fmla="*/ 687359 w 1842380"/>
                <a:gd name="connsiteY14085" fmla="*/ 1268070 h 1847704"/>
                <a:gd name="connsiteX14086" fmla="*/ 687359 w 1842380"/>
                <a:gd name="connsiteY14086" fmla="*/ 1263810 h 1847704"/>
                <a:gd name="connsiteX14087" fmla="*/ 688424 w 1842380"/>
                <a:gd name="connsiteY14087" fmla="*/ 1261680 h 1847704"/>
                <a:gd name="connsiteX14088" fmla="*/ 692684 w 1842380"/>
                <a:gd name="connsiteY14088" fmla="*/ 1255291 h 1847704"/>
                <a:gd name="connsiteX14089" fmla="*/ 692684 w 1842380"/>
                <a:gd name="connsiteY14089" fmla="*/ 1255291 h 1847704"/>
                <a:gd name="connsiteX14090" fmla="*/ 692684 w 1842380"/>
                <a:gd name="connsiteY14090" fmla="*/ 1363384 h 1847704"/>
                <a:gd name="connsiteX14091" fmla="*/ 692684 w 1842380"/>
                <a:gd name="connsiteY14091" fmla="*/ 1374566 h 1847704"/>
                <a:gd name="connsiteX14092" fmla="*/ 686827 w 1842380"/>
                <a:gd name="connsiteY14092" fmla="*/ 1371371 h 1847704"/>
                <a:gd name="connsiteX14093" fmla="*/ 686827 w 1842380"/>
                <a:gd name="connsiteY14093" fmla="*/ 1361254 h 1847704"/>
                <a:gd name="connsiteX14094" fmla="*/ 692684 w 1842380"/>
                <a:gd name="connsiteY14094" fmla="*/ 1363384 h 1847704"/>
                <a:gd name="connsiteX14095" fmla="*/ 692684 w 1842380"/>
                <a:gd name="connsiteY14095" fmla="*/ 1363384 h 1847704"/>
                <a:gd name="connsiteX14096" fmla="*/ 692684 w 1842380"/>
                <a:gd name="connsiteY14096" fmla="*/ 1424087 h 1847704"/>
                <a:gd name="connsiteX14097" fmla="*/ 692684 w 1842380"/>
                <a:gd name="connsiteY14097" fmla="*/ 1434204 h 1847704"/>
                <a:gd name="connsiteX14098" fmla="*/ 686827 w 1842380"/>
                <a:gd name="connsiteY14098" fmla="*/ 1432074 h 1847704"/>
                <a:gd name="connsiteX14099" fmla="*/ 686827 w 1842380"/>
                <a:gd name="connsiteY14099" fmla="*/ 1420359 h 1847704"/>
                <a:gd name="connsiteX14100" fmla="*/ 692684 w 1842380"/>
                <a:gd name="connsiteY14100" fmla="*/ 1424087 h 1847704"/>
                <a:gd name="connsiteX14101" fmla="*/ 692684 w 1842380"/>
                <a:gd name="connsiteY14101" fmla="*/ 1424087 h 1847704"/>
                <a:gd name="connsiteX14102" fmla="*/ 692684 w 1842380"/>
                <a:gd name="connsiteY14102" fmla="*/ 1556674 h 1847704"/>
                <a:gd name="connsiteX14103" fmla="*/ 692684 w 1842380"/>
                <a:gd name="connsiteY14103" fmla="*/ 1582766 h 1847704"/>
                <a:gd name="connsiteX14104" fmla="*/ 686827 w 1842380"/>
                <a:gd name="connsiteY14104" fmla="*/ 1580636 h 1847704"/>
                <a:gd name="connsiteX14105" fmla="*/ 686827 w 1842380"/>
                <a:gd name="connsiteY14105" fmla="*/ 1554544 h 1847704"/>
                <a:gd name="connsiteX14106" fmla="*/ 692684 w 1842380"/>
                <a:gd name="connsiteY14106" fmla="*/ 1556674 h 1847704"/>
                <a:gd name="connsiteX14107" fmla="*/ 692684 w 1842380"/>
                <a:gd name="connsiteY14107" fmla="*/ 1556674 h 1847704"/>
                <a:gd name="connsiteX14108" fmla="*/ 692684 w 1842380"/>
                <a:gd name="connsiteY14108" fmla="*/ 1710028 h 1847704"/>
                <a:gd name="connsiteX14109" fmla="*/ 692684 w 1842380"/>
                <a:gd name="connsiteY14109" fmla="*/ 1739315 h 1847704"/>
                <a:gd name="connsiteX14110" fmla="*/ 686827 w 1842380"/>
                <a:gd name="connsiteY14110" fmla="*/ 1728133 h 1847704"/>
                <a:gd name="connsiteX14111" fmla="*/ 686827 w 1842380"/>
                <a:gd name="connsiteY14111" fmla="*/ 1706833 h 1847704"/>
                <a:gd name="connsiteX14112" fmla="*/ 692684 w 1842380"/>
                <a:gd name="connsiteY14112" fmla="*/ 1710028 h 1847704"/>
                <a:gd name="connsiteX14113" fmla="*/ 692684 w 1842380"/>
                <a:gd name="connsiteY14113" fmla="*/ 1710028 h 1847704"/>
                <a:gd name="connsiteX14114" fmla="*/ 692684 w 1842380"/>
                <a:gd name="connsiteY14114" fmla="*/ 1800017 h 1847704"/>
                <a:gd name="connsiteX14115" fmla="*/ 692684 w 1842380"/>
                <a:gd name="connsiteY14115" fmla="*/ 1815992 h 1847704"/>
                <a:gd name="connsiteX14116" fmla="*/ 686827 w 1842380"/>
                <a:gd name="connsiteY14116" fmla="*/ 1814927 h 1847704"/>
                <a:gd name="connsiteX14117" fmla="*/ 686827 w 1842380"/>
                <a:gd name="connsiteY14117" fmla="*/ 1798953 h 1847704"/>
                <a:gd name="connsiteX14118" fmla="*/ 692684 w 1842380"/>
                <a:gd name="connsiteY14118" fmla="*/ 1800017 h 1847704"/>
                <a:gd name="connsiteX14119" fmla="*/ 692684 w 1842380"/>
                <a:gd name="connsiteY14119" fmla="*/ 1800017 h 1847704"/>
                <a:gd name="connsiteX14120" fmla="*/ 687359 w 1842380"/>
                <a:gd name="connsiteY14120" fmla="*/ 788838 h 1847704"/>
                <a:gd name="connsiteX14121" fmla="*/ 687359 w 1842380"/>
                <a:gd name="connsiteY14121" fmla="*/ 775526 h 1847704"/>
                <a:gd name="connsiteX14122" fmla="*/ 687359 w 1842380"/>
                <a:gd name="connsiteY14122" fmla="*/ 778721 h 1847704"/>
                <a:gd name="connsiteX14123" fmla="*/ 687359 w 1842380"/>
                <a:gd name="connsiteY14123" fmla="*/ 784579 h 1847704"/>
                <a:gd name="connsiteX14124" fmla="*/ 687359 w 1842380"/>
                <a:gd name="connsiteY14124" fmla="*/ 788838 h 1847704"/>
                <a:gd name="connsiteX14125" fmla="*/ 687359 w 1842380"/>
                <a:gd name="connsiteY14125" fmla="*/ 33782 h 1847704"/>
                <a:gd name="connsiteX14126" fmla="*/ 687359 w 1842380"/>
                <a:gd name="connsiteY14126" fmla="*/ 49756 h 1847704"/>
                <a:gd name="connsiteX14127" fmla="*/ 686294 w 1842380"/>
                <a:gd name="connsiteY14127" fmla="*/ 50821 h 1847704"/>
                <a:gd name="connsiteX14128" fmla="*/ 686294 w 1842380"/>
                <a:gd name="connsiteY14128" fmla="*/ 33782 h 1847704"/>
                <a:gd name="connsiteX14129" fmla="*/ 687359 w 1842380"/>
                <a:gd name="connsiteY14129" fmla="*/ 33782 h 1847704"/>
                <a:gd name="connsiteX14130" fmla="*/ 687359 w 1842380"/>
                <a:gd name="connsiteY14130" fmla="*/ 33782 h 1847704"/>
                <a:gd name="connsiteX14131" fmla="*/ 687359 w 1842380"/>
                <a:gd name="connsiteY14131" fmla="*/ 75315 h 1847704"/>
                <a:gd name="connsiteX14132" fmla="*/ 687359 w 1842380"/>
                <a:gd name="connsiteY14132" fmla="*/ 102472 h 1847704"/>
                <a:gd name="connsiteX14133" fmla="*/ 686294 w 1842380"/>
                <a:gd name="connsiteY14133" fmla="*/ 101407 h 1847704"/>
                <a:gd name="connsiteX14134" fmla="*/ 686294 w 1842380"/>
                <a:gd name="connsiteY14134" fmla="*/ 75315 h 1847704"/>
                <a:gd name="connsiteX14135" fmla="*/ 687359 w 1842380"/>
                <a:gd name="connsiteY14135" fmla="*/ 75315 h 1847704"/>
                <a:gd name="connsiteX14136" fmla="*/ 687359 w 1842380"/>
                <a:gd name="connsiteY14136" fmla="*/ 75315 h 1847704"/>
                <a:gd name="connsiteX14137" fmla="*/ 687359 w 1842380"/>
                <a:gd name="connsiteY14137" fmla="*/ 128031 h 1847704"/>
                <a:gd name="connsiteX14138" fmla="*/ 687359 w 1842380"/>
                <a:gd name="connsiteY14138" fmla="*/ 144005 h 1847704"/>
                <a:gd name="connsiteX14139" fmla="*/ 686294 w 1842380"/>
                <a:gd name="connsiteY14139" fmla="*/ 145070 h 1847704"/>
                <a:gd name="connsiteX14140" fmla="*/ 686294 w 1842380"/>
                <a:gd name="connsiteY14140" fmla="*/ 128031 h 1847704"/>
                <a:gd name="connsiteX14141" fmla="*/ 687359 w 1842380"/>
                <a:gd name="connsiteY14141" fmla="*/ 128031 h 1847704"/>
                <a:gd name="connsiteX14142" fmla="*/ 687359 w 1842380"/>
                <a:gd name="connsiteY14142" fmla="*/ 128031 h 1847704"/>
                <a:gd name="connsiteX14143" fmla="*/ 687359 w 1842380"/>
                <a:gd name="connsiteY14143" fmla="*/ 194591 h 1847704"/>
                <a:gd name="connsiteX14144" fmla="*/ 687359 w 1842380"/>
                <a:gd name="connsiteY14144" fmla="*/ 228137 h 1847704"/>
                <a:gd name="connsiteX14145" fmla="*/ 686294 w 1842380"/>
                <a:gd name="connsiteY14145" fmla="*/ 226007 h 1847704"/>
                <a:gd name="connsiteX14146" fmla="*/ 686294 w 1842380"/>
                <a:gd name="connsiteY14146" fmla="*/ 195656 h 1847704"/>
                <a:gd name="connsiteX14147" fmla="*/ 687359 w 1842380"/>
                <a:gd name="connsiteY14147" fmla="*/ 194591 h 1847704"/>
                <a:gd name="connsiteX14148" fmla="*/ 687359 w 1842380"/>
                <a:gd name="connsiteY14148" fmla="*/ 194591 h 1847704"/>
                <a:gd name="connsiteX14149" fmla="*/ 687359 w 1842380"/>
                <a:gd name="connsiteY14149" fmla="*/ 233994 h 1847704"/>
                <a:gd name="connsiteX14150" fmla="*/ 687359 w 1842380"/>
                <a:gd name="connsiteY14150" fmla="*/ 271268 h 1847704"/>
                <a:gd name="connsiteX14151" fmla="*/ 686294 w 1842380"/>
                <a:gd name="connsiteY14151" fmla="*/ 271268 h 1847704"/>
                <a:gd name="connsiteX14152" fmla="*/ 686294 w 1842380"/>
                <a:gd name="connsiteY14152" fmla="*/ 235059 h 1847704"/>
                <a:gd name="connsiteX14153" fmla="*/ 687359 w 1842380"/>
                <a:gd name="connsiteY14153" fmla="*/ 233994 h 1847704"/>
                <a:gd name="connsiteX14154" fmla="*/ 687359 w 1842380"/>
                <a:gd name="connsiteY14154" fmla="*/ 233994 h 1847704"/>
                <a:gd name="connsiteX14155" fmla="*/ 687359 w 1842380"/>
                <a:gd name="connsiteY14155" fmla="*/ 331971 h 1847704"/>
                <a:gd name="connsiteX14156" fmla="*/ 687359 w 1842380"/>
                <a:gd name="connsiteY14156" fmla="*/ 381491 h 1847704"/>
                <a:gd name="connsiteX14157" fmla="*/ 686294 w 1842380"/>
                <a:gd name="connsiteY14157" fmla="*/ 381491 h 1847704"/>
                <a:gd name="connsiteX14158" fmla="*/ 686294 w 1842380"/>
                <a:gd name="connsiteY14158" fmla="*/ 333036 h 1847704"/>
                <a:gd name="connsiteX14159" fmla="*/ 687359 w 1842380"/>
                <a:gd name="connsiteY14159" fmla="*/ 331971 h 1847704"/>
                <a:gd name="connsiteX14160" fmla="*/ 687359 w 1842380"/>
                <a:gd name="connsiteY14160" fmla="*/ 331971 h 1847704"/>
                <a:gd name="connsiteX14161" fmla="*/ 687359 w 1842380"/>
                <a:gd name="connsiteY14161" fmla="*/ 436869 h 1847704"/>
                <a:gd name="connsiteX14162" fmla="*/ 687359 w 1842380"/>
                <a:gd name="connsiteY14162" fmla="*/ 448051 h 1847704"/>
                <a:gd name="connsiteX14163" fmla="*/ 686294 w 1842380"/>
                <a:gd name="connsiteY14163" fmla="*/ 448051 h 1847704"/>
                <a:gd name="connsiteX14164" fmla="*/ 686294 w 1842380"/>
                <a:gd name="connsiteY14164" fmla="*/ 437934 h 1847704"/>
                <a:gd name="connsiteX14165" fmla="*/ 687359 w 1842380"/>
                <a:gd name="connsiteY14165" fmla="*/ 436869 h 1847704"/>
                <a:gd name="connsiteX14166" fmla="*/ 687359 w 1842380"/>
                <a:gd name="connsiteY14166" fmla="*/ 436869 h 1847704"/>
                <a:gd name="connsiteX14167" fmla="*/ 687359 w 1842380"/>
                <a:gd name="connsiteY14167" fmla="*/ 453376 h 1847704"/>
                <a:gd name="connsiteX14168" fmla="*/ 687359 w 1842380"/>
                <a:gd name="connsiteY14168" fmla="*/ 465623 h 1847704"/>
                <a:gd name="connsiteX14169" fmla="*/ 686294 w 1842380"/>
                <a:gd name="connsiteY14169" fmla="*/ 465623 h 1847704"/>
                <a:gd name="connsiteX14170" fmla="*/ 686294 w 1842380"/>
                <a:gd name="connsiteY14170" fmla="*/ 453376 h 1847704"/>
                <a:gd name="connsiteX14171" fmla="*/ 687359 w 1842380"/>
                <a:gd name="connsiteY14171" fmla="*/ 453376 h 1847704"/>
                <a:gd name="connsiteX14172" fmla="*/ 687359 w 1842380"/>
                <a:gd name="connsiteY14172" fmla="*/ 453376 h 1847704"/>
                <a:gd name="connsiteX14173" fmla="*/ 687359 w 1842380"/>
                <a:gd name="connsiteY14173" fmla="*/ 494909 h 1847704"/>
                <a:gd name="connsiteX14174" fmla="*/ 687359 w 1842380"/>
                <a:gd name="connsiteY14174" fmla="*/ 505027 h 1847704"/>
                <a:gd name="connsiteX14175" fmla="*/ 686294 w 1842380"/>
                <a:gd name="connsiteY14175" fmla="*/ 505027 h 1847704"/>
                <a:gd name="connsiteX14176" fmla="*/ 686294 w 1842380"/>
                <a:gd name="connsiteY14176" fmla="*/ 494909 h 1847704"/>
                <a:gd name="connsiteX14177" fmla="*/ 687359 w 1842380"/>
                <a:gd name="connsiteY14177" fmla="*/ 494909 h 1847704"/>
                <a:gd name="connsiteX14178" fmla="*/ 687359 w 1842380"/>
                <a:gd name="connsiteY14178" fmla="*/ 494909 h 1847704"/>
                <a:gd name="connsiteX14179" fmla="*/ 687359 w 1842380"/>
                <a:gd name="connsiteY14179" fmla="*/ 658381 h 1847704"/>
                <a:gd name="connsiteX14180" fmla="*/ 687359 w 1842380"/>
                <a:gd name="connsiteY14180" fmla="*/ 667433 h 1847704"/>
                <a:gd name="connsiteX14181" fmla="*/ 686294 w 1842380"/>
                <a:gd name="connsiteY14181" fmla="*/ 666368 h 1847704"/>
                <a:gd name="connsiteX14182" fmla="*/ 686294 w 1842380"/>
                <a:gd name="connsiteY14182" fmla="*/ 668498 h 1847704"/>
                <a:gd name="connsiteX14183" fmla="*/ 686294 w 1842380"/>
                <a:gd name="connsiteY14183" fmla="*/ 658381 h 1847704"/>
                <a:gd name="connsiteX14184" fmla="*/ 687359 w 1842380"/>
                <a:gd name="connsiteY14184" fmla="*/ 658381 h 1847704"/>
                <a:gd name="connsiteX14185" fmla="*/ 687359 w 1842380"/>
                <a:gd name="connsiteY14185" fmla="*/ 658381 h 1847704"/>
                <a:gd name="connsiteX14186" fmla="*/ 687359 w 1842380"/>
                <a:gd name="connsiteY14186" fmla="*/ 706836 h 1847704"/>
                <a:gd name="connsiteX14187" fmla="*/ 687359 w 1842380"/>
                <a:gd name="connsiteY14187" fmla="*/ 721746 h 1847704"/>
                <a:gd name="connsiteX14188" fmla="*/ 687359 w 1842380"/>
                <a:gd name="connsiteY14188" fmla="*/ 721746 h 1847704"/>
                <a:gd name="connsiteX14189" fmla="*/ 687359 w 1842380"/>
                <a:gd name="connsiteY14189" fmla="*/ 727603 h 1847704"/>
                <a:gd name="connsiteX14190" fmla="*/ 687359 w 1842380"/>
                <a:gd name="connsiteY14190" fmla="*/ 738785 h 1847704"/>
                <a:gd name="connsiteX14191" fmla="*/ 686294 w 1842380"/>
                <a:gd name="connsiteY14191" fmla="*/ 737720 h 1847704"/>
                <a:gd name="connsiteX14192" fmla="*/ 686294 w 1842380"/>
                <a:gd name="connsiteY14192" fmla="*/ 708434 h 1847704"/>
                <a:gd name="connsiteX14193" fmla="*/ 687359 w 1842380"/>
                <a:gd name="connsiteY14193" fmla="*/ 706836 h 1847704"/>
                <a:gd name="connsiteX14194" fmla="*/ 687359 w 1842380"/>
                <a:gd name="connsiteY14194" fmla="*/ 706836 h 1847704"/>
                <a:gd name="connsiteX14195" fmla="*/ 687359 w 1842380"/>
                <a:gd name="connsiteY14195" fmla="*/ 775526 h 1847704"/>
                <a:gd name="connsiteX14196" fmla="*/ 687359 w 1842380"/>
                <a:gd name="connsiteY14196" fmla="*/ 788838 h 1847704"/>
                <a:gd name="connsiteX14197" fmla="*/ 686294 w 1842380"/>
                <a:gd name="connsiteY14197" fmla="*/ 790968 h 1847704"/>
                <a:gd name="connsiteX14198" fmla="*/ 686294 w 1842380"/>
                <a:gd name="connsiteY14198" fmla="*/ 790968 h 1847704"/>
                <a:gd name="connsiteX14199" fmla="*/ 686294 w 1842380"/>
                <a:gd name="connsiteY14199" fmla="*/ 770734 h 1847704"/>
                <a:gd name="connsiteX14200" fmla="*/ 686294 w 1842380"/>
                <a:gd name="connsiteY14200" fmla="*/ 771799 h 1847704"/>
                <a:gd name="connsiteX14201" fmla="*/ 687359 w 1842380"/>
                <a:gd name="connsiteY14201" fmla="*/ 775526 h 1847704"/>
                <a:gd name="connsiteX14202" fmla="*/ 687359 w 1842380"/>
                <a:gd name="connsiteY14202" fmla="*/ 775526 h 1847704"/>
                <a:gd name="connsiteX14203" fmla="*/ 687359 w 1842380"/>
                <a:gd name="connsiteY14203" fmla="*/ 855398 h 1847704"/>
                <a:gd name="connsiteX14204" fmla="*/ 687359 w 1842380"/>
                <a:gd name="connsiteY14204" fmla="*/ 872438 h 1847704"/>
                <a:gd name="connsiteX14205" fmla="*/ 686294 w 1842380"/>
                <a:gd name="connsiteY14205" fmla="*/ 875633 h 1847704"/>
                <a:gd name="connsiteX14206" fmla="*/ 686294 w 1842380"/>
                <a:gd name="connsiteY14206" fmla="*/ 877762 h 1847704"/>
                <a:gd name="connsiteX14207" fmla="*/ 687359 w 1842380"/>
                <a:gd name="connsiteY14207" fmla="*/ 876697 h 1847704"/>
                <a:gd name="connsiteX14208" fmla="*/ 687359 w 1842380"/>
                <a:gd name="connsiteY14208" fmla="*/ 885750 h 1847704"/>
                <a:gd name="connsiteX14209" fmla="*/ 686294 w 1842380"/>
                <a:gd name="connsiteY14209" fmla="*/ 885750 h 1847704"/>
                <a:gd name="connsiteX14210" fmla="*/ 686294 w 1842380"/>
                <a:gd name="connsiteY14210" fmla="*/ 856463 h 1847704"/>
                <a:gd name="connsiteX14211" fmla="*/ 687359 w 1842380"/>
                <a:gd name="connsiteY14211" fmla="*/ 855398 h 1847704"/>
                <a:gd name="connsiteX14212" fmla="*/ 687359 w 1842380"/>
                <a:gd name="connsiteY14212" fmla="*/ 855398 h 1847704"/>
                <a:gd name="connsiteX14213" fmla="*/ 687359 w 1842380"/>
                <a:gd name="connsiteY14213" fmla="*/ 903854 h 1847704"/>
                <a:gd name="connsiteX14214" fmla="*/ 687359 w 1842380"/>
                <a:gd name="connsiteY14214" fmla="*/ 911841 h 1847704"/>
                <a:gd name="connsiteX14215" fmla="*/ 686294 w 1842380"/>
                <a:gd name="connsiteY14215" fmla="*/ 911841 h 1847704"/>
                <a:gd name="connsiteX14216" fmla="*/ 686294 w 1842380"/>
                <a:gd name="connsiteY14216" fmla="*/ 904919 h 1847704"/>
                <a:gd name="connsiteX14217" fmla="*/ 687359 w 1842380"/>
                <a:gd name="connsiteY14217" fmla="*/ 903854 h 1847704"/>
                <a:gd name="connsiteX14218" fmla="*/ 687359 w 1842380"/>
                <a:gd name="connsiteY14218" fmla="*/ 903854 h 1847704"/>
                <a:gd name="connsiteX14219" fmla="*/ 687359 w 1842380"/>
                <a:gd name="connsiteY14219" fmla="*/ 933140 h 1847704"/>
                <a:gd name="connsiteX14220" fmla="*/ 687359 w 1842380"/>
                <a:gd name="connsiteY14220" fmla="*/ 941128 h 1847704"/>
                <a:gd name="connsiteX14221" fmla="*/ 686294 w 1842380"/>
                <a:gd name="connsiteY14221" fmla="*/ 941128 h 1847704"/>
                <a:gd name="connsiteX14222" fmla="*/ 686294 w 1842380"/>
                <a:gd name="connsiteY14222" fmla="*/ 933140 h 1847704"/>
                <a:gd name="connsiteX14223" fmla="*/ 687359 w 1842380"/>
                <a:gd name="connsiteY14223" fmla="*/ 933140 h 1847704"/>
                <a:gd name="connsiteX14224" fmla="*/ 687359 w 1842380"/>
                <a:gd name="connsiteY14224" fmla="*/ 933140 h 1847704"/>
                <a:gd name="connsiteX14225" fmla="*/ 687359 w 1842380"/>
                <a:gd name="connsiteY14225" fmla="*/ 963492 h 1847704"/>
                <a:gd name="connsiteX14226" fmla="*/ 687359 w 1842380"/>
                <a:gd name="connsiteY14226" fmla="*/ 973609 h 1847704"/>
                <a:gd name="connsiteX14227" fmla="*/ 686294 w 1842380"/>
                <a:gd name="connsiteY14227" fmla="*/ 974674 h 1847704"/>
                <a:gd name="connsiteX14228" fmla="*/ 686294 w 1842380"/>
                <a:gd name="connsiteY14228" fmla="*/ 964557 h 1847704"/>
                <a:gd name="connsiteX14229" fmla="*/ 687359 w 1842380"/>
                <a:gd name="connsiteY14229" fmla="*/ 963492 h 1847704"/>
                <a:gd name="connsiteX14230" fmla="*/ 687359 w 1842380"/>
                <a:gd name="connsiteY14230" fmla="*/ 963492 h 1847704"/>
                <a:gd name="connsiteX14231" fmla="*/ 687359 w 1842380"/>
                <a:gd name="connsiteY14231" fmla="*/ 995973 h 1847704"/>
                <a:gd name="connsiteX14232" fmla="*/ 687359 w 1842380"/>
                <a:gd name="connsiteY14232" fmla="*/ 1018337 h 1847704"/>
                <a:gd name="connsiteX14233" fmla="*/ 686294 w 1842380"/>
                <a:gd name="connsiteY14233" fmla="*/ 1015142 h 1847704"/>
                <a:gd name="connsiteX14234" fmla="*/ 686294 w 1842380"/>
                <a:gd name="connsiteY14234" fmla="*/ 994908 h 1847704"/>
                <a:gd name="connsiteX14235" fmla="*/ 687359 w 1842380"/>
                <a:gd name="connsiteY14235" fmla="*/ 995973 h 1847704"/>
                <a:gd name="connsiteX14236" fmla="*/ 687359 w 1842380"/>
                <a:gd name="connsiteY14236" fmla="*/ 995973 h 1847704"/>
                <a:gd name="connsiteX14237" fmla="*/ 687359 w 1842380"/>
                <a:gd name="connsiteY14237" fmla="*/ 1132288 h 1847704"/>
                <a:gd name="connsiteX14238" fmla="*/ 687359 w 1842380"/>
                <a:gd name="connsiteY14238" fmla="*/ 1140275 h 1847704"/>
                <a:gd name="connsiteX14239" fmla="*/ 686294 w 1842380"/>
                <a:gd name="connsiteY14239" fmla="*/ 1140275 h 1847704"/>
                <a:gd name="connsiteX14240" fmla="*/ 686294 w 1842380"/>
                <a:gd name="connsiteY14240" fmla="*/ 1132288 h 1847704"/>
                <a:gd name="connsiteX14241" fmla="*/ 687359 w 1842380"/>
                <a:gd name="connsiteY14241" fmla="*/ 1132288 h 1847704"/>
                <a:gd name="connsiteX14242" fmla="*/ 687359 w 1842380"/>
                <a:gd name="connsiteY14242" fmla="*/ 1132288 h 1847704"/>
                <a:gd name="connsiteX14243" fmla="*/ 687359 w 1842380"/>
                <a:gd name="connsiteY14243" fmla="*/ 1156249 h 1847704"/>
                <a:gd name="connsiteX14244" fmla="*/ 687359 w 1842380"/>
                <a:gd name="connsiteY14244" fmla="*/ 1165302 h 1847704"/>
                <a:gd name="connsiteX14245" fmla="*/ 686294 w 1842380"/>
                <a:gd name="connsiteY14245" fmla="*/ 1164237 h 1847704"/>
                <a:gd name="connsiteX14246" fmla="*/ 686294 w 1842380"/>
                <a:gd name="connsiteY14246" fmla="*/ 1156249 h 1847704"/>
                <a:gd name="connsiteX14247" fmla="*/ 687359 w 1842380"/>
                <a:gd name="connsiteY14247" fmla="*/ 1156249 h 1847704"/>
                <a:gd name="connsiteX14248" fmla="*/ 687359 w 1842380"/>
                <a:gd name="connsiteY14248" fmla="*/ 1156249 h 1847704"/>
                <a:gd name="connsiteX14249" fmla="*/ 687359 w 1842380"/>
                <a:gd name="connsiteY14249" fmla="*/ 1190861 h 1847704"/>
                <a:gd name="connsiteX14250" fmla="*/ 687359 w 1842380"/>
                <a:gd name="connsiteY14250" fmla="*/ 1197783 h 1847704"/>
                <a:gd name="connsiteX14251" fmla="*/ 686294 w 1842380"/>
                <a:gd name="connsiteY14251" fmla="*/ 1197783 h 1847704"/>
                <a:gd name="connsiteX14252" fmla="*/ 686294 w 1842380"/>
                <a:gd name="connsiteY14252" fmla="*/ 1190861 h 1847704"/>
                <a:gd name="connsiteX14253" fmla="*/ 687359 w 1842380"/>
                <a:gd name="connsiteY14253" fmla="*/ 1190861 h 1847704"/>
                <a:gd name="connsiteX14254" fmla="*/ 687359 w 1842380"/>
                <a:gd name="connsiteY14254" fmla="*/ 1190861 h 1847704"/>
                <a:gd name="connsiteX14255" fmla="*/ 687359 w 1842380"/>
                <a:gd name="connsiteY14255" fmla="*/ 1202043 h 1847704"/>
                <a:gd name="connsiteX14256" fmla="*/ 687359 w 1842380"/>
                <a:gd name="connsiteY14256" fmla="*/ 1211095 h 1847704"/>
                <a:gd name="connsiteX14257" fmla="*/ 686294 w 1842380"/>
                <a:gd name="connsiteY14257" fmla="*/ 1212160 h 1847704"/>
                <a:gd name="connsiteX14258" fmla="*/ 686294 w 1842380"/>
                <a:gd name="connsiteY14258" fmla="*/ 1202043 h 1847704"/>
                <a:gd name="connsiteX14259" fmla="*/ 687359 w 1842380"/>
                <a:gd name="connsiteY14259" fmla="*/ 1202043 h 1847704"/>
                <a:gd name="connsiteX14260" fmla="*/ 687359 w 1842380"/>
                <a:gd name="connsiteY14260" fmla="*/ 1202043 h 1847704"/>
                <a:gd name="connsiteX14261" fmla="*/ 687359 w 1842380"/>
                <a:gd name="connsiteY14261" fmla="*/ 1262745 h 1847704"/>
                <a:gd name="connsiteX14262" fmla="*/ 687359 w 1842380"/>
                <a:gd name="connsiteY14262" fmla="*/ 1267005 h 1847704"/>
                <a:gd name="connsiteX14263" fmla="*/ 687359 w 1842380"/>
                <a:gd name="connsiteY14263" fmla="*/ 1267005 h 1847704"/>
                <a:gd name="connsiteX14264" fmla="*/ 686294 w 1842380"/>
                <a:gd name="connsiteY14264" fmla="*/ 1265940 h 1847704"/>
                <a:gd name="connsiteX14265" fmla="*/ 686294 w 1842380"/>
                <a:gd name="connsiteY14265" fmla="*/ 1263810 h 1847704"/>
                <a:gd name="connsiteX14266" fmla="*/ 687359 w 1842380"/>
                <a:gd name="connsiteY14266" fmla="*/ 1262745 h 1847704"/>
                <a:gd name="connsiteX14267" fmla="*/ 687359 w 1842380"/>
                <a:gd name="connsiteY14267" fmla="*/ 1262745 h 1847704"/>
                <a:gd name="connsiteX14268" fmla="*/ 687359 w 1842380"/>
                <a:gd name="connsiteY14268" fmla="*/ 1360722 h 1847704"/>
                <a:gd name="connsiteX14269" fmla="*/ 687359 w 1842380"/>
                <a:gd name="connsiteY14269" fmla="*/ 1370839 h 1847704"/>
                <a:gd name="connsiteX14270" fmla="*/ 686294 w 1842380"/>
                <a:gd name="connsiteY14270" fmla="*/ 1370839 h 1847704"/>
                <a:gd name="connsiteX14271" fmla="*/ 686294 w 1842380"/>
                <a:gd name="connsiteY14271" fmla="*/ 1360722 h 1847704"/>
                <a:gd name="connsiteX14272" fmla="*/ 687359 w 1842380"/>
                <a:gd name="connsiteY14272" fmla="*/ 1360722 h 1847704"/>
                <a:gd name="connsiteX14273" fmla="*/ 687359 w 1842380"/>
                <a:gd name="connsiteY14273" fmla="*/ 1360722 h 1847704"/>
                <a:gd name="connsiteX14274" fmla="*/ 687359 w 1842380"/>
                <a:gd name="connsiteY14274" fmla="*/ 1420359 h 1847704"/>
                <a:gd name="connsiteX14275" fmla="*/ 687359 w 1842380"/>
                <a:gd name="connsiteY14275" fmla="*/ 1431541 h 1847704"/>
                <a:gd name="connsiteX14276" fmla="*/ 686294 w 1842380"/>
                <a:gd name="connsiteY14276" fmla="*/ 1431541 h 1847704"/>
                <a:gd name="connsiteX14277" fmla="*/ 686294 w 1842380"/>
                <a:gd name="connsiteY14277" fmla="*/ 1419294 h 1847704"/>
                <a:gd name="connsiteX14278" fmla="*/ 687359 w 1842380"/>
                <a:gd name="connsiteY14278" fmla="*/ 1420359 h 1847704"/>
                <a:gd name="connsiteX14279" fmla="*/ 687359 w 1842380"/>
                <a:gd name="connsiteY14279" fmla="*/ 1420359 h 1847704"/>
                <a:gd name="connsiteX14280" fmla="*/ 687359 w 1842380"/>
                <a:gd name="connsiteY14280" fmla="*/ 1554544 h 1847704"/>
                <a:gd name="connsiteX14281" fmla="*/ 687359 w 1842380"/>
                <a:gd name="connsiteY14281" fmla="*/ 1580636 h 1847704"/>
                <a:gd name="connsiteX14282" fmla="*/ 686294 w 1842380"/>
                <a:gd name="connsiteY14282" fmla="*/ 1580636 h 1847704"/>
                <a:gd name="connsiteX14283" fmla="*/ 686294 w 1842380"/>
                <a:gd name="connsiteY14283" fmla="*/ 1554544 h 1847704"/>
                <a:gd name="connsiteX14284" fmla="*/ 687359 w 1842380"/>
                <a:gd name="connsiteY14284" fmla="*/ 1554544 h 1847704"/>
                <a:gd name="connsiteX14285" fmla="*/ 687359 w 1842380"/>
                <a:gd name="connsiteY14285" fmla="*/ 1554544 h 1847704"/>
                <a:gd name="connsiteX14286" fmla="*/ 687359 w 1842380"/>
                <a:gd name="connsiteY14286" fmla="*/ 1706301 h 1847704"/>
                <a:gd name="connsiteX14287" fmla="*/ 687359 w 1842380"/>
                <a:gd name="connsiteY14287" fmla="*/ 1727600 h 1847704"/>
                <a:gd name="connsiteX14288" fmla="*/ 687359 w 1842380"/>
                <a:gd name="connsiteY14288" fmla="*/ 1726535 h 1847704"/>
                <a:gd name="connsiteX14289" fmla="*/ 686294 w 1842380"/>
                <a:gd name="connsiteY14289" fmla="*/ 1726535 h 1847704"/>
                <a:gd name="connsiteX14290" fmla="*/ 686294 w 1842380"/>
                <a:gd name="connsiteY14290" fmla="*/ 1705236 h 1847704"/>
                <a:gd name="connsiteX14291" fmla="*/ 687359 w 1842380"/>
                <a:gd name="connsiteY14291" fmla="*/ 1706301 h 1847704"/>
                <a:gd name="connsiteX14292" fmla="*/ 687359 w 1842380"/>
                <a:gd name="connsiteY14292" fmla="*/ 1706301 h 1847704"/>
                <a:gd name="connsiteX14293" fmla="*/ 687359 w 1842380"/>
                <a:gd name="connsiteY14293" fmla="*/ 1798953 h 1847704"/>
                <a:gd name="connsiteX14294" fmla="*/ 687359 w 1842380"/>
                <a:gd name="connsiteY14294" fmla="*/ 1814927 h 1847704"/>
                <a:gd name="connsiteX14295" fmla="*/ 686294 w 1842380"/>
                <a:gd name="connsiteY14295" fmla="*/ 1814927 h 1847704"/>
                <a:gd name="connsiteX14296" fmla="*/ 686294 w 1842380"/>
                <a:gd name="connsiteY14296" fmla="*/ 1798953 h 1847704"/>
                <a:gd name="connsiteX14297" fmla="*/ 687359 w 1842380"/>
                <a:gd name="connsiteY14297" fmla="*/ 1798953 h 1847704"/>
                <a:gd name="connsiteX14298" fmla="*/ 687359 w 1842380"/>
                <a:gd name="connsiteY14298" fmla="*/ 1798953 h 1847704"/>
                <a:gd name="connsiteX14299" fmla="*/ 686294 w 1842380"/>
                <a:gd name="connsiteY14299" fmla="*/ 1082767 h 1847704"/>
                <a:gd name="connsiteX14300" fmla="*/ 686294 w 1842380"/>
                <a:gd name="connsiteY14300" fmla="*/ 1080637 h 1847704"/>
                <a:gd name="connsiteX14301" fmla="*/ 686294 w 1842380"/>
                <a:gd name="connsiteY14301" fmla="*/ 1080637 h 1847704"/>
                <a:gd name="connsiteX14302" fmla="*/ 686294 w 1842380"/>
                <a:gd name="connsiteY14302" fmla="*/ 1082767 h 1847704"/>
                <a:gd name="connsiteX14303" fmla="*/ 686294 w 1842380"/>
                <a:gd name="connsiteY14303" fmla="*/ 1082767 h 1847704"/>
                <a:gd name="connsiteX14304" fmla="*/ 686294 w 1842380"/>
                <a:gd name="connsiteY14304" fmla="*/ 33782 h 1847704"/>
                <a:gd name="connsiteX14305" fmla="*/ 686294 w 1842380"/>
                <a:gd name="connsiteY14305" fmla="*/ 50821 h 1847704"/>
                <a:gd name="connsiteX14306" fmla="*/ 672982 w 1842380"/>
                <a:gd name="connsiteY14306" fmla="*/ 55081 h 1847704"/>
                <a:gd name="connsiteX14307" fmla="*/ 672982 w 1842380"/>
                <a:gd name="connsiteY14307" fmla="*/ 38042 h 1847704"/>
                <a:gd name="connsiteX14308" fmla="*/ 686294 w 1842380"/>
                <a:gd name="connsiteY14308" fmla="*/ 33782 h 1847704"/>
                <a:gd name="connsiteX14309" fmla="*/ 686294 w 1842380"/>
                <a:gd name="connsiteY14309" fmla="*/ 33782 h 1847704"/>
                <a:gd name="connsiteX14310" fmla="*/ 686294 w 1842380"/>
                <a:gd name="connsiteY14310" fmla="*/ 75315 h 1847704"/>
                <a:gd name="connsiteX14311" fmla="*/ 686294 w 1842380"/>
                <a:gd name="connsiteY14311" fmla="*/ 101407 h 1847704"/>
                <a:gd name="connsiteX14312" fmla="*/ 672982 w 1842380"/>
                <a:gd name="connsiteY14312" fmla="*/ 86497 h 1847704"/>
                <a:gd name="connsiteX14313" fmla="*/ 672982 w 1842380"/>
                <a:gd name="connsiteY14313" fmla="*/ 63068 h 1847704"/>
                <a:gd name="connsiteX14314" fmla="*/ 686294 w 1842380"/>
                <a:gd name="connsiteY14314" fmla="*/ 75315 h 1847704"/>
                <a:gd name="connsiteX14315" fmla="*/ 686294 w 1842380"/>
                <a:gd name="connsiteY14315" fmla="*/ 75315 h 1847704"/>
                <a:gd name="connsiteX14316" fmla="*/ 686294 w 1842380"/>
                <a:gd name="connsiteY14316" fmla="*/ 128031 h 1847704"/>
                <a:gd name="connsiteX14317" fmla="*/ 686294 w 1842380"/>
                <a:gd name="connsiteY14317" fmla="*/ 145070 h 1847704"/>
                <a:gd name="connsiteX14318" fmla="*/ 672982 w 1842380"/>
                <a:gd name="connsiteY14318" fmla="*/ 147200 h 1847704"/>
                <a:gd name="connsiteX14319" fmla="*/ 672982 w 1842380"/>
                <a:gd name="connsiteY14319" fmla="*/ 131226 h 1847704"/>
                <a:gd name="connsiteX14320" fmla="*/ 686294 w 1842380"/>
                <a:gd name="connsiteY14320" fmla="*/ 128031 h 1847704"/>
                <a:gd name="connsiteX14321" fmla="*/ 686294 w 1842380"/>
                <a:gd name="connsiteY14321" fmla="*/ 128031 h 1847704"/>
                <a:gd name="connsiteX14322" fmla="*/ 686294 w 1842380"/>
                <a:gd name="connsiteY14322" fmla="*/ 195656 h 1847704"/>
                <a:gd name="connsiteX14323" fmla="*/ 686294 w 1842380"/>
                <a:gd name="connsiteY14323" fmla="*/ 226007 h 1847704"/>
                <a:gd name="connsiteX14324" fmla="*/ 680437 w 1842380"/>
                <a:gd name="connsiteY14324" fmla="*/ 203643 h 1847704"/>
                <a:gd name="connsiteX14325" fmla="*/ 686294 w 1842380"/>
                <a:gd name="connsiteY14325" fmla="*/ 195656 h 1847704"/>
                <a:gd name="connsiteX14326" fmla="*/ 686294 w 1842380"/>
                <a:gd name="connsiteY14326" fmla="*/ 195656 h 1847704"/>
                <a:gd name="connsiteX14327" fmla="*/ 686294 w 1842380"/>
                <a:gd name="connsiteY14327" fmla="*/ 235059 h 1847704"/>
                <a:gd name="connsiteX14328" fmla="*/ 686294 w 1842380"/>
                <a:gd name="connsiteY14328" fmla="*/ 271268 h 1847704"/>
                <a:gd name="connsiteX14329" fmla="*/ 672982 w 1842380"/>
                <a:gd name="connsiteY14329" fmla="*/ 281385 h 1847704"/>
                <a:gd name="connsiteX14330" fmla="*/ 672982 w 1842380"/>
                <a:gd name="connsiteY14330" fmla="*/ 244111 h 1847704"/>
                <a:gd name="connsiteX14331" fmla="*/ 686294 w 1842380"/>
                <a:gd name="connsiteY14331" fmla="*/ 235059 h 1847704"/>
                <a:gd name="connsiteX14332" fmla="*/ 686294 w 1842380"/>
                <a:gd name="connsiteY14332" fmla="*/ 235059 h 1847704"/>
                <a:gd name="connsiteX14333" fmla="*/ 686294 w 1842380"/>
                <a:gd name="connsiteY14333" fmla="*/ 333036 h 1847704"/>
                <a:gd name="connsiteX14334" fmla="*/ 686294 w 1842380"/>
                <a:gd name="connsiteY14334" fmla="*/ 381491 h 1847704"/>
                <a:gd name="connsiteX14335" fmla="*/ 672982 w 1842380"/>
                <a:gd name="connsiteY14335" fmla="*/ 383621 h 1847704"/>
                <a:gd name="connsiteX14336" fmla="*/ 672982 w 1842380"/>
                <a:gd name="connsiteY14336" fmla="*/ 342088 h 1847704"/>
                <a:gd name="connsiteX14337" fmla="*/ 675112 w 1842380"/>
                <a:gd name="connsiteY14337" fmla="*/ 342088 h 1847704"/>
                <a:gd name="connsiteX14338" fmla="*/ 686294 w 1842380"/>
                <a:gd name="connsiteY14338" fmla="*/ 333036 h 1847704"/>
                <a:gd name="connsiteX14339" fmla="*/ 686294 w 1842380"/>
                <a:gd name="connsiteY14339" fmla="*/ 333036 h 1847704"/>
                <a:gd name="connsiteX14340" fmla="*/ 686294 w 1842380"/>
                <a:gd name="connsiteY14340" fmla="*/ 437934 h 1847704"/>
                <a:gd name="connsiteX14341" fmla="*/ 686294 w 1842380"/>
                <a:gd name="connsiteY14341" fmla="*/ 448051 h 1847704"/>
                <a:gd name="connsiteX14342" fmla="*/ 683099 w 1842380"/>
                <a:gd name="connsiteY14342" fmla="*/ 450181 h 1847704"/>
                <a:gd name="connsiteX14343" fmla="*/ 683099 w 1842380"/>
                <a:gd name="connsiteY14343" fmla="*/ 451246 h 1847704"/>
                <a:gd name="connsiteX14344" fmla="*/ 682034 w 1842380"/>
                <a:gd name="connsiteY14344" fmla="*/ 451246 h 1847704"/>
                <a:gd name="connsiteX14345" fmla="*/ 686294 w 1842380"/>
                <a:gd name="connsiteY14345" fmla="*/ 453376 h 1847704"/>
                <a:gd name="connsiteX14346" fmla="*/ 686294 w 1842380"/>
                <a:gd name="connsiteY14346" fmla="*/ 465623 h 1847704"/>
                <a:gd name="connsiteX14347" fmla="*/ 672982 w 1842380"/>
                <a:gd name="connsiteY14347" fmla="*/ 459766 h 1847704"/>
                <a:gd name="connsiteX14348" fmla="*/ 672982 w 1842380"/>
                <a:gd name="connsiteY14348" fmla="*/ 446454 h 1847704"/>
                <a:gd name="connsiteX14349" fmla="*/ 674047 w 1842380"/>
                <a:gd name="connsiteY14349" fmla="*/ 445389 h 1847704"/>
                <a:gd name="connsiteX14350" fmla="*/ 686294 w 1842380"/>
                <a:gd name="connsiteY14350" fmla="*/ 437934 h 1847704"/>
                <a:gd name="connsiteX14351" fmla="*/ 686294 w 1842380"/>
                <a:gd name="connsiteY14351" fmla="*/ 437934 h 1847704"/>
                <a:gd name="connsiteX14352" fmla="*/ 686294 w 1842380"/>
                <a:gd name="connsiteY14352" fmla="*/ 494909 h 1847704"/>
                <a:gd name="connsiteX14353" fmla="*/ 686294 w 1842380"/>
                <a:gd name="connsiteY14353" fmla="*/ 505027 h 1847704"/>
                <a:gd name="connsiteX14354" fmla="*/ 685229 w 1842380"/>
                <a:gd name="connsiteY14354" fmla="*/ 505027 h 1847704"/>
                <a:gd name="connsiteX14355" fmla="*/ 672982 w 1842380"/>
                <a:gd name="connsiteY14355" fmla="*/ 516209 h 1847704"/>
                <a:gd name="connsiteX14356" fmla="*/ 672982 w 1842380"/>
                <a:gd name="connsiteY14356" fmla="*/ 503962 h 1847704"/>
                <a:gd name="connsiteX14357" fmla="*/ 674047 w 1842380"/>
                <a:gd name="connsiteY14357" fmla="*/ 502897 h 1847704"/>
                <a:gd name="connsiteX14358" fmla="*/ 672982 w 1842380"/>
                <a:gd name="connsiteY14358" fmla="*/ 502897 h 1847704"/>
                <a:gd name="connsiteX14359" fmla="*/ 672982 w 1842380"/>
                <a:gd name="connsiteY14359" fmla="*/ 490650 h 1847704"/>
                <a:gd name="connsiteX14360" fmla="*/ 684164 w 1842380"/>
                <a:gd name="connsiteY14360" fmla="*/ 494909 h 1847704"/>
                <a:gd name="connsiteX14361" fmla="*/ 686294 w 1842380"/>
                <a:gd name="connsiteY14361" fmla="*/ 494909 h 1847704"/>
                <a:gd name="connsiteX14362" fmla="*/ 686294 w 1842380"/>
                <a:gd name="connsiteY14362" fmla="*/ 494909 h 1847704"/>
                <a:gd name="connsiteX14363" fmla="*/ 686294 w 1842380"/>
                <a:gd name="connsiteY14363" fmla="*/ 658381 h 1847704"/>
                <a:gd name="connsiteX14364" fmla="*/ 686294 w 1842380"/>
                <a:gd name="connsiteY14364" fmla="*/ 668498 h 1847704"/>
                <a:gd name="connsiteX14365" fmla="*/ 676177 w 1842380"/>
                <a:gd name="connsiteY14365" fmla="*/ 686602 h 1847704"/>
                <a:gd name="connsiteX14366" fmla="*/ 676177 w 1842380"/>
                <a:gd name="connsiteY14366" fmla="*/ 686602 h 1847704"/>
                <a:gd name="connsiteX14367" fmla="*/ 672982 w 1842380"/>
                <a:gd name="connsiteY14367" fmla="*/ 689797 h 1847704"/>
                <a:gd name="connsiteX14368" fmla="*/ 672982 w 1842380"/>
                <a:gd name="connsiteY14368" fmla="*/ 678615 h 1847704"/>
                <a:gd name="connsiteX14369" fmla="*/ 672982 w 1842380"/>
                <a:gd name="connsiteY14369" fmla="*/ 651459 h 1847704"/>
                <a:gd name="connsiteX14370" fmla="*/ 672982 w 1842380"/>
                <a:gd name="connsiteY14370" fmla="*/ 642406 h 1847704"/>
                <a:gd name="connsiteX14371" fmla="*/ 685229 w 1842380"/>
                <a:gd name="connsiteY14371" fmla="*/ 656783 h 1847704"/>
                <a:gd name="connsiteX14372" fmla="*/ 686294 w 1842380"/>
                <a:gd name="connsiteY14372" fmla="*/ 658381 h 1847704"/>
                <a:gd name="connsiteX14373" fmla="*/ 686294 w 1842380"/>
                <a:gd name="connsiteY14373" fmla="*/ 658381 h 1847704"/>
                <a:gd name="connsiteX14374" fmla="*/ 686294 w 1842380"/>
                <a:gd name="connsiteY14374" fmla="*/ 707901 h 1847704"/>
                <a:gd name="connsiteX14375" fmla="*/ 686294 w 1842380"/>
                <a:gd name="connsiteY14375" fmla="*/ 737188 h 1847704"/>
                <a:gd name="connsiteX14376" fmla="*/ 680437 w 1842380"/>
                <a:gd name="connsiteY14376" fmla="*/ 729201 h 1847704"/>
                <a:gd name="connsiteX14377" fmla="*/ 672450 w 1842380"/>
                <a:gd name="connsiteY14377" fmla="*/ 723343 h 1847704"/>
                <a:gd name="connsiteX14378" fmla="*/ 672450 w 1842380"/>
                <a:gd name="connsiteY14378" fmla="*/ 714291 h 1847704"/>
                <a:gd name="connsiteX14379" fmla="*/ 680437 w 1842380"/>
                <a:gd name="connsiteY14379" fmla="*/ 720148 h 1847704"/>
                <a:gd name="connsiteX14380" fmla="*/ 682567 w 1842380"/>
                <a:gd name="connsiteY14380" fmla="*/ 714291 h 1847704"/>
                <a:gd name="connsiteX14381" fmla="*/ 686294 w 1842380"/>
                <a:gd name="connsiteY14381" fmla="*/ 707901 h 1847704"/>
                <a:gd name="connsiteX14382" fmla="*/ 686294 w 1842380"/>
                <a:gd name="connsiteY14382" fmla="*/ 707901 h 1847704"/>
                <a:gd name="connsiteX14383" fmla="*/ 686294 w 1842380"/>
                <a:gd name="connsiteY14383" fmla="*/ 770734 h 1847704"/>
                <a:gd name="connsiteX14384" fmla="*/ 686294 w 1842380"/>
                <a:gd name="connsiteY14384" fmla="*/ 790968 h 1847704"/>
                <a:gd name="connsiteX14385" fmla="*/ 683099 w 1842380"/>
                <a:gd name="connsiteY14385" fmla="*/ 797891 h 1847704"/>
                <a:gd name="connsiteX14386" fmla="*/ 678839 w 1842380"/>
                <a:gd name="connsiteY14386" fmla="*/ 803748 h 1847704"/>
                <a:gd name="connsiteX14387" fmla="*/ 675645 w 1842380"/>
                <a:gd name="connsiteY14387" fmla="*/ 808008 h 1847704"/>
                <a:gd name="connsiteX14388" fmla="*/ 673515 w 1842380"/>
                <a:gd name="connsiteY14388" fmla="*/ 810137 h 1847704"/>
                <a:gd name="connsiteX14389" fmla="*/ 673515 w 1842380"/>
                <a:gd name="connsiteY14389" fmla="*/ 757422 h 1847704"/>
                <a:gd name="connsiteX14390" fmla="*/ 677774 w 1842380"/>
                <a:gd name="connsiteY14390" fmla="*/ 760617 h 1847704"/>
                <a:gd name="connsiteX14391" fmla="*/ 682034 w 1842380"/>
                <a:gd name="connsiteY14391" fmla="*/ 762747 h 1847704"/>
                <a:gd name="connsiteX14392" fmla="*/ 683099 w 1842380"/>
                <a:gd name="connsiteY14392" fmla="*/ 765942 h 1847704"/>
                <a:gd name="connsiteX14393" fmla="*/ 685229 w 1842380"/>
                <a:gd name="connsiteY14393" fmla="*/ 768072 h 1847704"/>
                <a:gd name="connsiteX14394" fmla="*/ 686294 w 1842380"/>
                <a:gd name="connsiteY14394" fmla="*/ 770734 h 1847704"/>
                <a:gd name="connsiteX14395" fmla="*/ 686294 w 1842380"/>
                <a:gd name="connsiteY14395" fmla="*/ 770734 h 1847704"/>
                <a:gd name="connsiteX14396" fmla="*/ 686294 w 1842380"/>
                <a:gd name="connsiteY14396" fmla="*/ 856463 h 1847704"/>
                <a:gd name="connsiteX14397" fmla="*/ 686294 w 1842380"/>
                <a:gd name="connsiteY14397" fmla="*/ 885750 h 1847704"/>
                <a:gd name="connsiteX14398" fmla="*/ 680437 w 1842380"/>
                <a:gd name="connsiteY14398" fmla="*/ 904919 h 1847704"/>
                <a:gd name="connsiteX14399" fmla="*/ 680437 w 1842380"/>
                <a:gd name="connsiteY14399" fmla="*/ 907049 h 1847704"/>
                <a:gd name="connsiteX14400" fmla="*/ 686294 w 1842380"/>
                <a:gd name="connsiteY14400" fmla="*/ 904919 h 1847704"/>
                <a:gd name="connsiteX14401" fmla="*/ 686294 w 1842380"/>
                <a:gd name="connsiteY14401" fmla="*/ 911841 h 1847704"/>
                <a:gd name="connsiteX14402" fmla="*/ 679372 w 1842380"/>
                <a:gd name="connsiteY14402" fmla="*/ 936868 h 1847704"/>
                <a:gd name="connsiteX14403" fmla="*/ 679372 w 1842380"/>
                <a:gd name="connsiteY14403" fmla="*/ 938998 h 1847704"/>
                <a:gd name="connsiteX14404" fmla="*/ 686294 w 1842380"/>
                <a:gd name="connsiteY14404" fmla="*/ 933140 h 1847704"/>
                <a:gd name="connsiteX14405" fmla="*/ 686294 w 1842380"/>
                <a:gd name="connsiteY14405" fmla="*/ 941128 h 1847704"/>
                <a:gd name="connsiteX14406" fmla="*/ 682034 w 1842380"/>
                <a:gd name="connsiteY14406" fmla="*/ 967219 h 1847704"/>
                <a:gd name="connsiteX14407" fmla="*/ 682034 w 1842380"/>
                <a:gd name="connsiteY14407" fmla="*/ 969349 h 1847704"/>
                <a:gd name="connsiteX14408" fmla="*/ 686294 w 1842380"/>
                <a:gd name="connsiteY14408" fmla="*/ 965089 h 1847704"/>
                <a:gd name="connsiteX14409" fmla="*/ 686294 w 1842380"/>
                <a:gd name="connsiteY14409" fmla="*/ 975206 h 1847704"/>
                <a:gd name="connsiteX14410" fmla="*/ 686294 w 1842380"/>
                <a:gd name="connsiteY14410" fmla="*/ 995440 h 1847704"/>
                <a:gd name="connsiteX14411" fmla="*/ 686294 w 1842380"/>
                <a:gd name="connsiteY14411" fmla="*/ 1015675 h 1847704"/>
                <a:gd name="connsiteX14412" fmla="*/ 685229 w 1842380"/>
                <a:gd name="connsiteY14412" fmla="*/ 1008752 h 1847704"/>
                <a:gd name="connsiteX14413" fmla="*/ 683099 w 1842380"/>
                <a:gd name="connsiteY14413" fmla="*/ 1001830 h 1847704"/>
                <a:gd name="connsiteX14414" fmla="*/ 678839 w 1842380"/>
                <a:gd name="connsiteY14414" fmla="*/ 978401 h 1847704"/>
                <a:gd name="connsiteX14415" fmla="*/ 676709 w 1842380"/>
                <a:gd name="connsiteY14415" fmla="*/ 971479 h 1847704"/>
                <a:gd name="connsiteX14416" fmla="*/ 674580 w 1842380"/>
                <a:gd name="connsiteY14416" fmla="*/ 963492 h 1847704"/>
                <a:gd name="connsiteX14417" fmla="*/ 673515 w 1842380"/>
                <a:gd name="connsiteY14417" fmla="*/ 962427 h 1847704"/>
                <a:gd name="connsiteX14418" fmla="*/ 673515 w 1842380"/>
                <a:gd name="connsiteY14418" fmla="*/ 955504 h 1847704"/>
                <a:gd name="connsiteX14419" fmla="*/ 674580 w 1842380"/>
                <a:gd name="connsiteY14419" fmla="*/ 956569 h 1847704"/>
                <a:gd name="connsiteX14420" fmla="*/ 675645 w 1842380"/>
                <a:gd name="connsiteY14420" fmla="*/ 946452 h 1847704"/>
                <a:gd name="connsiteX14421" fmla="*/ 674580 w 1842380"/>
                <a:gd name="connsiteY14421" fmla="*/ 939530 h 1847704"/>
                <a:gd name="connsiteX14422" fmla="*/ 675645 w 1842380"/>
                <a:gd name="connsiteY14422" fmla="*/ 916101 h 1847704"/>
                <a:gd name="connsiteX14423" fmla="*/ 673515 w 1842380"/>
                <a:gd name="connsiteY14423" fmla="*/ 913971 h 1847704"/>
                <a:gd name="connsiteX14424" fmla="*/ 673515 w 1842380"/>
                <a:gd name="connsiteY14424" fmla="*/ 907049 h 1847704"/>
                <a:gd name="connsiteX14425" fmla="*/ 675645 w 1842380"/>
                <a:gd name="connsiteY14425" fmla="*/ 907049 h 1847704"/>
                <a:gd name="connsiteX14426" fmla="*/ 679904 w 1842380"/>
                <a:gd name="connsiteY14426" fmla="*/ 884685 h 1847704"/>
                <a:gd name="connsiteX14427" fmla="*/ 680969 w 1842380"/>
                <a:gd name="connsiteY14427" fmla="*/ 877762 h 1847704"/>
                <a:gd name="connsiteX14428" fmla="*/ 686294 w 1842380"/>
                <a:gd name="connsiteY14428" fmla="*/ 856463 h 1847704"/>
                <a:gd name="connsiteX14429" fmla="*/ 686294 w 1842380"/>
                <a:gd name="connsiteY14429" fmla="*/ 856463 h 1847704"/>
                <a:gd name="connsiteX14430" fmla="*/ 686294 w 1842380"/>
                <a:gd name="connsiteY14430" fmla="*/ 1080637 h 1847704"/>
                <a:gd name="connsiteX14431" fmla="*/ 686294 w 1842380"/>
                <a:gd name="connsiteY14431" fmla="*/ 1082767 h 1847704"/>
                <a:gd name="connsiteX14432" fmla="*/ 685229 w 1842380"/>
                <a:gd name="connsiteY14432" fmla="*/ 1085962 h 1847704"/>
                <a:gd name="connsiteX14433" fmla="*/ 683099 w 1842380"/>
                <a:gd name="connsiteY14433" fmla="*/ 1088092 h 1847704"/>
                <a:gd name="connsiteX14434" fmla="*/ 680969 w 1842380"/>
                <a:gd name="connsiteY14434" fmla="*/ 1089157 h 1847704"/>
                <a:gd name="connsiteX14435" fmla="*/ 678839 w 1842380"/>
                <a:gd name="connsiteY14435" fmla="*/ 1090222 h 1847704"/>
                <a:gd name="connsiteX14436" fmla="*/ 676709 w 1842380"/>
                <a:gd name="connsiteY14436" fmla="*/ 1089157 h 1847704"/>
                <a:gd name="connsiteX14437" fmla="*/ 674580 w 1842380"/>
                <a:gd name="connsiteY14437" fmla="*/ 1087027 h 1847704"/>
                <a:gd name="connsiteX14438" fmla="*/ 673515 w 1842380"/>
                <a:gd name="connsiteY14438" fmla="*/ 1084897 h 1847704"/>
                <a:gd name="connsiteX14439" fmla="*/ 673515 w 1842380"/>
                <a:gd name="connsiteY14439" fmla="*/ 1084897 h 1847704"/>
                <a:gd name="connsiteX14440" fmla="*/ 673515 w 1842380"/>
                <a:gd name="connsiteY14440" fmla="*/ 1039636 h 1847704"/>
                <a:gd name="connsiteX14441" fmla="*/ 674580 w 1842380"/>
                <a:gd name="connsiteY14441" fmla="*/ 1038571 h 1847704"/>
                <a:gd name="connsiteX14442" fmla="*/ 675645 w 1842380"/>
                <a:gd name="connsiteY14442" fmla="*/ 1038571 h 1847704"/>
                <a:gd name="connsiteX14443" fmla="*/ 677774 w 1842380"/>
                <a:gd name="connsiteY14443" fmla="*/ 1037506 h 1847704"/>
                <a:gd name="connsiteX14444" fmla="*/ 679904 w 1842380"/>
                <a:gd name="connsiteY14444" fmla="*/ 1038571 h 1847704"/>
                <a:gd name="connsiteX14445" fmla="*/ 682034 w 1842380"/>
                <a:gd name="connsiteY14445" fmla="*/ 1039636 h 1847704"/>
                <a:gd name="connsiteX14446" fmla="*/ 683099 w 1842380"/>
                <a:gd name="connsiteY14446" fmla="*/ 1040701 h 1847704"/>
                <a:gd name="connsiteX14447" fmla="*/ 683099 w 1842380"/>
                <a:gd name="connsiteY14447" fmla="*/ 1043896 h 1847704"/>
                <a:gd name="connsiteX14448" fmla="*/ 683099 w 1842380"/>
                <a:gd name="connsiteY14448" fmla="*/ 1047091 h 1847704"/>
                <a:gd name="connsiteX14449" fmla="*/ 683099 w 1842380"/>
                <a:gd name="connsiteY14449" fmla="*/ 1050286 h 1847704"/>
                <a:gd name="connsiteX14450" fmla="*/ 683099 w 1842380"/>
                <a:gd name="connsiteY14450" fmla="*/ 1052416 h 1847704"/>
                <a:gd name="connsiteX14451" fmla="*/ 682034 w 1842380"/>
                <a:gd name="connsiteY14451" fmla="*/ 1053481 h 1847704"/>
                <a:gd name="connsiteX14452" fmla="*/ 679904 w 1842380"/>
                <a:gd name="connsiteY14452" fmla="*/ 1055611 h 1847704"/>
                <a:gd name="connsiteX14453" fmla="*/ 678307 w 1842380"/>
                <a:gd name="connsiteY14453" fmla="*/ 1058273 h 1847704"/>
                <a:gd name="connsiteX14454" fmla="*/ 677242 w 1842380"/>
                <a:gd name="connsiteY14454" fmla="*/ 1060403 h 1847704"/>
                <a:gd name="connsiteX14455" fmla="*/ 675112 w 1842380"/>
                <a:gd name="connsiteY14455" fmla="*/ 1061468 h 1847704"/>
                <a:gd name="connsiteX14456" fmla="*/ 674047 w 1842380"/>
                <a:gd name="connsiteY14456" fmla="*/ 1062533 h 1847704"/>
                <a:gd name="connsiteX14457" fmla="*/ 674047 w 1842380"/>
                <a:gd name="connsiteY14457" fmla="*/ 1063598 h 1847704"/>
                <a:gd name="connsiteX14458" fmla="*/ 674047 w 1842380"/>
                <a:gd name="connsiteY14458" fmla="*/ 1064663 h 1847704"/>
                <a:gd name="connsiteX14459" fmla="*/ 674047 w 1842380"/>
                <a:gd name="connsiteY14459" fmla="*/ 1066793 h 1847704"/>
                <a:gd name="connsiteX14460" fmla="*/ 675112 w 1842380"/>
                <a:gd name="connsiteY14460" fmla="*/ 1067858 h 1847704"/>
                <a:gd name="connsiteX14461" fmla="*/ 677242 w 1842380"/>
                <a:gd name="connsiteY14461" fmla="*/ 1069988 h 1847704"/>
                <a:gd name="connsiteX14462" fmla="*/ 679372 w 1842380"/>
                <a:gd name="connsiteY14462" fmla="*/ 1071053 h 1847704"/>
                <a:gd name="connsiteX14463" fmla="*/ 681502 w 1842380"/>
                <a:gd name="connsiteY14463" fmla="*/ 1073183 h 1847704"/>
                <a:gd name="connsiteX14464" fmla="*/ 682567 w 1842380"/>
                <a:gd name="connsiteY14464" fmla="*/ 1074248 h 1847704"/>
                <a:gd name="connsiteX14465" fmla="*/ 683632 w 1842380"/>
                <a:gd name="connsiteY14465" fmla="*/ 1076377 h 1847704"/>
                <a:gd name="connsiteX14466" fmla="*/ 684697 w 1842380"/>
                <a:gd name="connsiteY14466" fmla="*/ 1077442 h 1847704"/>
                <a:gd name="connsiteX14467" fmla="*/ 686294 w 1842380"/>
                <a:gd name="connsiteY14467" fmla="*/ 1080637 h 1847704"/>
                <a:gd name="connsiteX14468" fmla="*/ 686294 w 1842380"/>
                <a:gd name="connsiteY14468" fmla="*/ 1080637 h 1847704"/>
                <a:gd name="connsiteX14469" fmla="*/ 686294 w 1842380"/>
                <a:gd name="connsiteY14469" fmla="*/ 1132288 h 1847704"/>
                <a:gd name="connsiteX14470" fmla="*/ 686294 w 1842380"/>
                <a:gd name="connsiteY14470" fmla="*/ 1140275 h 1847704"/>
                <a:gd name="connsiteX14471" fmla="*/ 676177 w 1842380"/>
                <a:gd name="connsiteY14471" fmla="*/ 1151457 h 1847704"/>
                <a:gd name="connsiteX14472" fmla="*/ 680437 w 1842380"/>
                <a:gd name="connsiteY14472" fmla="*/ 1152522 h 1847704"/>
                <a:gd name="connsiteX14473" fmla="*/ 686294 w 1842380"/>
                <a:gd name="connsiteY14473" fmla="*/ 1155717 h 1847704"/>
                <a:gd name="connsiteX14474" fmla="*/ 686294 w 1842380"/>
                <a:gd name="connsiteY14474" fmla="*/ 1163704 h 1847704"/>
                <a:gd name="connsiteX14475" fmla="*/ 672982 w 1842380"/>
                <a:gd name="connsiteY14475" fmla="*/ 1157847 h 1847704"/>
                <a:gd name="connsiteX14476" fmla="*/ 672982 w 1842380"/>
                <a:gd name="connsiteY14476" fmla="*/ 1144535 h 1847704"/>
                <a:gd name="connsiteX14477" fmla="*/ 686294 w 1842380"/>
                <a:gd name="connsiteY14477" fmla="*/ 1132288 h 1847704"/>
                <a:gd name="connsiteX14478" fmla="*/ 686294 w 1842380"/>
                <a:gd name="connsiteY14478" fmla="*/ 1132288 h 1847704"/>
                <a:gd name="connsiteX14479" fmla="*/ 686294 w 1842380"/>
                <a:gd name="connsiteY14479" fmla="*/ 1190861 h 1847704"/>
                <a:gd name="connsiteX14480" fmla="*/ 686294 w 1842380"/>
                <a:gd name="connsiteY14480" fmla="*/ 1197783 h 1847704"/>
                <a:gd name="connsiteX14481" fmla="*/ 672982 w 1842380"/>
                <a:gd name="connsiteY14481" fmla="*/ 1189796 h 1847704"/>
                <a:gd name="connsiteX14482" fmla="*/ 672982 w 1842380"/>
                <a:gd name="connsiteY14482" fmla="*/ 1180743 h 1847704"/>
                <a:gd name="connsiteX14483" fmla="*/ 686294 w 1842380"/>
                <a:gd name="connsiteY14483" fmla="*/ 1190861 h 1847704"/>
                <a:gd name="connsiteX14484" fmla="*/ 686294 w 1842380"/>
                <a:gd name="connsiteY14484" fmla="*/ 1190861 h 1847704"/>
                <a:gd name="connsiteX14485" fmla="*/ 686294 w 1842380"/>
                <a:gd name="connsiteY14485" fmla="*/ 1202043 h 1847704"/>
                <a:gd name="connsiteX14486" fmla="*/ 686294 w 1842380"/>
                <a:gd name="connsiteY14486" fmla="*/ 1212160 h 1847704"/>
                <a:gd name="connsiteX14487" fmla="*/ 678307 w 1842380"/>
                <a:gd name="connsiteY14487" fmla="*/ 1216420 h 1847704"/>
                <a:gd name="connsiteX14488" fmla="*/ 672450 w 1842380"/>
                <a:gd name="connsiteY14488" fmla="*/ 1224407 h 1847704"/>
                <a:gd name="connsiteX14489" fmla="*/ 672450 w 1842380"/>
                <a:gd name="connsiteY14489" fmla="*/ 1211095 h 1847704"/>
                <a:gd name="connsiteX14490" fmla="*/ 686294 w 1842380"/>
                <a:gd name="connsiteY14490" fmla="*/ 1202043 h 1847704"/>
                <a:gd name="connsiteX14491" fmla="*/ 686294 w 1842380"/>
                <a:gd name="connsiteY14491" fmla="*/ 1202043 h 1847704"/>
                <a:gd name="connsiteX14492" fmla="*/ 686294 w 1842380"/>
                <a:gd name="connsiteY14492" fmla="*/ 1264343 h 1847704"/>
                <a:gd name="connsiteX14493" fmla="*/ 686294 w 1842380"/>
                <a:gd name="connsiteY14493" fmla="*/ 1266473 h 1847704"/>
                <a:gd name="connsiteX14494" fmla="*/ 685229 w 1842380"/>
                <a:gd name="connsiteY14494" fmla="*/ 1264343 h 1847704"/>
                <a:gd name="connsiteX14495" fmla="*/ 686294 w 1842380"/>
                <a:gd name="connsiteY14495" fmla="*/ 1264343 h 1847704"/>
                <a:gd name="connsiteX14496" fmla="*/ 686294 w 1842380"/>
                <a:gd name="connsiteY14496" fmla="*/ 1264343 h 1847704"/>
                <a:gd name="connsiteX14497" fmla="*/ 686294 w 1842380"/>
                <a:gd name="connsiteY14497" fmla="*/ 1360722 h 1847704"/>
                <a:gd name="connsiteX14498" fmla="*/ 686294 w 1842380"/>
                <a:gd name="connsiteY14498" fmla="*/ 1370839 h 1847704"/>
                <a:gd name="connsiteX14499" fmla="*/ 675112 w 1842380"/>
                <a:gd name="connsiteY14499" fmla="*/ 1366579 h 1847704"/>
                <a:gd name="connsiteX14500" fmla="*/ 686294 w 1842380"/>
                <a:gd name="connsiteY14500" fmla="*/ 1419294 h 1847704"/>
                <a:gd name="connsiteX14501" fmla="*/ 686294 w 1842380"/>
                <a:gd name="connsiteY14501" fmla="*/ 1431541 h 1847704"/>
                <a:gd name="connsiteX14502" fmla="*/ 672982 w 1842380"/>
                <a:gd name="connsiteY14502" fmla="*/ 1420359 h 1847704"/>
                <a:gd name="connsiteX14503" fmla="*/ 672982 w 1842380"/>
                <a:gd name="connsiteY14503" fmla="*/ 1420359 h 1847704"/>
                <a:gd name="connsiteX14504" fmla="*/ 672982 w 1842380"/>
                <a:gd name="connsiteY14504" fmla="*/ 1356462 h 1847704"/>
                <a:gd name="connsiteX14505" fmla="*/ 686294 w 1842380"/>
                <a:gd name="connsiteY14505" fmla="*/ 1360722 h 1847704"/>
                <a:gd name="connsiteX14506" fmla="*/ 686294 w 1842380"/>
                <a:gd name="connsiteY14506" fmla="*/ 1360722 h 1847704"/>
                <a:gd name="connsiteX14507" fmla="*/ 686294 w 1842380"/>
                <a:gd name="connsiteY14507" fmla="*/ 1554544 h 1847704"/>
                <a:gd name="connsiteX14508" fmla="*/ 686294 w 1842380"/>
                <a:gd name="connsiteY14508" fmla="*/ 1580636 h 1847704"/>
                <a:gd name="connsiteX14509" fmla="*/ 672982 w 1842380"/>
                <a:gd name="connsiteY14509" fmla="*/ 1574779 h 1847704"/>
                <a:gd name="connsiteX14510" fmla="*/ 672982 w 1842380"/>
                <a:gd name="connsiteY14510" fmla="*/ 1548687 h 1847704"/>
                <a:gd name="connsiteX14511" fmla="*/ 686294 w 1842380"/>
                <a:gd name="connsiteY14511" fmla="*/ 1554544 h 1847704"/>
                <a:gd name="connsiteX14512" fmla="*/ 686294 w 1842380"/>
                <a:gd name="connsiteY14512" fmla="*/ 1554544 h 1847704"/>
                <a:gd name="connsiteX14513" fmla="*/ 686294 w 1842380"/>
                <a:gd name="connsiteY14513" fmla="*/ 1705236 h 1847704"/>
                <a:gd name="connsiteX14514" fmla="*/ 686294 w 1842380"/>
                <a:gd name="connsiteY14514" fmla="*/ 1726535 h 1847704"/>
                <a:gd name="connsiteX14515" fmla="*/ 672982 w 1842380"/>
                <a:gd name="connsiteY14515" fmla="*/ 1716418 h 1847704"/>
                <a:gd name="connsiteX14516" fmla="*/ 672982 w 1842380"/>
                <a:gd name="connsiteY14516" fmla="*/ 1699379 h 1847704"/>
                <a:gd name="connsiteX14517" fmla="*/ 686294 w 1842380"/>
                <a:gd name="connsiteY14517" fmla="*/ 1705236 h 1847704"/>
                <a:gd name="connsiteX14518" fmla="*/ 686294 w 1842380"/>
                <a:gd name="connsiteY14518" fmla="*/ 1705236 h 1847704"/>
                <a:gd name="connsiteX14519" fmla="*/ 686294 w 1842380"/>
                <a:gd name="connsiteY14519" fmla="*/ 1798953 h 1847704"/>
                <a:gd name="connsiteX14520" fmla="*/ 686294 w 1842380"/>
                <a:gd name="connsiteY14520" fmla="*/ 1814927 h 1847704"/>
                <a:gd name="connsiteX14521" fmla="*/ 672982 w 1842380"/>
                <a:gd name="connsiteY14521" fmla="*/ 1811732 h 1847704"/>
                <a:gd name="connsiteX14522" fmla="*/ 672982 w 1842380"/>
                <a:gd name="connsiteY14522" fmla="*/ 1793095 h 1847704"/>
                <a:gd name="connsiteX14523" fmla="*/ 686294 w 1842380"/>
                <a:gd name="connsiteY14523" fmla="*/ 1798953 h 1847704"/>
                <a:gd name="connsiteX14524" fmla="*/ 672450 w 1842380"/>
                <a:gd name="connsiteY14524" fmla="*/ 38042 h 1847704"/>
                <a:gd name="connsiteX14525" fmla="*/ 672450 w 1842380"/>
                <a:gd name="connsiteY14525" fmla="*/ 55081 h 1847704"/>
                <a:gd name="connsiteX14526" fmla="*/ 668190 w 1842380"/>
                <a:gd name="connsiteY14526" fmla="*/ 57211 h 1847704"/>
                <a:gd name="connsiteX14527" fmla="*/ 668190 w 1842380"/>
                <a:gd name="connsiteY14527" fmla="*/ 57211 h 1847704"/>
                <a:gd name="connsiteX14528" fmla="*/ 666060 w 1842380"/>
                <a:gd name="connsiteY14528" fmla="*/ 58276 h 1847704"/>
                <a:gd name="connsiteX14529" fmla="*/ 672982 w 1842380"/>
                <a:gd name="connsiteY14529" fmla="*/ 62536 h 1847704"/>
                <a:gd name="connsiteX14530" fmla="*/ 672982 w 1842380"/>
                <a:gd name="connsiteY14530" fmla="*/ 85965 h 1847704"/>
                <a:gd name="connsiteX14531" fmla="*/ 657008 w 1842380"/>
                <a:gd name="connsiteY14531" fmla="*/ 73718 h 1847704"/>
                <a:gd name="connsiteX14532" fmla="*/ 657008 w 1842380"/>
                <a:gd name="connsiteY14532" fmla="*/ 44964 h 1847704"/>
                <a:gd name="connsiteX14533" fmla="*/ 672450 w 1842380"/>
                <a:gd name="connsiteY14533" fmla="*/ 38042 h 1847704"/>
                <a:gd name="connsiteX14534" fmla="*/ 672450 w 1842380"/>
                <a:gd name="connsiteY14534" fmla="*/ 38042 h 1847704"/>
                <a:gd name="connsiteX14535" fmla="*/ 672450 w 1842380"/>
                <a:gd name="connsiteY14535" fmla="*/ 131758 h 1847704"/>
                <a:gd name="connsiteX14536" fmla="*/ 672450 w 1842380"/>
                <a:gd name="connsiteY14536" fmla="*/ 147733 h 1847704"/>
                <a:gd name="connsiteX14537" fmla="*/ 656475 w 1842380"/>
                <a:gd name="connsiteY14537" fmla="*/ 147733 h 1847704"/>
                <a:gd name="connsiteX14538" fmla="*/ 656475 w 1842380"/>
                <a:gd name="connsiteY14538" fmla="*/ 130693 h 1847704"/>
                <a:gd name="connsiteX14539" fmla="*/ 672450 w 1842380"/>
                <a:gd name="connsiteY14539" fmla="*/ 131758 h 1847704"/>
                <a:gd name="connsiteX14540" fmla="*/ 672450 w 1842380"/>
                <a:gd name="connsiteY14540" fmla="*/ 131758 h 1847704"/>
                <a:gd name="connsiteX14541" fmla="*/ 672450 w 1842380"/>
                <a:gd name="connsiteY14541" fmla="*/ 244111 h 1847704"/>
                <a:gd name="connsiteX14542" fmla="*/ 672450 w 1842380"/>
                <a:gd name="connsiteY14542" fmla="*/ 281385 h 1847704"/>
                <a:gd name="connsiteX14543" fmla="*/ 656475 w 1842380"/>
                <a:gd name="connsiteY14543" fmla="*/ 296295 h 1847704"/>
                <a:gd name="connsiteX14544" fmla="*/ 656475 w 1842380"/>
                <a:gd name="connsiteY14544" fmla="*/ 252631 h 1847704"/>
                <a:gd name="connsiteX14545" fmla="*/ 672450 w 1842380"/>
                <a:gd name="connsiteY14545" fmla="*/ 244111 h 1847704"/>
                <a:gd name="connsiteX14546" fmla="*/ 672450 w 1842380"/>
                <a:gd name="connsiteY14546" fmla="*/ 244111 h 1847704"/>
                <a:gd name="connsiteX14547" fmla="*/ 672450 w 1842380"/>
                <a:gd name="connsiteY14547" fmla="*/ 342088 h 1847704"/>
                <a:gd name="connsiteX14548" fmla="*/ 672450 w 1842380"/>
                <a:gd name="connsiteY14548" fmla="*/ 383621 h 1847704"/>
                <a:gd name="connsiteX14549" fmla="*/ 664462 w 1842380"/>
                <a:gd name="connsiteY14549" fmla="*/ 383621 h 1847704"/>
                <a:gd name="connsiteX14550" fmla="*/ 656475 w 1842380"/>
                <a:gd name="connsiteY14550" fmla="*/ 363387 h 1847704"/>
                <a:gd name="connsiteX14551" fmla="*/ 656475 w 1842380"/>
                <a:gd name="connsiteY14551" fmla="*/ 351140 h 1847704"/>
                <a:gd name="connsiteX14552" fmla="*/ 672450 w 1842380"/>
                <a:gd name="connsiteY14552" fmla="*/ 342088 h 1847704"/>
                <a:gd name="connsiteX14553" fmla="*/ 672450 w 1842380"/>
                <a:gd name="connsiteY14553" fmla="*/ 342088 h 1847704"/>
                <a:gd name="connsiteX14554" fmla="*/ 672450 w 1842380"/>
                <a:gd name="connsiteY14554" fmla="*/ 446986 h 1847704"/>
                <a:gd name="connsiteX14555" fmla="*/ 672450 w 1842380"/>
                <a:gd name="connsiteY14555" fmla="*/ 460298 h 1847704"/>
                <a:gd name="connsiteX14556" fmla="*/ 656475 w 1842380"/>
                <a:gd name="connsiteY14556" fmla="*/ 462428 h 1847704"/>
                <a:gd name="connsiteX14557" fmla="*/ 656475 w 1842380"/>
                <a:gd name="connsiteY14557" fmla="*/ 452311 h 1847704"/>
                <a:gd name="connsiteX14558" fmla="*/ 668722 w 1842380"/>
                <a:gd name="connsiteY14558" fmla="*/ 450181 h 1847704"/>
                <a:gd name="connsiteX14559" fmla="*/ 672450 w 1842380"/>
                <a:gd name="connsiteY14559" fmla="*/ 446986 h 1847704"/>
                <a:gd name="connsiteX14560" fmla="*/ 672450 w 1842380"/>
                <a:gd name="connsiteY14560" fmla="*/ 446986 h 1847704"/>
                <a:gd name="connsiteX14561" fmla="*/ 672450 w 1842380"/>
                <a:gd name="connsiteY14561" fmla="*/ 490650 h 1847704"/>
                <a:gd name="connsiteX14562" fmla="*/ 672450 w 1842380"/>
                <a:gd name="connsiteY14562" fmla="*/ 502897 h 1847704"/>
                <a:gd name="connsiteX14563" fmla="*/ 656475 w 1842380"/>
                <a:gd name="connsiteY14563" fmla="*/ 494909 h 1847704"/>
                <a:gd name="connsiteX14564" fmla="*/ 656475 w 1842380"/>
                <a:gd name="connsiteY14564" fmla="*/ 481597 h 1847704"/>
                <a:gd name="connsiteX14565" fmla="*/ 672450 w 1842380"/>
                <a:gd name="connsiteY14565" fmla="*/ 490650 h 1847704"/>
                <a:gd name="connsiteX14566" fmla="*/ 672450 w 1842380"/>
                <a:gd name="connsiteY14566" fmla="*/ 490650 h 1847704"/>
                <a:gd name="connsiteX14567" fmla="*/ 672450 w 1842380"/>
                <a:gd name="connsiteY14567" fmla="*/ 503962 h 1847704"/>
                <a:gd name="connsiteX14568" fmla="*/ 672450 w 1842380"/>
                <a:gd name="connsiteY14568" fmla="*/ 516209 h 1847704"/>
                <a:gd name="connsiteX14569" fmla="*/ 656475 w 1842380"/>
                <a:gd name="connsiteY14569" fmla="*/ 525261 h 1847704"/>
                <a:gd name="connsiteX14570" fmla="*/ 656475 w 1842380"/>
                <a:gd name="connsiteY14570" fmla="*/ 514079 h 1847704"/>
                <a:gd name="connsiteX14571" fmla="*/ 672450 w 1842380"/>
                <a:gd name="connsiteY14571" fmla="*/ 503962 h 1847704"/>
                <a:gd name="connsiteX14572" fmla="*/ 672450 w 1842380"/>
                <a:gd name="connsiteY14572" fmla="*/ 503962 h 1847704"/>
                <a:gd name="connsiteX14573" fmla="*/ 672450 w 1842380"/>
                <a:gd name="connsiteY14573" fmla="*/ 642406 h 1847704"/>
                <a:gd name="connsiteX14574" fmla="*/ 672450 w 1842380"/>
                <a:gd name="connsiteY14574" fmla="*/ 651459 h 1847704"/>
                <a:gd name="connsiteX14575" fmla="*/ 665527 w 1842380"/>
                <a:gd name="connsiteY14575" fmla="*/ 645601 h 1847704"/>
                <a:gd name="connsiteX14576" fmla="*/ 656475 w 1842380"/>
                <a:gd name="connsiteY14576" fmla="*/ 662641 h 1847704"/>
                <a:gd name="connsiteX14577" fmla="*/ 656475 w 1842380"/>
                <a:gd name="connsiteY14577" fmla="*/ 650394 h 1847704"/>
                <a:gd name="connsiteX14578" fmla="*/ 656475 w 1842380"/>
                <a:gd name="connsiteY14578" fmla="*/ 639212 h 1847704"/>
                <a:gd name="connsiteX14579" fmla="*/ 656475 w 1842380"/>
                <a:gd name="connsiteY14579" fmla="*/ 626964 h 1847704"/>
                <a:gd name="connsiteX14580" fmla="*/ 663397 w 1842380"/>
                <a:gd name="connsiteY14580" fmla="*/ 637082 h 1847704"/>
                <a:gd name="connsiteX14581" fmla="*/ 672450 w 1842380"/>
                <a:gd name="connsiteY14581" fmla="*/ 642406 h 1847704"/>
                <a:gd name="connsiteX14582" fmla="*/ 672450 w 1842380"/>
                <a:gd name="connsiteY14582" fmla="*/ 642406 h 1847704"/>
                <a:gd name="connsiteX14583" fmla="*/ 672450 w 1842380"/>
                <a:gd name="connsiteY14583" fmla="*/ 678615 h 1847704"/>
                <a:gd name="connsiteX14584" fmla="*/ 672450 w 1842380"/>
                <a:gd name="connsiteY14584" fmla="*/ 689797 h 1847704"/>
                <a:gd name="connsiteX14585" fmla="*/ 668190 w 1842380"/>
                <a:gd name="connsiteY14585" fmla="*/ 696719 h 1847704"/>
                <a:gd name="connsiteX14586" fmla="*/ 666060 w 1842380"/>
                <a:gd name="connsiteY14586" fmla="*/ 700979 h 1847704"/>
                <a:gd name="connsiteX14587" fmla="*/ 672982 w 1842380"/>
                <a:gd name="connsiteY14587" fmla="*/ 714291 h 1847704"/>
                <a:gd name="connsiteX14588" fmla="*/ 672982 w 1842380"/>
                <a:gd name="connsiteY14588" fmla="*/ 723343 h 1847704"/>
                <a:gd name="connsiteX14589" fmla="*/ 660735 w 1842380"/>
                <a:gd name="connsiteY14589" fmla="*/ 708966 h 1847704"/>
                <a:gd name="connsiteX14590" fmla="*/ 657540 w 1842380"/>
                <a:gd name="connsiteY14590" fmla="*/ 706836 h 1847704"/>
                <a:gd name="connsiteX14591" fmla="*/ 657540 w 1842380"/>
                <a:gd name="connsiteY14591" fmla="*/ 698849 h 1847704"/>
                <a:gd name="connsiteX14592" fmla="*/ 660735 w 1842380"/>
                <a:gd name="connsiteY14592" fmla="*/ 699914 h 1847704"/>
                <a:gd name="connsiteX14593" fmla="*/ 662865 w 1842380"/>
                <a:gd name="connsiteY14593" fmla="*/ 694057 h 1847704"/>
                <a:gd name="connsiteX14594" fmla="*/ 672450 w 1842380"/>
                <a:gd name="connsiteY14594" fmla="*/ 678615 h 1847704"/>
                <a:gd name="connsiteX14595" fmla="*/ 672450 w 1842380"/>
                <a:gd name="connsiteY14595" fmla="*/ 678615 h 1847704"/>
                <a:gd name="connsiteX14596" fmla="*/ 672450 w 1842380"/>
                <a:gd name="connsiteY14596" fmla="*/ 757422 h 1847704"/>
                <a:gd name="connsiteX14597" fmla="*/ 672450 w 1842380"/>
                <a:gd name="connsiteY14597" fmla="*/ 810137 h 1847704"/>
                <a:gd name="connsiteX14598" fmla="*/ 668190 w 1842380"/>
                <a:gd name="connsiteY14598" fmla="*/ 813332 h 1847704"/>
                <a:gd name="connsiteX14599" fmla="*/ 662333 w 1842380"/>
                <a:gd name="connsiteY14599" fmla="*/ 816527 h 1847704"/>
                <a:gd name="connsiteX14600" fmla="*/ 659138 w 1842380"/>
                <a:gd name="connsiteY14600" fmla="*/ 819722 h 1847704"/>
                <a:gd name="connsiteX14601" fmla="*/ 657008 w 1842380"/>
                <a:gd name="connsiteY14601" fmla="*/ 820787 h 1847704"/>
                <a:gd name="connsiteX14602" fmla="*/ 657008 w 1842380"/>
                <a:gd name="connsiteY14602" fmla="*/ 800553 h 1847704"/>
                <a:gd name="connsiteX14603" fmla="*/ 659138 w 1842380"/>
                <a:gd name="connsiteY14603" fmla="*/ 799488 h 1847704"/>
                <a:gd name="connsiteX14604" fmla="*/ 661268 w 1842380"/>
                <a:gd name="connsiteY14604" fmla="*/ 797358 h 1847704"/>
                <a:gd name="connsiteX14605" fmla="*/ 662333 w 1842380"/>
                <a:gd name="connsiteY14605" fmla="*/ 795228 h 1847704"/>
                <a:gd name="connsiteX14606" fmla="*/ 664462 w 1842380"/>
                <a:gd name="connsiteY14606" fmla="*/ 793098 h 1847704"/>
                <a:gd name="connsiteX14607" fmla="*/ 666592 w 1842380"/>
                <a:gd name="connsiteY14607" fmla="*/ 790968 h 1847704"/>
                <a:gd name="connsiteX14608" fmla="*/ 667657 w 1842380"/>
                <a:gd name="connsiteY14608" fmla="*/ 787773 h 1847704"/>
                <a:gd name="connsiteX14609" fmla="*/ 667657 w 1842380"/>
                <a:gd name="connsiteY14609" fmla="*/ 783514 h 1847704"/>
                <a:gd name="connsiteX14610" fmla="*/ 667657 w 1842380"/>
                <a:gd name="connsiteY14610" fmla="*/ 780319 h 1847704"/>
                <a:gd name="connsiteX14611" fmla="*/ 668722 w 1842380"/>
                <a:gd name="connsiteY14611" fmla="*/ 776059 h 1847704"/>
                <a:gd name="connsiteX14612" fmla="*/ 667657 w 1842380"/>
                <a:gd name="connsiteY14612" fmla="*/ 773929 h 1847704"/>
                <a:gd name="connsiteX14613" fmla="*/ 664462 w 1842380"/>
                <a:gd name="connsiteY14613" fmla="*/ 769669 h 1847704"/>
                <a:gd name="connsiteX14614" fmla="*/ 657540 w 1842380"/>
                <a:gd name="connsiteY14614" fmla="*/ 769669 h 1847704"/>
                <a:gd name="connsiteX14615" fmla="*/ 657008 w 1842380"/>
                <a:gd name="connsiteY14615" fmla="*/ 769669 h 1847704"/>
                <a:gd name="connsiteX14616" fmla="*/ 657008 w 1842380"/>
                <a:gd name="connsiteY14616" fmla="*/ 746240 h 1847704"/>
                <a:gd name="connsiteX14617" fmla="*/ 660203 w 1842380"/>
                <a:gd name="connsiteY14617" fmla="*/ 745175 h 1847704"/>
                <a:gd name="connsiteX14618" fmla="*/ 664462 w 1842380"/>
                <a:gd name="connsiteY14618" fmla="*/ 746240 h 1847704"/>
                <a:gd name="connsiteX14619" fmla="*/ 667657 w 1842380"/>
                <a:gd name="connsiteY14619" fmla="*/ 748370 h 1847704"/>
                <a:gd name="connsiteX14620" fmla="*/ 666592 w 1842380"/>
                <a:gd name="connsiteY14620" fmla="*/ 752630 h 1847704"/>
                <a:gd name="connsiteX14621" fmla="*/ 668722 w 1842380"/>
                <a:gd name="connsiteY14621" fmla="*/ 754760 h 1847704"/>
                <a:gd name="connsiteX14622" fmla="*/ 670852 w 1842380"/>
                <a:gd name="connsiteY14622" fmla="*/ 757955 h 1847704"/>
                <a:gd name="connsiteX14623" fmla="*/ 672450 w 1842380"/>
                <a:gd name="connsiteY14623" fmla="*/ 757955 h 1847704"/>
                <a:gd name="connsiteX14624" fmla="*/ 672450 w 1842380"/>
                <a:gd name="connsiteY14624" fmla="*/ 757422 h 1847704"/>
                <a:gd name="connsiteX14625" fmla="*/ 672450 w 1842380"/>
                <a:gd name="connsiteY14625" fmla="*/ 907049 h 1847704"/>
                <a:gd name="connsiteX14626" fmla="*/ 672450 w 1842380"/>
                <a:gd name="connsiteY14626" fmla="*/ 913971 h 1847704"/>
                <a:gd name="connsiteX14627" fmla="*/ 656475 w 1842380"/>
                <a:gd name="connsiteY14627" fmla="*/ 912906 h 1847704"/>
                <a:gd name="connsiteX14628" fmla="*/ 656475 w 1842380"/>
                <a:gd name="connsiteY14628" fmla="*/ 905984 h 1847704"/>
                <a:gd name="connsiteX14629" fmla="*/ 672450 w 1842380"/>
                <a:gd name="connsiteY14629" fmla="*/ 907049 h 1847704"/>
                <a:gd name="connsiteX14630" fmla="*/ 672450 w 1842380"/>
                <a:gd name="connsiteY14630" fmla="*/ 907049 h 1847704"/>
                <a:gd name="connsiteX14631" fmla="*/ 672450 w 1842380"/>
                <a:gd name="connsiteY14631" fmla="*/ 955504 h 1847704"/>
                <a:gd name="connsiteX14632" fmla="*/ 672450 w 1842380"/>
                <a:gd name="connsiteY14632" fmla="*/ 962427 h 1847704"/>
                <a:gd name="connsiteX14633" fmla="*/ 664462 w 1842380"/>
                <a:gd name="connsiteY14633" fmla="*/ 961362 h 1847704"/>
                <a:gd name="connsiteX14634" fmla="*/ 656475 w 1842380"/>
                <a:gd name="connsiteY14634" fmla="*/ 962427 h 1847704"/>
                <a:gd name="connsiteX14635" fmla="*/ 656475 w 1842380"/>
                <a:gd name="connsiteY14635" fmla="*/ 955504 h 1847704"/>
                <a:gd name="connsiteX14636" fmla="*/ 657540 w 1842380"/>
                <a:gd name="connsiteY14636" fmla="*/ 955504 h 1847704"/>
                <a:gd name="connsiteX14637" fmla="*/ 656475 w 1842380"/>
                <a:gd name="connsiteY14637" fmla="*/ 954440 h 1847704"/>
                <a:gd name="connsiteX14638" fmla="*/ 656475 w 1842380"/>
                <a:gd name="connsiteY14638" fmla="*/ 923023 h 1847704"/>
                <a:gd name="connsiteX14639" fmla="*/ 658605 w 1842380"/>
                <a:gd name="connsiteY14639" fmla="*/ 934205 h 1847704"/>
                <a:gd name="connsiteX14640" fmla="*/ 658605 w 1842380"/>
                <a:gd name="connsiteY14640" fmla="*/ 934205 h 1847704"/>
                <a:gd name="connsiteX14641" fmla="*/ 660735 w 1842380"/>
                <a:gd name="connsiteY14641" fmla="*/ 947517 h 1847704"/>
                <a:gd name="connsiteX14642" fmla="*/ 662865 w 1842380"/>
                <a:gd name="connsiteY14642" fmla="*/ 950712 h 1847704"/>
                <a:gd name="connsiteX14643" fmla="*/ 672450 w 1842380"/>
                <a:gd name="connsiteY14643" fmla="*/ 955504 h 1847704"/>
                <a:gd name="connsiteX14644" fmla="*/ 672450 w 1842380"/>
                <a:gd name="connsiteY14644" fmla="*/ 955504 h 1847704"/>
                <a:gd name="connsiteX14645" fmla="*/ 672450 w 1842380"/>
                <a:gd name="connsiteY14645" fmla="*/ 1040169 h 1847704"/>
                <a:gd name="connsiteX14646" fmla="*/ 672450 w 1842380"/>
                <a:gd name="connsiteY14646" fmla="*/ 1085430 h 1847704"/>
                <a:gd name="connsiteX14647" fmla="*/ 671385 w 1842380"/>
                <a:gd name="connsiteY14647" fmla="*/ 1084365 h 1847704"/>
                <a:gd name="connsiteX14648" fmla="*/ 668190 w 1842380"/>
                <a:gd name="connsiteY14648" fmla="*/ 1082235 h 1847704"/>
                <a:gd name="connsiteX14649" fmla="*/ 666060 w 1842380"/>
                <a:gd name="connsiteY14649" fmla="*/ 1080105 h 1847704"/>
                <a:gd name="connsiteX14650" fmla="*/ 664995 w 1842380"/>
                <a:gd name="connsiteY14650" fmla="*/ 1079040 h 1847704"/>
                <a:gd name="connsiteX14651" fmla="*/ 662333 w 1842380"/>
                <a:gd name="connsiteY14651" fmla="*/ 1079040 h 1847704"/>
                <a:gd name="connsiteX14652" fmla="*/ 661268 w 1842380"/>
                <a:gd name="connsiteY14652" fmla="*/ 1079040 h 1847704"/>
                <a:gd name="connsiteX14653" fmla="*/ 659138 w 1842380"/>
                <a:gd name="connsiteY14653" fmla="*/ 1080105 h 1847704"/>
                <a:gd name="connsiteX14654" fmla="*/ 659138 w 1842380"/>
                <a:gd name="connsiteY14654" fmla="*/ 1082235 h 1847704"/>
                <a:gd name="connsiteX14655" fmla="*/ 660203 w 1842380"/>
                <a:gd name="connsiteY14655" fmla="*/ 1083300 h 1847704"/>
                <a:gd name="connsiteX14656" fmla="*/ 662333 w 1842380"/>
                <a:gd name="connsiteY14656" fmla="*/ 1086495 h 1847704"/>
                <a:gd name="connsiteX14657" fmla="*/ 663397 w 1842380"/>
                <a:gd name="connsiteY14657" fmla="*/ 1087560 h 1847704"/>
                <a:gd name="connsiteX14658" fmla="*/ 664462 w 1842380"/>
                <a:gd name="connsiteY14658" fmla="*/ 1089689 h 1847704"/>
                <a:gd name="connsiteX14659" fmla="*/ 664462 w 1842380"/>
                <a:gd name="connsiteY14659" fmla="*/ 1091819 h 1847704"/>
                <a:gd name="connsiteX14660" fmla="*/ 665527 w 1842380"/>
                <a:gd name="connsiteY14660" fmla="*/ 1095014 h 1847704"/>
                <a:gd name="connsiteX14661" fmla="*/ 665527 w 1842380"/>
                <a:gd name="connsiteY14661" fmla="*/ 1098209 h 1847704"/>
                <a:gd name="connsiteX14662" fmla="*/ 664462 w 1842380"/>
                <a:gd name="connsiteY14662" fmla="*/ 1099274 h 1847704"/>
                <a:gd name="connsiteX14663" fmla="*/ 663397 w 1842380"/>
                <a:gd name="connsiteY14663" fmla="*/ 1100339 h 1847704"/>
                <a:gd name="connsiteX14664" fmla="*/ 661268 w 1842380"/>
                <a:gd name="connsiteY14664" fmla="*/ 1101404 h 1847704"/>
                <a:gd name="connsiteX14665" fmla="*/ 659138 w 1842380"/>
                <a:gd name="connsiteY14665" fmla="*/ 1103534 h 1847704"/>
                <a:gd name="connsiteX14666" fmla="*/ 658073 w 1842380"/>
                <a:gd name="connsiteY14666" fmla="*/ 1104599 h 1847704"/>
                <a:gd name="connsiteX14667" fmla="*/ 657008 w 1842380"/>
                <a:gd name="connsiteY14667" fmla="*/ 1105664 h 1847704"/>
                <a:gd name="connsiteX14668" fmla="*/ 657008 w 1842380"/>
                <a:gd name="connsiteY14668" fmla="*/ 1044961 h 1847704"/>
                <a:gd name="connsiteX14669" fmla="*/ 658073 w 1842380"/>
                <a:gd name="connsiteY14669" fmla="*/ 1044961 h 1847704"/>
                <a:gd name="connsiteX14670" fmla="*/ 661268 w 1842380"/>
                <a:gd name="connsiteY14670" fmla="*/ 1044961 h 1847704"/>
                <a:gd name="connsiteX14671" fmla="*/ 664462 w 1842380"/>
                <a:gd name="connsiteY14671" fmla="*/ 1044961 h 1847704"/>
                <a:gd name="connsiteX14672" fmla="*/ 666592 w 1842380"/>
                <a:gd name="connsiteY14672" fmla="*/ 1043896 h 1847704"/>
                <a:gd name="connsiteX14673" fmla="*/ 668722 w 1842380"/>
                <a:gd name="connsiteY14673" fmla="*/ 1041766 h 1847704"/>
                <a:gd name="connsiteX14674" fmla="*/ 670852 w 1842380"/>
                <a:gd name="connsiteY14674" fmla="*/ 1039636 h 1847704"/>
                <a:gd name="connsiteX14675" fmla="*/ 672450 w 1842380"/>
                <a:gd name="connsiteY14675" fmla="*/ 1039636 h 1847704"/>
                <a:gd name="connsiteX14676" fmla="*/ 672450 w 1842380"/>
                <a:gd name="connsiteY14676" fmla="*/ 1040169 h 1847704"/>
                <a:gd name="connsiteX14677" fmla="*/ 672450 w 1842380"/>
                <a:gd name="connsiteY14677" fmla="*/ 1144535 h 1847704"/>
                <a:gd name="connsiteX14678" fmla="*/ 672450 w 1842380"/>
                <a:gd name="connsiteY14678" fmla="*/ 1157847 h 1847704"/>
                <a:gd name="connsiteX14679" fmla="*/ 656475 w 1842380"/>
                <a:gd name="connsiteY14679" fmla="*/ 1169029 h 1847704"/>
                <a:gd name="connsiteX14680" fmla="*/ 656475 w 1842380"/>
                <a:gd name="connsiteY14680" fmla="*/ 1159444 h 1847704"/>
                <a:gd name="connsiteX14681" fmla="*/ 666592 w 1842380"/>
                <a:gd name="connsiteY14681" fmla="*/ 1152522 h 1847704"/>
                <a:gd name="connsiteX14682" fmla="*/ 672450 w 1842380"/>
                <a:gd name="connsiteY14682" fmla="*/ 1144535 h 1847704"/>
                <a:gd name="connsiteX14683" fmla="*/ 672450 w 1842380"/>
                <a:gd name="connsiteY14683" fmla="*/ 1144535 h 1847704"/>
                <a:gd name="connsiteX14684" fmla="*/ 672450 w 1842380"/>
                <a:gd name="connsiteY14684" fmla="*/ 1180743 h 1847704"/>
                <a:gd name="connsiteX14685" fmla="*/ 672450 w 1842380"/>
                <a:gd name="connsiteY14685" fmla="*/ 1189796 h 1847704"/>
                <a:gd name="connsiteX14686" fmla="*/ 670320 w 1842380"/>
                <a:gd name="connsiteY14686" fmla="*/ 1187666 h 1847704"/>
                <a:gd name="connsiteX14687" fmla="*/ 670320 w 1842380"/>
                <a:gd name="connsiteY14687" fmla="*/ 1187666 h 1847704"/>
                <a:gd name="connsiteX14688" fmla="*/ 659138 w 1842380"/>
                <a:gd name="connsiteY14688" fmla="*/ 1180743 h 1847704"/>
                <a:gd name="connsiteX14689" fmla="*/ 657008 w 1842380"/>
                <a:gd name="connsiteY14689" fmla="*/ 1179679 h 1847704"/>
                <a:gd name="connsiteX14690" fmla="*/ 657008 w 1842380"/>
                <a:gd name="connsiteY14690" fmla="*/ 1171691 h 1847704"/>
                <a:gd name="connsiteX14691" fmla="*/ 661268 w 1842380"/>
                <a:gd name="connsiteY14691" fmla="*/ 1173821 h 1847704"/>
                <a:gd name="connsiteX14692" fmla="*/ 672450 w 1842380"/>
                <a:gd name="connsiteY14692" fmla="*/ 1180743 h 1847704"/>
                <a:gd name="connsiteX14693" fmla="*/ 672450 w 1842380"/>
                <a:gd name="connsiteY14693" fmla="*/ 1180743 h 1847704"/>
                <a:gd name="connsiteX14694" fmla="*/ 672450 w 1842380"/>
                <a:gd name="connsiteY14694" fmla="*/ 1211095 h 1847704"/>
                <a:gd name="connsiteX14695" fmla="*/ 672450 w 1842380"/>
                <a:gd name="connsiteY14695" fmla="*/ 1224407 h 1847704"/>
                <a:gd name="connsiteX14696" fmla="*/ 658073 w 1842380"/>
                <a:gd name="connsiteY14696" fmla="*/ 1236654 h 1847704"/>
                <a:gd name="connsiteX14697" fmla="*/ 657008 w 1842380"/>
                <a:gd name="connsiteY14697" fmla="*/ 1237719 h 1847704"/>
                <a:gd name="connsiteX14698" fmla="*/ 657008 w 1842380"/>
                <a:gd name="connsiteY14698" fmla="*/ 1229732 h 1847704"/>
                <a:gd name="connsiteX14699" fmla="*/ 669255 w 1842380"/>
                <a:gd name="connsiteY14699" fmla="*/ 1218550 h 1847704"/>
                <a:gd name="connsiteX14700" fmla="*/ 657008 w 1842380"/>
                <a:gd name="connsiteY14700" fmla="*/ 1212692 h 1847704"/>
                <a:gd name="connsiteX14701" fmla="*/ 657008 w 1842380"/>
                <a:gd name="connsiteY14701" fmla="*/ 1204705 h 1847704"/>
                <a:gd name="connsiteX14702" fmla="*/ 672450 w 1842380"/>
                <a:gd name="connsiteY14702" fmla="*/ 1211095 h 1847704"/>
                <a:gd name="connsiteX14703" fmla="*/ 672450 w 1842380"/>
                <a:gd name="connsiteY14703" fmla="*/ 1211095 h 1847704"/>
                <a:gd name="connsiteX14704" fmla="*/ 672450 w 1842380"/>
                <a:gd name="connsiteY14704" fmla="*/ 1356462 h 1847704"/>
                <a:gd name="connsiteX14705" fmla="*/ 672450 w 1842380"/>
                <a:gd name="connsiteY14705" fmla="*/ 1420359 h 1847704"/>
                <a:gd name="connsiteX14706" fmla="*/ 666592 w 1842380"/>
                <a:gd name="connsiteY14706" fmla="*/ 1419294 h 1847704"/>
                <a:gd name="connsiteX14707" fmla="*/ 656475 w 1842380"/>
                <a:gd name="connsiteY14707" fmla="*/ 1416100 h 1847704"/>
                <a:gd name="connsiteX14708" fmla="*/ 656475 w 1842380"/>
                <a:gd name="connsiteY14708" fmla="*/ 1405982 h 1847704"/>
                <a:gd name="connsiteX14709" fmla="*/ 665527 w 1842380"/>
                <a:gd name="connsiteY14709" fmla="*/ 1409177 h 1847704"/>
                <a:gd name="connsiteX14710" fmla="*/ 665527 w 1842380"/>
                <a:gd name="connsiteY14710" fmla="*/ 1408112 h 1847704"/>
                <a:gd name="connsiteX14711" fmla="*/ 666592 w 1842380"/>
                <a:gd name="connsiteY14711" fmla="*/ 1409177 h 1847704"/>
                <a:gd name="connsiteX14712" fmla="*/ 662333 w 1842380"/>
                <a:gd name="connsiteY14712" fmla="*/ 1360722 h 1847704"/>
                <a:gd name="connsiteX14713" fmla="*/ 656475 w 1842380"/>
                <a:gd name="connsiteY14713" fmla="*/ 1353799 h 1847704"/>
                <a:gd name="connsiteX14714" fmla="*/ 656475 w 1842380"/>
                <a:gd name="connsiteY14714" fmla="*/ 1341552 h 1847704"/>
                <a:gd name="connsiteX14715" fmla="*/ 670852 w 1842380"/>
                <a:gd name="connsiteY14715" fmla="*/ 1356462 h 1847704"/>
                <a:gd name="connsiteX14716" fmla="*/ 672450 w 1842380"/>
                <a:gd name="connsiteY14716" fmla="*/ 1356462 h 1847704"/>
                <a:gd name="connsiteX14717" fmla="*/ 672450 w 1842380"/>
                <a:gd name="connsiteY14717" fmla="*/ 1356462 h 1847704"/>
                <a:gd name="connsiteX14718" fmla="*/ 672450 w 1842380"/>
                <a:gd name="connsiteY14718" fmla="*/ 1548687 h 1847704"/>
                <a:gd name="connsiteX14719" fmla="*/ 672450 w 1842380"/>
                <a:gd name="connsiteY14719" fmla="*/ 1574779 h 1847704"/>
                <a:gd name="connsiteX14720" fmla="*/ 656475 w 1842380"/>
                <a:gd name="connsiteY14720" fmla="*/ 1568921 h 1847704"/>
                <a:gd name="connsiteX14721" fmla="*/ 656475 w 1842380"/>
                <a:gd name="connsiteY14721" fmla="*/ 1542830 h 1847704"/>
                <a:gd name="connsiteX14722" fmla="*/ 672450 w 1842380"/>
                <a:gd name="connsiteY14722" fmla="*/ 1548687 h 1847704"/>
                <a:gd name="connsiteX14723" fmla="*/ 672450 w 1842380"/>
                <a:gd name="connsiteY14723" fmla="*/ 1548687 h 1847704"/>
                <a:gd name="connsiteX14724" fmla="*/ 672450 w 1842380"/>
                <a:gd name="connsiteY14724" fmla="*/ 1699911 h 1847704"/>
                <a:gd name="connsiteX14725" fmla="*/ 672450 w 1842380"/>
                <a:gd name="connsiteY14725" fmla="*/ 1716951 h 1847704"/>
                <a:gd name="connsiteX14726" fmla="*/ 656475 w 1842380"/>
                <a:gd name="connsiteY14726" fmla="*/ 1711093 h 1847704"/>
                <a:gd name="connsiteX14727" fmla="*/ 656475 w 1842380"/>
                <a:gd name="connsiteY14727" fmla="*/ 1695119 h 1847704"/>
                <a:gd name="connsiteX14728" fmla="*/ 672450 w 1842380"/>
                <a:gd name="connsiteY14728" fmla="*/ 1699911 h 1847704"/>
                <a:gd name="connsiteX14729" fmla="*/ 672450 w 1842380"/>
                <a:gd name="connsiteY14729" fmla="*/ 1699911 h 1847704"/>
                <a:gd name="connsiteX14730" fmla="*/ 672450 w 1842380"/>
                <a:gd name="connsiteY14730" fmla="*/ 1793095 h 1847704"/>
                <a:gd name="connsiteX14731" fmla="*/ 672450 w 1842380"/>
                <a:gd name="connsiteY14731" fmla="*/ 1811199 h 1847704"/>
                <a:gd name="connsiteX14732" fmla="*/ 656475 w 1842380"/>
                <a:gd name="connsiteY14732" fmla="*/ 1803212 h 1847704"/>
                <a:gd name="connsiteX14733" fmla="*/ 656475 w 1842380"/>
                <a:gd name="connsiteY14733" fmla="*/ 1778186 h 1847704"/>
                <a:gd name="connsiteX14734" fmla="*/ 672450 w 1842380"/>
                <a:gd name="connsiteY14734" fmla="*/ 1793095 h 1847704"/>
                <a:gd name="connsiteX14735" fmla="*/ 657008 w 1842380"/>
                <a:gd name="connsiteY14735" fmla="*/ 44964 h 1847704"/>
                <a:gd name="connsiteX14736" fmla="*/ 657008 w 1842380"/>
                <a:gd name="connsiteY14736" fmla="*/ 74250 h 1847704"/>
                <a:gd name="connsiteX14737" fmla="*/ 646891 w 1842380"/>
                <a:gd name="connsiteY14737" fmla="*/ 69991 h 1847704"/>
                <a:gd name="connsiteX14738" fmla="*/ 646891 w 1842380"/>
                <a:gd name="connsiteY14738" fmla="*/ 50289 h 1847704"/>
                <a:gd name="connsiteX14739" fmla="*/ 653813 w 1842380"/>
                <a:gd name="connsiteY14739" fmla="*/ 47094 h 1847704"/>
                <a:gd name="connsiteX14740" fmla="*/ 657008 w 1842380"/>
                <a:gd name="connsiteY14740" fmla="*/ 44964 h 1847704"/>
                <a:gd name="connsiteX14741" fmla="*/ 657008 w 1842380"/>
                <a:gd name="connsiteY14741" fmla="*/ 44964 h 1847704"/>
                <a:gd name="connsiteX14742" fmla="*/ 657008 w 1842380"/>
                <a:gd name="connsiteY14742" fmla="*/ 130161 h 1847704"/>
                <a:gd name="connsiteX14743" fmla="*/ 657008 w 1842380"/>
                <a:gd name="connsiteY14743" fmla="*/ 147200 h 1847704"/>
                <a:gd name="connsiteX14744" fmla="*/ 654878 w 1842380"/>
                <a:gd name="connsiteY14744" fmla="*/ 147200 h 1847704"/>
                <a:gd name="connsiteX14745" fmla="*/ 646891 w 1842380"/>
                <a:gd name="connsiteY14745" fmla="*/ 153057 h 1847704"/>
                <a:gd name="connsiteX14746" fmla="*/ 646891 w 1842380"/>
                <a:gd name="connsiteY14746" fmla="*/ 124836 h 1847704"/>
                <a:gd name="connsiteX14747" fmla="*/ 657008 w 1842380"/>
                <a:gd name="connsiteY14747" fmla="*/ 130161 h 1847704"/>
                <a:gd name="connsiteX14748" fmla="*/ 657008 w 1842380"/>
                <a:gd name="connsiteY14748" fmla="*/ 130161 h 1847704"/>
                <a:gd name="connsiteX14749" fmla="*/ 657008 w 1842380"/>
                <a:gd name="connsiteY14749" fmla="*/ 130161 h 1847704"/>
                <a:gd name="connsiteX14750" fmla="*/ 657008 w 1842380"/>
                <a:gd name="connsiteY14750" fmla="*/ 252099 h 1847704"/>
                <a:gd name="connsiteX14751" fmla="*/ 657008 w 1842380"/>
                <a:gd name="connsiteY14751" fmla="*/ 295762 h 1847704"/>
                <a:gd name="connsiteX14752" fmla="*/ 653813 w 1842380"/>
                <a:gd name="connsiteY14752" fmla="*/ 298957 h 1847704"/>
                <a:gd name="connsiteX14753" fmla="*/ 646891 w 1842380"/>
                <a:gd name="connsiteY14753" fmla="*/ 297892 h 1847704"/>
                <a:gd name="connsiteX14754" fmla="*/ 646891 w 1842380"/>
                <a:gd name="connsiteY14754" fmla="*/ 256359 h 1847704"/>
                <a:gd name="connsiteX14755" fmla="*/ 652748 w 1842380"/>
                <a:gd name="connsiteY14755" fmla="*/ 255294 h 1847704"/>
                <a:gd name="connsiteX14756" fmla="*/ 657008 w 1842380"/>
                <a:gd name="connsiteY14756" fmla="*/ 252099 h 1847704"/>
                <a:gd name="connsiteX14757" fmla="*/ 657008 w 1842380"/>
                <a:gd name="connsiteY14757" fmla="*/ 252099 h 1847704"/>
                <a:gd name="connsiteX14758" fmla="*/ 657008 w 1842380"/>
                <a:gd name="connsiteY14758" fmla="*/ 351140 h 1847704"/>
                <a:gd name="connsiteX14759" fmla="*/ 657008 w 1842380"/>
                <a:gd name="connsiteY14759" fmla="*/ 363387 h 1847704"/>
                <a:gd name="connsiteX14760" fmla="*/ 654878 w 1842380"/>
                <a:gd name="connsiteY14760" fmla="*/ 356465 h 1847704"/>
                <a:gd name="connsiteX14761" fmla="*/ 657008 w 1842380"/>
                <a:gd name="connsiteY14761" fmla="*/ 351140 h 1847704"/>
                <a:gd name="connsiteX14762" fmla="*/ 657008 w 1842380"/>
                <a:gd name="connsiteY14762" fmla="*/ 351140 h 1847704"/>
                <a:gd name="connsiteX14763" fmla="*/ 657008 w 1842380"/>
                <a:gd name="connsiteY14763" fmla="*/ 452311 h 1847704"/>
                <a:gd name="connsiteX14764" fmla="*/ 657008 w 1842380"/>
                <a:gd name="connsiteY14764" fmla="*/ 462428 h 1847704"/>
                <a:gd name="connsiteX14765" fmla="*/ 646891 w 1842380"/>
                <a:gd name="connsiteY14765" fmla="*/ 469350 h 1847704"/>
                <a:gd name="connsiteX14766" fmla="*/ 646891 w 1842380"/>
                <a:gd name="connsiteY14766" fmla="*/ 458168 h 1847704"/>
                <a:gd name="connsiteX14767" fmla="*/ 657008 w 1842380"/>
                <a:gd name="connsiteY14767" fmla="*/ 452311 h 1847704"/>
                <a:gd name="connsiteX14768" fmla="*/ 657008 w 1842380"/>
                <a:gd name="connsiteY14768" fmla="*/ 452311 h 1847704"/>
                <a:gd name="connsiteX14769" fmla="*/ 657008 w 1842380"/>
                <a:gd name="connsiteY14769" fmla="*/ 481597 h 1847704"/>
                <a:gd name="connsiteX14770" fmla="*/ 657008 w 1842380"/>
                <a:gd name="connsiteY14770" fmla="*/ 494909 h 1847704"/>
                <a:gd name="connsiteX14771" fmla="*/ 646891 w 1842380"/>
                <a:gd name="connsiteY14771" fmla="*/ 487987 h 1847704"/>
                <a:gd name="connsiteX14772" fmla="*/ 646891 w 1842380"/>
                <a:gd name="connsiteY14772" fmla="*/ 475740 h 1847704"/>
                <a:gd name="connsiteX14773" fmla="*/ 657008 w 1842380"/>
                <a:gd name="connsiteY14773" fmla="*/ 481597 h 1847704"/>
                <a:gd name="connsiteX14774" fmla="*/ 657008 w 1842380"/>
                <a:gd name="connsiteY14774" fmla="*/ 481597 h 1847704"/>
                <a:gd name="connsiteX14775" fmla="*/ 657008 w 1842380"/>
                <a:gd name="connsiteY14775" fmla="*/ 514079 h 1847704"/>
                <a:gd name="connsiteX14776" fmla="*/ 657008 w 1842380"/>
                <a:gd name="connsiteY14776" fmla="*/ 525793 h 1847704"/>
                <a:gd name="connsiteX14777" fmla="*/ 647956 w 1842380"/>
                <a:gd name="connsiteY14777" fmla="*/ 527923 h 1847704"/>
                <a:gd name="connsiteX14778" fmla="*/ 646891 w 1842380"/>
                <a:gd name="connsiteY14778" fmla="*/ 528988 h 1847704"/>
                <a:gd name="connsiteX14779" fmla="*/ 646891 w 1842380"/>
                <a:gd name="connsiteY14779" fmla="*/ 517806 h 1847704"/>
                <a:gd name="connsiteX14780" fmla="*/ 657008 w 1842380"/>
                <a:gd name="connsiteY14780" fmla="*/ 514079 h 1847704"/>
                <a:gd name="connsiteX14781" fmla="*/ 657008 w 1842380"/>
                <a:gd name="connsiteY14781" fmla="*/ 514079 h 1847704"/>
                <a:gd name="connsiteX14782" fmla="*/ 657008 w 1842380"/>
                <a:gd name="connsiteY14782" fmla="*/ 626964 h 1847704"/>
                <a:gd name="connsiteX14783" fmla="*/ 657008 w 1842380"/>
                <a:gd name="connsiteY14783" fmla="*/ 639212 h 1847704"/>
                <a:gd name="connsiteX14784" fmla="*/ 646891 w 1842380"/>
                <a:gd name="connsiteY14784" fmla="*/ 626964 h 1847704"/>
                <a:gd name="connsiteX14785" fmla="*/ 646891 w 1842380"/>
                <a:gd name="connsiteY14785" fmla="*/ 618977 h 1847704"/>
                <a:gd name="connsiteX14786" fmla="*/ 657008 w 1842380"/>
                <a:gd name="connsiteY14786" fmla="*/ 626964 h 1847704"/>
                <a:gd name="connsiteX14787" fmla="*/ 657008 w 1842380"/>
                <a:gd name="connsiteY14787" fmla="*/ 626964 h 1847704"/>
                <a:gd name="connsiteX14788" fmla="*/ 657008 w 1842380"/>
                <a:gd name="connsiteY14788" fmla="*/ 650394 h 1847704"/>
                <a:gd name="connsiteX14789" fmla="*/ 657008 w 1842380"/>
                <a:gd name="connsiteY14789" fmla="*/ 662641 h 1847704"/>
                <a:gd name="connsiteX14790" fmla="*/ 655943 w 1842380"/>
                <a:gd name="connsiteY14790" fmla="*/ 664771 h 1847704"/>
                <a:gd name="connsiteX14791" fmla="*/ 655943 w 1842380"/>
                <a:gd name="connsiteY14791" fmla="*/ 664771 h 1847704"/>
                <a:gd name="connsiteX14792" fmla="*/ 647956 w 1842380"/>
                <a:gd name="connsiteY14792" fmla="*/ 675953 h 1847704"/>
                <a:gd name="connsiteX14793" fmla="*/ 646891 w 1842380"/>
                <a:gd name="connsiteY14793" fmla="*/ 677018 h 1847704"/>
                <a:gd name="connsiteX14794" fmla="*/ 646891 w 1842380"/>
                <a:gd name="connsiteY14794" fmla="*/ 664771 h 1847704"/>
                <a:gd name="connsiteX14795" fmla="*/ 657008 w 1842380"/>
                <a:gd name="connsiteY14795" fmla="*/ 650394 h 1847704"/>
                <a:gd name="connsiteX14796" fmla="*/ 657008 w 1842380"/>
                <a:gd name="connsiteY14796" fmla="*/ 650394 h 1847704"/>
                <a:gd name="connsiteX14797" fmla="*/ 657008 w 1842380"/>
                <a:gd name="connsiteY14797" fmla="*/ 698849 h 1847704"/>
                <a:gd name="connsiteX14798" fmla="*/ 657008 w 1842380"/>
                <a:gd name="connsiteY14798" fmla="*/ 706836 h 1847704"/>
                <a:gd name="connsiteX14799" fmla="*/ 646891 w 1842380"/>
                <a:gd name="connsiteY14799" fmla="*/ 698849 h 1847704"/>
                <a:gd name="connsiteX14800" fmla="*/ 646891 w 1842380"/>
                <a:gd name="connsiteY14800" fmla="*/ 687667 h 1847704"/>
                <a:gd name="connsiteX14801" fmla="*/ 657008 w 1842380"/>
                <a:gd name="connsiteY14801" fmla="*/ 698849 h 1847704"/>
                <a:gd name="connsiteX14802" fmla="*/ 657008 w 1842380"/>
                <a:gd name="connsiteY14802" fmla="*/ 698849 h 1847704"/>
                <a:gd name="connsiteX14803" fmla="*/ 657008 w 1842380"/>
                <a:gd name="connsiteY14803" fmla="*/ 745175 h 1847704"/>
                <a:gd name="connsiteX14804" fmla="*/ 657008 w 1842380"/>
                <a:gd name="connsiteY14804" fmla="*/ 768604 h 1847704"/>
                <a:gd name="connsiteX14805" fmla="*/ 652748 w 1842380"/>
                <a:gd name="connsiteY14805" fmla="*/ 768604 h 1847704"/>
                <a:gd name="connsiteX14806" fmla="*/ 651683 w 1842380"/>
                <a:gd name="connsiteY14806" fmla="*/ 768604 h 1847704"/>
                <a:gd name="connsiteX14807" fmla="*/ 648488 w 1842380"/>
                <a:gd name="connsiteY14807" fmla="*/ 764344 h 1847704"/>
                <a:gd name="connsiteX14808" fmla="*/ 647423 w 1842380"/>
                <a:gd name="connsiteY14808" fmla="*/ 763279 h 1847704"/>
                <a:gd name="connsiteX14809" fmla="*/ 647423 w 1842380"/>
                <a:gd name="connsiteY14809" fmla="*/ 751032 h 1847704"/>
                <a:gd name="connsiteX14810" fmla="*/ 651683 w 1842380"/>
                <a:gd name="connsiteY14810" fmla="*/ 747837 h 1847704"/>
                <a:gd name="connsiteX14811" fmla="*/ 655943 w 1842380"/>
                <a:gd name="connsiteY14811" fmla="*/ 745707 h 1847704"/>
                <a:gd name="connsiteX14812" fmla="*/ 657008 w 1842380"/>
                <a:gd name="connsiteY14812" fmla="*/ 745707 h 1847704"/>
                <a:gd name="connsiteX14813" fmla="*/ 657008 w 1842380"/>
                <a:gd name="connsiteY14813" fmla="*/ 745175 h 1847704"/>
                <a:gd name="connsiteX14814" fmla="*/ 657008 w 1842380"/>
                <a:gd name="connsiteY14814" fmla="*/ 801618 h 1847704"/>
                <a:gd name="connsiteX14815" fmla="*/ 657008 w 1842380"/>
                <a:gd name="connsiteY14815" fmla="*/ 821852 h 1847704"/>
                <a:gd name="connsiteX14816" fmla="*/ 654878 w 1842380"/>
                <a:gd name="connsiteY14816" fmla="*/ 821852 h 1847704"/>
                <a:gd name="connsiteX14817" fmla="*/ 649021 w 1842380"/>
                <a:gd name="connsiteY14817" fmla="*/ 821852 h 1847704"/>
                <a:gd name="connsiteX14818" fmla="*/ 646891 w 1842380"/>
                <a:gd name="connsiteY14818" fmla="*/ 821852 h 1847704"/>
                <a:gd name="connsiteX14819" fmla="*/ 646891 w 1842380"/>
                <a:gd name="connsiteY14819" fmla="*/ 801618 h 1847704"/>
                <a:gd name="connsiteX14820" fmla="*/ 649021 w 1842380"/>
                <a:gd name="connsiteY14820" fmla="*/ 801618 h 1847704"/>
                <a:gd name="connsiteX14821" fmla="*/ 653280 w 1842380"/>
                <a:gd name="connsiteY14821" fmla="*/ 801618 h 1847704"/>
                <a:gd name="connsiteX14822" fmla="*/ 657008 w 1842380"/>
                <a:gd name="connsiteY14822" fmla="*/ 801618 h 1847704"/>
                <a:gd name="connsiteX14823" fmla="*/ 657008 w 1842380"/>
                <a:gd name="connsiteY14823" fmla="*/ 801618 h 1847704"/>
                <a:gd name="connsiteX14824" fmla="*/ 657008 w 1842380"/>
                <a:gd name="connsiteY14824" fmla="*/ 905984 h 1847704"/>
                <a:gd name="connsiteX14825" fmla="*/ 657008 w 1842380"/>
                <a:gd name="connsiteY14825" fmla="*/ 912906 h 1847704"/>
                <a:gd name="connsiteX14826" fmla="*/ 653813 w 1842380"/>
                <a:gd name="connsiteY14826" fmla="*/ 912906 h 1847704"/>
                <a:gd name="connsiteX14827" fmla="*/ 657008 w 1842380"/>
                <a:gd name="connsiteY14827" fmla="*/ 923023 h 1847704"/>
                <a:gd name="connsiteX14828" fmla="*/ 657008 w 1842380"/>
                <a:gd name="connsiteY14828" fmla="*/ 954440 h 1847704"/>
                <a:gd name="connsiteX14829" fmla="*/ 655943 w 1842380"/>
                <a:gd name="connsiteY14829" fmla="*/ 950180 h 1847704"/>
                <a:gd name="connsiteX14830" fmla="*/ 646891 w 1842380"/>
                <a:gd name="connsiteY14830" fmla="*/ 917698 h 1847704"/>
                <a:gd name="connsiteX14831" fmla="*/ 646891 w 1842380"/>
                <a:gd name="connsiteY14831" fmla="*/ 907581 h 1847704"/>
                <a:gd name="connsiteX14832" fmla="*/ 657008 w 1842380"/>
                <a:gd name="connsiteY14832" fmla="*/ 905984 h 1847704"/>
                <a:gd name="connsiteX14833" fmla="*/ 657008 w 1842380"/>
                <a:gd name="connsiteY14833" fmla="*/ 905984 h 1847704"/>
                <a:gd name="connsiteX14834" fmla="*/ 657008 w 1842380"/>
                <a:gd name="connsiteY14834" fmla="*/ 955504 h 1847704"/>
                <a:gd name="connsiteX14835" fmla="*/ 657008 w 1842380"/>
                <a:gd name="connsiteY14835" fmla="*/ 962427 h 1847704"/>
                <a:gd name="connsiteX14836" fmla="*/ 646891 w 1842380"/>
                <a:gd name="connsiteY14836" fmla="*/ 963492 h 1847704"/>
                <a:gd name="connsiteX14837" fmla="*/ 646891 w 1842380"/>
                <a:gd name="connsiteY14837" fmla="*/ 956569 h 1847704"/>
                <a:gd name="connsiteX14838" fmla="*/ 657008 w 1842380"/>
                <a:gd name="connsiteY14838" fmla="*/ 955504 h 1847704"/>
                <a:gd name="connsiteX14839" fmla="*/ 657008 w 1842380"/>
                <a:gd name="connsiteY14839" fmla="*/ 955504 h 1847704"/>
                <a:gd name="connsiteX14840" fmla="*/ 657008 w 1842380"/>
                <a:gd name="connsiteY14840" fmla="*/ 1045494 h 1847704"/>
                <a:gd name="connsiteX14841" fmla="*/ 657008 w 1842380"/>
                <a:gd name="connsiteY14841" fmla="*/ 1106196 h 1847704"/>
                <a:gd name="connsiteX14842" fmla="*/ 655943 w 1842380"/>
                <a:gd name="connsiteY14842" fmla="*/ 1106196 h 1847704"/>
                <a:gd name="connsiteX14843" fmla="*/ 654878 w 1842380"/>
                <a:gd name="connsiteY14843" fmla="*/ 1108326 h 1847704"/>
                <a:gd name="connsiteX14844" fmla="*/ 654878 w 1842380"/>
                <a:gd name="connsiteY14844" fmla="*/ 1109391 h 1847704"/>
                <a:gd name="connsiteX14845" fmla="*/ 652748 w 1842380"/>
                <a:gd name="connsiteY14845" fmla="*/ 1111521 h 1847704"/>
                <a:gd name="connsiteX14846" fmla="*/ 650618 w 1842380"/>
                <a:gd name="connsiteY14846" fmla="*/ 1113651 h 1847704"/>
                <a:gd name="connsiteX14847" fmla="*/ 648488 w 1842380"/>
                <a:gd name="connsiteY14847" fmla="*/ 1115781 h 1847704"/>
                <a:gd name="connsiteX14848" fmla="*/ 647423 w 1842380"/>
                <a:gd name="connsiteY14848" fmla="*/ 1116846 h 1847704"/>
                <a:gd name="connsiteX14849" fmla="*/ 647423 w 1842380"/>
                <a:gd name="connsiteY14849" fmla="*/ 1095547 h 1847704"/>
                <a:gd name="connsiteX14850" fmla="*/ 649553 w 1842380"/>
                <a:gd name="connsiteY14850" fmla="*/ 1095547 h 1847704"/>
                <a:gd name="connsiteX14851" fmla="*/ 652748 w 1842380"/>
                <a:gd name="connsiteY14851" fmla="*/ 1094482 h 1847704"/>
                <a:gd name="connsiteX14852" fmla="*/ 653813 w 1842380"/>
                <a:gd name="connsiteY14852" fmla="*/ 1091287 h 1847704"/>
                <a:gd name="connsiteX14853" fmla="*/ 652748 w 1842380"/>
                <a:gd name="connsiteY14853" fmla="*/ 1089157 h 1847704"/>
                <a:gd name="connsiteX14854" fmla="*/ 652748 w 1842380"/>
                <a:gd name="connsiteY14854" fmla="*/ 1088092 h 1847704"/>
                <a:gd name="connsiteX14855" fmla="*/ 651683 w 1842380"/>
                <a:gd name="connsiteY14855" fmla="*/ 1085962 h 1847704"/>
                <a:gd name="connsiteX14856" fmla="*/ 649553 w 1842380"/>
                <a:gd name="connsiteY14856" fmla="*/ 1084897 h 1847704"/>
                <a:gd name="connsiteX14857" fmla="*/ 647423 w 1842380"/>
                <a:gd name="connsiteY14857" fmla="*/ 1083832 h 1847704"/>
                <a:gd name="connsiteX14858" fmla="*/ 647423 w 1842380"/>
                <a:gd name="connsiteY14858" fmla="*/ 1038571 h 1847704"/>
                <a:gd name="connsiteX14859" fmla="*/ 648488 w 1842380"/>
                <a:gd name="connsiteY14859" fmla="*/ 1038571 h 1847704"/>
                <a:gd name="connsiteX14860" fmla="*/ 650618 w 1842380"/>
                <a:gd name="connsiteY14860" fmla="*/ 1040701 h 1847704"/>
                <a:gd name="connsiteX14861" fmla="*/ 651683 w 1842380"/>
                <a:gd name="connsiteY14861" fmla="*/ 1042831 h 1847704"/>
                <a:gd name="connsiteX14862" fmla="*/ 652748 w 1842380"/>
                <a:gd name="connsiteY14862" fmla="*/ 1043896 h 1847704"/>
                <a:gd name="connsiteX14863" fmla="*/ 654878 w 1842380"/>
                <a:gd name="connsiteY14863" fmla="*/ 1043896 h 1847704"/>
                <a:gd name="connsiteX14864" fmla="*/ 657008 w 1842380"/>
                <a:gd name="connsiteY14864" fmla="*/ 1045494 h 1847704"/>
                <a:gd name="connsiteX14865" fmla="*/ 657008 w 1842380"/>
                <a:gd name="connsiteY14865" fmla="*/ 1045494 h 1847704"/>
                <a:gd name="connsiteX14866" fmla="*/ 657008 w 1842380"/>
                <a:gd name="connsiteY14866" fmla="*/ 1159444 h 1847704"/>
                <a:gd name="connsiteX14867" fmla="*/ 657008 w 1842380"/>
                <a:gd name="connsiteY14867" fmla="*/ 1169561 h 1847704"/>
                <a:gd name="connsiteX14868" fmla="*/ 655943 w 1842380"/>
                <a:gd name="connsiteY14868" fmla="*/ 1171691 h 1847704"/>
                <a:gd name="connsiteX14869" fmla="*/ 657008 w 1842380"/>
                <a:gd name="connsiteY14869" fmla="*/ 1171691 h 1847704"/>
                <a:gd name="connsiteX14870" fmla="*/ 657008 w 1842380"/>
                <a:gd name="connsiteY14870" fmla="*/ 1179679 h 1847704"/>
                <a:gd name="connsiteX14871" fmla="*/ 654878 w 1842380"/>
                <a:gd name="connsiteY14871" fmla="*/ 1178614 h 1847704"/>
                <a:gd name="connsiteX14872" fmla="*/ 646891 w 1842380"/>
                <a:gd name="connsiteY14872" fmla="*/ 1179679 h 1847704"/>
                <a:gd name="connsiteX14873" fmla="*/ 646891 w 1842380"/>
                <a:gd name="connsiteY14873" fmla="*/ 1172756 h 1847704"/>
                <a:gd name="connsiteX14874" fmla="*/ 657008 w 1842380"/>
                <a:gd name="connsiteY14874" fmla="*/ 1159444 h 1847704"/>
                <a:gd name="connsiteX14875" fmla="*/ 657008 w 1842380"/>
                <a:gd name="connsiteY14875" fmla="*/ 1159444 h 1847704"/>
                <a:gd name="connsiteX14876" fmla="*/ 657008 w 1842380"/>
                <a:gd name="connsiteY14876" fmla="*/ 1205770 h 1847704"/>
                <a:gd name="connsiteX14877" fmla="*/ 657008 w 1842380"/>
                <a:gd name="connsiteY14877" fmla="*/ 1213757 h 1847704"/>
                <a:gd name="connsiteX14878" fmla="*/ 650085 w 1842380"/>
                <a:gd name="connsiteY14878" fmla="*/ 1207900 h 1847704"/>
                <a:gd name="connsiteX14879" fmla="*/ 650085 w 1842380"/>
                <a:gd name="connsiteY14879" fmla="*/ 1207900 h 1847704"/>
                <a:gd name="connsiteX14880" fmla="*/ 646891 w 1842380"/>
                <a:gd name="connsiteY14880" fmla="*/ 1206835 h 1847704"/>
                <a:gd name="connsiteX14881" fmla="*/ 646891 w 1842380"/>
                <a:gd name="connsiteY14881" fmla="*/ 1197783 h 1847704"/>
                <a:gd name="connsiteX14882" fmla="*/ 657008 w 1842380"/>
                <a:gd name="connsiteY14882" fmla="*/ 1205770 h 1847704"/>
                <a:gd name="connsiteX14883" fmla="*/ 657008 w 1842380"/>
                <a:gd name="connsiteY14883" fmla="*/ 1205770 h 1847704"/>
                <a:gd name="connsiteX14884" fmla="*/ 657008 w 1842380"/>
                <a:gd name="connsiteY14884" fmla="*/ 1230264 h 1847704"/>
                <a:gd name="connsiteX14885" fmla="*/ 657008 w 1842380"/>
                <a:gd name="connsiteY14885" fmla="*/ 1238251 h 1847704"/>
                <a:gd name="connsiteX14886" fmla="*/ 646891 w 1842380"/>
                <a:gd name="connsiteY14886" fmla="*/ 1250498 h 1847704"/>
                <a:gd name="connsiteX14887" fmla="*/ 646891 w 1842380"/>
                <a:gd name="connsiteY14887" fmla="*/ 1241446 h 1847704"/>
                <a:gd name="connsiteX14888" fmla="*/ 649021 w 1842380"/>
                <a:gd name="connsiteY14888" fmla="*/ 1239316 h 1847704"/>
                <a:gd name="connsiteX14889" fmla="*/ 646891 w 1842380"/>
                <a:gd name="connsiteY14889" fmla="*/ 1239316 h 1847704"/>
                <a:gd name="connsiteX14890" fmla="*/ 646891 w 1842380"/>
                <a:gd name="connsiteY14890" fmla="*/ 1231329 h 1847704"/>
                <a:gd name="connsiteX14891" fmla="*/ 657008 w 1842380"/>
                <a:gd name="connsiteY14891" fmla="*/ 1230264 h 1847704"/>
                <a:gd name="connsiteX14892" fmla="*/ 657008 w 1842380"/>
                <a:gd name="connsiteY14892" fmla="*/ 1230264 h 1847704"/>
                <a:gd name="connsiteX14893" fmla="*/ 657008 w 1842380"/>
                <a:gd name="connsiteY14893" fmla="*/ 1341552 h 1847704"/>
                <a:gd name="connsiteX14894" fmla="*/ 657008 w 1842380"/>
                <a:gd name="connsiteY14894" fmla="*/ 1353799 h 1847704"/>
                <a:gd name="connsiteX14895" fmla="*/ 646891 w 1842380"/>
                <a:gd name="connsiteY14895" fmla="*/ 1346877 h 1847704"/>
                <a:gd name="connsiteX14896" fmla="*/ 646891 w 1842380"/>
                <a:gd name="connsiteY14896" fmla="*/ 1336760 h 1847704"/>
                <a:gd name="connsiteX14897" fmla="*/ 657008 w 1842380"/>
                <a:gd name="connsiteY14897" fmla="*/ 1341552 h 1847704"/>
                <a:gd name="connsiteX14898" fmla="*/ 657008 w 1842380"/>
                <a:gd name="connsiteY14898" fmla="*/ 1341552 h 1847704"/>
                <a:gd name="connsiteX14899" fmla="*/ 657008 w 1842380"/>
                <a:gd name="connsiteY14899" fmla="*/ 1405982 h 1847704"/>
                <a:gd name="connsiteX14900" fmla="*/ 657008 w 1842380"/>
                <a:gd name="connsiteY14900" fmla="*/ 1416100 h 1847704"/>
                <a:gd name="connsiteX14901" fmla="*/ 646891 w 1842380"/>
                <a:gd name="connsiteY14901" fmla="*/ 1410242 h 1847704"/>
                <a:gd name="connsiteX14902" fmla="*/ 646891 w 1842380"/>
                <a:gd name="connsiteY14902" fmla="*/ 1399060 h 1847704"/>
                <a:gd name="connsiteX14903" fmla="*/ 657008 w 1842380"/>
                <a:gd name="connsiteY14903" fmla="*/ 1405982 h 1847704"/>
                <a:gd name="connsiteX14904" fmla="*/ 657008 w 1842380"/>
                <a:gd name="connsiteY14904" fmla="*/ 1405982 h 1847704"/>
                <a:gd name="connsiteX14905" fmla="*/ 657008 w 1842380"/>
                <a:gd name="connsiteY14905" fmla="*/ 1543362 h 1847704"/>
                <a:gd name="connsiteX14906" fmla="*/ 657008 w 1842380"/>
                <a:gd name="connsiteY14906" fmla="*/ 1569454 h 1847704"/>
                <a:gd name="connsiteX14907" fmla="*/ 646891 w 1842380"/>
                <a:gd name="connsiteY14907" fmla="*/ 1566259 h 1847704"/>
                <a:gd name="connsiteX14908" fmla="*/ 646891 w 1842380"/>
                <a:gd name="connsiteY14908" fmla="*/ 1540167 h 1847704"/>
                <a:gd name="connsiteX14909" fmla="*/ 657008 w 1842380"/>
                <a:gd name="connsiteY14909" fmla="*/ 1543362 h 1847704"/>
                <a:gd name="connsiteX14910" fmla="*/ 657008 w 1842380"/>
                <a:gd name="connsiteY14910" fmla="*/ 1543362 h 1847704"/>
                <a:gd name="connsiteX14911" fmla="*/ 657008 w 1842380"/>
                <a:gd name="connsiteY14911" fmla="*/ 1695119 h 1847704"/>
                <a:gd name="connsiteX14912" fmla="*/ 657008 w 1842380"/>
                <a:gd name="connsiteY14912" fmla="*/ 1711093 h 1847704"/>
                <a:gd name="connsiteX14913" fmla="*/ 646891 w 1842380"/>
                <a:gd name="connsiteY14913" fmla="*/ 1710028 h 1847704"/>
                <a:gd name="connsiteX14914" fmla="*/ 646891 w 1842380"/>
                <a:gd name="connsiteY14914" fmla="*/ 1694054 h 1847704"/>
                <a:gd name="connsiteX14915" fmla="*/ 657008 w 1842380"/>
                <a:gd name="connsiteY14915" fmla="*/ 1695119 h 1847704"/>
                <a:gd name="connsiteX14916" fmla="*/ 657008 w 1842380"/>
                <a:gd name="connsiteY14916" fmla="*/ 1695119 h 1847704"/>
                <a:gd name="connsiteX14917" fmla="*/ 657008 w 1842380"/>
                <a:gd name="connsiteY14917" fmla="*/ 1778718 h 1847704"/>
                <a:gd name="connsiteX14918" fmla="*/ 657008 w 1842380"/>
                <a:gd name="connsiteY14918" fmla="*/ 1803745 h 1847704"/>
                <a:gd name="connsiteX14919" fmla="*/ 651150 w 1842380"/>
                <a:gd name="connsiteY14919" fmla="*/ 1799485 h 1847704"/>
                <a:gd name="connsiteX14920" fmla="*/ 646891 w 1842380"/>
                <a:gd name="connsiteY14920" fmla="*/ 1799485 h 1847704"/>
                <a:gd name="connsiteX14921" fmla="*/ 646891 w 1842380"/>
                <a:gd name="connsiteY14921" fmla="*/ 1741977 h 1847704"/>
                <a:gd name="connsiteX14922" fmla="*/ 657008 w 1842380"/>
                <a:gd name="connsiteY14922" fmla="*/ 1778718 h 1847704"/>
                <a:gd name="connsiteX14923" fmla="*/ 657008 w 1842380"/>
                <a:gd name="connsiteY14923" fmla="*/ 1778718 h 1847704"/>
                <a:gd name="connsiteX14924" fmla="*/ 646891 w 1842380"/>
                <a:gd name="connsiteY14924" fmla="*/ 792566 h 1847704"/>
                <a:gd name="connsiteX14925" fmla="*/ 646891 w 1842380"/>
                <a:gd name="connsiteY14925" fmla="*/ 780319 h 1847704"/>
                <a:gd name="connsiteX14926" fmla="*/ 649021 w 1842380"/>
                <a:gd name="connsiteY14926" fmla="*/ 781384 h 1847704"/>
                <a:gd name="connsiteX14927" fmla="*/ 651150 w 1842380"/>
                <a:gd name="connsiteY14927" fmla="*/ 783514 h 1847704"/>
                <a:gd name="connsiteX14928" fmla="*/ 652215 w 1842380"/>
                <a:gd name="connsiteY14928" fmla="*/ 786708 h 1847704"/>
                <a:gd name="connsiteX14929" fmla="*/ 647956 w 1842380"/>
                <a:gd name="connsiteY14929" fmla="*/ 790968 h 1847704"/>
                <a:gd name="connsiteX14930" fmla="*/ 646891 w 1842380"/>
                <a:gd name="connsiteY14930" fmla="*/ 792566 h 1847704"/>
                <a:gd name="connsiteX14931" fmla="*/ 646891 w 1842380"/>
                <a:gd name="connsiteY14931" fmla="*/ 50289 h 1847704"/>
                <a:gd name="connsiteX14932" fmla="*/ 646891 w 1842380"/>
                <a:gd name="connsiteY14932" fmla="*/ 69458 h 1847704"/>
                <a:gd name="connsiteX14933" fmla="*/ 632514 w 1842380"/>
                <a:gd name="connsiteY14933" fmla="*/ 68393 h 1847704"/>
                <a:gd name="connsiteX14934" fmla="*/ 632514 w 1842380"/>
                <a:gd name="connsiteY14934" fmla="*/ 51354 h 1847704"/>
                <a:gd name="connsiteX14935" fmla="*/ 644761 w 1842380"/>
                <a:gd name="connsiteY14935" fmla="*/ 51354 h 1847704"/>
                <a:gd name="connsiteX14936" fmla="*/ 646891 w 1842380"/>
                <a:gd name="connsiteY14936" fmla="*/ 50289 h 1847704"/>
                <a:gd name="connsiteX14937" fmla="*/ 646891 w 1842380"/>
                <a:gd name="connsiteY14937" fmla="*/ 50289 h 1847704"/>
                <a:gd name="connsiteX14938" fmla="*/ 646891 w 1842380"/>
                <a:gd name="connsiteY14938" fmla="*/ 124836 h 1847704"/>
                <a:gd name="connsiteX14939" fmla="*/ 646891 w 1842380"/>
                <a:gd name="connsiteY14939" fmla="*/ 153057 h 1847704"/>
                <a:gd name="connsiteX14940" fmla="*/ 632514 w 1842380"/>
                <a:gd name="connsiteY14940" fmla="*/ 162110 h 1847704"/>
                <a:gd name="connsiteX14941" fmla="*/ 632514 w 1842380"/>
                <a:gd name="connsiteY14941" fmla="*/ 144005 h 1847704"/>
                <a:gd name="connsiteX14942" fmla="*/ 636773 w 1842380"/>
                <a:gd name="connsiteY14942" fmla="*/ 141875 h 1847704"/>
                <a:gd name="connsiteX14943" fmla="*/ 632514 w 1842380"/>
                <a:gd name="connsiteY14943" fmla="*/ 138681 h 1847704"/>
                <a:gd name="connsiteX14944" fmla="*/ 632514 w 1842380"/>
                <a:gd name="connsiteY14944" fmla="*/ 115251 h 1847704"/>
                <a:gd name="connsiteX14945" fmla="*/ 646891 w 1842380"/>
                <a:gd name="connsiteY14945" fmla="*/ 124836 h 1847704"/>
                <a:gd name="connsiteX14946" fmla="*/ 646891 w 1842380"/>
                <a:gd name="connsiteY14946" fmla="*/ 124836 h 1847704"/>
                <a:gd name="connsiteX14947" fmla="*/ 646891 w 1842380"/>
                <a:gd name="connsiteY14947" fmla="*/ 256359 h 1847704"/>
                <a:gd name="connsiteX14948" fmla="*/ 646891 w 1842380"/>
                <a:gd name="connsiteY14948" fmla="*/ 297892 h 1847704"/>
                <a:gd name="connsiteX14949" fmla="*/ 632514 w 1842380"/>
                <a:gd name="connsiteY14949" fmla="*/ 285645 h 1847704"/>
                <a:gd name="connsiteX14950" fmla="*/ 632514 w 1842380"/>
                <a:gd name="connsiteY14950" fmla="*/ 267541 h 1847704"/>
                <a:gd name="connsiteX14951" fmla="*/ 646891 w 1842380"/>
                <a:gd name="connsiteY14951" fmla="*/ 256359 h 1847704"/>
                <a:gd name="connsiteX14952" fmla="*/ 646891 w 1842380"/>
                <a:gd name="connsiteY14952" fmla="*/ 256359 h 1847704"/>
                <a:gd name="connsiteX14953" fmla="*/ 646891 w 1842380"/>
                <a:gd name="connsiteY14953" fmla="*/ 458168 h 1847704"/>
                <a:gd name="connsiteX14954" fmla="*/ 646891 w 1842380"/>
                <a:gd name="connsiteY14954" fmla="*/ 469350 h 1847704"/>
                <a:gd name="connsiteX14955" fmla="*/ 642631 w 1842380"/>
                <a:gd name="connsiteY14955" fmla="*/ 473610 h 1847704"/>
                <a:gd name="connsiteX14956" fmla="*/ 642631 w 1842380"/>
                <a:gd name="connsiteY14956" fmla="*/ 473610 h 1847704"/>
                <a:gd name="connsiteX14957" fmla="*/ 641566 w 1842380"/>
                <a:gd name="connsiteY14957" fmla="*/ 474675 h 1847704"/>
                <a:gd name="connsiteX14958" fmla="*/ 647423 w 1842380"/>
                <a:gd name="connsiteY14958" fmla="*/ 475740 h 1847704"/>
                <a:gd name="connsiteX14959" fmla="*/ 647423 w 1842380"/>
                <a:gd name="connsiteY14959" fmla="*/ 488520 h 1847704"/>
                <a:gd name="connsiteX14960" fmla="*/ 633046 w 1842380"/>
                <a:gd name="connsiteY14960" fmla="*/ 484260 h 1847704"/>
                <a:gd name="connsiteX14961" fmla="*/ 633046 w 1842380"/>
                <a:gd name="connsiteY14961" fmla="*/ 470948 h 1847704"/>
                <a:gd name="connsiteX14962" fmla="*/ 633046 w 1842380"/>
                <a:gd name="connsiteY14962" fmla="*/ 469883 h 1847704"/>
                <a:gd name="connsiteX14963" fmla="*/ 646891 w 1842380"/>
                <a:gd name="connsiteY14963" fmla="*/ 458168 h 1847704"/>
                <a:gd name="connsiteX14964" fmla="*/ 646891 w 1842380"/>
                <a:gd name="connsiteY14964" fmla="*/ 458168 h 1847704"/>
                <a:gd name="connsiteX14965" fmla="*/ 646891 w 1842380"/>
                <a:gd name="connsiteY14965" fmla="*/ 517806 h 1847704"/>
                <a:gd name="connsiteX14966" fmla="*/ 646891 w 1842380"/>
                <a:gd name="connsiteY14966" fmla="*/ 528988 h 1847704"/>
                <a:gd name="connsiteX14967" fmla="*/ 632514 w 1842380"/>
                <a:gd name="connsiteY14967" fmla="*/ 544963 h 1847704"/>
                <a:gd name="connsiteX14968" fmla="*/ 632514 w 1842380"/>
                <a:gd name="connsiteY14968" fmla="*/ 532716 h 1847704"/>
                <a:gd name="connsiteX14969" fmla="*/ 636773 w 1842380"/>
                <a:gd name="connsiteY14969" fmla="*/ 526858 h 1847704"/>
                <a:gd name="connsiteX14970" fmla="*/ 632514 w 1842380"/>
                <a:gd name="connsiteY14970" fmla="*/ 525793 h 1847704"/>
                <a:gd name="connsiteX14971" fmla="*/ 632514 w 1842380"/>
                <a:gd name="connsiteY14971" fmla="*/ 513546 h 1847704"/>
                <a:gd name="connsiteX14972" fmla="*/ 646891 w 1842380"/>
                <a:gd name="connsiteY14972" fmla="*/ 517806 h 1847704"/>
                <a:gd name="connsiteX14973" fmla="*/ 646891 w 1842380"/>
                <a:gd name="connsiteY14973" fmla="*/ 517806 h 1847704"/>
                <a:gd name="connsiteX14974" fmla="*/ 646891 w 1842380"/>
                <a:gd name="connsiteY14974" fmla="*/ 517806 h 1847704"/>
                <a:gd name="connsiteX14975" fmla="*/ 646891 w 1842380"/>
                <a:gd name="connsiteY14975" fmla="*/ 618977 h 1847704"/>
                <a:gd name="connsiteX14976" fmla="*/ 646891 w 1842380"/>
                <a:gd name="connsiteY14976" fmla="*/ 626964 h 1847704"/>
                <a:gd name="connsiteX14977" fmla="*/ 645826 w 1842380"/>
                <a:gd name="connsiteY14977" fmla="*/ 625900 h 1847704"/>
                <a:gd name="connsiteX14978" fmla="*/ 635709 w 1842380"/>
                <a:gd name="connsiteY14978" fmla="*/ 645069 h 1847704"/>
                <a:gd name="connsiteX14979" fmla="*/ 634644 w 1842380"/>
                <a:gd name="connsiteY14979" fmla="*/ 645069 h 1847704"/>
                <a:gd name="connsiteX14980" fmla="*/ 632514 w 1842380"/>
                <a:gd name="connsiteY14980" fmla="*/ 649329 h 1847704"/>
                <a:gd name="connsiteX14981" fmla="*/ 632514 w 1842380"/>
                <a:gd name="connsiteY14981" fmla="*/ 638147 h 1847704"/>
                <a:gd name="connsiteX14982" fmla="*/ 632514 w 1842380"/>
                <a:gd name="connsiteY14982" fmla="*/ 610990 h 1847704"/>
                <a:gd name="connsiteX14983" fmla="*/ 632514 w 1842380"/>
                <a:gd name="connsiteY14983" fmla="*/ 601938 h 1847704"/>
                <a:gd name="connsiteX14984" fmla="*/ 643696 w 1842380"/>
                <a:gd name="connsiteY14984" fmla="*/ 616315 h 1847704"/>
                <a:gd name="connsiteX14985" fmla="*/ 646891 w 1842380"/>
                <a:gd name="connsiteY14985" fmla="*/ 618977 h 1847704"/>
                <a:gd name="connsiteX14986" fmla="*/ 646891 w 1842380"/>
                <a:gd name="connsiteY14986" fmla="*/ 618977 h 1847704"/>
                <a:gd name="connsiteX14987" fmla="*/ 646891 w 1842380"/>
                <a:gd name="connsiteY14987" fmla="*/ 665303 h 1847704"/>
                <a:gd name="connsiteX14988" fmla="*/ 646891 w 1842380"/>
                <a:gd name="connsiteY14988" fmla="*/ 677550 h 1847704"/>
                <a:gd name="connsiteX14989" fmla="*/ 645826 w 1842380"/>
                <a:gd name="connsiteY14989" fmla="*/ 680745 h 1847704"/>
                <a:gd name="connsiteX14990" fmla="*/ 646891 w 1842380"/>
                <a:gd name="connsiteY14990" fmla="*/ 687667 h 1847704"/>
                <a:gd name="connsiteX14991" fmla="*/ 646891 w 1842380"/>
                <a:gd name="connsiteY14991" fmla="*/ 698849 h 1847704"/>
                <a:gd name="connsiteX14992" fmla="*/ 639968 w 1842380"/>
                <a:gd name="connsiteY14992" fmla="*/ 688732 h 1847704"/>
                <a:gd name="connsiteX14993" fmla="*/ 631981 w 1842380"/>
                <a:gd name="connsiteY14993" fmla="*/ 681810 h 1847704"/>
                <a:gd name="connsiteX14994" fmla="*/ 631981 w 1842380"/>
                <a:gd name="connsiteY14994" fmla="*/ 672758 h 1847704"/>
                <a:gd name="connsiteX14995" fmla="*/ 638903 w 1842380"/>
                <a:gd name="connsiteY14995" fmla="*/ 679680 h 1847704"/>
                <a:gd name="connsiteX14996" fmla="*/ 641033 w 1842380"/>
                <a:gd name="connsiteY14996" fmla="*/ 673823 h 1847704"/>
                <a:gd name="connsiteX14997" fmla="*/ 646891 w 1842380"/>
                <a:gd name="connsiteY14997" fmla="*/ 665303 h 1847704"/>
                <a:gd name="connsiteX14998" fmla="*/ 646891 w 1842380"/>
                <a:gd name="connsiteY14998" fmla="*/ 665303 h 1847704"/>
                <a:gd name="connsiteX14999" fmla="*/ 646891 w 1842380"/>
                <a:gd name="connsiteY14999" fmla="*/ 750500 h 1847704"/>
                <a:gd name="connsiteX15000" fmla="*/ 646891 w 1842380"/>
                <a:gd name="connsiteY15000" fmla="*/ 762747 h 1847704"/>
                <a:gd name="connsiteX15001" fmla="*/ 644761 w 1842380"/>
                <a:gd name="connsiteY15001" fmla="*/ 759552 h 1847704"/>
                <a:gd name="connsiteX15002" fmla="*/ 644761 w 1842380"/>
                <a:gd name="connsiteY15002" fmla="*/ 755292 h 1847704"/>
                <a:gd name="connsiteX15003" fmla="*/ 646891 w 1842380"/>
                <a:gd name="connsiteY15003" fmla="*/ 752097 h 1847704"/>
                <a:gd name="connsiteX15004" fmla="*/ 646891 w 1842380"/>
                <a:gd name="connsiteY15004" fmla="*/ 750500 h 1847704"/>
                <a:gd name="connsiteX15005" fmla="*/ 646891 w 1842380"/>
                <a:gd name="connsiteY15005" fmla="*/ 750500 h 1847704"/>
                <a:gd name="connsiteX15006" fmla="*/ 646891 w 1842380"/>
                <a:gd name="connsiteY15006" fmla="*/ 779786 h 1847704"/>
                <a:gd name="connsiteX15007" fmla="*/ 646891 w 1842380"/>
                <a:gd name="connsiteY15007" fmla="*/ 792033 h 1847704"/>
                <a:gd name="connsiteX15008" fmla="*/ 644761 w 1842380"/>
                <a:gd name="connsiteY15008" fmla="*/ 794163 h 1847704"/>
                <a:gd name="connsiteX15009" fmla="*/ 643696 w 1842380"/>
                <a:gd name="connsiteY15009" fmla="*/ 797358 h 1847704"/>
                <a:gd name="connsiteX15010" fmla="*/ 644761 w 1842380"/>
                <a:gd name="connsiteY15010" fmla="*/ 799488 h 1847704"/>
                <a:gd name="connsiteX15011" fmla="*/ 646891 w 1842380"/>
                <a:gd name="connsiteY15011" fmla="*/ 800553 h 1847704"/>
                <a:gd name="connsiteX15012" fmla="*/ 646891 w 1842380"/>
                <a:gd name="connsiteY15012" fmla="*/ 820787 h 1847704"/>
                <a:gd name="connsiteX15013" fmla="*/ 646891 w 1842380"/>
                <a:gd name="connsiteY15013" fmla="*/ 819722 h 1847704"/>
                <a:gd name="connsiteX15014" fmla="*/ 639968 w 1842380"/>
                <a:gd name="connsiteY15014" fmla="*/ 820787 h 1847704"/>
                <a:gd name="connsiteX15015" fmla="*/ 634111 w 1842380"/>
                <a:gd name="connsiteY15015" fmla="*/ 822917 h 1847704"/>
                <a:gd name="connsiteX15016" fmla="*/ 631981 w 1842380"/>
                <a:gd name="connsiteY15016" fmla="*/ 825047 h 1847704"/>
                <a:gd name="connsiteX15017" fmla="*/ 631981 w 1842380"/>
                <a:gd name="connsiteY15017" fmla="*/ 782449 h 1847704"/>
                <a:gd name="connsiteX15018" fmla="*/ 635176 w 1842380"/>
                <a:gd name="connsiteY15018" fmla="*/ 780319 h 1847704"/>
                <a:gd name="connsiteX15019" fmla="*/ 641033 w 1842380"/>
                <a:gd name="connsiteY15019" fmla="*/ 779254 h 1847704"/>
                <a:gd name="connsiteX15020" fmla="*/ 646891 w 1842380"/>
                <a:gd name="connsiteY15020" fmla="*/ 779254 h 1847704"/>
                <a:gd name="connsiteX15021" fmla="*/ 646891 w 1842380"/>
                <a:gd name="connsiteY15021" fmla="*/ 779786 h 1847704"/>
                <a:gd name="connsiteX15022" fmla="*/ 646891 w 1842380"/>
                <a:gd name="connsiteY15022" fmla="*/ 907049 h 1847704"/>
                <a:gd name="connsiteX15023" fmla="*/ 646891 w 1842380"/>
                <a:gd name="connsiteY15023" fmla="*/ 917166 h 1847704"/>
                <a:gd name="connsiteX15024" fmla="*/ 632514 w 1842380"/>
                <a:gd name="connsiteY15024" fmla="*/ 911309 h 1847704"/>
                <a:gd name="connsiteX15025" fmla="*/ 632514 w 1842380"/>
                <a:gd name="connsiteY15025" fmla="*/ 905451 h 1847704"/>
                <a:gd name="connsiteX15026" fmla="*/ 645826 w 1842380"/>
                <a:gd name="connsiteY15026" fmla="*/ 906516 h 1847704"/>
                <a:gd name="connsiteX15027" fmla="*/ 646891 w 1842380"/>
                <a:gd name="connsiteY15027" fmla="*/ 906516 h 1847704"/>
                <a:gd name="connsiteX15028" fmla="*/ 646891 w 1842380"/>
                <a:gd name="connsiteY15028" fmla="*/ 907049 h 1847704"/>
                <a:gd name="connsiteX15029" fmla="*/ 646891 w 1842380"/>
                <a:gd name="connsiteY15029" fmla="*/ 956569 h 1847704"/>
                <a:gd name="connsiteX15030" fmla="*/ 646891 w 1842380"/>
                <a:gd name="connsiteY15030" fmla="*/ 963492 h 1847704"/>
                <a:gd name="connsiteX15031" fmla="*/ 636773 w 1842380"/>
                <a:gd name="connsiteY15031" fmla="*/ 961362 h 1847704"/>
                <a:gd name="connsiteX15032" fmla="*/ 632514 w 1842380"/>
                <a:gd name="connsiteY15032" fmla="*/ 962427 h 1847704"/>
                <a:gd name="connsiteX15033" fmla="*/ 632514 w 1842380"/>
                <a:gd name="connsiteY15033" fmla="*/ 941128 h 1847704"/>
                <a:gd name="connsiteX15034" fmla="*/ 633579 w 1842380"/>
                <a:gd name="connsiteY15034" fmla="*/ 948050 h 1847704"/>
                <a:gd name="connsiteX15035" fmla="*/ 634644 w 1842380"/>
                <a:gd name="connsiteY15035" fmla="*/ 951245 h 1847704"/>
                <a:gd name="connsiteX15036" fmla="*/ 646891 w 1842380"/>
                <a:gd name="connsiteY15036" fmla="*/ 956569 h 1847704"/>
                <a:gd name="connsiteX15037" fmla="*/ 646891 w 1842380"/>
                <a:gd name="connsiteY15037" fmla="*/ 956569 h 1847704"/>
                <a:gd name="connsiteX15038" fmla="*/ 646891 w 1842380"/>
                <a:gd name="connsiteY15038" fmla="*/ 1039104 h 1847704"/>
                <a:gd name="connsiteX15039" fmla="*/ 646891 w 1842380"/>
                <a:gd name="connsiteY15039" fmla="*/ 1084365 h 1847704"/>
                <a:gd name="connsiteX15040" fmla="*/ 645826 w 1842380"/>
                <a:gd name="connsiteY15040" fmla="*/ 1084365 h 1847704"/>
                <a:gd name="connsiteX15041" fmla="*/ 643696 w 1842380"/>
                <a:gd name="connsiteY15041" fmla="*/ 1085430 h 1847704"/>
                <a:gd name="connsiteX15042" fmla="*/ 641566 w 1842380"/>
                <a:gd name="connsiteY15042" fmla="*/ 1086495 h 1847704"/>
                <a:gd name="connsiteX15043" fmla="*/ 641566 w 1842380"/>
                <a:gd name="connsiteY15043" fmla="*/ 1088624 h 1847704"/>
                <a:gd name="connsiteX15044" fmla="*/ 641566 w 1842380"/>
                <a:gd name="connsiteY15044" fmla="*/ 1089689 h 1847704"/>
                <a:gd name="connsiteX15045" fmla="*/ 642631 w 1842380"/>
                <a:gd name="connsiteY15045" fmla="*/ 1092884 h 1847704"/>
                <a:gd name="connsiteX15046" fmla="*/ 643696 w 1842380"/>
                <a:gd name="connsiteY15046" fmla="*/ 1093949 h 1847704"/>
                <a:gd name="connsiteX15047" fmla="*/ 645826 w 1842380"/>
                <a:gd name="connsiteY15047" fmla="*/ 1096079 h 1847704"/>
                <a:gd name="connsiteX15048" fmla="*/ 646891 w 1842380"/>
                <a:gd name="connsiteY15048" fmla="*/ 1096079 h 1847704"/>
                <a:gd name="connsiteX15049" fmla="*/ 646891 w 1842380"/>
                <a:gd name="connsiteY15049" fmla="*/ 1117378 h 1847704"/>
                <a:gd name="connsiteX15050" fmla="*/ 645826 w 1842380"/>
                <a:gd name="connsiteY15050" fmla="*/ 1119508 h 1847704"/>
                <a:gd name="connsiteX15051" fmla="*/ 643696 w 1842380"/>
                <a:gd name="connsiteY15051" fmla="*/ 1121638 h 1847704"/>
                <a:gd name="connsiteX15052" fmla="*/ 643696 w 1842380"/>
                <a:gd name="connsiteY15052" fmla="*/ 1122703 h 1847704"/>
                <a:gd name="connsiteX15053" fmla="*/ 641566 w 1842380"/>
                <a:gd name="connsiteY15053" fmla="*/ 1126963 h 1847704"/>
                <a:gd name="connsiteX15054" fmla="*/ 640501 w 1842380"/>
                <a:gd name="connsiteY15054" fmla="*/ 1129093 h 1847704"/>
                <a:gd name="connsiteX15055" fmla="*/ 638371 w 1842380"/>
                <a:gd name="connsiteY15055" fmla="*/ 1130158 h 1847704"/>
                <a:gd name="connsiteX15056" fmla="*/ 635176 w 1842380"/>
                <a:gd name="connsiteY15056" fmla="*/ 1131223 h 1847704"/>
                <a:gd name="connsiteX15057" fmla="*/ 633046 w 1842380"/>
                <a:gd name="connsiteY15057" fmla="*/ 1131223 h 1847704"/>
                <a:gd name="connsiteX15058" fmla="*/ 633046 w 1842380"/>
                <a:gd name="connsiteY15058" fmla="*/ 1109924 h 1847704"/>
                <a:gd name="connsiteX15059" fmla="*/ 634111 w 1842380"/>
                <a:gd name="connsiteY15059" fmla="*/ 1109924 h 1847704"/>
                <a:gd name="connsiteX15060" fmla="*/ 636241 w 1842380"/>
                <a:gd name="connsiteY15060" fmla="*/ 1107794 h 1847704"/>
                <a:gd name="connsiteX15061" fmla="*/ 638371 w 1842380"/>
                <a:gd name="connsiteY15061" fmla="*/ 1106729 h 1847704"/>
                <a:gd name="connsiteX15062" fmla="*/ 638371 w 1842380"/>
                <a:gd name="connsiteY15062" fmla="*/ 1104599 h 1847704"/>
                <a:gd name="connsiteX15063" fmla="*/ 637306 w 1842380"/>
                <a:gd name="connsiteY15063" fmla="*/ 1101404 h 1847704"/>
                <a:gd name="connsiteX15064" fmla="*/ 636241 w 1842380"/>
                <a:gd name="connsiteY15064" fmla="*/ 1099274 h 1847704"/>
                <a:gd name="connsiteX15065" fmla="*/ 634111 w 1842380"/>
                <a:gd name="connsiteY15065" fmla="*/ 1097144 h 1847704"/>
                <a:gd name="connsiteX15066" fmla="*/ 633046 w 1842380"/>
                <a:gd name="connsiteY15066" fmla="*/ 1097144 h 1847704"/>
                <a:gd name="connsiteX15067" fmla="*/ 633046 w 1842380"/>
                <a:gd name="connsiteY15067" fmla="*/ 1075845 h 1847704"/>
                <a:gd name="connsiteX15068" fmla="*/ 633046 w 1842380"/>
                <a:gd name="connsiteY15068" fmla="*/ 1073715 h 1847704"/>
                <a:gd name="connsiteX15069" fmla="*/ 633046 w 1842380"/>
                <a:gd name="connsiteY15069" fmla="*/ 1070520 h 1847704"/>
                <a:gd name="connsiteX15070" fmla="*/ 633046 w 1842380"/>
                <a:gd name="connsiteY15070" fmla="*/ 1068390 h 1847704"/>
                <a:gd name="connsiteX15071" fmla="*/ 633046 w 1842380"/>
                <a:gd name="connsiteY15071" fmla="*/ 1057208 h 1847704"/>
                <a:gd name="connsiteX15072" fmla="*/ 633046 w 1842380"/>
                <a:gd name="connsiteY15072" fmla="*/ 1058273 h 1847704"/>
                <a:gd name="connsiteX15073" fmla="*/ 635176 w 1842380"/>
                <a:gd name="connsiteY15073" fmla="*/ 1058273 h 1847704"/>
                <a:gd name="connsiteX15074" fmla="*/ 639436 w 1842380"/>
                <a:gd name="connsiteY15074" fmla="*/ 1058273 h 1847704"/>
                <a:gd name="connsiteX15075" fmla="*/ 641566 w 1842380"/>
                <a:gd name="connsiteY15075" fmla="*/ 1058273 h 1847704"/>
                <a:gd name="connsiteX15076" fmla="*/ 642631 w 1842380"/>
                <a:gd name="connsiteY15076" fmla="*/ 1056143 h 1847704"/>
                <a:gd name="connsiteX15077" fmla="*/ 642631 w 1842380"/>
                <a:gd name="connsiteY15077" fmla="*/ 1055078 h 1847704"/>
                <a:gd name="connsiteX15078" fmla="*/ 640501 w 1842380"/>
                <a:gd name="connsiteY15078" fmla="*/ 1052948 h 1847704"/>
                <a:gd name="connsiteX15079" fmla="*/ 639436 w 1842380"/>
                <a:gd name="connsiteY15079" fmla="*/ 1050818 h 1847704"/>
                <a:gd name="connsiteX15080" fmla="*/ 637306 w 1842380"/>
                <a:gd name="connsiteY15080" fmla="*/ 1048688 h 1847704"/>
                <a:gd name="connsiteX15081" fmla="*/ 635176 w 1842380"/>
                <a:gd name="connsiteY15081" fmla="*/ 1046559 h 1847704"/>
                <a:gd name="connsiteX15082" fmla="*/ 635176 w 1842380"/>
                <a:gd name="connsiteY15082" fmla="*/ 1045494 h 1847704"/>
                <a:gd name="connsiteX15083" fmla="*/ 635176 w 1842380"/>
                <a:gd name="connsiteY15083" fmla="*/ 1042299 h 1847704"/>
                <a:gd name="connsiteX15084" fmla="*/ 636241 w 1842380"/>
                <a:gd name="connsiteY15084" fmla="*/ 1041234 h 1847704"/>
                <a:gd name="connsiteX15085" fmla="*/ 640501 w 1842380"/>
                <a:gd name="connsiteY15085" fmla="*/ 1039104 h 1847704"/>
                <a:gd name="connsiteX15086" fmla="*/ 642631 w 1842380"/>
                <a:gd name="connsiteY15086" fmla="*/ 1036974 h 1847704"/>
                <a:gd name="connsiteX15087" fmla="*/ 644761 w 1842380"/>
                <a:gd name="connsiteY15087" fmla="*/ 1038039 h 1847704"/>
                <a:gd name="connsiteX15088" fmla="*/ 645826 w 1842380"/>
                <a:gd name="connsiteY15088" fmla="*/ 1038039 h 1847704"/>
                <a:gd name="connsiteX15089" fmla="*/ 646891 w 1842380"/>
                <a:gd name="connsiteY15089" fmla="*/ 1039104 h 1847704"/>
                <a:gd name="connsiteX15090" fmla="*/ 646891 w 1842380"/>
                <a:gd name="connsiteY15090" fmla="*/ 1039104 h 1847704"/>
                <a:gd name="connsiteX15091" fmla="*/ 646891 w 1842380"/>
                <a:gd name="connsiteY15091" fmla="*/ 1172756 h 1847704"/>
                <a:gd name="connsiteX15092" fmla="*/ 646891 w 1842380"/>
                <a:gd name="connsiteY15092" fmla="*/ 1179679 h 1847704"/>
                <a:gd name="connsiteX15093" fmla="*/ 635709 w 1842380"/>
                <a:gd name="connsiteY15093" fmla="*/ 1191926 h 1847704"/>
                <a:gd name="connsiteX15094" fmla="*/ 641566 w 1842380"/>
                <a:gd name="connsiteY15094" fmla="*/ 1194055 h 1847704"/>
                <a:gd name="connsiteX15095" fmla="*/ 647423 w 1842380"/>
                <a:gd name="connsiteY15095" fmla="*/ 1197250 h 1847704"/>
                <a:gd name="connsiteX15096" fmla="*/ 647423 w 1842380"/>
                <a:gd name="connsiteY15096" fmla="*/ 1206303 h 1847704"/>
                <a:gd name="connsiteX15097" fmla="*/ 639436 w 1842380"/>
                <a:gd name="connsiteY15097" fmla="*/ 1200445 h 1847704"/>
                <a:gd name="connsiteX15098" fmla="*/ 635176 w 1842380"/>
                <a:gd name="connsiteY15098" fmla="*/ 1198315 h 1847704"/>
                <a:gd name="connsiteX15099" fmla="*/ 633046 w 1842380"/>
                <a:gd name="connsiteY15099" fmla="*/ 1198315 h 1847704"/>
                <a:gd name="connsiteX15100" fmla="*/ 633046 w 1842380"/>
                <a:gd name="connsiteY15100" fmla="*/ 1186068 h 1847704"/>
                <a:gd name="connsiteX15101" fmla="*/ 646891 w 1842380"/>
                <a:gd name="connsiteY15101" fmla="*/ 1172756 h 1847704"/>
                <a:gd name="connsiteX15102" fmla="*/ 646891 w 1842380"/>
                <a:gd name="connsiteY15102" fmla="*/ 1172756 h 1847704"/>
                <a:gd name="connsiteX15103" fmla="*/ 646891 w 1842380"/>
                <a:gd name="connsiteY15103" fmla="*/ 1172756 h 1847704"/>
                <a:gd name="connsiteX15104" fmla="*/ 646891 w 1842380"/>
                <a:gd name="connsiteY15104" fmla="*/ 1231329 h 1847704"/>
                <a:gd name="connsiteX15105" fmla="*/ 646891 w 1842380"/>
                <a:gd name="connsiteY15105" fmla="*/ 1239316 h 1847704"/>
                <a:gd name="connsiteX15106" fmla="*/ 632514 w 1842380"/>
                <a:gd name="connsiteY15106" fmla="*/ 1230264 h 1847704"/>
                <a:gd name="connsiteX15107" fmla="*/ 632514 w 1842380"/>
                <a:gd name="connsiteY15107" fmla="*/ 1222277 h 1847704"/>
                <a:gd name="connsiteX15108" fmla="*/ 646891 w 1842380"/>
                <a:gd name="connsiteY15108" fmla="*/ 1231329 h 1847704"/>
                <a:gd name="connsiteX15109" fmla="*/ 646891 w 1842380"/>
                <a:gd name="connsiteY15109" fmla="*/ 1231329 h 1847704"/>
                <a:gd name="connsiteX15110" fmla="*/ 646891 w 1842380"/>
                <a:gd name="connsiteY15110" fmla="*/ 1241446 h 1847704"/>
                <a:gd name="connsiteX15111" fmla="*/ 646891 w 1842380"/>
                <a:gd name="connsiteY15111" fmla="*/ 1250498 h 1847704"/>
                <a:gd name="connsiteX15112" fmla="*/ 637838 w 1842380"/>
                <a:gd name="connsiteY15112" fmla="*/ 1258486 h 1847704"/>
                <a:gd name="connsiteX15113" fmla="*/ 631981 w 1842380"/>
                <a:gd name="connsiteY15113" fmla="*/ 1266473 h 1847704"/>
                <a:gd name="connsiteX15114" fmla="*/ 631981 w 1842380"/>
                <a:gd name="connsiteY15114" fmla="*/ 1253161 h 1847704"/>
                <a:gd name="connsiteX15115" fmla="*/ 646891 w 1842380"/>
                <a:gd name="connsiteY15115" fmla="*/ 1241446 h 1847704"/>
                <a:gd name="connsiteX15116" fmla="*/ 646891 w 1842380"/>
                <a:gd name="connsiteY15116" fmla="*/ 1241446 h 1847704"/>
                <a:gd name="connsiteX15117" fmla="*/ 646891 w 1842380"/>
                <a:gd name="connsiteY15117" fmla="*/ 1337292 h 1847704"/>
                <a:gd name="connsiteX15118" fmla="*/ 646891 w 1842380"/>
                <a:gd name="connsiteY15118" fmla="*/ 1347410 h 1847704"/>
                <a:gd name="connsiteX15119" fmla="*/ 638903 w 1842380"/>
                <a:gd name="connsiteY15119" fmla="*/ 1343150 h 1847704"/>
                <a:gd name="connsiteX15120" fmla="*/ 646891 w 1842380"/>
                <a:gd name="connsiteY15120" fmla="*/ 1399593 h 1847704"/>
                <a:gd name="connsiteX15121" fmla="*/ 646891 w 1842380"/>
                <a:gd name="connsiteY15121" fmla="*/ 1410775 h 1847704"/>
                <a:gd name="connsiteX15122" fmla="*/ 632514 w 1842380"/>
                <a:gd name="connsiteY15122" fmla="*/ 1398528 h 1847704"/>
                <a:gd name="connsiteX15123" fmla="*/ 632514 w 1842380"/>
                <a:gd name="connsiteY15123" fmla="*/ 1326643 h 1847704"/>
                <a:gd name="connsiteX15124" fmla="*/ 635709 w 1842380"/>
                <a:gd name="connsiteY15124" fmla="*/ 1333565 h 1847704"/>
                <a:gd name="connsiteX15125" fmla="*/ 646891 w 1842380"/>
                <a:gd name="connsiteY15125" fmla="*/ 1337292 h 1847704"/>
                <a:gd name="connsiteX15126" fmla="*/ 646891 w 1842380"/>
                <a:gd name="connsiteY15126" fmla="*/ 1337292 h 1847704"/>
                <a:gd name="connsiteX15127" fmla="*/ 646891 w 1842380"/>
                <a:gd name="connsiteY15127" fmla="*/ 1540167 h 1847704"/>
                <a:gd name="connsiteX15128" fmla="*/ 646891 w 1842380"/>
                <a:gd name="connsiteY15128" fmla="*/ 1566259 h 1847704"/>
                <a:gd name="connsiteX15129" fmla="*/ 636773 w 1842380"/>
                <a:gd name="connsiteY15129" fmla="*/ 1561999 h 1847704"/>
                <a:gd name="connsiteX15130" fmla="*/ 645826 w 1842380"/>
                <a:gd name="connsiteY15130" fmla="*/ 1539635 h 1847704"/>
                <a:gd name="connsiteX15131" fmla="*/ 646891 w 1842380"/>
                <a:gd name="connsiteY15131" fmla="*/ 1540167 h 1847704"/>
                <a:gd name="connsiteX15132" fmla="*/ 646891 w 1842380"/>
                <a:gd name="connsiteY15132" fmla="*/ 1540167 h 1847704"/>
                <a:gd name="connsiteX15133" fmla="*/ 646891 w 1842380"/>
                <a:gd name="connsiteY15133" fmla="*/ 1694054 h 1847704"/>
                <a:gd name="connsiteX15134" fmla="*/ 646891 w 1842380"/>
                <a:gd name="connsiteY15134" fmla="*/ 1710028 h 1847704"/>
                <a:gd name="connsiteX15135" fmla="*/ 639968 w 1842380"/>
                <a:gd name="connsiteY15135" fmla="*/ 1708963 h 1847704"/>
                <a:gd name="connsiteX15136" fmla="*/ 646891 w 1842380"/>
                <a:gd name="connsiteY15136" fmla="*/ 1741445 h 1847704"/>
                <a:gd name="connsiteX15137" fmla="*/ 646891 w 1842380"/>
                <a:gd name="connsiteY15137" fmla="*/ 1798953 h 1847704"/>
                <a:gd name="connsiteX15138" fmla="*/ 641033 w 1842380"/>
                <a:gd name="connsiteY15138" fmla="*/ 1797887 h 1847704"/>
                <a:gd name="connsiteX15139" fmla="*/ 631981 w 1842380"/>
                <a:gd name="connsiteY15139" fmla="*/ 1796823 h 1847704"/>
                <a:gd name="connsiteX15140" fmla="*/ 631981 w 1842380"/>
                <a:gd name="connsiteY15140" fmla="*/ 1780848 h 1847704"/>
                <a:gd name="connsiteX15141" fmla="*/ 636241 w 1842380"/>
                <a:gd name="connsiteY15141" fmla="*/ 1780848 h 1847704"/>
                <a:gd name="connsiteX15142" fmla="*/ 635709 w 1842380"/>
                <a:gd name="connsiteY15142" fmla="*/ 1780848 h 1847704"/>
                <a:gd name="connsiteX15143" fmla="*/ 637838 w 1842380"/>
                <a:gd name="connsiteY15143" fmla="*/ 1780848 h 1847704"/>
                <a:gd name="connsiteX15144" fmla="*/ 631981 w 1842380"/>
                <a:gd name="connsiteY15144" fmla="*/ 1759549 h 1847704"/>
                <a:gd name="connsiteX15145" fmla="*/ 631981 w 1842380"/>
                <a:gd name="connsiteY15145" fmla="*/ 1692989 h 1847704"/>
                <a:gd name="connsiteX15146" fmla="*/ 646891 w 1842380"/>
                <a:gd name="connsiteY15146" fmla="*/ 1694054 h 1847704"/>
                <a:gd name="connsiteX15147" fmla="*/ 646891 w 1842380"/>
                <a:gd name="connsiteY15147" fmla="*/ 1694054 h 1847704"/>
                <a:gd name="connsiteX15148" fmla="*/ 631981 w 1842380"/>
                <a:gd name="connsiteY15148" fmla="*/ 1027922 h 1847704"/>
                <a:gd name="connsiteX15149" fmla="*/ 631981 w 1842380"/>
                <a:gd name="connsiteY15149" fmla="*/ 1013012 h 1847704"/>
                <a:gd name="connsiteX15150" fmla="*/ 633046 w 1842380"/>
                <a:gd name="connsiteY15150" fmla="*/ 1013012 h 1847704"/>
                <a:gd name="connsiteX15151" fmla="*/ 636241 w 1842380"/>
                <a:gd name="connsiteY15151" fmla="*/ 1013012 h 1847704"/>
                <a:gd name="connsiteX15152" fmla="*/ 637306 w 1842380"/>
                <a:gd name="connsiteY15152" fmla="*/ 1014077 h 1847704"/>
                <a:gd name="connsiteX15153" fmla="*/ 637306 w 1842380"/>
                <a:gd name="connsiteY15153" fmla="*/ 1017272 h 1847704"/>
                <a:gd name="connsiteX15154" fmla="*/ 637306 w 1842380"/>
                <a:gd name="connsiteY15154" fmla="*/ 1020467 h 1847704"/>
                <a:gd name="connsiteX15155" fmla="*/ 636241 w 1842380"/>
                <a:gd name="connsiteY15155" fmla="*/ 1023662 h 1847704"/>
                <a:gd name="connsiteX15156" fmla="*/ 634111 w 1842380"/>
                <a:gd name="connsiteY15156" fmla="*/ 1025792 h 1847704"/>
                <a:gd name="connsiteX15157" fmla="*/ 631981 w 1842380"/>
                <a:gd name="connsiteY15157" fmla="*/ 1027922 h 1847704"/>
                <a:gd name="connsiteX15158" fmla="*/ 631981 w 1842380"/>
                <a:gd name="connsiteY15158" fmla="*/ 1027922 h 1847704"/>
                <a:gd name="connsiteX15159" fmla="*/ 631981 w 1842380"/>
                <a:gd name="connsiteY15159" fmla="*/ 851138 h 1847704"/>
                <a:gd name="connsiteX15160" fmla="*/ 631981 w 1842380"/>
                <a:gd name="connsiteY15160" fmla="*/ 836229 h 1847704"/>
                <a:gd name="connsiteX15161" fmla="*/ 631981 w 1842380"/>
                <a:gd name="connsiteY15161" fmla="*/ 836229 h 1847704"/>
                <a:gd name="connsiteX15162" fmla="*/ 633046 w 1842380"/>
                <a:gd name="connsiteY15162" fmla="*/ 840489 h 1847704"/>
                <a:gd name="connsiteX15163" fmla="*/ 634111 w 1842380"/>
                <a:gd name="connsiteY15163" fmla="*/ 842619 h 1847704"/>
                <a:gd name="connsiteX15164" fmla="*/ 635176 w 1842380"/>
                <a:gd name="connsiteY15164" fmla="*/ 846879 h 1847704"/>
                <a:gd name="connsiteX15165" fmla="*/ 631981 w 1842380"/>
                <a:gd name="connsiteY15165" fmla="*/ 851138 h 1847704"/>
                <a:gd name="connsiteX15166" fmla="*/ 631981 w 1842380"/>
                <a:gd name="connsiteY15166" fmla="*/ 851138 h 1847704"/>
                <a:gd name="connsiteX15167" fmla="*/ 631981 w 1842380"/>
                <a:gd name="connsiteY15167" fmla="*/ 851138 h 1847704"/>
                <a:gd name="connsiteX15168" fmla="*/ 631981 w 1842380"/>
                <a:gd name="connsiteY15168" fmla="*/ 753162 h 1847704"/>
                <a:gd name="connsiteX15169" fmla="*/ 631981 w 1842380"/>
                <a:gd name="connsiteY15169" fmla="*/ 736123 h 1847704"/>
                <a:gd name="connsiteX15170" fmla="*/ 636241 w 1842380"/>
                <a:gd name="connsiteY15170" fmla="*/ 737188 h 1847704"/>
                <a:gd name="connsiteX15171" fmla="*/ 636241 w 1842380"/>
                <a:gd name="connsiteY15171" fmla="*/ 740383 h 1847704"/>
                <a:gd name="connsiteX15172" fmla="*/ 636241 w 1842380"/>
                <a:gd name="connsiteY15172" fmla="*/ 743578 h 1847704"/>
                <a:gd name="connsiteX15173" fmla="*/ 633046 w 1842380"/>
                <a:gd name="connsiteY15173" fmla="*/ 749435 h 1847704"/>
                <a:gd name="connsiteX15174" fmla="*/ 631981 w 1842380"/>
                <a:gd name="connsiteY15174" fmla="*/ 753162 h 1847704"/>
                <a:gd name="connsiteX15175" fmla="*/ 631981 w 1842380"/>
                <a:gd name="connsiteY15175" fmla="*/ 51354 h 1847704"/>
                <a:gd name="connsiteX15176" fmla="*/ 631981 w 1842380"/>
                <a:gd name="connsiteY15176" fmla="*/ 68393 h 1847704"/>
                <a:gd name="connsiteX15177" fmla="*/ 626124 w 1842380"/>
                <a:gd name="connsiteY15177" fmla="*/ 69458 h 1847704"/>
                <a:gd name="connsiteX15178" fmla="*/ 626124 w 1842380"/>
                <a:gd name="connsiteY15178" fmla="*/ 52419 h 1847704"/>
                <a:gd name="connsiteX15179" fmla="*/ 631981 w 1842380"/>
                <a:gd name="connsiteY15179" fmla="*/ 51354 h 1847704"/>
                <a:gd name="connsiteX15180" fmla="*/ 631981 w 1842380"/>
                <a:gd name="connsiteY15180" fmla="*/ 51354 h 1847704"/>
                <a:gd name="connsiteX15181" fmla="*/ 631981 w 1842380"/>
                <a:gd name="connsiteY15181" fmla="*/ 114719 h 1847704"/>
                <a:gd name="connsiteX15182" fmla="*/ 631981 w 1842380"/>
                <a:gd name="connsiteY15182" fmla="*/ 138148 h 1847704"/>
                <a:gd name="connsiteX15183" fmla="*/ 626124 w 1842380"/>
                <a:gd name="connsiteY15183" fmla="*/ 134953 h 1847704"/>
                <a:gd name="connsiteX15184" fmla="*/ 626124 w 1842380"/>
                <a:gd name="connsiteY15184" fmla="*/ 109927 h 1847704"/>
                <a:gd name="connsiteX15185" fmla="*/ 631981 w 1842380"/>
                <a:gd name="connsiteY15185" fmla="*/ 114719 h 1847704"/>
                <a:gd name="connsiteX15186" fmla="*/ 631981 w 1842380"/>
                <a:gd name="connsiteY15186" fmla="*/ 114719 h 1847704"/>
                <a:gd name="connsiteX15187" fmla="*/ 631981 w 1842380"/>
                <a:gd name="connsiteY15187" fmla="*/ 144005 h 1847704"/>
                <a:gd name="connsiteX15188" fmla="*/ 631981 w 1842380"/>
                <a:gd name="connsiteY15188" fmla="*/ 162110 h 1847704"/>
                <a:gd name="connsiteX15189" fmla="*/ 626124 w 1842380"/>
                <a:gd name="connsiteY15189" fmla="*/ 165304 h 1847704"/>
                <a:gd name="connsiteX15190" fmla="*/ 626124 w 1842380"/>
                <a:gd name="connsiteY15190" fmla="*/ 147200 h 1847704"/>
                <a:gd name="connsiteX15191" fmla="*/ 631981 w 1842380"/>
                <a:gd name="connsiteY15191" fmla="*/ 144005 h 1847704"/>
                <a:gd name="connsiteX15192" fmla="*/ 631981 w 1842380"/>
                <a:gd name="connsiteY15192" fmla="*/ 144005 h 1847704"/>
                <a:gd name="connsiteX15193" fmla="*/ 631981 w 1842380"/>
                <a:gd name="connsiteY15193" fmla="*/ 267541 h 1847704"/>
                <a:gd name="connsiteX15194" fmla="*/ 631981 w 1842380"/>
                <a:gd name="connsiteY15194" fmla="*/ 285645 h 1847704"/>
                <a:gd name="connsiteX15195" fmla="*/ 628786 w 1842380"/>
                <a:gd name="connsiteY15195" fmla="*/ 281385 h 1847704"/>
                <a:gd name="connsiteX15196" fmla="*/ 631981 w 1842380"/>
                <a:gd name="connsiteY15196" fmla="*/ 267541 h 1847704"/>
                <a:gd name="connsiteX15197" fmla="*/ 631981 w 1842380"/>
                <a:gd name="connsiteY15197" fmla="*/ 267541 h 1847704"/>
                <a:gd name="connsiteX15198" fmla="*/ 631981 w 1842380"/>
                <a:gd name="connsiteY15198" fmla="*/ 470415 h 1847704"/>
                <a:gd name="connsiteX15199" fmla="*/ 631981 w 1842380"/>
                <a:gd name="connsiteY15199" fmla="*/ 483727 h 1847704"/>
                <a:gd name="connsiteX15200" fmla="*/ 626124 w 1842380"/>
                <a:gd name="connsiteY15200" fmla="*/ 483727 h 1847704"/>
                <a:gd name="connsiteX15201" fmla="*/ 626124 w 1842380"/>
                <a:gd name="connsiteY15201" fmla="*/ 473610 h 1847704"/>
                <a:gd name="connsiteX15202" fmla="*/ 627189 w 1842380"/>
                <a:gd name="connsiteY15202" fmla="*/ 473610 h 1847704"/>
                <a:gd name="connsiteX15203" fmla="*/ 631981 w 1842380"/>
                <a:gd name="connsiteY15203" fmla="*/ 470415 h 1847704"/>
                <a:gd name="connsiteX15204" fmla="*/ 631981 w 1842380"/>
                <a:gd name="connsiteY15204" fmla="*/ 470415 h 1847704"/>
                <a:gd name="connsiteX15205" fmla="*/ 631981 w 1842380"/>
                <a:gd name="connsiteY15205" fmla="*/ 513014 h 1847704"/>
                <a:gd name="connsiteX15206" fmla="*/ 631981 w 1842380"/>
                <a:gd name="connsiteY15206" fmla="*/ 525793 h 1847704"/>
                <a:gd name="connsiteX15207" fmla="*/ 626124 w 1842380"/>
                <a:gd name="connsiteY15207" fmla="*/ 523663 h 1847704"/>
                <a:gd name="connsiteX15208" fmla="*/ 626124 w 1842380"/>
                <a:gd name="connsiteY15208" fmla="*/ 511416 h 1847704"/>
                <a:gd name="connsiteX15209" fmla="*/ 631981 w 1842380"/>
                <a:gd name="connsiteY15209" fmla="*/ 513014 h 1847704"/>
                <a:gd name="connsiteX15210" fmla="*/ 631981 w 1842380"/>
                <a:gd name="connsiteY15210" fmla="*/ 513014 h 1847704"/>
                <a:gd name="connsiteX15211" fmla="*/ 631981 w 1842380"/>
                <a:gd name="connsiteY15211" fmla="*/ 532183 h 1847704"/>
                <a:gd name="connsiteX15212" fmla="*/ 631981 w 1842380"/>
                <a:gd name="connsiteY15212" fmla="*/ 544430 h 1847704"/>
                <a:gd name="connsiteX15213" fmla="*/ 626124 w 1842380"/>
                <a:gd name="connsiteY15213" fmla="*/ 547625 h 1847704"/>
                <a:gd name="connsiteX15214" fmla="*/ 626124 w 1842380"/>
                <a:gd name="connsiteY15214" fmla="*/ 535378 h 1847704"/>
                <a:gd name="connsiteX15215" fmla="*/ 631981 w 1842380"/>
                <a:gd name="connsiteY15215" fmla="*/ 532183 h 1847704"/>
                <a:gd name="connsiteX15216" fmla="*/ 631981 w 1842380"/>
                <a:gd name="connsiteY15216" fmla="*/ 532183 h 1847704"/>
                <a:gd name="connsiteX15217" fmla="*/ 631981 w 1842380"/>
                <a:gd name="connsiteY15217" fmla="*/ 601938 h 1847704"/>
                <a:gd name="connsiteX15218" fmla="*/ 631981 w 1842380"/>
                <a:gd name="connsiteY15218" fmla="*/ 610990 h 1847704"/>
                <a:gd name="connsiteX15219" fmla="*/ 626124 w 1842380"/>
                <a:gd name="connsiteY15219" fmla="*/ 606730 h 1847704"/>
                <a:gd name="connsiteX15220" fmla="*/ 626124 w 1842380"/>
                <a:gd name="connsiteY15220" fmla="*/ 598743 h 1847704"/>
                <a:gd name="connsiteX15221" fmla="*/ 631981 w 1842380"/>
                <a:gd name="connsiteY15221" fmla="*/ 601938 h 1847704"/>
                <a:gd name="connsiteX15222" fmla="*/ 631981 w 1842380"/>
                <a:gd name="connsiteY15222" fmla="*/ 601938 h 1847704"/>
                <a:gd name="connsiteX15223" fmla="*/ 631981 w 1842380"/>
                <a:gd name="connsiteY15223" fmla="*/ 638147 h 1847704"/>
                <a:gd name="connsiteX15224" fmla="*/ 631981 w 1842380"/>
                <a:gd name="connsiteY15224" fmla="*/ 649329 h 1847704"/>
                <a:gd name="connsiteX15225" fmla="*/ 626124 w 1842380"/>
                <a:gd name="connsiteY15225" fmla="*/ 657316 h 1847704"/>
                <a:gd name="connsiteX15226" fmla="*/ 626124 w 1842380"/>
                <a:gd name="connsiteY15226" fmla="*/ 645069 h 1847704"/>
                <a:gd name="connsiteX15227" fmla="*/ 631981 w 1842380"/>
                <a:gd name="connsiteY15227" fmla="*/ 638147 h 1847704"/>
                <a:gd name="connsiteX15228" fmla="*/ 631981 w 1842380"/>
                <a:gd name="connsiteY15228" fmla="*/ 638147 h 1847704"/>
                <a:gd name="connsiteX15229" fmla="*/ 631981 w 1842380"/>
                <a:gd name="connsiteY15229" fmla="*/ 673290 h 1847704"/>
                <a:gd name="connsiteX15230" fmla="*/ 631981 w 1842380"/>
                <a:gd name="connsiteY15230" fmla="*/ 682342 h 1847704"/>
                <a:gd name="connsiteX15231" fmla="*/ 626124 w 1842380"/>
                <a:gd name="connsiteY15231" fmla="*/ 679148 h 1847704"/>
                <a:gd name="connsiteX15232" fmla="*/ 626124 w 1842380"/>
                <a:gd name="connsiteY15232" fmla="*/ 667965 h 1847704"/>
                <a:gd name="connsiteX15233" fmla="*/ 631981 w 1842380"/>
                <a:gd name="connsiteY15233" fmla="*/ 673290 h 1847704"/>
                <a:gd name="connsiteX15234" fmla="*/ 631981 w 1842380"/>
                <a:gd name="connsiteY15234" fmla="*/ 673290 h 1847704"/>
                <a:gd name="connsiteX15235" fmla="*/ 631981 w 1842380"/>
                <a:gd name="connsiteY15235" fmla="*/ 736123 h 1847704"/>
                <a:gd name="connsiteX15236" fmla="*/ 631981 w 1842380"/>
                <a:gd name="connsiteY15236" fmla="*/ 753162 h 1847704"/>
                <a:gd name="connsiteX15237" fmla="*/ 630916 w 1842380"/>
                <a:gd name="connsiteY15237" fmla="*/ 756357 h 1847704"/>
                <a:gd name="connsiteX15238" fmla="*/ 628786 w 1842380"/>
                <a:gd name="connsiteY15238" fmla="*/ 762214 h 1847704"/>
                <a:gd name="connsiteX15239" fmla="*/ 627721 w 1842380"/>
                <a:gd name="connsiteY15239" fmla="*/ 765409 h 1847704"/>
                <a:gd name="connsiteX15240" fmla="*/ 626656 w 1842380"/>
                <a:gd name="connsiteY15240" fmla="*/ 767539 h 1847704"/>
                <a:gd name="connsiteX15241" fmla="*/ 626656 w 1842380"/>
                <a:gd name="connsiteY15241" fmla="*/ 736123 h 1847704"/>
                <a:gd name="connsiteX15242" fmla="*/ 627721 w 1842380"/>
                <a:gd name="connsiteY15242" fmla="*/ 736123 h 1847704"/>
                <a:gd name="connsiteX15243" fmla="*/ 630916 w 1842380"/>
                <a:gd name="connsiteY15243" fmla="*/ 736123 h 1847704"/>
                <a:gd name="connsiteX15244" fmla="*/ 631981 w 1842380"/>
                <a:gd name="connsiteY15244" fmla="*/ 736123 h 1847704"/>
                <a:gd name="connsiteX15245" fmla="*/ 631981 w 1842380"/>
                <a:gd name="connsiteY15245" fmla="*/ 736123 h 1847704"/>
                <a:gd name="connsiteX15246" fmla="*/ 631981 w 1842380"/>
                <a:gd name="connsiteY15246" fmla="*/ 783514 h 1847704"/>
                <a:gd name="connsiteX15247" fmla="*/ 631981 w 1842380"/>
                <a:gd name="connsiteY15247" fmla="*/ 826112 h 1847704"/>
                <a:gd name="connsiteX15248" fmla="*/ 630916 w 1842380"/>
                <a:gd name="connsiteY15248" fmla="*/ 827177 h 1847704"/>
                <a:gd name="connsiteX15249" fmla="*/ 628786 w 1842380"/>
                <a:gd name="connsiteY15249" fmla="*/ 830372 h 1847704"/>
                <a:gd name="connsiteX15250" fmla="*/ 628786 w 1842380"/>
                <a:gd name="connsiteY15250" fmla="*/ 832502 h 1847704"/>
                <a:gd name="connsiteX15251" fmla="*/ 631981 w 1842380"/>
                <a:gd name="connsiteY15251" fmla="*/ 835697 h 1847704"/>
                <a:gd name="connsiteX15252" fmla="*/ 631981 w 1842380"/>
                <a:gd name="connsiteY15252" fmla="*/ 850606 h 1847704"/>
                <a:gd name="connsiteX15253" fmla="*/ 629851 w 1842380"/>
                <a:gd name="connsiteY15253" fmla="*/ 851671 h 1847704"/>
                <a:gd name="connsiteX15254" fmla="*/ 627721 w 1842380"/>
                <a:gd name="connsiteY15254" fmla="*/ 851671 h 1847704"/>
                <a:gd name="connsiteX15255" fmla="*/ 626656 w 1842380"/>
                <a:gd name="connsiteY15255" fmla="*/ 851671 h 1847704"/>
                <a:gd name="connsiteX15256" fmla="*/ 626656 w 1842380"/>
                <a:gd name="connsiteY15256" fmla="*/ 808008 h 1847704"/>
                <a:gd name="connsiteX15257" fmla="*/ 628786 w 1842380"/>
                <a:gd name="connsiteY15257" fmla="*/ 805878 h 1847704"/>
                <a:gd name="connsiteX15258" fmla="*/ 629851 w 1842380"/>
                <a:gd name="connsiteY15258" fmla="*/ 802683 h 1847704"/>
                <a:gd name="connsiteX15259" fmla="*/ 630916 w 1842380"/>
                <a:gd name="connsiteY15259" fmla="*/ 799488 h 1847704"/>
                <a:gd name="connsiteX15260" fmla="*/ 628786 w 1842380"/>
                <a:gd name="connsiteY15260" fmla="*/ 797358 h 1847704"/>
                <a:gd name="connsiteX15261" fmla="*/ 627721 w 1842380"/>
                <a:gd name="connsiteY15261" fmla="*/ 791501 h 1847704"/>
                <a:gd name="connsiteX15262" fmla="*/ 628786 w 1842380"/>
                <a:gd name="connsiteY15262" fmla="*/ 787241 h 1847704"/>
                <a:gd name="connsiteX15263" fmla="*/ 630916 w 1842380"/>
                <a:gd name="connsiteY15263" fmla="*/ 785111 h 1847704"/>
                <a:gd name="connsiteX15264" fmla="*/ 631981 w 1842380"/>
                <a:gd name="connsiteY15264" fmla="*/ 783514 h 1847704"/>
                <a:gd name="connsiteX15265" fmla="*/ 631981 w 1842380"/>
                <a:gd name="connsiteY15265" fmla="*/ 783514 h 1847704"/>
                <a:gd name="connsiteX15266" fmla="*/ 631981 w 1842380"/>
                <a:gd name="connsiteY15266" fmla="*/ 905984 h 1847704"/>
                <a:gd name="connsiteX15267" fmla="*/ 631981 w 1842380"/>
                <a:gd name="connsiteY15267" fmla="*/ 911841 h 1847704"/>
                <a:gd name="connsiteX15268" fmla="*/ 626124 w 1842380"/>
                <a:gd name="connsiteY15268" fmla="*/ 912906 h 1847704"/>
                <a:gd name="connsiteX15269" fmla="*/ 626124 w 1842380"/>
                <a:gd name="connsiteY15269" fmla="*/ 905984 h 1847704"/>
                <a:gd name="connsiteX15270" fmla="*/ 631981 w 1842380"/>
                <a:gd name="connsiteY15270" fmla="*/ 905984 h 1847704"/>
                <a:gd name="connsiteX15271" fmla="*/ 631981 w 1842380"/>
                <a:gd name="connsiteY15271" fmla="*/ 905984 h 1847704"/>
                <a:gd name="connsiteX15272" fmla="*/ 631981 w 1842380"/>
                <a:gd name="connsiteY15272" fmla="*/ 941128 h 1847704"/>
                <a:gd name="connsiteX15273" fmla="*/ 631981 w 1842380"/>
                <a:gd name="connsiteY15273" fmla="*/ 962427 h 1847704"/>
                <a:gd name="connsiteX15274" fmla="*/ 626124 w 1842380"/>
                <a:gd name="connsiteY15274" fmla="*/ 962427 h 1847704"/>
                <a:gd name="connsiteX15275" fmla="*/ 626124 w 1842380"/>
                <a:gd name="connsiteY15275" fmla="*/ 955504 h 1847704"/>
                <a:gd name="connsiteX15276" fmla="*/ 629319 w 1842380"/>
                <a:gd name="connsiteY15276" fmla="*/ 955504 h 1847704"/>
                <a:gd name="connsiteX15277" fmla="*/ 626124 w 1842380"/>
                <a:gd name="connsiteY15277" fmla="*/ 949647 h 1847704"/>
                <a:gd name="connsiteX15278" fmla="*/ 626124 w 1842380"/>
                <a:gd name="connsiteY15278" fmla="*/ 917166 h 1847704"/>
                <a:gd name="connsiteX15279" fmla="*/ 630384 w 1842380"/>
                <a:gd name="connsiteY15279" fmla="*/ 934205 h 1847704"/>
                <a:gd name="connsiteX15280" fmla="*/ 630384 w 1842380"/>
                <a:gd name="connsiteY15280" fmla="*/ 934205 h 1847704"/>
                <a:gd name="connsiteX15281" fmla="*/ 631981 w 1842380"/>
                <a:gd name="connsiteY15281" fmla="*/ 941128 h 1847704"/>
                <a:gd name="connsiteX15282" fmla="*/ 631981 w 1842380"/>
                <a:gd name="connsiteY15282" fmla="*/ 941128 h 1847704"/>
                <a:gd name="connsiteX15283" fmla="*/ 631981 w 1842380"/>
                <a:gd name="connsiteY15283" fmla="*/ 1013012 h 1847704"/>
                <a:gd name="connsiteX15284" fmla="*/ 631981 w 1842380"/>
                <a:gd name="connsiteY15284" fmla="*/ 1027922 h 1847704"/>
                <a:gd name="connsiteX15285" fmla="*/ 630916 w 1842380"/>
                <a:gd name="connsiteY15285" fmla="*/ 1027922 h 1847704"/>
                <a:gd name="connsiteX15286" fmla="*/ 627721 w 1842380"/>
                <a:gd name="connsiteY15286" fmla="*/ 1030052 h 1847704"/>
                <a:gd name="connsiteX15287" fmla="*/ 626656 w 1842380"/>
                <a:gd name="connsiteY15287" fmla="*/ 1030052 h 1847704"/>
                <a:gd name="connsiteX15288" fmla="*/ 626656 w 1842380"/>
                <a:gd name="connsiteY15288" fmla="*/ 1014077 h 1847704"/>
                <a:gd name="connsiteX15289" fmla="*/ 627721 w 1842380"/>
                <a:gd name="connsiteY15289" fmla="*/ 1014077 h 1847704"/>
                <a:gd name="connsiteX15290" fmla="*/ 630916 w 1842380"/>
                <a:gd name="connsiteY15290" fmla="*/ 1013012 h 1847704"/>
                <a:gd name="connsiteX15291" fmla="*/ 631981 w 1842380"/>
                <a:gd name="connsiteY15291" fmla="*/ 1013012 h 1847704"/>
                <a:gd name="connsiteX15292" fmla="*/ 631981 w 1842380"/>
                <a:gd name="connsiteY15292" fmla="*/ 1013012 h 1847704"/>
                <a:gd name="connsiteX15293" fmla="*/ 631981 w 1842380"/>
                <a:gd name="connsiteY15293" fmla="*/ 1057208 h 1847704"/>
                <a:gd name="connsiteX15294" fmla="*/ 631981 w 1842380"/>
                <a:gd name="connsiteY15294" fmla="*/ 1068390 h 1847704"/>
                <a:gd name="connsiteX15295" fmla="*/ 631981 w 1842380"/>
                <a:gd name="connsiteY15295" fmla="*/ 1068390 h 1847704"/>
                <a:gd name="connsiteX15296" fmla="*/ 629851 w 1842380"/>
                <a:gd name="connsiteY15296" fmla="*/ 1066260 h 1847704"/>
                <a:gd name="connsiteX15297" fmla="*/ 627721 w 1842380"/>
                <a:gd name="connsiteY15297" fmla="*/ 1065195 h 1847704"/>
                <a:gd name="connsiteX15298" fmla="*/ 626656 w 1842380"/>
                <a:gd name="connsiteY15298" fmla="*/ 1065195 h 1847704"/>
                <a:gd name="connsiteX15299" fmla="*/ 626656 w 1842380"/>
                <a:gd name="connsiteY15299" fmla="*/ 1054013 h 1847704"/>
                <a:gd name="connsiteX15300" fmla="*/ 627721 w 1842380"/>
                <a:gd name="connsiteY15300" fmla="*/ 1055078 h 1847704"/>
                <a:gd name="connsiteX15301" fmla="*/ 629851 w 1842380"/>
                <a:gd name="connsiteY15301" fmla="*/ 1056143 h 1847704"/>
                <a:gd name="connsiteX15302" fmla="*/ 631981 w 1842380"/>
                <a:gd name="connsiteY15302" fmla="*/ 1057208 h 1847704"/>
                <a:gd name="connsiteX15303" fmla="*/ 631981 w 1842380"/>
                <a:gd name="connsiteY15303" fmla="*/ 1057208 h 1847704"/>
                <a:gd name="connsiteX15304" fmla="*/ 631981 w 1842380"/>
                <a:gd name="connsiteY15304" fmla="*/ 1075845 h 1847704"/>
                <a:gd name="connsiteX15305" fmla="*/ 631981 w 1842380"/>
                <a:gd name="connsiteY15305" fmla="*/ 1097144 h 1847704"/>
                <a:gd name="connsiteX15306" fmla="*/ 629851 w 1842380"/>
                <a:gd name="connsiteY15306" fmla="*/ 1097144 h 1847704"/>
                <a:gd name="connsiteX15307" fmla="*/ 626656 w 1842380"/>
                <a:gd name="connsiteY15307" fmla="*/ 1098209 h 1847704"/>
                <a:gd name="connsiteX15308" fmla="*/ 626656 w 1842380"/>
                <a:gd name="connsiteY15308" fmla="*/ 1076910 h 1847704"/>
                <a:gd name="connsiteX15309" fmla="*/ 627721 w 1842380"/>
                <a:gd name="connsiteY15309" fmla="*/ 1076910 h 1847704"/>
                <a:gd name="connsiteX15310" fmla="*/ 631981 w 1842380"/>
                <a:gd name="connsiteY15310" fmla="*/ 1075845 h 1847704"/>
                <a:gd name="connsiteX15311" fmla="*/ 631981 w 1842380"/>
                <a:gd name="connsiteY15311" fmla="*/ 1075845 h 1847704"/>
                <a:gd name="connsiteX15312" fmla="*/ 631981 w 1842380"/>
                <a:gd name="connsiteY15312" fmla="*/ 1075845 h 1847704"/>
                <a:gd name="connsiteX15313" fmla="*/ 631981 w 1842380"/>
                <a:gd name="connsiteY15313" fmla="*/ 1110989 h 1847704"/>
                <a:gd name="connsiteX15314" fmla="*/ 631981 w 1842380"/>
                <a:gd name="connsiteY15314" fmla="*/ 1132288 h 1847704"/>
                <a:gd name="connsiteX15315" fmla="*/ 629851 w 1842380"/>
                <a:gd name="connsiteY15315" fmla="*/ 1132288 h 1847704"/>
                <a:gd name="connsiteX15316" fmla="*/ 627721 w 1842380"/>
                <a:gd name="connsiteY15316" fmla="*/ 1130158 h 1847704"/>
                <a:gd name="connsiteX15317" fmla="*/ 626656 w 1842380"/>
                <a:gd name="connsiteY15317" fmla="*/ 1129093 h 1847704"/>
                <a:gd name="connsiteX15318" fmla="*/ 626656 w 1842380"/>
                <a:gd name="connsiteY15318" fmla="*/ 1107794 h 1847704"/>
                <a:gd name="connsiteX15319" fmla="*/ 627721 w 1842380"/>
                <a:gd name="connsiteY15319" fmla="*/ 1107794 h 1847704"/>
                <a:gd name="connsiteX15320" fmla="*/ 628786 w 1842380"/>
                <a:gd name="connsiteY15320" fmla="*/ 1109924 h 1847704"/>
                <a:gd name="connsiteX15321" fmla="*/ 631981 w 1842380"/>
                <a:gd name="connsiteY15321" fmla="*/ 1110989 h 1847704"/>
                <a:gd name="connsiteX15322" fmla="*/ 631981 w 1842380"/>
                <a:gd name="connsiteY15322" fmla="*/ 1110989 h 1847704"/>
                <a:gd name="connsiteX15323" fmla="*/ 631981 w 1842380"/>
                <a:gd name="connsiteY15323" fmla="*/ 1186601 h 1847704"/>
                <a:gd name="connsiteX15324" fmla="*/ 631981 w 1842380"/>
                <a:gd name="connsiteY15324" fmla="*/ 1198848 h 1847704"/>
                <a:gd name="connsiteX15325" fmla="*/ 626124 w 1842380"/>
                <a:gd name="connsiteY15325" fmla="*/ 1199913 h 1847704"/>
                <a:gd name="connsiteX15326" fmla="*/ 626124 w 1842380"/>
                <a:gd name="connsiteY15326" fmla="*/ 1192991 h 1847704"/>
                <a:gd name="connsiteX15327" fmla="*/ 631981 w 1842380"/>
                <a:gd name="connsiteY15327" fmla="*/ 1186601 h 1847704"/>
                <a:gd name="connsiteX15328" fmla="*/ 631981 w 1842380"/>
                <a:gd name="connsiteY15328" fmla="*/ 1186601 h 1847704"/>
                <a:gd name="connsiteX15329" fmla="*/ 631981 w 1842380"/>
                <a:gd name="connsiteY15329" fmla="*/ 1222277 h 1847704"/>
                <a:gd name="connsiteX15330" fmla="*/ 631981 w 1842380"/>
                <a:gd name="connsiteY15330" fmla="*/ 1230264 h 1847704"/>
                <a:gd name="connsiteX15331" fmla="*/ 628786 w 1842380"/>
                <a:gd name="connsiteY15331" fmla="*/ 1229199 h 1847704"/>
                <a:gd name="connsiteX15332" fmla="*/ 628786 w 1842380"/>
                <a:gd name="connsiteY15332" fmla="*/ 1229199 h 1847704"/>
                <a:gd name="connsiteX15333" fmla="*/ 626656 w 1842380"/>
                <a:gd name="connsiteY15333" fmla="*/ 1227069 h 1847704"/>
                <a:gd name="connsiteX15334" fmla="*/ 626656 w 1842380"/>
                <a:gd name="connsiteY15334" fmla="*/ 1218017 h 1847704"/>
                <a:gd name="connsiteX15335" fmla="*/ 631981 w 1842380"/>
                <a:gd name="connsiteY15335" fmla="*/ 1222277 h 1847704"/>
                <a:gd name="connsiteX15336" fmla="*/ 631981 w 1842380"/>
                <a:gd name="connsiteY15336" fmla="*/ 1222277 h 1847704"/>
                <a:gd name="connsiteX15337" fmla="*/ 631981 w 1842380"/>
                <a:gd name="connsiteY15337" fmla="*/ 1252628 h 1847704"/>
                <a:gd name="connsiteX15338" fmla="*/ 631981 w 1842380"/>
                <a:gd name="connsiteY15338" fmla="*/ 1265940 h 1847704"/>
                <a:gd name="connsiteX15339" fmla="*/ 626124 w 1842380"/>
                <a:gd name="connsiteY15339" fmla="*/ 1270200 h 1847704"/>
                <a:gd name="connsiteX15340" fmla="*/ 626124 w 1842380"/>
                <a:gd name="connsiteY15340" fmla="*/ 1261148 h 1847704"/>
                <a:gd name="connsiteX15341" fmla="*/ 628254 w 1842380"/>
                <a:gd name="connsiteY15341" fmla="*/ 1259018 h 1847704"/>
                <a:gd name="connsiteX15342" fmla="*/ 626124 w 1842380"/>
                <a:gd name="connsiteY15342" fmla="*/ 1259018 h 1847704"/>
                <a:gd name="connsiteX15343" fmla="*/ 626124 w 1842380"/>
                <a:gd name="connsiteY15343" fmla="*/ 1251031 h 1847704"/>
                <a:gd name="connsiteX15344" fmla="*/ 631981 w 1842380"/>
                <a:gd name="connsiteY15344" fmla="*/ 1252628 h 1847704"/>
                <a:gd name="connsiteX15345" fmla="*/ 631981 w 1842380"/>
                <a:gd name="connsiteY15345" fmla="*/ 1252628 h 1847704"/>
                <a:gd name="connsiteX15346" fmla="*/ 631981 w 1842380"/>
                <a:gd name="connsiteY15346" fmla="*/ 1326110 h 1847704"/>
                <a:gd name="connsiteX15347" fmla="*/ 631981 w 1842380"/>
                <a:gd name="connsiteY15347" fmla="*/ 1397995 h 1847704"/>
                <a:gd name="connsiteX15348" fmla="*/ 630916 w 1842380"/>
                <a:gd name="connsiteY15348" fmla="*/ 1396930 h 1847704"/>
                <a:gd name="connsiteX15349" fmla="*/ 626656 w 1842380"/>
                <a:gd name="connsiteY15349" fmla="*/ 1395865 h 1847704"/>
                <a:gd name="connsiteX15350" fmla="*/ 626656 w 1842380"/>
                <a:gd name="connsiteY15350" fmla="*/ 1359657 h 1847704"/>
                <a:gd name="connsiteX15351" fmla="*/ 626656 w 1842380"/>
                <a:gd name="connsiteY15351" fmla="*/ 1339422 h 1847704"/>
                <a:gd name="connsiteX15352" fmla="*/ 626656 w 1842380"/>
                <a:gd name="connsiteY15352" fmla="*/ 1320253 h 1847704"/>
                <a:gd name="connsiteX15353" fmla="*/ 631981 w 1842380"/>
                <a:gd name="connsiteY15353" fmla="*/ 1326110 h 1847704"/>
                <a:gd name="connsiteX15354" fmla="*/ 631981 w 1842380"/>
                <a:gd name="connsiteY15354" fmla="*/ 1326110 h 1847704"/>
                <a:gd name="connsiteX15355" fmla="*/ 631981 w 1842380"/>
                <a:gd name="connsiteY15355" fmla="*/ 1692989 h 1847704"/>
                <a:gd name="connsiteX15356" fmla="*/ 631981 w 1842380"/>
                <a:gd name="connsiteY15356" fmla="*/ 1759549 h 1847704"/>
                <a:gd name="connsiteX15357" fmla="*/ 626124 w 1842380"/>
                <a:gd name="connsiteY15357" fmla="*/ 1732393 h 1847704"/>
                <a:gd name="connsiteX15358" fmla="*/ 626124 w 1842380"/>
                <a:gd name="connsiteY15358" fmla="*/ 1688729 h 1847704"/>
                <a:gd name="connsiteX15359" fmla="*/ 630384 w 1842380"/>
                <a:gd name="connsiteY15359" fmla="*/ 1692989 h 1847704"/>
                <a:gd name="connsiteX15360" fmla="*/ 631981 w 1842380"/>
                <a:gd name="connsiteY15360" fmla="*/ 1692989 h 1847704"/>
                <a:gd name="connsiteX15361" fmla="*/ 631981 w 1842380"/>
                <a:gd name="connsiteY15361" fmla="*/ 1692989 h 1847704"/>
                <a:gd name="connsiteX15362" fmla="*/ 631981 w 1842380"/>
                <a:gd name="connsiteY15362" fmla="*/ 1780848 h 1847704"/>
                <a:gd name="connsiteX15363" fmla="*/ 631981 w 1842380"/>
                <a:gd name="connsiteY15363" fmla="*/ 1796823 h 1847704"/>
                <a:gd name="connsiteX15364" fmla="*/ 626124 w 1842380"/>
                <a:gd name="connsiteY15364" fmla="*/ 1795758 h 1847704"/>
                <a:gd name="connsiteX15365" fmla="*/ 626124 w 1842380"/>
                <a:gd name="connsiteY15365" fmla="*/ 1779783 h 1847704"/>
                <a:gd name="connsiteX15366" fmla="*/ 631981 w 1842380"/>
                <a:gd name="connsiteY15366" fmla="*/ 1780848 h 1847704"/>
                <a:gd name="connsiteX15367" fmla="*/ 631981 w 1842380"/>
                <a:gd name="connsiteY15367" fmla="*/ 1780848 h 1847704"/>
                <a:gd name="connsiteX15368" fmla="*/ 626656 w 1842380"/>
                <a:gd name="connsiteY15368" fmla="*/ 986921 h 1847704"/>
                <a:gd name="connsiteX15369" fmla="*/ 626656 w 1842380"/>
                <a:gd name="connsiteY15369" fmla="*/ 981064 h 1847704"/>
                <a:gd name="connsiteX15370" fmla="*/ 627721 w 1842380"/>
                <a:gd name="connsiteY15370" fmla="*/ 982128 h 1847704"/>
                <a:gd name="connsiteX15371" fmla="*/ 628786 w 1842380"/>
                <a:gd name="connsiteY15371" fmla="*/ 983193 h 1847704"/>
                <a:gd name="connsiteX15372" fmla="*/ 626656 w 1842380"/>
                <a:gd name="connsiteY15372" fmla="*/ 986921 h 1847704"/>
                <a:gd name="connsiteX15373" fmla="*/ 626656 w 1842380"/>
                <a:gd name="connsiteY15373" fmla="*/ 986921 h 1847704"/>
                <a:gd name="connsiteX15374" fmla="*/ 626656 w 1842380"/>
                <a:gd name="connsiteY15374" fmla="*/ 878827 h 1847704"/>
                <a:gd name="connsiteX15375" fmla="*/ 626656 w 1842380"/>
                <a:gd name="connsiteY15375" fmla="*/ 863918 h 1847704"/>
                <a:gd name="connsiteX15376" fmla="*/ 627721 w 1842380"/>
                <a:gd name="connsiteY15376" fmla="*/ 864983 h 1847704"/>
                <a:gd name="connsiteX15377" fmla="*/ 627721 w 1842380"/>
                <a:gd name="connsiteY15377" fmla="*/ 868178 h 1847704"/>
                <a:gd name="connsiteX15378" fmla="*/ 627721 w 1842380"/>
                <a:gd name="connsiteY15378" fmla="*/ 872438 h 1847704"/>
                <a:gd name="connsiteX15379" fmla="*/ 627721 w 1842380"/>
                <a:gd name="connsiteY15379" fmla="*/ 875633 h 1847704"/>
                <a:gd name="connsiteX15380" fmla="*/ 626656 w 1842380"/>
                <a:gd name="connsiteY15380" fmla="*/ 878827 h 1847704"/>
                <a:gd name="connsiteX15381" fmla="*/ 626656 w 1842380"/>
                <a:gd name="connsiteY15381" fmla="*/ 52951 h 1847704"/>
                <a:gd name="connsiteX15382" fmla="*/ 626656 w 1842380"/>
                <a:gd name="connsiteY15382" fmla="*/ 69991 h 1847704"/>
                <a:gd name="connsiteX15383" fmla="*/ 614409 w 1842380"/>
                <a:gd name="connsiteY15383" fmla="*/ 73185 h 1847704"/>
                <a:gd name="connsiteX15384" fmla="*/ 614409 w 1842380"/>
                <a:gd name="connsiteY15384" fmla="*/ 56146 h 1847704"/>
                <a:gd name="connsiteX15385" fmla="*/ 626656 w 1842380"/>
                <a:gd name="connsiteY15385" fmla="*/ 52951 h 1847704"/>
                <a:gd name="connsiteX15386" fmla="*/ 626656 w 1842380"/>
                <a:gd name="connsiteY15386" fmla="*/ 52951 h 1847704"/>
                <a:gd name="connsiteX15387" fmla="*/ 626656 w 1842380"/>
                <a:gd name="connsiteY15387" fmla="*/ 109927 h 1847704"/>
                <a:gd name="connsiteX15388" fmla="*/ 626656 w 1842380"/>
                <a:gd name="connsiteY15388" fmla="*/ 134953 h 1847704"/>
                <a:gd name="connsiteX15389" fmla="*/ 614409 w 1842380"/>
                <a:gd name="connsiteY15389" fmla="*/ 124836 h 1847704"/>
                <a:gd name="connsiteX15390" fmla="*/ 614409 w 1842380"/>
                <a:gd name="connsiteY15390" fmla="*/ 99809 h 1847704"/>
                <a:gd name="connsiteX15391" fmla="*/ 626656 w 1842380"/>
                <a:gd name="connsiteY15391" fmla="*/ 109927 h 1847704"/>
                <a:gd name="connsiteX15392" fmla="*/ 626656 w 1842380"/>
                <a:gd name="connsiteY15392" fmla="*/ 109927 h 1847704"/>
                <a:gd name="connsiteX15393" fmla="*/ 626656 w 1842380"/>
                <a:gd name="connsiteY15393" fmla="*/ 147200 h 1847704"/>
                <a:gd name="connsiteX15394" fmla="*/ 626656 w 1842380"/>
                <a:gd name="connsiteY15394" fmla="*/ 165304 h 1847704"/>
                <a:gd name="connsiteX15395" fmla="*/ 614409 w 1842380"/>
                <a:gd name="connsiteY15395" fmla="*/ 169564 h 1847704"/>
                <a:gd name="connsiteX15396" fmla="*/ 614409 w 1842380"/>
                <a:gd name="connsiteY15396" fmla="*/ 153057 h 1847704"/>
                <a:gd name="connsiteX15397" fmla="*/ 626656 w 1842380"/>
                <a:gd name="connsiteY15397" fmla="*/ 147200 h 1847704"/>
                <a:gd name="connsiteX15398" fmla="*/ 626656 w 1842380"/>
                <a:gd name="connsiteY15398" fmla="*/ 147200 h 1847704"/>
                <a:gd name="connsiteX15399" fmla="*/ 626656 w 1842380"/>
                <a:gd name="connsiteY15399" fmla="*/ 473610 h 1847704"/>
                <a:gd name="connsiteX15400" fmla="*/ 626656 w 1842380"/>
                <a:gd name="connsiteY15400" fmla="*/ 483727 h 1847704"/>
                <a:gd name="connsiteX15401" fmla="*/ 614409 w 1842380"/>
                <a:gd name="connsiteY15401" fmla="*/ 489585 h 1847704"/>
                <a:gd name="connsiteX15402" fmla="*/ 614409 w 1842380"/>
                <a:gd name="connsiteY15402" fmla="*/ 478403 h 1847704"/>
                <a:gd name="connsiteX15403" fmla="*/ 626656 w 1842380"/>
                <a:gd name="connsiteY15403" fmla="*/ 473610 h 1847704"/>
                <a:gd name="connsiteX15404" fmla="*/ 626656 w 1842380"/>
                <a:gd name="connsiteY15404" fmla="*/ 473610 h 1847704"/>
                <a:gd name="connsiteX15405" fmla="*/ 626656 w 1842380"/>
                <a:gd name="connsiteY15405" fmla="*/ 510884 h 1847704"/>
                <a:gd name="connsiteX15406" fmla="*/ 626656 w 1842380"/>
                <a:gd name="connsiteY15406" fmla="*/ 523131 h 1847704"/>
                <a:gd name="connsiteX15407" fmla="*/ 614409 w 1842380"/>
                <a:gd name="connsiteY15407" fmla="*/ 516209 h 1847704"/>
                <a:gd name="connsiteX15408" fmla="*/ 614409 w 1842380"/>
                <a:gd name="connsiteY15408" fmla="*/ 505027 h 1847704"/>
                <a:gd name="connsiteX15409" fmla="*/ 626656 w 1842380"/>
                <a:gd name="connsiteY15409" fmla="*/ 510884 h 1847704"/>
                <a:gd name="connsiteX15410" fmla="*/ 626656 w 1842380"/>
                <a:gd name="connsiteY15410" fmla="*/ 510884 h 1847704"/>
                <a:gd name="connsiteX15411" fmla="*/ 626656 w 1842380"/>
                <a:gd name="connsiteY15411" fmla="*/ 535910 h 1847704"/>
                <a:gd name="connsiteX15412" fmla="*/ 626656 w 1842380"/>
                <a:gd name="connsiteY15412" fmla="*/ 548157 h 1847704"/>
                <a:gd name="connsiteX15413" fmla="*/ 614409 w 1842380"/>
                <a:gd name="connsiteY15413" fmla="*/ 552417 h 1847704"/>
                <a:gd name="connsiteX15414" fmla="*/ 614409 w 1842380"/>
                <a:gd name="connsiteY15414" fmla="*/ 542300 h 1847704"/>
                <a:gd name="connsiteX15415" fmla="*/ 626656 w 1842380"/>
                <a:gd name="connsiteY15415" fmla="*/ 535910 h 1847704"/>
                <a:gd name="connsiteX15416" fmla="*/ 626656 w 1842380"/>
                <a:gd name="connsiteY15416" fmla="*/ 535910 h 1847704"/>
                <a:gd name="connsiteX15417" fmla="*/ 626656 w 1842380"/>
                <a:gd name="connsiteY15417" fmla="*/ 598743 h 1847704"/>
                <a:gd name="connsiteX15418" fmla="*/ 626656 w 1842380"/>
                <a:gd name="connsiteY15418" fmla="*/ 606730 h 1847704"/>
                <a:gd name="connsiteX15419" fmla="*/ 625591 w 1842380"/>
                <a:gd name="connsiteY15419" fmla="*/ 605665 h 1847704"/>
                <a:gd name="connsiteX15420" fmla="*/ 614409 w 1842380"/>
                <a:gd name="connsiteY15420" fmla="*/ 624835 h 1847704"/>
                <a:gd name="connsiteX15421" fmla="*/ 614409 w 1842380"/>
                <a:gd name="connsiteY15421" fmla="*/ 624835 h 1847704"/>
                <a:gd name="connsiteX15422" fmla="*/ 614409 w 1842380"/>
                <a:gd name="connsiteY15422" fmla="*/ 624835 h 1847704"/>
                <a:gd name="connsiteX15423" fmla="*/ 614409 w 1842380"/>
                <a:gd name="connsiteY15423" fmla="*/ 613652 h 1847704"/>
                <a:gd name="connsiteX15424" fmla="*/ 614409 w 1842380"/>
                <a:gd name="connsiteY15424" fmla="*/ 594483 h 1847704"/>
                <a:gd name="connsiteX15425" fmla="*/ 614409 w 1842380"/>
                <a:gd name="connsiteY15425" fmla="*/ 584366 h 1847704"/>
                <a:gd name="connsiteX15426" fmla="*/ 623461 w 1842380"/>
                <a:gd name="connsiteY15426" fmla="*/ 595548 h 1847704"/>
                <a:gd name="connsiteX15427" fmla="*/ 626656 w 1842380"/>
                <a:gd name="connsiteY15427" fmla="*/ 598743 h 1847704"/>
                <a:gd name="connsiteX15428" fmla="*/ 626656 w 1842380"/>
                <a:gd name="connsiteY15428" fmla="*/ 598743 h 1847704"/>
                <a:gd name="connsiteX15429" fmla="*/ 626656 w 1842380"/>
                <a:gd name="connsiteY15429" fmla="*/ 645069 h 1847704"/>
                <a:gd name="connsiteX15430" fmla="*/ 626656 w 1842380"/>
                <a:gd name="connsiteY15430" fmla="*/ 657316 h 1847704"/>
                <a:gd name="connsiteX15431" fmla="*/ 626656 w 1842380"/>
                <a:gd name="connsiteY15431" fmla="*/ 667433 h 1847704"/>
                <a:gd name="connsiteX15432" fmla="*/ 626656 w 1842380"/>
                <a:gd name="connsiteY15432" fmla="*/ 678615 h 1847704"/>
                <a:gd name="connsiteX15433" fmla="*/ 619734 w 1842380"/>
                <a:gd name="connsiteY15433" fmla="*/ 668498 h 1847704"/>
                <a:gd name="connsiteX15434" fmla="*/ 613877 w 1842380"/>
                <a:gd name="connsiteY15434" fmla="*/ 664238 h 1847704"/>
                <a:gd name="connsiteX15435" fmla="*/ 613877 w 1842380"/>
                <a:gd name="connsiteY15435" fmla="*/ 656251 h 1847704"/>
                <a:gd name="connsiteX15436" fmla="*/ 618137 w 1842380"/>
                <a:gd name="connsiteY15436" fmla="*/ 659446 h 1847704"/>
                <a:gd name="connsiteX15437" fmla="*/ 620267 w 1842380"/>
                <a:gd name="connsiteY15437" fmla="*/ 655186 h 1847704"/>
                <a:gd name="connsiteX15438" fmla="*/ 626656 w 1842380"/>
                <a:gd name="connsiteY15438" fmla="*/ 645069 h 1847704"/>
                <a:gd name="connsiteX15439" fmla="*/ 626656 w 1842380"/>
                <a:gd name="connsiteY15439" fmla="*/ 645069 h 1847704"/>
                <a:gd name="connsiteX15440" fmla="*/ 626656 w 1842380"/>
                <a:gd name="connsiteY15440" fmla="*/ 736123 h 1847704"/>
                <a:gd name="connsiteX15441" fmla="*/ 626656 w 1842380"/>
                <a:gd name="connsiteY15441" fmla="*/ 767539 h 1847704"/>
                <a:gd name="connsiteX15442" fmla="*/ 624526 w 1842380"/>
                <a:gd name="connsiteY15442" fmla="*/ 771799 h 1847704"/>
                <a:gd name="connsiteX15443" fmla="*/ 620267 w 1842380"/>
                <a:gd name="connsiteY15443" fmla="*/ 778721 h 1847704"/>
                <a:gd name="connsiteX15444" fmla="*/ 618137 w 1842380"/>
                <a:gd name="connsiteY15444" fmla="*/ 781916 h 1847704"/>
                <a:gd name="connsiteX15445" fmla="*/ 616007 w 1842380"/>
                <a:gd name="connsiteY15445" fmla="*/ 785111 h 1847704"/>
                <a:gd name="connsiteX15446" fmla="*/ 614942 w 1842380"/>
                <a:gd name="connsiteY15446" fmla="*/ 789371 h 1847704"/>
                <a:gd name="connsiteX15447" fmla="*/ 614942 w 1842380"/>
                <a:gd name="connsiteY15447" fmla="*/ 751032 h 1847704"/>
                <a:gd name="connsiteX15448" fmla="*/ 614942 w 1842380"/>
                <a:gd name="connsiteY15448" fmla="*/ 751032 h 1847704"/>
                <a:gd name="connsiteX15449" fmla="*/ 617072 w 1842380"/>
                <a:gd name="connsiteY15449" fmla="*/ 746772 h 1847704"/>
                <a:gd name="connsiteX15450" fmla="*/ 619202 w 1842380"/>
                <a:gd name="connsiteY15450" fmla="*/ 740915 h 1847704"/>
                <a:gd name="connsiteX15451" fmla="*/ 621332 w 1842380"/>
                <a:gd name="connsiteY15451" fmla="*/ 737720 h 1847704"/>
                <a:gd name="connsiteX15452" fmla="*/ 624526 w 1842380"/>
                <a:gd name="connsiteY15452" fmla="*/ 736655 h 1847704"/>
                <a:gd name="connsiteX15453" fmla="*/ 626656 w 1842380"/>
                <a:gd name="connsiteY15453" fmla="*/ 736123 h 1847704"/>
                <a:gd name="connsiteX15454" fmla="*/ 626656 w 1842380"/>
                <a:gd name="connsiteY15454" fmla="*/ 736123 h 1847704"/>
                <a:gd name="connsiteX15455" fmla="*/ 626656 w 1842380"/>
                <a:gd name="connsiteY15455" fmla="*/ 808008 h 1847704"/>
                <a:gd name="connsiteX15456" fmla="*/ 626656 w 1842380"/>
                <a:gd name="connsiteY15456" fmla="*/ 851671 h 1847704"/>
                <a:gd name="connsiteX15457" fmla="*/ 624526 w 1842380"/>
                <a:gd name="connsiteY15457" fmla="*/ 852736 h 1847704"/>
                <a:gd name="connsiteX15458" fmla="*/ 623461 w 1842380"/>
                <a:gd name="connsiteY15458" fmla="*/ 854866 h 1847704"/>
                <a:gd name="connsiteX15459" fmla="*/ 625591 w 1842380"/>
                <a:gd name="connsiteY15459" fmla="*/ 858061 h 1847704"/>
                <a:gd name="connsiteX15460" fmla="*/ 625591 w 1842380"/>
                <a:gd name="connsiteY15460" fmla="*/ 861256 h 1847704"/>
                <a:gd name="connsiteX15461" fmla="*/ 626656 w 1842380"/>
                <a:gd name="connsiteY15461" fmla="*/ 863385 h 1847704"/>
                <a:gd name="connsiteX15462" fmla="*/ 626656 w 1842380"/>
                <a:gd name="connsiteY15462" fmla="*/ 878295 h 1847704"/>
                <a:gd name="connsiteX15463" fmla="*/ 626656 w 1842380"/>
                <a:gd name="connsiteY15463" fmla="*/ 881490 h 1847704"/>
                <a:gd name="connsiteX15464" fmla="*/ 624526 w 1842380"/>
                <a:gd name="connsiteY15464" fmla="*/ 883620 h 1847704"/>
                <a:gd name="connsiteX15465" fmla="*/ 620267 w 1842380"/>
                <a:gd name="connsiteY15465" fmla="*/ 885750 h 1847704"/>
                <a:gd name="connsiteX15466" fmla="*/ 614409 w 1842380"/>
                <a:gd name="connsiteY15466" fmla="*/ 884685 h 1847704"/>
                <a:gd name="connsiteX15467" fmla="*/ 614409 w 1842380"/>
                <a:gd name="connsiteY15467" fmla="*/ 819190 h 1847704"/>
                <a:gd name="connsiteX15468" fmla="*/ 615474 w 1842380"/>
                <a:gd name="connsiteY15468" fmla="*/ 815995 h 1847704"/>
                <a:gd name="connsiteX15469" fmla="*/ 616539 w 1842380"/>
                <a:gd name="connsiteY15469" fmla="*/ 812800 h 1847704"/>
                <a:gd name="connsiteX15470" fmla="*/ 617604 w 1842380"/>
                <a:gd name="connsiteY15470" fmla="*/ 809605 h 1847704"/>
                <a:gd name="connsiteX15471" fmla="*/ 620799 w 1842380"/>
                <a:gd name="connsiteY15471" fmla="*/ 808540 h 1847704"/>
                <a:gd name="connsiteX15472" fmla="*/ 623994 w 1842380"/>
                <a:gd name="connsiteY15472" fmla="*/ 808540 h 1847704"/>
                <a:gd name="connsiteX15473" fmla="*/ 626656 w 1842380"/>
                <a:gd name="connsiteY15473" fmla="*/ 808008 h 1847704"/>
                <a:gd name="connsiteX15474" fmla="*/ 626656 w 1842380"/>
                <a:gd name="connsiteY15474" fmla="*/ 808008 h 1847704"/>
                <a:gd name="connsiteX15475" fmla="*/ 626656 w 1842380"/>
                <a:gd name="connsiteY15475" fmla="*/ 808008 h 1847704"/>
                <a:gd name="connsiteX15476" fmla="*/ 626656 w 1842380"/>
                <a:gd name="connsiteY15476" fmla="*/ 905984 h 1847704"/>
                <a:gd name="connsiteX15477" fmla="*/ 626656 w 1842380"/>
                <a:gd name="connsiteY15477" fmla="*/ 912906 h 1847704"/>
                <a:gd name="connsiteX15478" fmla="*/ 624526 w 1842380"/>
                <a:gd name="connsiteY15478" fmla="*/ 912906 h 1847704"/>
                <a:gd name="connsiteX15479" fmla="*/ 626656 w 1842380"/>
                <a:gd name="connsiteY15479" fmla="*/ 917166 h 1847704"/>
                <a:gd name="connsiteX15480" fmla="*/ 626656 w 1842380"/>
                <a:gd name="connsiteY15480" fmla="*/ 949647 h 1847704"/>
                <a:gd name="connsiteX15481" fmla="*/ 626656 w 1842380"/>
                <a:gd name="connsiteY15481" fmla="*/ 949647 h 1847704"/>
                <a:gd name="connsiteX15482" fmla="*/ 614409 w 1842380"/>
                <a:gd name="connsiteY15482" fmla="*/ 913439 h 1847704"/>
                <a:gd name="connsiteX15483" fmla="*/ 614409 w 1842380"/>
                <a:gd name="connsiteY15483" fmla="*/ 906516 h 1847704"/>
                <a:gd name="connsiteX15484" fmla="*/ 616539 w 1842380"/>
                <a:gd name="connsiteY15484" fmla="*/ 906516 h 1847704"/>
                <a:gd name="connsiteX15485" fmla="*/ 626656 w 1842380"/>
                <a:gd name="connsiteY15485" fmla="*/ 905984 h 1847704"/>
                <a:gd name="connsiteX15486" fmla="*/ 626656 w 1842380"/>
                <a:gd name="connsiteY15486" fmla="*/ 905984 h 1847704"/>
                <a:gd name="connsiteX15487" fmla="*/ 626656 w 1842380"/>
                <a:gd name="connsiteY15487" fmla="*/ 955504 h 1847704"/>
                <a:gd name="connsiteX15488" fmla="*/ 626656 w 1842380"/>
                <a:gd name="connsiteY15488" fmla="*/ 962427 h 1847704"/>
                <a:gd name="connsiteX15489" fmla="*/ 614409 w 1842380"/>
                <a:gd name="connsiteY15489" fmla="*/ 962427 h 1847704"/>
                <a:gd name="connsiteX15490" fmla="*/ 614409 w 1842380"/>
                <a:gd name="connsiteY15490" fmla="*/ 955504 h 1847704"/>
                <a:gd name="connsiteX15491" fmla="*/ 626656 w 1842380"/>
                <a:gd name="connsiteY15491" fmla="*/ 955504 h 1847704"/>
                <a:gd name="connsiteX15492" fmla="*/ 626656 w 1842380"/>
                <a:gd name="connsiteY15492" fmla="*/ 955504 h 1847704"/>
                <a:gd name="connsiteX15493" fmla="*/ 626656 w 1842380"/>
                <a:gd name="connsiteY15493" fmla="*/ 981596 h 1847704"/>
                <a:gd name="connsiteX15494" fmla="*/ 626656 w 1842380"/>
                <a:gd name="connsiteY15494" fmla="*/ 987453 h 1847704"/>
                <a:gd name="connsiteX15495" fmla="*/ 626656 w 1842380"/>
                <a:gd name="connsiteY15495" fmla="*/ 987453 h 1847704"/>
                <a:gd name="connsiteX15496" fmla="*/ 624526 w 1842380"/>
                <a:gd name="connsiteY15496" fmla="*/ 990648 h 1847704"/>
                <a:gd name="connsiteX15497" fmla="*/ 623461 w 1842380"/>
                <a:gd name="connsiteY15497" fmla="*/ 993843 h 1847704"/>
                <a:gd name="connsiteX15498" fmla="*/ 621332 w 1842380"/>
                <a:gd name="connsiteY15498" fmla="*/ 997038 h 1847704"/>
                <a:gd name="connsiteX15499" fmla="*/ 620267 w 1842380"/>
                <a:gd name="connsiteY15499" fmla="*/ 998103 h 1847704"/>
                <a:gd name="connsiteX15500" fmla="*/ 618137 w 1842380"/>
                <a:gd name="connsiteY15500" fmla="*/ 1000233 h 1847704"/>
                <a:gd name="connsiteX15501" fmla="*/ 617072 w 1842380"/>
                <a:gd name="connsiteY15501" fmla="*/ 1002363 h 1847704"/>
                <a:gd name="connsiteX15502" fmla="*/ 616007 w 1842380"/>
                <a:gd name="connsiteY15502" fmla="*/ 1005558 h 1847704"/>
                <a:gd name="connsiteX15503" fmla="*/ 614942 w 1842380"/>
                <a:gd name="connsiteY15503" fmla="*/ 1007688 h 1847704"/>
                <a:gd name="connsiteX15504" fmla="*/ 614942 w 1842380"/>
                <a:gd name="connsiteY15504" fmla="*/ 979466 h 1847704"/>
                <a:gd name="connsiteX15505" fmla="*/ 618137 w 1842380"/>
                <a:gd name="connsiteY15505" fmla="*/ 978401 h 1847704"/>
                <a:gd name="connsiteX15506" fmla="*/ 623994 w 1842380"/>
                <a:gd name="connsiteY15506" fmla="*/ 978401 h 1847704"/>
                <a:gd name="connsiteX15507" fmla="*/ 627189 w 1842380"/>
                <a:gd name="connsiteY15507" fmla="*/ 979466 h 1847704"/>
                <a:gd name="connsiteX15508" fmla="*/ 627189 w 1842380"/>
                <a:gd name="connsiteY15508" fmla="*/ 981596 h 1847704"/>
                <a:gd name="connsiteX15509" fmla="*/ 626656 w 1842380"/>
                <a:gd name="connsiteY15509" fmla="*/ 981596 h 1847704"/>
                <a:gd name="connsiteX15510" fmla="*/ 626656 w 1842380"/>
                <a:gd name="connsiteY15510" fmla="*/ 1014077 h 1847704"/>
                <a:gd name="connsiteX15511" fmla="*/ 626656 w 1842380"/>
                <a:gd name="connsiteY15511" fmla="*/ 1030052 h 1847704"/>
                <a:gd name="connsiteX15512" fmla="*/ 620799 w 1842380"/>
                <a:gd name="connsiteY15512" fmla="*/ 1032182 h 1847704"/>
                <a:gd name="connsiteX15513" fmla="*/ 617604 w 1842380"/>
                <a:gd name="connsiteY15513" fmla="*/ 1033247 h 1847704"/>
                <a:gd name="connsiteX15514" fmla="*/ 614409 w 1842380"/>
                <a:gd name="connsiteY15514" fmla="*/ 1035376 h 1847704"/>
                <a:gd name="connsiteX15515" fmla="*/ 614409 w 1842380"/>
                <a:gd name="connsiteY15515" fmla="*/ 1019402 h 1847704"/>
                <a:gd name="connsiteX15516" fmla="*/ 617604 w 1842380"/>
                <a:gd name="connsiteY15516" fmla="*/ 1019402 h 1847704"/>
                <a:gd name="connsiteX15517" fmla="*/ 619734 w 1842380"/>
                <a:gd name="connsiteY15517" fmla="*/ 1019402 h 1847704"/>
                <a:gd name="connsiteX15518" fmla="*/ 621864 w 1842380"/>
                <a:gd name="connsiteY15518" fmla="*/ 1018337 h 1847704"/>
                <a:gd name="connsiteX15519" fmla="*/ 623994 w 1842380"/>
                <a:gd name="connsiteY15519" fmla="*/ 1016207 h 1847704"/>
                <a:gd name="connsiteX15520" fmla="*/ 626124 w 1842380"/>
                <a:gd name="connsiteY15520" fmla="*/ 1015142 h 1847704"/>
                <a:gd name="connsiteX15521" fmla="*/ 626124 w 1842380"/>
                <a:gd name="connsiteY15521" fmla="*/ 1014077 h 1847704"/>
                <a:gd name="connsiteX15522" fmla="*/ 626656 w 1842380"/>
                <a:gd name="connsiteY15522" fmla="*/ 1014077 h 1847704"/>
                <a:gd name="connsiteX15523" fmla="*/ 626656 w 1842380"/>
                <a:gd name="connsiteY15523" fmla="*/ 1053481 h 1847704"/>
                <a:gd name="connsiteX15524" fmla="*/ 626656 w 1842380"/>
                <a:gd name="connsiteY15524" fmla="*/ 1064663 h 1847704"/>
                <a:gd name="connsiteX15525" fmla="*/ 625591 w 1842380"/>
                <a:gd name="connsiteY15525" fmla="*/ 1063598 h 1847704"/>
                <a:gd name="connsiteX15526" fmla="*/ 624526 w 1842380"/>
                <a:gd name="connsiteY15526" fmla="*/ 1062533 h 1847704"/>
                <a:gd name="connsiteX15527" fmla="*/ 622397 w 1842380"/>
                <a:gd name="connsiteY15527" fmla="*/ 1062533 h 1847704"/>
                <a:gd name="connsiteX15528" fmla="*/ 619202 w 1842380"/>
                <a:gd name="connsiteY15528" fmla="*/ 1062533 h 1847704"/>
                <a:gd name="connsiteX15529" fmla="*/ 618137 w 1842380"/>
                <a:gd name="connsiteY15529" fmla="*/ 1065728 h 1847704"/>
                <a:gd name="connsiteX15530" fmla="*/ 618137 w 1842380"/>
                <a:gd name="connsiteY15530" fmla="*/ 1066793 h 1847704"/>
                <a:gd name="connsiteX15531" fmla="*/ 619202 w 1842380"/>
                <a:gd name="connsiteY15531" fmla="*/ 1068923 h 1847704"/>
                <a:gd name="connsiteX15532" fmla="*/ 620267 w 1842380"/>
                <a:gd name="connsiteY15532" fmla="*/ 1072118 h 1847704"/>
                <a:gd name="connsiteX15533" fmla="*/ 622397 w 1842380"/>
                <a:gd name="connsiteY15533" fmla="*/ 1074248 h 1847704"/>
                <a:gd name="connsiteX15534" fmla="*/ 624526 w 1842380"/>
                <a:gd name="connsiteY15534" fmla="*/ 1076377 h 1847704"/>
                <a:gd name="connsiteX15535" fmla="*/ 626656 w 1842380"/>
                <a:gd name="connsiteY15535" fmla="*/ 1076377 h 1847704"/>
                <a:gd name="connsiteX15536" fmla="*/ 626656 w 1842380"/>
                <a:gd name="connsiteY15536" fmla="*/ 1097677 h 1847704"/>
                <a:gd name="connsiteX15537" fmla="*/ 626656 w 1842380"/>
                <a:gd name="connsiteY15537" fmla="*/ 1097677 h 1847704"/>
                <a:gd name="connsiteX15538" fmla="*/ 625591 w 1842380"/>
                <a:gd name="connsiteY15538" fmla="*/ 1099807 h 1847704"/>
                <a:gd name="connsiteX15539" fmla="*/ 625591 w 1842380"/>
                <a:gd name="connsiteY15539" fmla="*/ 1101936 h 1847704"/>
                <a:gd name="connsiteX15540" fmla="*/ 625591 w 1842380"/>
                <a:gd name="connsiteY15540" fmla="*/ 1105131 h 1847704"/>
                <a:gd name="connsiteX15541" fmla="*/ 626656 w 1842380"/>
                <a:gd name="connsiteY15541" fmla="*/ 1106196 h 1847704"/>
                <a:gd name="connsiteX15542" fmla="*/ 626656 w 1842380"/>
                <a:gd name="connsiteY15542" fmla="*/ 1127495 h 1847704"/>
                <a:gd name="connsiteX15543" fmla="*/ 626656 w 1842380"/>
                <a:gd name="connsiteY15543" fmla="*/ 1126431 h 1847704"/>
                <a:gd name="connsiteX15544" fmla="*/ 624526 w 1842380"/>
                <a:gd name="connsiteY15544" fmla="*/ 1125366 h 1847704"/>
                <a:gd name="connsiteX15545" fmla="*/ 623461 w 1842380"/>
                <a:gd name="connsiteY15545" fmla="*/ 1123236 h 1847704"/>
                <a:gd name="connsiteX15546" fmla="*/ 622397 w 1842380"/>
                <a:gd name="connsiteY15546" fmla="*/ 1121106 h 1847704"/>
                <a:gd name="connsiteX15547" fmla="*/ 622397 w 1842380"/>
                <a:gd name="connsiteY15547" fmla="*/ 1120041 h 1847704"/>
                <a:gd name="connsiteX15548" fmla="*/ 620267 w 1842380"/>
                <a:gd name="connsiteY15548" fmla="*/ 1118976 h 1847704"/>
                <a:gd name="connsiteX15549" fmla="*/ 619202 w 1842380"/>
                <a:gd name="connsiteY15549" fmla="*/ 1117911 h 1847704"/>
                <a:gd name="connsiteX15550" fmla="*/ 617072 w 1842380"/>
                <a:gd name="connsiteY15550" fmla="*/ 1117911 h 1847704"/>
                <a:gd name="connsiteX15551" fmla="*/ 614942 w 1842380"/>
                <a:gd name="connsiteY15551" fmla="*/ 1118976 h 1847704"/>
                <a:gd name="connsiteX15552" fmla="*/ 614942 w 1842380"/>
                <a:gd name="connsiteY15552" fmla="*/ 1087560 h 1847704"/>
                <a:gd name="connsiteX15553" fmla="*/ 616007 w 1842380"/>
                <a:gd name="connsiteY15553" fmla="*/ 1087560 h 1847704"/>
                <a:gd name="connsiteX15554" fmla="*/ 618137 w 1842380"/>
                <a:gd name="connsiteY15554" fmla="*/ 1084365 h 1847704"/>
                <a:gd name="connsiteX15555" fmla="*/ 618137 w 1842380"/>
                <a:gd name="connsiteY15555" fmla="*/ 1082235 h 1847704"/>
                <a:gd name="connsiteX15556" fmla="*/ 617072 w 1842380"/>
                <a:gd name="connsiteY15556" fmla="*/ 1080105 h 1847704"/>
                <a:gd name="connsiteX15557" fmla="*/ 616007 w 1842380"/>
                <a:gd name="connsiteY15557" fmla="*/ 1079040 h 1847704"/>
                <a:gd name="connsiteX15558" fmla="*/ 614942 w 1842380"/>
                <a:gd name="connsiteY15558" fmla="*/ 1077975 h 1847704"/>
                <a:gd name="connsiteX15559" fmla="*/ 614942 w 1842380"/>
                <a:gd name="connsiteY15559" fmla="*/ 1050818 h 1847704"/>
                <a:gd name="connsiteX15560" fmla="*/ 616007 w 1842380"/>
                <a:gd name="connsiteY15560" fmla="*/ 1050818 h 1847704"/>
                <a:gd name="connsiteX15561" fmla="*/ 619202 w 1842380"/>
                <a:gd name="connsiteY15561" fmla="*/ 1050818 h 1847704"/>
                <a:gd name="connsiteX15562" fmla="*/ 623461 w 1842380"/>
                <a:gd name="connsiteY15562" fmla="*/ 1050818 h 1847704"/>
                <a:gd name="connsiteX15563" fmla="*/ 625591 w 1842380"/>
                <a:gd name="connsiteY15563" fmla="*/ 1051883 h 1847704"/>
                <a:gd name="connsiteX15564" fmla="*/ 626656 w 1842380"/>
                <a:gd name="connsiteY15564" fmla="*/ 1053481 h 1847704"/>
                <a:gd name="connsiteX15565" fmla="*/ 626656 w 1842380"/>
                <a:gd name="connsiteY15565" fmla="*/ 1053481 h 1847704"/>
                <a:gd name="connsiteX15566" fmla="*/ 626656 w 1842380"/>
                <a:gd name="connsiteY15566" fmla="*/ 1192991 h 1847704"/>
                <a:gd name="connsiteX15567" fmla="*/ 626656 w 1842380"/>
                <a:gd name="connsiteY15567" fmla="*/ 1199913 h 1847704"/>
                <a:gd name="connsiteX15568" fmla="*/ 615474 w 1842380"/>
                <a:gd name="connsiteY15568" fmla="*/ 1212160 h 1847704"/>
                <a:gd name="connsiteX15569" fmla="*/ 621332 w 1842380"/>
                <a:gd name="connsiteY15569" fmla="*/ 1214290 h 1847704"/>
                <a:gd name="connsiteX15570" fmla="*/ 627189 w 1842380"/>
                <a:gd name="connsiteY15570" fmla="*/ 1217485 h 1847704"/>
                <a:gd name="connsiteX15571" fmla="*/ 627189 w 1842380"/>
                <a:gd name="connsiteY15571" fmla="*/ 1226537 h 1847704"/>
                <a:gd name="connsiteX15572" fmla="*/ 619202 w 1842380"/>
                <a:gd name="connsiteY15572" fmla="*/ 1220679 h 1847704"/>
                <a:gd name="connsiteX15573" fmla="*/ 614942 w 1842380"/>
                <a:gd name="connsiteY15573" fmla="*/ 1218550 h 1847704"/>
                <a:gd name="connsiteX15574" fmla="*/ 614942 w 1842380"/>
                <a:gd name="connsiteY15574" fmla="*/ 1202575 h 1847704"/>
                <a:gd name="connsiteX15575" fmla="*/ 626656 w 1842380"/>
                <a:gd name="connsiteY15575" fmla="*/ 1192991 h 1847704"/>
                <a:gd name="connsiteX15576" fmla="*/ 626656 w 1842380"/>
                <a:gd name="connsiteY15576" fmla="*/ 1192991 h 1847704"/>
                <a:gd name="connsiteX15577" fmla="*/ 626656 w 1842380"/>
                <a:gd name="connsiteY15577" fmla="*/ 1192991 h 1847704"/>
                <a:gd name="connsiteX15578" fmla="*/ 626656 w 1842380"/>
                <a:gd name="connsiteY15578" fmla="*/ 1251563 h 1847704"/>
                <a:gd name="connsiteX15579" fmla="*/ 626656 w 1842380"/>
                <a:gd name="connsiteY15579" fmla="*/ 1259550 h 1847704"/>
                <a:gd name="connsiteX15580" fmla="*/ 614409 w 1842380"/>
                <a:gd name="connsiteY15580" fmla="*/ 1252628 h 1847704"/>
                <a:gd name="connsiteX15581" fmla="*/ 614409 w 1842380"/>
                <a:gd name="connsiteY15581" fmla="*/ 1244641 h 1847704"/>
                <a:gd name="connsiteX15582" fmla="*/ 626656 w 1842380"/>
                <a:gd name="connsiteY15582" fmla="*/ 1251563 h 1847704"/>
                <a:gd name="connsiteX15583" fmla="*/ 626656 w 1842380"/>
                <a:gd name="connsiteY15583" fmla="*/ 1251563 h 1847704"/>
                <a:gd name="connsiteX15584" fmla="*/ 626656 w 1842380"/>
                <a:gd name="connsiteY15584" fmla="*/ 1261680 h 1847704"/>
                <a:gd name="connsiteX15585" fmla="*/ 626656 w 1842380"/>
                <a:gd name="connsiteY15585" fmla="*/ 1270733 h 1847704"/>
                <a:gd name="connsiteX15586" fmla="*/ 617604 w 1842380"/>
                <a:gd name="connsiteY15586" fmla="*/ 1278720 h 1847704"/>
                <a:gd name="connsiteX15587" fmla="*/ 614409 w 1842380"/>
                <a:gd name="connsiteY15587" fmla="*/ 1281915 h 1847704"/>
                <a:gd name="connsiteX15588" fmla="*/ 614409 w 1842380"/>
                <a:gd name="connsiteY15588" fmla="*/ 1271798 h 1847704"/>
                <a:gd name="connsiteX15589" fmla="*/ 626656 w 1842380"/>
                <a:gd name="connsiteY15589" fmla="*/ 1261680 h 1847704"/>
                <a:gd name="connsiteX15590" fmla="*/ 626656 w 1842380"/>
                <a:gd name="connsiteY15590" fmla="*/ 1261680 h 1847704"/>
                <a:gd name="connsiteX15591" fmla="*/ 626656 w 1842380"/>
                <a:gd name="connsiteY15591" fmla="*/ 1320253 h 1847704"/>
                <a:gd name="connsiteX15592" fmla="*/ 626656 w 1842380"/>
                <a:gd name="connsiteY15592" fmla="*/ 1339422 h 1847704"/>
                <a:gd name="connsiteX15593" fmla="*/ 626656 w 1842380"/>
                <a:gd name="connsiteY15593" fmla="*/ 1337292 h 1847704"/>
                <a:gd name="connsiteX15594" fmla="*/ 614409 w 1842380"/>
                <a:gd name="connsiteY15594" fmla="*/ 1322916 h 1847704"/>
                <a:gd name="connsiteX15595" fmla="*/ 614409 w 1842380"/>
                <a:gd name="connsiteY15595" fmla="*/ 1311734 h 1847704"/>
                <a:gd name="connsiteX15596" fmla="*/ 626656 w 1842380"/>
                <a:gd name="connsiteY15596" fmla="*/ 1320253 h 1847704"/>
                <a:gd name="connsiteX15597" fmla="*/ 626656 w 1842380"/>
                <a:gd name="connsiteY15597" fmla="*/ 1320253 h 1847704"/>
                <a:gd name="connsiteX15598" fmla="*/ 626656 w 1842380"/>
                <a:gd name="connsiteY15598" fmla="*/ 1359657 h 1847704"/>
                <a:gd name="connsiteX15599" fmla="*/ 626656 w 1842380"/>
                <a:gd name="connsiteY15599" fmla="*/ 1395865 h 1847704"/>
                <a:gd name="connsiteX15600" fmla="*/ 625591 w 1842380"/>
                <a:gd name="connsiteY15600" fmla="*/ 1394800 h 1847704"/>
                <a:gd name="connsiteX15601" fmla="*/ 614409 w 1842380"/>
                <a:gd name="connsiteY15601" fmla="*/ 1388943 h 1847704"/>
                <a:gd name="connsiteX15602" fmla="*/ 614409 w 1842380"/>
                <a:gd name="connsiteY15602" fmla="*/ 1378826 h 1847704"/>
                <a:gd name="connsiteX15603" fmla="*/ 625591 w 1842380"/>
                <a:gd name="connsiteY15603" fmla="*/ 1384683 h 1847704"/>
                <a:gd name="connsiteX15604" fmla="*/ 625591 w 1842380"/>
                <a:gd name="connsiteY15604" fmla="*/ 1384683 h 1847704"/>
                <a:gd name="connsiteX15605" fmla="*/ 626656 w 1842380"/>
                <a:gd name="connsiteY15605" fmla="*/ 1384683 h 1847704"/>
                <a:gd name="connsiteX15606" fmla="*/ 626656 w 1842380"/>
                <a:gd name="connsiteY15606" fmla="*/ 1359657 h 1847704"/>
                <a:gd name="connsiteX15607" fmla="*/ 626656 w 1842380"/>
                <a:gd name="connsiteY15607" fmla="*/ 1359657 h 1847704"/>
                <a:gd name="connsiteX15608" fmla="*/ 626656 w 1842380"/>
                <a:gd name="connsiteY15608" fmla="*/ 1688729 h 1847704"/>
                <a:gd name="connsiteX15609" fmla="*/ 626656 w 1842380"/>
                <a:gd name="connsiteY15609" fmla="*/ 1732393 h 1847704"/>
                <a:gd name="connsiteX15610" fmla="*/ 617604 w 1842380"/>
                <a:gd name="connsiteY15610" fmla="*/ 1703106 h 1847704"/>
                <a:gd name="connsiteX15611" fmla="*/ 614409 w 1842380"/>
                <a:gd name="connsiteY15611" fmla="*/ 1699911 h 1847704"/>
                <a:gd name="connsiteX15612" fmla="*/ 614409 w 1842380"/>
                <a:gd name="connsiteY15612" fmla="*/ 1679677 h 1847704"/>
                <a:gd name="connsiteX15613" fmla="*/ 626656 w 1842380"/>
                <a:gd name="connsiteY15613" fmla="*/ 1688729 h 1847704"/>
                <a:gd name="connsiteX15614" fmla="*/ 626656 w 1842380"/>
                <a:gd name="connsiteY15614" fmla="*/ 1688729 h 1847704"/>
                <a:gd name="connsiteX15615" fmla="*/ 626656 w 1842380"/>
                <a:gd name="connsiteY15615" fmla="*/ 1779783 h 1847704"/>
                <a:gd name="connsiteX15616" fmla="*/ 626656 w 1842380"/>
                <a:gd name="connsiteY15616" fmla="*/ 1795758 h 1847704"/>
                <a:gd name="connsiteX15617" fmla="*/ 614409 w 1842380"/>
                <a:gd name="connsiteY15617" fmla="*/ 1792563 h 1847704"/>
                <a:gd name="connsiteX15618" fmla="*/ 614409 w 1842380"/>
                <a:gd name="connsiteY15618" fmla="*/ 1776588 h 1847704"/>
                <a:gd name="connsiteX15619" fmla="*/ 626656 w 1842380"/>
                <a:gd name="connsiteY15619" fmla="*/ 1779783 h 1847704"/>
                <a:gd name="connsiteX15620" fmla="*/ 626656 w 1842380"/>
                <a:gd name="connsiteY15620" fmla="*/ 1779783 h 1847704"/>
                <a:gd name="connsiteX15621" fmla="*/ 613877 w 1842380"/>
                <a:gd name="connsiteY15621" fmla="*/ 1176484 h 1847704"/>
                <a:gd name="connsiteX15622" fmla="*/ 613877 w 1842380"/>
                <a:gd name="connsiteY15622" fmla="*/ 1153055 h 1847704"/>
                <a:gd name="connsiteX15623" fmla="*/ 614942 w 1842380"/>
                <a:gd name="connsiteY15623" fmla="*/ 1154119 h 1847704"/>
                <a:gd name="connsiteX15624" fmla="*/ 617072 w 1842380"/>
                <a:gd name="connsiteY15624" fmla="*/ 1155184 h 1847704"/>
                <a:gd name="connsiteX15625" fmla="*/ 620267 w 1842380"/>
                <a:gd name="connsiteY15625" fmla="*/ 1156249 h 1847704"/>
                <a:gd name="connsiteX15626" fmla="*/ 621332 w 1842380"/>
                <a:gd name="connsiteY15626" fmla="*/ 1157314 h 1847704"/>
                <a:gd name="connsiteX15627" fmla="*/ 622397 w 1842380"/>
                <a:gd name="connsiteY15627" fmla="*/ 1161574 h 1847704"/>
                <a:gd name="connsiteX15628" fmla="*/ 622397 w 1842380"/>
                <a:gd name="connsiteY15628" fmla="*/ 1164769 h 1847704"/>
                <a:gd name="connsiteX15629" fmla="*/ 621332 w 1842380"/>
                <a:gd name="connsiteY15629" fmla="*/ 1167964 h 1847704"/>
                <a:gd name="connsiteX15630" fmla="*/ 621332 w 1842380"/>
                <a:gd name="connsiteY15630" fmla="*/ 1171159 h 1847704"/>
                <a:gd name="connsiteX15631" fmla="*/ 618137 w 1842380"/>
                <a:gd name="connsiteY15631" fmla="*/ 1172224 h 1847704"/>
                <a:gd name="connsiteX15632" fmla="*/ 616007 w 1842380"/>
                <a:gd name="connsiteY15632" fmla="*/ 1174354 h 1847704"/>
                <a:gd name="connsiteX15633" fmla="*/ 613877 w 1842380"/>
                <a:gd name="connsiteY15633" fmla="*/ 1176484 h 1847704"/>
                <a:gd name="connsiteX15634" fmla="*/ 613877 w 1842380"/>
                <a:gd name="connsiteY15634" fmla="*/ 1176484 h 1847704"/>
                <a:gd name="connsiteX15635" fmla="*/ 613877 w 1842380"/>
                <a:gd name="connsiteY15635" fmla="*/ 1136015 h 1847704"/>
                <a:gd name="connsiteX15636" fmla="*/ 616007 w 1842380"/>
                <a:gd name="connsiteY15636" fmla="*/ 1136015 h 1847704"/>
                <a:gd name="connsiteX15637" fmla="*/ 618137 w 1842380"/>
                <a:gd name="connsiteY15637" fmla="*/ 1136015 h 1847704"/>
                <a:gd name="connsiteX15638" fmla="*/ 619202 w 1842380"/>
                <a:gd name="connsiteY15638" fmla="*/ 1133885 h 1847704"/>
                <a:gd name="connsiteX15639" fmla="*/ 619202 w 1842380"/>
                <a:gd name="connsiteY15639" fmla="*/ 1132820 h 1847704"/>
                <a:gd name="connsiteX15640" fmla="*/ 619202 w 1842380"/>
                <a:gd name="connsiteY15640" fmla="*/ 1131755 h 1847704"/>
                <a:gd name="connsiteX15641" fmla="*/ 618137 w 1842380"/>
                <a:gd name="connsiteY15641" fmla="*/ 1129625 h 1847704"/>
                <a:gd name="connsiteX15642" fmla="*/ 617072 w 1842380"/>
                <a:gd name="connsiteY15642" fmla="*/ 1128560 h 1847704"/>
                <a:gd name="connsiteX15643" fmla="*/ 616007 w 1842380"/>
                <a:gd name="connsiteY15643" fmla="*/ 1126431 h 1847704"/>
                <a:gd name="connsiteX15644" fmla="*/ 614942 w 1842380"/>
                <a:gd name="connsiteY15644" fmla="*/ 1125366 h 1847704"/>
                <a:gd name="connsiteX15645" fmla="*/ 613877 w 1842380"/>
                <a:gd name="connsiteY15645" fmla="*/ 1124301 h 1847704"/>
                <a:gd name="connsiteX15646" fmla="*/ 613877 w 1842380"/>
                <a:gd name="connsiteY15646" fmla="*/ 1136015 h 1847704"/>
                <a:gd name="connsiteX15647" fmla="*/ 613877 w 1842380"/>
                <a:gd name="connsiteY15647" fmla="*/ 56146 h 1847704"/>
                <a:gd name="connsiteX15648" fmla="*/ 613877 w 1842380"/>
                <a:gd name="connsiteY15648" fmla="*/ 73185 h 1847704"/>
                <a:gd name="connsiteX15649" fmla="*/ 601630 w 1842380"/>
                <a:gd name="connsiteY15649" fmla="*/ 79043 h 1847704"/>
                <a:gd name="connsiteX15650" fmla="*/ 601630 w 1842380"/>
                <a:gd name="connsiteY15650" fmla="*/ 62003 h 1847704"/>
                <a:gd name="connsiteX15651" fmla="*/ 613877 w 1842380"/>
                <a:gd name="connsiteY15651" fmla="*/ 56146 h 1847704"/>
                <a:gd name="connsiteX15652" fmla="*/ 613877 w 1842380"/>
                <a:gd name="connsiteY15652" fmla="*/ 56146 h 1847704"/>
                <a:gd name="connsiteX15653" fmla="*/ 613877 w 1842380"/>
                <a:gd name="connsiteY15653" fmla="*/ 99809 h 1847704"/>
                <a:gd name="connsiteX15654" fmla="*/ 613877 w 1842380"/>
                <a:gd name="connsiteY15654" fmla="*/ 124836 h 1847704"/>
                <a:gd name="connsiteX15655" fmla="*/ 601630 w 1842380"/>
                <a:gd name="connsiteY15655" fmla="*/ 112589 h 1847704"/>
                <a:gd name="connsiteX15656" fmla="*/ 601630 w 1842380"/>
                <a:gd name="connsiteY15656" fmla="*/ 90225 h 1847704"/>
                <a:gd name="connsiteX15657" fmla="*/ 613877 w 1842380"/>
                <a:gd name="connsiteY15657" fmla="*/ 99809 h 1847704"/>
                <a:gd name="connsiteX15658" fmla="*/ 613877 w 1842380"/>
                <a:gd name="connsiteY15658" fmla="*/ 99809 h 1847704"/>
                <a:gd name="connsiteX15659" fmla="*/ 613877 w 1842380"/>
                <a:gd name="connsiteY15659" fmla="*/ 153057 h 1847704"/>
                <a:gd name="connsiteX15660" fmla="*/ 613877 w 1842380"/>
                <a:gd name="connsiteY15660" fmla="*/ 170097 h 1847704"/>
                <a:gd name="connsiteX15661" fmla="*/ 601630 w 1842380"/>
                <a:gd name="connsiteY15661" fmla="*/ 173292 h 1847704"/>
                <a:gd name="connsiteX15662" fmla="*/ 601630 w 1842380"/>
                <a:gd name="connsiteY15662" fmla="*/ 156252 h 1847704"/>
                <a:gd name="connsiteX15663" fmla="*/ 613877 w 1842380"/>
                <a:gd name="connsiteY15663" fmla="*/ 153057 h 1847704"/>
                <a:gd name="connsiteX15664" fmla="*/ 613877 w 1842380"/>
                <a:gd name="connsiteY15664" fmla="*/ 153057 h 1847704"/>
                <a:gd name="connsiteX15665" fmla="*/ 613877 w 1842380"/>
                <a:gd name="connsiteY15665" fmla="*/ 478403 h 1847704"/>
                <a:gd name="connsiteX15666" fmla="*/ 613877 w 1842380"/>
                <a:gd name="connsiteY15666" fmla="*/ 489585 h 1847704"/>
                <a:gd name="connsiteX15667" fmla="*/ 602695 w 1842380"/>
                <a:gd name="connsiteY15667" fmla="*/ 499702 h 1847704"/>
                <a:gd name="connsiteX15668" fmla="*/ 602695 w 1842380"/>
                <a:gd name="connsiteY15668" fmla="*/ 499702 h 1847704"/>
                <a:gd name="connsiteX15669" fmla="*/ 601630 w 1842380"/>
                <a:gd name="connsiteY15669" fmla="*/ 500767 h 1847704"/>
                <a:gd name="connsiteX15670" fmla="*/ 613877 w 1842380"/>
                <a:gd name="connsiteY15670" fmla="*/ 505027 h 1847704"/>
                <a:gd name="connsiteX15671" fmla="*/ 613877 w 1842380"/>
                <a:gd name="connsiteY15671" fmla="*/ 516209 h 1847704"/>
                <a:gd name="connsiteX15672" fmla="*/ 601630 w 1842380"/>
                <a:gd name="connsiteY15672" fmla="*/ 511949 h 1847704"/>
                <a:gd name="connsiteX15673" fmla="*/ 601630 w 1842380"/>
                <a:gd name="connsiteY15673" fmla="*/ 488520 h 1847704"/>
                <a:gd name="connsiteX15674" fmla="*/ 613877 w 1842380"/>
                <a:gd name="connsiteY15674" fmla="*/ 478403 h 1847704"/>
                <a:gd name="connsiteX15675" fmla="*/ 613877 w 1842380"/>
                <a:gd name="connsiteY15675" fmla="*/ 478403 h 1847704"/>
                <a:gd name="connsiteX15676" fmla="*/ 613877 w 1842380"/>
                <a:gd name="connsiteY15676" fmla="*/ 542300 h 1847704"/>
                <a:gd name="connsiteX15677" fmla="*/ 613877 w 1842380"/>
                <a:gd name="connsiteY15677" fmla="*/ 552417 h 1847704"/>
                <a:gd name="connsiteX15678" fmla="*/ 612812 w 1842380"/>
                <a:gd name="connsiteY15678" fmla="*/ 552417 h 1847704"/>
                <a:gd name="connsiteX15679" fmla="*/ 601630 w 1842380"/>
                <a:gd name="connsiteY15679" fmla="*/ 569457 h 1847704"/>
                <a:gd name="connsiteX15680" fmla="*/ 601630 w 1842380"/>
                <a:gd name="connsiteY15680" fmla="*/ 554547 h 1847704"/>
                <a:gd name="connsiteX15681" fmla="*/ 602695 w 1842380"/>
                <a:gd name="connsiteY15681" fmla="*/ 552417 h 1847704"/>
                <a:gd name="connsiteX15682" fmla="*/ 601630 w 1842380"/>
                <a:gd name="connsiteY15682" fmla="*/ 552417 h 1847704"/>
                <a:gd name="connsiteX15683" fmla="*/ 601630 w 1842380"/>
                <a:gd name="connsiteY15683" fmla="*/ 541235 h 1847704"/>
                <a:gd name="connsiteX15684" fmla="*/ 611747 w 1842380"/>
                <a:gd name="connsiteY15684" fmla="*/ 543365 h 1847704"/>
                <a:gd name="connsiteX15685" fmla="*/ 613877 w 1842380"/>
                <a:gd name="connsiteY15685" fmla="*/ 542300 h 1847704"/>
                <a:gd name="connsiteX15686" fmla="*/ 613877 w 1842380"/>
                <a:gd name="connsiteY15686" fmla="*/ 542300 h 1847704"/>
                <a:gd name="connsiteX15687" fmla="*/ 613877 w 1842380"/>
                <a:gd name="connsiteY15687" fmla="*/ 584366 h 1847704"/>
                <a:gd name="connsiteX15688" fmla="*/ 613877 w 1842380"/>
                <a:gd name="connsiteY15688" fmla="*/ 594483 h 1847704"/>
                <a:gd name="connsiteX15689" fmla="*/ 604825 w 1842380"/>
                <a:gd name="connsiteY15689" fmla="*/ 585431 h 1847704"/>
                <a:gd name="connsiteX15690" fmla="*/ 601630 w 1842380"/>
                <a:gd name="connsiteY15690" fmla="*/ 594483 h 1847704"/>
                <a:gd name="connsiteX15691" fmla="*/ 601630 w 1842380"/>
                <a:gd name="connsiteY15691" fmla="*/ 573184 h 1847704"/>
                <a:gd name="connsiteX15692" fmla="*/ 602695 w 1842380"/>
                <a:gd name="connsiteY15692" fmla="*/ 575314 h 1847704"/>
                <a:gd name="connsiteX15693" fmla="*/ 613877 w 1842380"/>
                <a:gd name="connsiteY15693" fmla="*/ 584366 h 1847704"/>
                <a:gd name="connsiteX15694" fmla="*/ 613877 w 1842380"/>
                <a:gd name="connsiteY15694" fmla="*/ 584366 h 1847704"/>
                <a:gd name="connsiteX15695" fmla="*/ 613877 w 1842380"/>
                <a:gd name="connsiteY15695" fmla="*/ 613120 h 1847704"/>
                <a:gd name="connsiteX15696" fmla="*/ 613877 w 1842380"/>
                <a:gd name="connsiteY15696" fmla="*/ 624302 h 1847704"/>
                <a:gd name="connsiteX15697" fmla="*/ 613877 w 1842380"/>
                <a:gd name="connsiteY15697" fmla="*/ 655718 h 1847704"/>
                <a:gd name="connsiteX15698" fmla="*/ 613877 w 1842380"/>
                <a:gd name="connsiteY15698" fmla="*/ 663706 h 1847704"/>
                <a:gd name="connsiteX15699" fmla="*/ 601630 w 1842380"/>
                <a:gd name="connsiteY15699" fmla="*/ 651459 h 1847704"/>
                <a:gd name="connsiteX15700" fmla="*/ 601630 w 1842380"/>
                <a:gd name="connsiteY15700" fmla="*/ 632289 h 1847704"/>
                <a:gd name="connsiteX15701" fmla="*/ 613877 w 1842380"/>
                <a:gd name="connsiteY15701" fmla="*/ 613120 h 1847704"/>
                <a:gd name="connsiteX15702" fmla="*/ 613877 w 1842380"/>
                <a:gd name="connsiteY15702" fmla="*/ 613120 h 1847704"/>
                <a:gd name="connsiteX15703" fmla="*/ 613877 w 1842380"/>
                <a:gd name="connsiteY15703" fmla="*/ 752097 h 1847704"/>
                <a:gd name="connsiteX15704" fmla="*/ 613877 w 1842380"/>
                <a:gd name="connsiteY15704" fmla="*/ 790436 h 1847704"/>
                <a:gd name="connsiteX15705" fmla="*/ 613877 w 1842380"/>
                <a:gd name="connsiteY15705" fmla="*/ 790436 h 1847704"/>
                <a:gd name="connsiteX15706" fmla="*/ 611747 w 1842380"/>
                <a:gd name="connsiteY15706" fmla="*/ 792566 h 1847704"/>
                <a:gd name="connsiteX15707" fmla="*/ 610682 w 1842380"/>
                <a:gd name="connsiteY15707" fmla="*/ 796825 h 1847704"/>
                <a:gd name="connsiteX15708" fmla="*/ 608552 w 1842380"/>
                <a:gd name="connsiteY15708" fmla="*/ 801085 h 1847704"/>
                <a:gd name="connsiteX15709" fmla="*/ 604292 w 1842380"/>
                <a:gd name="connsiteY15709" fmla="*/ 806943 h 1847704"/>
                <a:gd name="connsiteX15710" fmla="*/ 604292 w 1842380"/>
                <a:gd name="connsiteY15710" fmla="*/ 810137 h 1847704"/>
                <a:gd name="connsiteX15711" fmla="*/ 602162 w 1842380"/>
                <a:gd name="connsiteY15711" fmla="*/ 815995 h 1847704"/>
                <a:gd name="connsiteX15712" fmla="*/ 602162 w 1842380"/>
                <a:gd name="connsiteY15712" fmla="*/ 818125 h 1847704"/>
                <a:gd name="connsiteX15713" fmla="*/ 602162 w 1842380"/>
                <a:gd name="connsiteY15713" fmla="*/ 818125 h 1847704"/>
                <a:gd name="connsiteX15714" fmla="*/ 602162 w 1842380"/>
                <a:gd name="connsiteY15714" fmla="*/ 775526 h 1847704"/>
                <a:gd name="connsiteX15715" fmla="*/ 603227 w 1842380"/>
                <a:gd name="connsiteY15715" fmla="*/ 773396 h 1847704"/>
                <a:gd name="connsiteX15716" fmla="*/ 606422 w 1842380"/>
                <a:gd name="connsiteY15716" fmla="*/ 767539 h 1847704"/>
                <a:gd name="connsiteX15717" fmla="*/ 609617 w 1842380"/>
                <a:gd name="connsiteY15717" fmla="*/ 759552 h 1847704"/>
                <a:gd name="connsiteX15718" fmla="*/ 612812 w 1842380"/>
                <a:gd name="connsiteY15718" fmla="*/ 756357 h 1847704"/>
                <a:gd name="connsiteX15719" fmla="*/ 613877 w 1842380"/>
                <a:gd name="connsiteY15719" fmla="*/ 752097 h 1847704"/>
                <a:gd name="connsiteX15720" fmla="*/ 613877 w 1842380"/>
                <a:gd name="connsiteY15720" fmla="*/ 752097 h 1847704"/>
                <a:gd name="connsiteX15721" fmla="*/ 613877 w 1842380"/>
                <a:gd name="connsiteY15721" fmla="*/ 820787 h 1847704"/>
                <a:gd name="connsiteX15722" fmla="*/ 613877 w 1842380"/>
                <a:gd name="connsiteY15722" fmla="*/ 886282 h 1847704"/>
                <a:gd name="connsiteX15723" fmla="*/ 612812 w 1842380"/>
                <a:gd name="connsiteY15723" fmla="*/ 886282 h 1847704"/>
                <a:gd name="connsiteX15724" fmla="*/ 609617 w 1842380"/>
                <a:gd name="connsiteY15724" fmla="*/ 884152 h 1847704"/>
                <a:gd name="connsiteX15725" fmla="*/ 605357 w 1842380"/>
                <a:gd name="connsiteY15725" fmla="*/ 882022 h 1847704"/>
                <a:gd name="connsiteX15726" fmla="*/ 602162 w 1842380"/>
                <a:gd name="connsiteY15726" fmla="*/ 877762 h 1847704"/>
                <a:gd name="connsiteX15727" fmla="*/ 602162 w 1842380"/>
                <a:gd name="connsiteY15727" fmla="*/ 847411 h 1847704"/>
                <a:gd name="connsiteX15728" fmla="*/ 602162 w 1842380"/>
                <a:gd name="connsiteY15728" fmla="*/ 847411 h 1847704"/>
                <a:gd name="connsiteX15729" fmla="*/ 608020 w 1842380"/>
                <a:gd name="connsiteY15729" fmla="*/ 846346 h 1847704"/>
                <a:gd name="connsiteX15730" fmla="*/ 609085 w 1842380"/>
                <a:gd name="connsiteY15730" fmla="*/ 844216 h 1847704"/>
                <a:gd name="connsiteX15731" fmla="*/ 609085 w 1842380"/>
                <a:gd name="connsiteY15731" fmla="*/ 839956 h 1847704"/>
                <a:gd name="connsiteX15732" fmla="*/ 608020 w 1842380"/>
                <a:gd name="connsiteY15732" fmla="*/ 836761 h 1847704"/>
                <a:gd name="connsiteX15733" fmla="*/ 609085 w 1842380"/>
                <a:gd name="connsiteY15733" fmla="*/ 833567 h 1847704"/>
                <a:gd name="connsiteX15734" fmla="*/ 611214 w 1842380"/>
                <a:gd name="connsiteY15734" fmla="*/ 831437 h 1847704"/>
                <a:gd name="connsiteX15735" fmla="*/ 613344 w 1842380"/>
                <a:gd name="connsiteY15735" fmla="*/ 827177 h 1847704"/>
                <a:gd name="connsiteX15736" fmla="*/ 614409 w 1842380"/>
                <a:gd name="connsiteY15736" fmla="*/ 823982 h 1847704"/>
                <a:gd name="connsiteX15737" fmla="*/ 614409 w 1842380"/>
                <a:gd name="connsiteY15737" fmla="*/ 820787 h 1847704"/>
                <a:gd name="connsiteX15738" fmla="*/ 613877 w 1842380"/>
                <a:gd name="connsiteY15738" fmla="*/ 820787 h 1847704"/>
                <a:gd name="connsiteX15739" fmla="*/ 613877 w 1842380"/>
                <a:gd name="connsiteY15739" fmla="*/ 907049 h 1847704"/>
                <a:gd name="connsiteX15740" fmla="*/ 613877 w 1842380"/>
                <a:gd name="connsiteY15740" fmla="*/ 913971 h 1847704"/>
                <a:gd name="connsiteX15741" fmla="*/ 601630 w 1842380"/>
                <a:gd name="connsiteY15741" fmla="*/ 911841 h 1847704"/>
                <a:gd name="connsiteX15742" fmla="*/ 601630 w 1842380"/>
                <a:gd name="connsiteY15742" fmla="*/ 905984 h 1847704"/>
                <a:gd name="connsiteX15743" fmla="*/ 613877 w 1842380"/>
                <a:gd name="connsiteY15743" fmla="*/ 907049 h 1847704"/>
                <a:gd name="connsiteX15744" fmla="*/ 613877 w 1842380"/>
                <a:gd name="connsiteY15744" fmla="*/ 907049 h 1847704"/>
                <a:gd name="connsiteX15745" fmla="*/ 613877 w 1842380"/>
                <a:gd name="connsiteY15745" fmla="*/ 955504 h 1847704"/>
                <a:gd name="connsiteX15746" fmla="*/ 613877 w 1842380"/>
                <a:gd name="connsiteY15746" fmla="*/ 962427 h 1847704"/>
                <a:gd name="connsiteX15747" fmla="*/ 606955 w 1842380"/>
                <a:gd name="connsiteY15747" fmla="*/ 961362 h 1847704"/>
                <a:gd name="connsiteX15748" fmla="*/ 601097 w 1842380"/>
                <a:gd name="connsiteY15748" fmla="*/ 962427 h 1847704"/>
                <a:gd name="connsiteX15749" fmla="*/ 601097 w 1842380"/>
                <a:gd name="connsiteY15749" fmla="*/ 931010 h 1847704"/>
                <a:gd name="connsiteX15750" fmla="*/ 601097 w 1842380"/>
                <a:gd name="connsiteY15750" fmla="*/ 934205 h 1847704"/>
                <a:gd name="connsiteX15751" fmla="*/ 601097 w 1842380"/>
                <a:gd name="connsiteY15751" fmla="*/ 934205 h 1847704"/>
                <a:gd name="connsiteX15752" fmla="*/ 603227 w 1842380"/>
                <a:gd name="connsiteY15752" fmla="*/ 947517 h 1847704"/>
                <a:gd name="connsiteX15753" fmla="*/ 604292 w 1842380"/>
                <a:gd name="connsiteY15753" fmla="*/ 950712 h 1847704"/>
                <a:gd name="connsiteX15754" fmla="*/ 613877 w 1842380"/>
                <a:gd name="connsiteY15754" fmla="*/ 955504 h 1847704"/>
                <a:gd name="connsiteX15755" fmla="*/ 613877 w 1842380"/>
                <a:gd name="connsiteY15755" fmla="*/ 955504 h 1847704"/>
                <a:gd name="connsiteX15756" fmla="*/ 613877 w 1842380"/>
                <a:gd name="connsiteY15756" fmla="*/ 980531 h 1847704"/>
                <a:gd name="connsiteX15757" fmla="*/ 613877 w 1842380"/>
                <a:gd name="connsiteY15757" fmla="*/ 1008752 h 1847704"/>
                <a:gd name="connsiteX15758" fmla="*/ 613877 w 1842380"/>
                <a:gd name="connsiteY15758" fmla="*/ 1009817 h 1847704"/>
                <a:gd name="connsiteX15759" fmla="*/ 612812 w 1842380"/>
                <a:gd name="connsiteY15759" fmla="*/ 1013012 h 1847704"/>
                <a:gd name="connsiteX15760" fmla="*/ 612812 w 1842380"/>
                <a:gd name="connsiteY15760" fmla="*/ 1017272 h 1847704"/>
                <a:gd name="connsiteX15761" fmla="*/ 613877 w 1842380"/>
                <a:gd name="connsiteY15761" fmla="*/ 1019402 h 1847704"/>
                <a:gd name="connsiteX15762" fmla="*/ 613877 w 1842380"/>
                <a:gd name="connsiteY15762" fmla="*/ 1019402 h 1847704"/>
                <a:gd name="connsiteX15763" fmla="*/ 613877 w 1842380"/>
                <a:gd name="connsiteY15763" fmla="*/ 1035376 h 1847704"/>
                <a:gd name="connsiteX15764" fmla="*/ 611747 w 1842380"/>
                <a:gd name="connsiteY15764" fmla="*/ 1035376 h 1847704"/>
                <a:gd name="connsiteX15765" fmla="*/ 607487 w 1842380"/>
                <a:gd name="connsiteY15765" fmla="*/ 1036441 h 1847704"/>
                <a:gd name="connsiteX15766" fmla="*/ 604292 w 1842380"/>
                <a:gd name="connsiteY15766" fmla="*/ 1037506 h 1847704"/>
                <a:gd name="connsiteX15767" fmla="*/ 602162 w 1842380"/>
                <a:gd name="connsiteY15767" fmla="*/ 1037506 h 1847704"/>
                <a:gd name="connsiteX15768" fmla="*/ 602162 w 1842380"/>
                <a:gd name="connsiteY15768" fmla="*/ 985856 h 1847704"/>
                <a:gd name="connsiteX15769" fmla="*/ 605357 w 1842380"/>
                <a:gd name="connsiteY15769" fmla="*/ 983726 h 1847704"/>
                <a:gd name="connsiteX15770" fmla="*/ 608552 w 1842380"/>
                <a:gd name="connsiteY15770" fmla="*/ 982661 h 1847704"/>
                <a:gd name="connsiteX15771" fmla="*/ 612812 w 1842380"/>
                <a:gd name="connsiteY15771" fmla="*/ 980531 h 1847704"/>
                <a:gd name="connsiteX15772" fmla="*/ 613877 w 1842380"/>
                <a:gd name="connsiteY15772" fmla="*/ 980531 h 1847704"/>
                <a:gd name="connsiteX15773" fmla="*/ 613877 w 1842380"/>
                <a:gd name="connsiteY15773" fmla="*/ 980531 h 1847704"/>
                <a:gd name="connsiteX15774" fmla="*/ 613877 w 1842380"/>
                <a:gd name="connsiteY15774" fmla="*/ 1051351 h 1847704"/>
                <a:gd name="connsiteX15775" fmla="*/ 613877 w 1842380"/>
                <a:gd name="connsiteY15775" fmla="*/ 1078507 h 1847704"/>
                <a:gd name="connsiteX15776" fmla="*/ 611747 w 1842380"/>
                <a:gd name="connsiteY15776" fmla="*/ 1076377 h 1847704"/>
                <a:gd name="connsiteX15777" fmla="*/ 610682 w 1842380"/>
                <a:gd name="connsiteY15777" fmla="*/ 1075312 h 1847704"/>
                <a:gd name="connsiteX15778" fmla="*/ 607487 w 1842380"/>
                <a:gd name="connsiteY15778" fmla="*/ 1075312 h 1847704"/>
                <a:gd name="connsiteX15779" fmla="*/ 605357 w 1842380"/>
                <a:gd name="connsiteY15779" fmla="*/ 1076377 h 1847704"/>
                <a:gd name="connsiteX15780" fmla="*/ 604292 w 1842380"/>
                <a:gd name="connsiteY15780" fmla="*/ 1077442 h 1847704"/>
                <a:gd name="connsiteX15781" fmla="*/ 604292 w 1842380"/>
                <a:gd name="connsiteY15781" fmla="*/ 1079572 h 1847704"/>
                <a:gd name="connsiteX15782" fmla="*/ 604292 w 1842380"/>
                <a:gd name="connsiteY15782" fmla="*/ 1081702 h 1847704"/>
                <a:gd name="connsiteX15783" fmla="*/ 605357 w 1842380"/>
                <a:gd name="connsiteY15783" fmla="*/ 1083832 h 1847704"/>
                <a:gd name="connsiteX15784" fmla="*/ 607487 w 1842380"/>
                <a:gd name="connsiteY15784" fmla="*/ 1085962 h 1847704"/>
                <a:gd name="connsiteX15785" fmla="*/ 609617 w 1842380"/>
                <a:gd name="connsiteY15785" fmla="*/ 1088092 h 1847704"/>
                <a:gd name="connsiteX15786" fmla="*/ 610682 w 1842380"/>
                <a:gd name="connsiteY15786" fmla="*/ 1088092 h 1847704"/>
                <a:gd name="connsiteX15787" fmla="*/ 613877 w 1842380"/>
                <a:gd name="connsiteY15787" fmla="*/ 1088092 h 1847704"/>
                <a:gd name="connsiteX15788" fmla="*/ 613877 w 1842380"/>
                <a:gd name="connsiteY15788" fmla="*/ 1119508 h 1847704"/>
                <a:gd name="connsiteX15789" fmla="*/ 613877 w 1842380"/>
                <a:gd name="connsiteY15789" fmla="*/ 1119508 h 1847704"/>
                <a:gd name="connsiteX15790" fmla="*/ 613877 w 1842380"/>
                <a:gd name="connsiteY15790" fmla="*/ 1121638 h 1847704"/>
                <a:gd name="connsiteX15791" fmla="*/ 613877 w 1842380"/>
                <a:gd name="connsiteY15791" fmla="*/ 1122703 h 1847704"/>
                <a:gd name="connsiteX15792" fmla="*/ 613877 w 1842380"/>
                <a:gd name="connsiteY15792" fmla="*/ 1134950 h 1847704"/>
                <a:gd name="connsiteX15793" fmla="*/ 611747 w 1842380"/>
                <a:gd name="connsiteY15793" fmla="*/ 1136015 h 1847704"/>
                <a:gd name="connsiteX15794" fmla="*/ 608552 w 1842380"/>
                <a:gd name="connsiteY15794" fmla="*/ 1133885 h 1847704"/>
                <a:gd name="connsiteX15795" fmla="*/ 606422 w 1842380"/>
                <a:gd name="connsiteY15795" fmla="*/ 1131755 h 1847704"/>
                <a:gd name="connsiteX15796" fmla="*/ 605357 w 1842380"/>
                <a:gd name="connsiteY15796" fmla="*/ 1130690 h 1847704"/>
                <a:gd name="connsiteX15797" fmla="*/ 603227 w 1842380"/>
                <a:gd name="connsiteY15797" fmla="*/ 1129625 h 1847704"/>
                <a:gd name="connsiteX15798" fmla="*/ 602162 w 1842380"/>
                <a:gd name="connsiteY15798" fmla="*/ 1127495 h 1847704"/>
                <a:gd name="connsiteX15799" fmla="*/ 602162 w 1842380"/>
                <a:gd name="connsiteY15799" fmla="*/ 1056676 h 1847704"/>
                <a:gd name="connsiteX15800" fmla="*/ 603227 w 1842380"/>
                <a:gd name="connsiteY15800" fmla="*/ 1056676 h 1847704"/>
                <a:gd name="connsiteX15801" fmla="*/ 606422 w 1842380"/>
                <a:gd name="connsiteY15801" fmla="*/ 1055611 h 1847704"/>
                <a:gd name="connsiteX15802" fmla="*/ 609617 w 1842380"/>
                <a:gd name="connsiteY15802" fmla="*/ 1054546 h 1847704"/>
                <a:gd name="connsiteX15803" fmla="*/ 612812 w 1842380"/>
                <a:gd name="connsiteY15803" fmla="*/ 1052416 h 1847704"/>
                <a:gd name="connsiteX15804" fmla="*/ 613877 w 1842380"/>
                <a:gd name="connsiteY15804" fmla="*/ 1051351 h 1847704"/>
                <a:gd name="connsiteX15805" fmla="*/ 613877 w 1842380"/>
                <a:gd name="connsiteY15805" fmla="*/ 1051351 h 1847704"/>
                <a:gd name="connsiteX15806" fmla="*/ 613877 w 1842380"/>
                <a:gd name="connsiteY15806" fmla="*/ 1152522 h 1847704"/>
                <a:gd name="connsiteX15807" fmla="*/ 613877 w 1842380"/>
                <a:gd name="connsiteY15807" fmla="*/ 1175951 h 1847704"/>
                <a:gd name="connsiteX15808" fmla="*/ 612812 w 1842380"/>
                <a:gd name="connsiteY15808" fmla="*/ 1175951 h 1847704"/>
                <a:gd name="connsiteX15809" fmla="*/ 610682 w 1842380"/>
                <a:gd name="connsiteY15809" fmla="*/ 1174886 h 1847704"/>
                <a:gd name="connsiteX15810" fmla="*/ 608552 w 1842380"/>
                <a:gd name="connsiteY15810" fmla="*/ 1172756 h 1847704"/>
                <a:gd name="connsiteX15811" fmla="*/ 602695 w 1842380"/>
                <a:gd name="connsiteY15811" fmla="*/ 1169561 h 1847704"/>
                <a:gd name="connsiteX15812" fmla="*/ 601630 w 1842380"/>
                <a:gd name="connsiteY15812" fmla="*/ 1167431 h 1847704"/>
                <a:gd name="connsiteX15813" fmla="*/ 601630 w 1842380"/>
                <a:gd name="connsiteY15813" fmla="*/ 1143470 h 1847704"/>
                <a:gd name="connsiteX15814" fmla="*/ 603760 w 1842380"/>
                <a:gd name="connsiteY15814" fmla="*/ 1146665 h 1847704"/>
                <a:gd name="connsiteX15815" fmla="*/ 608020 w 1842380"/>
                <a:gd name="connsiteY15815" fmla="*/ 1149860 h 1847704"/>
                <a:gd name="connsiteX15816" fmla="*/ 611214 w 1842380"/>
                <a:gd name="connsiteY15816" fmla="*/ 1150925 h 1847704"/>
                <a:gd name="connsiteX15817" fmla="*/ 613877 w 1842380"/>
                <a:gd name="connsiteY15817" fmla="*/ 1152522 h 1847704"/>
                <a:gd name="connsiteX15818" fmla="*/ 613877 w 1842380"/>
                <a:gd name="connsiteY15818" fmla="*/ 1152522 h 1847704"/>
                <a:gd name="connsiteX15819" fmla="*/ 613877 w 1842380"/>
                <a:gd name="connsiteY15819" fmla="*/ 1203108 h 1847704"/>
                <a:gd name="connsiteX15820" fmla="*/ 613877 w 1842380"/>
                <a:gd name="connsiteY15820" fmla="*/ 1219082 h 1847704"/>
                <a:gd name="connsiteX15821" fmla="*/ 613877 w 1842380"/>
                <a:gd name="connsiteY15821" fmla="*/ 1219082 h 1847704"/>
                <a:gd name="connsiteX15822" fmla="*/ 601630 w 1842380"/>
                <a:gd name="connsiteY15822" fmla="*/ 1226004 h 1847704"/>
                <a:gd name="connsiteX15823" fmla="*/ 601630 w 1842380"/>
                <a:gd name="connsiteY15823" fmla="*/ 1216952 h 1847704"/>
                <a:gd name="connsiteX15824" fmla="*/ 605890 w 1842380"/>
                <a:gd name="connsiteY15824" fmla="*/ 1213757 h 1847704"/>
                <a:gd name="connsiteX15825" fmla="*/ 613877 w 1842380"/>
                <a:gd name="connsiteY15825" fmla="*/ 1203108 h 1847704"/>
                <a:gd name="connsiteX15826" fmla="*/ 613877 w 1842380"/>
                <a:gd name="connsiteY15826" fmla="*/ 1203108 h 1847704"/>
                <a:gd name="connsiteX15827" fmla="*/ 613877 w 1842380"/>
                <a:gd name="connsiteY15827" fmla="*/ 1245174 h 1847704"/>
                <a:gd name="connsiteX15828" fmla="*/ 613877 w 1842380"/>
                <a:gd name="connsiteY15828" fmla="*/ 1253161 h 1847704"/>
                <a:gd name="connsiteX15829" fmla="*/ 608020 w 1842380"/>
                <a:gd name="connsiteY15829" fmla="*/ 1249966 h 1847704"/>
                <a:gd name="connsiteX15830" fmla="*/ 608020 w 1842380"/>
                <a:gd name="connsiteY15830" fmla="*/ 1249966 h 1847704"/>
                <a:gd name="connsiteX15831" fmla="*/ 601097 w 1842380"/>
                <a:gd name="connsiteY15831" fmla="*/ 1244109 h 1847704"/>
                <a:gd name="connsiteX15832" fmla="*/ 601097 w 1842380"/>
                <a:gd name="connsiteY15832" fmla="*/ 1236121 h 1847704"/>
                <a:gd name="connsiteX15833" fmla="*/ 613877 w 1842380"/>
                <a:gd name="connsiteY15833" fmla="*/ 1245174 h 1847704"/>
                <a:gd name="connsiteX15834" fmla="*/ 613877 w 1842380"/>
                <a:gd name="connsiteY15834" fmla="*/ 1245174 h 1847704"/>
                <a:gd name="connsiteX15835" fmla="*/ 613877 w 1842380"/>
                <a:gd name="connsiteY15835" fmla="*/ 1271798 h 1847704"/>
                <a:gd name="connsiteX15836" fmla="*/ 613877 w 1842380"/>
                <a:gd name="connsiteY15836" fmla="*/ 1281915 h 1847704"/>
                <a:gd name="connsiteX15837" fmla="*/ 601630 w 1842380"/>
                <a:gd name="connsiteY15837" fmla="*/ 1296292 h 1847704"/>
                <a:gd name="connsiteX15838" fmla="*/ 601630 w 1842380"/>
                <a:gd name="connsiteY15838" fmla="*/ 1287239 h 1847704"/>
                <a:gd name="connsiteX15839" fmla="*/ 607487 w 1842380"/>
                <a:gd name="connsiteY15839" fmla="*/ 1279252 h 1847704"/>
                <a:gd name="connsiteX15840" fmla="*/ 601630 w 1842380"/>
                <a:gd name="connsiteY15840" fmla="*/ 1277122 h 1847704"/>
                <a:gd name="connsiteX15841" fmla="*/ 601630 w 1842380"/>
                <a:gd name="connsiteY15841" fmla="*/ 1270200 h 1847704"/>
                <a:gd name="connsiteX15842" fmla="*/ 613877 w 1842380"/>
                <a:gd name="connsiteY15842" fmla="*/ 1271798 h 1847704"/>
                <a:gd name="connsiteX15843" fmla="*/ 613877 w 1842380"/>
                <a:gd name="connsiteY15843" fmla="*/ 1271798 h 1847704"/>
                <a:gd name="connsiteX15844" fmla="*/ 613877 w 1842380"/>
                <a:gd name="connsiteY15844" fmla="*/ 1311201 h 1847704"/>
                <a:gd name="connsiteX15845" fmla="*/ 613877 w 1842380"/>
                <a:gd name="connsiteY15845" fmla="*/ 1322383 h 1847704"/>
                <a:gd name="connsiteX15846" fmla="*/ 603760 w 1842380"/>
                <a:gd name="connsiteY15846" fmla="*/ 1316526 h 1847704"/>
                <a:gd name="connsiteX15847" fmla="*/ 601630 w 1842380"/>
                <a:gd name="connsiteY15847" fmla="*/ 1336760 h 1847704"/>
                <a:gd name="connsiteX15848" fmla="*/ 601630 w 1842380"/>
                <a:gd name="connsiteY15848" fmla="*/ 1304279 h 1847704"/>
                <a:gd name="connsiteX15849" fmla="*/ 601630 w 1842380"/>
                <a:gd name="connsiteY15849" fmla="*/ 1305344 h 1847704"/>
                <a:gd name="connsiteX15850" fmla="*/ 613877 w 1842380"/>
                <a:gd name="connsiteY15850" fmla="*/ 1311201 h 1847704"/>
                <a:gd name="connsiteX15851" fmla="*/ 613877 w 1842380"/>
                <a:gd name="connsiteY15851" fmla="*/ 1311201 h 1847704"/>
                <a:gd name="connsiteX15852" fmla="*/ 613877 w 1842380"/>
                <a:gd name="connsiteY15852" fmla="*/ 1378826 h 1847704"/>
                <a:gd name="connsiteX15853" fmla="*/ 613877 w 1842380"/>
                <a:gd name="connsiteY15853" fmla="*/ 1388943 h 1847704"/>
                <a:gd name="connsiteX15854" fmla="*/ 601630 w 1842380"/>
                <a:gd name="connsiteY15854" fmla="*/ 1380956 h 1847704"/>
                <a:gd name="connsiteX15855" fmla="*/ 601630 w 1842380"/>
                <a:gd name="connsiteY15855" fmla="*/ 1363916 h 1847704"/>
                <a:gd name="connsiteX15856" fmla="*/ 613877 w 1842380"/>
                <a:gd name="connsiteY15856" fmla="*/ 1378826 h 1847704"/>
                <a:gd name="connsiteX15857" fmla="*/ 613877 w 1842380"/>
                <a:gd name="connsiteY15857" fmla="*/ 1378826 h 1847704"/>
                <a:gd name="connsiteX15858" fmla="*/ 613877 w 1842380"/>
                <a:gd name="connsiteY15858" fmla="*/ 1679677 h 1847704"/>
                <a:gd name="connsiteX15859" fmla="*/ 613877 w 1842380"/>
                <a:gd name="connsiteY15859" fmla="*/ 1699911 h 1847704"/>
                <a:gd name="connsiteX15860" fmla="*/ 601630 w 1842380"/>
                <a:gd name="connsiteY15860" fmla="*/ 1689794 h 1847704"/>
                <a:gd name="connsiteX15861" fmla="*/ 601630 w 1842380"/>
                <a:gd name="connsiteY15861" fmla="*/ 1672755 h 1847704"/>
                <a:gd name="connsiteX15862" fmla="*/ 613877 w 1842380"/>
                <a:gd name="connsiteY15862" fmla="*/ 1679677 h 1847704"/>
                <a:gd name="connsiteX15863" fmla="*/ 613877 w 1842380"/>
                <a:gd name="connsiteY15863" fmla="*/ 1679677 h 1847704"/>
                <a:gd name="connsiteX15864" fmla="*/ 613877 w 1842380"/>
                <a:gd name="connsiteY15864" fmla="*/ 1776588 h 1847704"/>
                <a:gd name="connsiteX15865" fmla="*/ 613877 w 1842380"/>
                <a:gd name="connsiteY15865" fmla="*/ 1792563 h 1847704"/>
                <a:gd name="connsiteX15866" fmla="*/ 601630 w 1842380"/>
                <a:gd name="connsiteY15866" fmla="*/ 1788303 h 1847704"/>
                <a:gd name="connsiteX15867" fmla="*/ 601630 w 1842380"/>
                <a:gd name="connsiteY15867" fmla="*/ 1770199 h 1847704"/>
                <a:gd name="connsiteX15868" fmla="*/ 613877 w 1842380"/>
                <a:gd name="connsiteY15868" fmla="*/ 1776588 h 1847704"/>
                <a:gd name="connsiteX15869" fmla="*/ 613877 w 1842380"/>
                <a:gd name="connsiteY15869" fmla="*/ 1776588 h 1847704"/>
                <a:gd name="connsiteX15870" fmla="*/ 601630 w 1842380"/>
                <a:gd name="connsiteY15870" fmla="*/ 759552 h 1847704"/>
                <a:gd name="connsiteX15871" fmla="*/ 603760 w 1842380"/>
                <a:gd name="connsiteY15871" fmla="*/ 756357 h 1847704"/>
                <a:gd name="connsiteX15872" fmla="*/ 606955 w 1842380"/>
                <a:gd name="connsiteY15872" fmla="*/ 747305 h 1847704"/>
                <a:gd name="connsiteX15873" fmla="*/ 608020 w 1842380"/>
                <a:gd name="connsiteY15873" fmla="*/ 741448 h 1847704"/>
                <a:gd name="connsiteX15874" fmla="*/ 608020 w 1842380"/>
                <a:gd name="connsiteY15874" fmla="*/ 735590 h 1847704"/>
                <a:gd name="connsiteX15875" fmla="*/ 608020 w 1842380"/>
                <a:gd name="connsiteY15875" fmla="*/ 731331 h 1847704"/>
                <a:gd name="connsiteX15876" fmla="*/ 609085 w 1842380"/>
                <a:gd name="connsiteY15876" fmla="*/ 724408 h 1847704"/>
                <a:gd name="connsiteX15877" fmla="*/ 605890 w 1842380"/>
                <a:gd name="connsiteY15877" fmla="*/ 722278 h 1847704"/>
                <a:gd name="connsiteX15878" fmla="*/ 602695 w 1842380"/>
                <a:gd name="connsiteY15878" fmla="*/ 718019 h 1847704"/>
                <a:gd name="connsiteX15879" fmla="*/ 601630 w 1842380"/>
                <a:gd name="connsiteY15879" fmla="*/ 715889 h 1847704"/>
                <a:gd name="connsiteX15880" fmla="*/ 601630 w 1842380"/>
                <a:gd name="connsiteY15880" fmla="*/ 759552 h 1847704"/>
                <a:gd name="connsiteX15881" fmla="*/ 601630 w 1842380"/>
                <a:gd name="connsiteY15881" fmla="*/ 61471 h 1847704"/>
                <a:gd name="connsiteX15882" fmla="*/ 601630 w 1842380"/>
                <a:gd name="connsiteY15882" fmla="*/ 78510 h 1847704"/>
                <a:gd name="connsiteX15883" fmla="*/ 598435 w 1842380"/>
                <a:gd name="connsiteY15883" fmla="*/ 79575 h 1847704"/>
                <a:gd name="connsiteX15884" fmla="*/ 598435 w 1842380"/>
                <a:gd name="connsiteY15884" fmla="*/ 62536 h 1847704"/>
                <a:gd name="connsiteX15885" fmla="*/ 601630 w 1842380"/>
                <a:gd name="connsiteY15885" fmla="*/ 61471 h 1847704"/>
                <a:gd name="connsiteX15886" fmla="*/ 601630 w 1842380"/>
                <a:gd name="connsiteY15886" fmla="*/ 61471 h 1847704"/>
                <a:gd name="connsiteX15887" fmla="*/ 601630 w 1842380"/>
                <a:gd name="connsiteY15887" fmla="*/ 89692 h 1847704"/>
                <a:gd name="connsiteX15888" fmla="*/ 601630 w 1842380"/>
                <a:gd name="connsiteY15888" fmla="*/ 112057 h 1847704"/>
                <a:gd name="connsiteX15889" fmla="*/ 598435 w 1842380"/>
                <a:gd name="connsiteY15889" fmla="*/ 109927 h 1847704"/>
                <a:gd name="connsiteX15890" fmla="*/ 598435 w 1842380"/>
                <a:gd name="connsiteY15890" fmla="*/ 87562 h 1847704"/>
                <a:gd name="connsiteX15891" fmla="*/ 601630 w 1842380"/>
                <a:gd name="connsiteY15891" fmla="*/ 89692 h 1847704"/>
                <a:gd name="connsiteX15892" fmla="*/ 601630 w 1842380"/>
                <a:gd name="connsiteY15892" fmla="*/ 89692 h 1847704"/>
                <a:gd name="connsiteX15893" fmla="*/ 601630 w 1842380"/>
                <a:gd name="connsiteY15893" fmla="*/ 156252 h 1847704"/>
                <a:gd name="connsiteX15894" fmla="*/ 601630 w 1842380"/>
                <a:gd name="connsiteY15894" fmla="*/ 173292 h 1847704"/>
                <a:gd name="connsiteX15895" fmla="*/ 598435 w 1842380"/>
                <a:gd name="connsiteY15895" fmla="*/ 173292 h 1847704"/>
                <a:gd name="connsiteX15896" fmla="*/ 598435 w 1842380"/>
                <a:gd name="connsiteY15896" fmla="*/ 157317 h 1847704"/>
                <a:gd name="connsiteX15897" fmla="*/ 601630 w 1842380"/>
                <a:gd name="connsiteY15897" fmla="*/ 156252 h 1847704"/>
                <a:gd name="connsiteX15898" fmla="*/ 601630 w 1842380"/>
                <a:gd name="connsiteY15898" fmla="*/ 156252 h 1847704"/>
                <a:gd name="connsiteX15899" fmla="*/ 601630 w 1842380"/>
                <a:gd name="connsiteY15899" fmla="*/ 488520 h 1847704"/>
                <a:gd name="connsiteX15900" fmla="*/ 601630 w 1842380"/>
                <a:gd name="connsiteY15900" fmla="*/ 511949 h 1847704"/>
                <a:gd name="connsiteX15901" fmla="*/ 598435 w 1842380"/>
                <a:gd name="connsiteY15901" fmla="*/ 510884 h 1847704"/>
                <a:gd name="connsiteX15902" fmla="*/ 598435 w 1842380"/>
                <a:gd name="connsiteY15902" fmla="*/ 491715 h 1847704"/>
                <a:gd name="connsiteX15903" fmla="*/ 601630 w 1842380"/>
                <a:gd name="connsiteY15903" fmla="*/ 488520 h 1847704"/>
                <a:gd name="connsiteX15904" fmla="*/ 601630 w 1842380"/>
                <a:gd name="connsiteY15904" fmla="*/ 488520 h 1847704"/>
                <a:gd name="connsiteX15905" fmla="*/ 601630 w 1842380"/>
                <a:gd name="connsiteY15905" fmla="*/ 541235 h 1847704"/>
                <a:gd name="connsiteX15906" fmla="*/ 601630 w 1842380"/>
                <a:gd name="connsiteY15906" fmla="*/ 552417 h 1847704"/>
                <a:gd name="connsiteX15907" fmla="*/ 598435 w 1842380"/>
                <a:gd name="connsiteY15907" fmla="*/ 552417 h 1847704"/>
                <a:gd name="connsiteX15908" fmla="*/ 598435 w 1842380"/>
                <a:gd name="connsiteY15908" fmla="*/ 540170 h 1847704"/>
                <a:gd name="connsiteX15909" fmla="*/ 601630 w 1842380"/>
                <a:gd name="connsiteY15909" fmla="*/ 541235 h 1847704"/>
                <a:gd name="connsiteX15910" fmla="*/ 601630 w 1842380"/>
                <a:gd name="connsiteY15910" fmla="*/ 541235 h 1847704"/>
                <a:gd name="connsiteX15911" fmla="*/ 601630 w 1842380"/>
                <a:gd name="connsiteY15911" fmla="*/ 555080 h 1847704"/>
                <a:gd name="connsiteX15912" fmla="*/ 601630 w 1842380"/>
                <a:gd name="connsiteY15912" fmla="*/ 569989 h 1847704"/>
                <a:gd name="connsiteX15913" fmla="*/ 599500 w 1842380"/>
                <a:gd name="connsiteY15913" fmla="*/ 571054 h 1847704"/>
                <a:gd name="connsiteX15914" fmla="*/ 601630 w 1842380"/>
                <a:gd name="connsiteY15914" fmla="*/ 573184 h 1847704"/>
                <a:gd name="connsiteX15915" fmla="*/ 601630 w 1842380"/>
                <a:gd name="connsiteY15915" fmla="*/ 594483 h 1847704"/>
                <a:gd name="connsiteX15916" fmla="*/ 598435 w 1842380"/>
                <a:gd name="connsiteY15916" fmla="*/ 598743 h 1847704"/>
                <a:gd name="connsiteX15917" fmla="*/ 598435 w 1842380"/>
                <a:gd name="connsiteY15917" fmla="*/ 558275 h 1847704"/>
                <a:gd name="connsiteX15918" fmla="*/ 601630 w 1842380"/>
                <a:gd name="connsiteY15918" fmla="*/ 555080 h 1847704"/>
                <a:gd name="connsiteX15919" fmla="*/ 601630 w 1842380"/>
                <a:gd name="connsiteY15919" fmla="*/ 555080 h 1847704"/>
                <a:gd name="connsiteX15920" fmla="*/ 601630 w 1842380"/>
                <a:gd name="connsiteY15920" fmla="*/ 632289 h 1847704"/>
                <a:gd name="connsiteX15921" fmla="*/ 601630 w 1842380"/>
                <a:gd name="connsiteY15921" fmla="*/ 651459 h 1847704"/>
                <a:gd name="connsiteX15922" fmla="*/ 599500 w 1842380"/>
                <a:gd name="connsiteY15922" fmla="*/ 648264 h 1847704"/>
                <a:gd name="connsiteX15923" fmla="*/ 598435 w 1842380"/>
                <a:gd name="connsiteY15923" fmla="*/ 647199 h 1847704"/>
                <a:gd name="connsiteX15924" fmla="*/ 598435 w 1842380"/>
                <a:gd name="connsiteY15924" fmla="*/ 639212 h 1847704"/>
                <a:gd name="connsiteX15925" fmla="*/ 598435 w 1842380"/>
                <a:gd name="connsiteY15925" fmla="*/ 639212 h 1847704"/>
                <a:gd name="connsiteX15926" fmla="*/ 600565 w 1842380"/>
                <a:gd name="connsiteY15926" fmla="*/ 634952 h 1847704"/>
                <a:gd name="connsiteX15927" fmla="*/ 601630 w 1842380"/>
                <a:gd name="connsiteY15927" fmla="*/ 632289 h 1847704"/>
                <a:gd name="connsiteX15928" fmla="*/ 601630 w 1842380"/>
                <a:gd name="connsiteY15928" fmla="*/ 632289 h 1847704"/>
                <a:gd name="connsiteX15929" fmla="*/ 601630 w 1842380"/>
                <a:gd name="connsiteY15929" fmla="*/ 715889 h 1847704"/>
                <a:gd name="connsiteX15930" fmla="*/ 601630 w 1842380"/>
                <a:gd name="connsiteY15930" fmla="*/ 759552 h 1847704"/>
                <a:gd name="connsiteX15931" fmla="*/ 599500 w 1842380"/>
                <a:gd name="connsiteY15931" fmla="*/ 761682 h 1847704"/>
                <a:gd name="connsiteX15932" fmla="*/ 598435 w 1842380"/>
                <a:gd name="connsiteY15932" fmla="*/ 763812 h 1847704"/>
                <a:gd name="connsiteX15933" fmla="*/ 598435 w 1842380"/>
                <a:gd name="connsiteY15933" fmla="*/ 712161 h 1847704"/>
                <a:gd name="connsiteX15934" fmla="*/ 601630 w 1842380"/>
                <a:gd name="connsiteY15934" fmla="*/ 715889 h 1847704"/>
                <a:gd name="connsiteX15935" fmla="*/ 601630 w 1842380"/>
                <a:gd name="connsiteY15935" fmla="*/ 715889 h 1847704"/>
                <a:gd name="connsiteX15936" fmla="*/ 601630 w 1842380"/>
                <a:gd name="connsiteY15936" fmla="*/ 775526 h 1847704"/>
                <a:gd name="connsiteX15937" fmla="*/ 601630 w 1842380"/>
                <a:gd name="connsiteY15937" fmla="*/ 818125 h 1847704"/>
                <a:gd name="connsiteX15938" fmla="*/ 598435 w 1842380"/>
                <a:gd name="connsiteY15938" fmla="*/ 817060 h 1847704"/>
                <a:gd name="connsiteX15939" fmla="*/ 598435 w 1842380"/>
                <a:gd name="connsiteY15939" fmla="*/ 789903 h 1847704"/>
                <a:gd name="connsiteX15940" fmla="*/ 599500 w 1842380"/>
                <a:gd name="connsiteY15940" fmla="*/ 788838 h 1847704"/>
                <a:gd name="connsiteX15941" fmla="*/ 599500 w 1842380"/>
                <a:gd name="connsiteY15941" fmla="*/ 781916 h 1847704"/>
                <a:gd name="connsiteX15942" fmla="*/ 600565 w 1842380"/>
                <a:gd name="connsiteY15942" fmla="*/ 776059 h 1847704"/>
                <a:gd name="connsiteX15943" fmla="*/ 601630 w 1842380"/>
                <a:gd name="connsiteY15943" fmla="*/ 775526 h 1847704"/>
                <a:gd name="connsiteX15944" fmla="*/ 601630 w 1842380"/>
                <a:gd name="connsiteY15944" fmla="*/ 775526 h 1847704"/>
                <a:gd name="connsiteX15945" fmla="*/ 601630 w 1842380"/>
                <a:gd name="connsiteY15945" fmla="*/ 846346 h 1847704"/>
                <a:gd name="connsiteX15946" fmla="*/ 601630 w 1842380"/>
                <a:gd name="connsiteY15946" fmla="*/ 876697 h 1847704"/>
                <a:gd name="connsiteX15947" fmla="*/ 600565 w 1842380"/>
                <a:gd name="connsiteY15947" fmla="*/ 876697 h 1847704"/>
                <a:gd name="connsiteX15948" fmla="*/ 598435 w 1842380"/>
                <a:gd name="connsiteY15948" fmla="*/ 873503 h 1847704"/>
                <a:gd name="connsiteX15949" fmla="*/ 598435 w 1842380"/>
                <a:gd name="connsiteY15949" fmla="*/ 846346 h 1847704"/>
                <a:gd name="connsiteX15950" fmla="*/ 601630 w 1842380"/>
                <a:gd name="connsiteY15950" fmla="*/ 846346 h 1847704"/>
                <a:gd name="connsiteX15951" fmla="*/ 601630 w 1842380"/>
                <a:gd name="connsiteY15951" fmla="*/ 846346 h 1847704"/>
                <a:gd name="connsiteX15952" fmla="*/ 601630 w 1842380"/>
                <a:gd name="connsiteY15952" fmla="*/ 905984 h 1847704"/>
                <a:gd name="connsiteX15953" fmla="*/ 601630 w 1842380"/>
                <a:gd name="connsiteY15953" fmla="*/ 911841 h 1847704"/>
                <a:gd name="connsiteX15954" fmla="*/ 598435 w 1842380"/>
                <a:gd name="connsiteY15954" fmla="*/ 912906 h 1847704"/>
                <a:gd name="connsiteX15955" fmla="*/ 598435 w 1842380"/>
                <a:gd name="connsiteY15955" fmla="*/ 905984 h 1847704"/>
                <a:gd name="connsiteX15956" fmla="*/ 601630 w 1842380"/>
                <a:gd name="connsiteY15956" fmla="*/ 905984 h 1847704"/>
                <a:gd name="connsiteX15957" fmla="*/ 601630 w 1842380"/>
                <a:gd name="connsiteY15957" fmla="*/ 905984 h 1847704"/>
                <a:gd name="connsiteX15958" fmla="*/ 601630 w 1842380"/>
                <a:gd name="connsiteY15958" fmla="*/ 931010 h 1847704"/>
                <a:gd name="connsiteX15959" fmla="*/ 601630 w 1842380"/>
                <a:gd name="connsiteY15959" fmla="*/ 962427 h 1847704"/>
                <a:gd name="connsiteX15960" fmla="*/ 598435 w 1842380"/>
                <a:gd name="connsiteY15960" fmla="*/ 962427 h 1847704"/>
                <a:gd name="connsiteX15961" fmla="*/ 598435 w 1842380"/>
                <a:gd name="connsiteY15961" fmla="*/ 955504 h 1847704"/>
                <a:gd name="connsiteX15962" fmla="*/ 600565 w 1842380"/>
                <a:gd name="connsiteY15962" fmla="*/ 955504 h 1847704"/>
                <a:gd name="connsiteX15963" fmla="*/ 598435 w 1842380"/>
                <a:gd name="connsiteY15963" fmla="*/ 949647 h 1847704"/>
                <a:gd name="connsiteX15964" fmla="*/ 598435 w 1842380"/>
                <a:gd name="connsiteY15964" fmla="*/ 917166 h 1847704"/>
                <a:gd name="connsiteX15965" fmla="*/ 601630 w 1842380"/>
                <a:gd name="connsiteY15965" fmla="*/ 931010 h 1847704"/>
                <a:gd name="connsiteX15966" fmla="*/ 601630 w 1842380"/>
                <a:gd name="connsiteY15966" fmla="*/ 931010 h 1847704"/>
                <a:gd name="connsiteX15967" fmla="*/ 601630 w 1842380"/>
                <a:gd name="connsiteY15967" fmla="*/ 985856 h 1847704"/>
                <a:gd name="connsiteX15968" fmla="*/ 601630 w 1842380"/>
                <a:gd name="connsiteY15968" fmla="*/ 1037506 h 1847704"/>
                <a:gd name="connsiteX15969" fmla="*/ 599500 w 1842380"/>
                <a:gd name="connsiteY15969" fmla="*/ 1037506 h 1847704"/>
                <a:gd name="connsiteX15970" fmla="*/ 598435 w 1842380"/>
                <a:gd name="connsiteY15970" fmla="*/ 1037506 h 1847704"/>
                <a:gd name="connsiteX15971" fmla="*/ 598435 w 1842380"/>
                <a:gd name="connsiteY15971" fmla="*/ 1005025 h 1847704"/>
                <a:gd name="connsiteX15972" fmla="*/ 599500 w 1842380"/>
                <a:gd name="connsiteY15972" fmla="*/ 1000765 h 1847704"/>
                <a:gd name="connsiteX15973" fmla="*/ 599500 w 1842380"/>
                <a:gd name="connsiteY15973" fmla="*/ 997570 h 1847704"/>
                <a:gd name="connsiteX15974" fmla="*/ 600565 w 1842380"/>
                <a:gd name="connsiteY15974" fmla="*/ 991713 h 1847704"/>
                <a:gd name="connsiteX15975" fmla="*/ 600565 w 1842380"/>
                <a:gd name="connsiteY15975" fmla="*/ 988518 h 1847704"/>
                <a:gd name="connsiteX15976" fmla="*/ 600565 w 1842380"/>
                <a:gd name="connsiteY15976" fmla="*/ 986388 h 1847704"/>
                <a:gd name="connsiteX15977" fmla="*/ 601630 w 1842380"/>
                <a:gd name="connsiteY15977" fmla="*/ 986388 h 1847704"/>
                <a:gd name="connsiteX15978" fmla="*/ 601630 w 1842380"/>
                <a:gd name="connsiteY15978" fmla="*/ 985856 h 1847704"/>
                <a:gd name="connsiteX15979" fmla="*/ 601630 w 1842380"/>
                <a:gd name="connsiteY15979" fmla="*/ 1057208 h 1847704"/>
                <a:gd name="connsiteX15980" fmla="*/ 601630 w 1842380"/>
                <a:gd name="connsiteY15980" fmla="*/ 1128028 h 1847704"/>
                <a:gd name="connsiteX15981" fmla="*/ 600565 w 1842380"/>
                <a:gd name="connsiteY15981" fmla="*/ 1128028 h 1847704"/>
                <a:gd name="connsiteX15982" fmla="*/ 599500 w 1842380"/>
                <a:gd name="connsiteY15982" fmla="*/ 1126963 h 1847704"/>
                <a:gd name="connsiteX15983" fmla="*/ 598435 w 1842380"/>
                <a:gd name="connsiteY15983" fmla="*/ 1125898 h 1847704"/>
                <a:gd name="connsiteX15984" fmla="*/ 598435 w 1842380"/>
                <a:gd name="connsiteY15984" fmla="*/ 1059338 h 1847704"/>
                <a:gd name="connsiteX15985" fmla="*/ 600565 w 1842380"/>
                <a:gd name="connsiteY15985" fmla="*/ 1058273 h 1847704"/>
                <a:gd name="connsiteX15986" fmla="*/ 601630 w 1842380"/>
                <a:gd name="connsiteY15986" fmla="*/ 1057208 h 1847704"/>
                <a:gd name="connsiteX15987" fmla="*/ 601630 w 1842380"/>
                <a:gd name="connsiteY15987" fmla="*/ 1057208 h 1847704"/>
                <a:gd name="connsiteX15988" fmla="*/ 601630 w 1842380"/>
                <a:gd name="connsiteY15988" fmla="*/ 1143470 h 1847704"/>
                <a:gd name="connsiteX15989" fmla="*/ 601630 w 1842380"/>
                <a:gd name="connsiteY15989" fmla="*/ 1166899 h 1847704"/>
                <a:gd name="connsiteX15990" fmla="*/ 599500 w 1842380"/>
                <a:gd name="connsiteY15990" fmla="*/ 1164769 h 1847704"/>
                <a:gd name="connsiteX15991" fmla="*/ 599500 w 1842380"/>
                <a:gd name="connsiteY15991" fmla="*/ 1163704 h 1847704"/>
                <a:gd name="connsiteX15992" fmla="*/ 598435 w 1842380"/>
                <a:gd name="connsiteY15992" fmla="*/ 1161574 h 1847704"/>
                <a:gd name="connsiteX15993" fmla="*/ 598435 w 1842380"/>
                <a:gd name="connsiteY15993" fmla="*/ 1141340 h 1847704"/>
                <a:gd name="connsiteX15994" fmla="*/ 600565 w 1842380"/>
                <a:gd name="connsiteY15994" fmla="*/ 1143470 h 1847704"/>
                <a:gd name="connsiteX15995" fmla="*/ 601630 w 1842380"/>
                <a:gd name="connsiteY15995" fmla="*/ 1143470 h 1847704"/>
                <a:gd name="connsiteX15996" fmla="*/ 601630 w 1842380"/>
                <a:gd name="connsiteY15996" fmla="*/ 1143470 h 1847704"/>
                <a:gd name="connsiteX15997" fmla="*/ 601630 w 1842380"/>
                <a:gd name="connsiteY15997" fmla="*/ 1216952 h 1847704"/>
                <a:gd name="connsiteX15998" fmla="*/ 601630 w 1842380"/>
                <a:gd name="connsiteY15998" fmla="*/ 1226004 h 1847704"/>
                <a:gd name="connsiteX15999" fmla="*/ 598435 w 1842380"/>
                <a:gd name="connsiteY15999" fmla="*/ 1229199 h 1847704"/>
                <a:gd name="connsiteX16000" fmla="*/ 598435 w 1842380"/>
                <a:gd name="connsiteY16000" fmla="*/ 1219082 h 1847704"/>
                <a:gd name="connsiteX16001" fmla="*/ 601630 w 1842380"/>
                <a:gd name="connsiteY16001" fmla="*/ 1216952 h 1847704"/>
                <a:gd name="connsiteX16002" fmla="*/ 601630 w 1842380"/>
                <a:gd name="connsiteY16002" fmla="*/ 1216952 h 1847704"/>
                <a:gd name="connsiteX16003" fmla="*/ 601630 w 1842380"/>
                <a:gd name="connsiteY16003" fmla="*/ 1236121 h 1847704"/>
                <a:gd name="connsiteX16004" fmla="*/ 601630 w 1842380"/>
                <a:gd name="connsiteY16004" fmla="*/ 1244109 h 1847704"/>
                <a:gd name="connsiteX16005" fmla="*/ 598435 w 1842380"/>
                <a:gd name="connsiteY16005" fmla="*/ 1241979 h 1847704"/>
                <a:gd name="connsiteX16006" fmla="*/ 598435 w 1842380"/>
                <a:gd name="connsiteY16006" fmla="*/ 1233991 h 1847704"/>
                <a:gd name="connsiteX16007" fmla="*/ 600565 w 1842380"/>
                <a:gd name="connsiteY16007" fmla="*/ 1235056 h 1847704"/>
                <a:gd name="connsiteX16008" fmla="*/ 601630 w 1842380"/>
                <a:gd name="connsiteY16008" fmla="*/ 1236121 h 1847704"/>
                <a:gd name="connsiteX16009" fmla="*/ 601630 w 1842380"/>
                <a:gd name="connsiteY16009" fmla="*/ 1236121 h 1847704"/>
                <a:gd name="connsiteX16010" fmla="*/ 601630 w 1842380"/>
                <a:gd name="connsiteY16010" fmla="*/ 1270733 h 1847704"/>
                <a:gd name="connsiteX16011" fmla="*/ 601630 w 1842380"/>
                <a:gd name="connsiteY16011" fmla="*/ 1277655 h 1847704"/>
                <a:gd name="connsiteX16012" fmla="*/ 598435 w 1842380"/>
                <a:gd name="connsiteY16012" fmla="*/ 1276590 h 1847704"/>
                <a:gd name="connsiteX16013" fmla="*/ 598435 w 1842380"/>
                <a:gd name="connsiteY16013" fmla="*/ 1268603 h 1847704"/>
                <a:gd name="connsiteX16014" fmla="*/ 601630 w 1842380"/>
                <a:gd name="connsiteY16014" fmla="*/ 1270733 h 1847704"/>
                <a:gd name="connsiteX16015" fmla="*/ 601630 w 1842380"/>
                <a:gd name="connsiteY16015" fmla="*/ 1270733 h 1847704"/>
                <a:gd name="connsiteX16016" fmla="*/ 601630 w 1842380"/>
                <a:gd name="connsiteY16016" fmla="*/ 1287772 h 1847704"/>
                <a:gd name="connsiteX16017" fmla="*/ 601630 w 1842380"/>
                <a:gd name="connsiteY16017" fmla="*/ 1296824 h 1847704"/>
                <a:gd name="connsiteX16018" fmla="*/ 598435 w 1842380"/>
                <a:gd name="connsiteY16018" fmla="*/ 1297889 h 1847704"/>
                <a:gd name="connsiteX16019" fmla="*/ 598435 w 1842380"/>
                <a:gd name="connsiteY16019" fmla="*/ 1289902 h 1847704"/>
                <a:gd name="connsiteX16020" fmla="*/ 601630 w 1842380"/>
                <a:gd name="connsiteY16020" fmla="*/ 1287772 h 1847704"/>
                <a:gd name="connsiteX16021" fmla="*/ 601630 w 1842380"/>
                <a:gd name="connsiteY16021" fmla="*/ 1287772 h 1847704"/>
                <a:gd name="connsiteX16022" fmla="*/ 601630 w 1842380"/>
                <a:gd name="connsiteY16022" fmla="*/ 1304811 h 1847704"/>
                <a:gd name="connsiteX16023" fmla="*/ 601630 w 1842380"/>
                <a:gd name="connsiteY16023" fmla="*/ 1337292 h 1847704"/>
                <a:gd name="connsiteX16024" fmla="*/ 601630 w 1842380"/>
                <a:gd name="connsiteY16024" fmla="*/ 1364449 h 1847704"/>
                <a:gd name="connsiteX16025" fmla="*/ 601630 w 1842380"/>
                <a:gd name="connsiteY16025" fmla="*/ 1381488 h 1847704"/>
                <a:gd name="connsiteX16026" fmla="*/ 598435 w 1842380"/>
                <a:gd name="connsiteY16026" fmla="*/ 1378294 h 1847704"/>
                <a:gd name="connsiteX16027" fmla="*/ 598435 w 1842380"/>
                <a:gd name="connsiteY16027" fmla="*/ 1298422 h 1847704"/>
                <a:gd name="connsiteX16028" fmla="*/ 601630 w 1842380"/>
                <a:gd name="connsiteY16028" fmla="*/ 1304811 h 1847704"/>
                <a:gd name="connsiteX16029" fmla="*/ 601630 w 1842380"/>
                <a:gd name="connsiteY16029" fmla="*/ 1304811 h 1847704"/>
                <a:gd name="connsiteX16030" fmla="*/ 601630 w 1842380"/>
                <a:gd name="connsiteY16030" fmla="*/ 1672755 h 1847704"/>
                <a:gd name="connsiteX16031" fmla="*/ 601630 w 1842380"/>
                <a:gd name="connsiteY16031" fmla="*/ 1689794 h 1847704"/>
                <a:gd name="connsiteX16032" fmla="*/ 598435 w 1842380"/>
                <a:gd name="connsiteY16032" fmla="*/ 1688729 h 1847704"/>
                <a:gd name="connsiteX16033" fmla="*/ 598435 w 1842380"/>
                <a:gd name="connsiteY16033" fmla="*/ 1671690 h 1847704"/>
                <a:gd name="connsiteX16034" fmla="*/ 601630 w 1842380"/>
                <a:gd name="connsiteY16034" fmla="*/ 1672755 h 1847704"/>
                <a:gd name="connsiteX16035" fmla="*/ 601630 w 1842380"/>
                <a:gd name="connsiteY16035" fmla="*/ 1672755 h 1847704"/>
                <a:gd name="connsiteX16036" fmla="*/ 601630 w 1842380"/>
                <a:gd name="connsiteY16036" fmla="*/ 1769666 h 1847704"/>
                <a:gd name="connsiteX16037" fmla="*/ 601630 w 1842380"/>
                <a:gd name="connsiteY16037" fmla="*/ 1787770 h 1847704"/>
                <a:gd name="connsiteX16038" fmla="*/ 598435 w 1842380"/>
                <a:gd name="connsiteY16038" fmla="*/ 1786705 h 1847704"/>
                <a:gd name="connsiteX16039" fmla="*/ 598435 w 1842380"/>
                <a:gd name="connsiteY16039" fmla="*/ 1767536 h 1847704"/>
                <a:gd name="connsiteX16040" fmla="*/ 601630 w 1842380"/>
                <a:gd name="connsiteY16040" fmla="*/ 1769666 h 1847704"/>
                <a:gd name="connsiteX16041" fmla="*/ 598435 w 1842380"/>
                <a:gd name="connsiteY16041" fmla="*/ 63068 h 1847704"/>
                <a:gd name="connsiteX16042" fmla="*/ 598435 w 1842380"/>
                <a:gd name="connsiteY16042" fmla="*/ 80108 h 1847704"/>
                <a:gd name="connsiteX16043" fmla="*/ 592578 w 1842380"/>
                <a:gd name="connsiteY16043" fmla="*/ 83303 h 1847704"/>
                <a:gd name="connsiteX16044" fmla="*/ 593643 w 1842380"/>
                <a:gd name="connsiteY16044" fmla="*/ 83303 h 1847704"/>
                <a:gd name="connsiteX16045" fmla="*/ 591513 w 1842380"/>
                <a:gd name="connsiteY16045" fmla="*/ 84368 h 1847704"/>
                <a:gd name="connsiteX16046" fmla="*/ 598435 w 1842380"/>
                <a:gd name="connsiteY16046" fmla="*/ 87562 h 1847704"/>
                <a:gd name="connsiteX16047" fmla="*/ 598435 w 1842380"/>
                <a:gd name="connsiteY16047" fmla="*/ 109927 h 1847704"/>
                <a:gd name="connsiteX16048" fmla="*/ 590448 w 1842380"/>
                <a:gd name="connsiteY16048" fmla="*/ 104069 h 1847704"/>
                <a:gd name="connsiteX16049" fmla="*/ 590448 w 1842380"/>
                <a:gd name="connsiteY16049" fmla="*/ 65731 h 1847704"/>
                <a:gd name="connsiteX16050" fmla="*/ 598435 w 1842380"/>
                <a:gd name="connsiteY16050" fmla="*/ 63068 h 1847704"/>
                <a:gd name="connsiteX16051" fmla="*/ 598435 w 1842380"/>
                <a:gd name="connsiteY16051" fmla="*/ 63068 h 1847704"/>
                <a:gd name="connsiteX16052" fmla="*/ 598435 w 1842380"/>
                <a:gd name="connsiteY16052" fmla="*/ 157317 h 1847704"/>
                <a:gd name="connsiteX16053" fmla="*/ 598435 w 1842380"/>
                <a:gd name="connsiteY16053" fmla="*/ 173292 h 1847704"/>
                <a:gd name="connsiteX16054" fmla="*/ 590448 w 1842380"/>
                <a:gd name="connsiteY16054" fmla="*/ 174357 h 1847704"/>
                <a:gd name="connsiteX16055" fmla="*/ 590448 w 1842380"/>
                <a:gd name="connsiteY16055" fmla="*/ 157317 h 1847704"/>
                <a:gd name="connsiteX16056" fmla="*/ 598435 w 1842380"/>
                <a:gd name="connsiteY16056" fmla="*/ 157317 h 1847704"/>
                <a:gd name="connsiteX16057" fmla="*/ 598435 w 1842380"/>
                <a:gd name="connsiteY16057" fmla="*/ 157317 h 1847704"/>
                <a:gd name="connsiteX16058" fmla="*/ 598435 w 1842380"/>
                <a:gd name="connsiteY16058" fmla="*/ 491715 h 1847704"/>
                <a:gd name="connsiteX16059" fmla="*/ 598435 w 1842380"/>
                <a:gd name="connsiteY16059" fmla="*/ 510884 h 1847704"/>
                <a:gd name="connsiteX16060" fmla="*/ 590448 w 1842380"/>
                <a:gd name="connsiteY16060" fmla="*/ 511949 h 1847704"/>
                <a:gd name="connsiteX16061" fmla="*/ 590448 w 1842380"/>
                <a:gd name="connsiteY16061" fmla="*/ 498637 h 1847704"/>
                <a:gd name="connsiteX16062" fmla="*/ 592578 w 1842380"/>
                <a:gd name="connsiteY16062" fmla="*/ 496507 h 1847704"/>
                <a:gd name="connsiteX16063" fmla="*/ 598435 w 1842380"/>
                <a:gd name="connsiteY16063" fmla="*/ 491715 h 1847704"/>
                <a:gd name="connsiteX16064" fmla="*/ 598435 w 1842380"/>
                <a:gd name="connsiteY16064" fmla="*/ 491715 h 1847704"/>
                <a:gd name="connsiteX16065" fmla="*/ 598435 w 1842380"/>
                <a:gd name="connsiteY16065" fmla="*/ 540170 h 1847704"/>
                <a:gd name="connsiteX16066" fmla="*/ 598435 w 1842380"/>
                <a:gd name="connsiteY16066" fmla="*/ 552417 h 1847704"/>
                <a:gd name="connsiteX16067" fmla="*/ 590448 w 1842380"/>
                <a:gd name="connsiteY16067" fmla="*/ 550287 h 1847704"/>
                <a:gd name="connsiteX16068" fmla="*/ 590448 w 1842380"/>
                <a:gd name="connsiteY16068" fmla="*/ 538040 h 1847704"/>
                <a:gd name="connsiteX16069" fmla="*/ 598435 w 1842380"/>
                <a:gd name="connsiteY16069" fmla="*/ 540170 h 1847704"/>
                <a:gd name="connsiteX16070" fmla="*/ 598435 w 1842380"/>
                <a:gd name="connsiteY16070" fmla="*/ 540170 h 1847704"/>
                <a:gd name="connsiteX16071" fmla="*/ 598435 w 1842380"/>
                <a:gd name="connsiteY16071" fmla="*/ 558275 h 1847704"/>
                <a:gd name="connsiteX16072" fmla="*/ 598435 w 1842380"/>
                <a:gd name="connsiteY16072" fmla="*/ 598743 h 1847704"/>
                <a:gd name="connsiteX16073" fmla="*/ 594175 w 1842380"/>
                <a:gd name="connsiteY16073" fmla="*/ 604600 h 1847704"/>
                <a:gd name="connsiteX16074" fmla="*/ 594175 w 1842380"/>
                <a:gd name="connsiteY16074" fmla="*/ 604600 h 1847704"/>
                <a:gd name="connsiteX16075" fmla="*/ 590980 w 1842380"/>
                <a:gd name="connsiteY16075" fmla="*/ 608860 h 1847704"/>
                <a:gd name="connsiteX16076" fmla="*/ 590980 w 1842380"/>
                <a:gd name="connsiteY16076" fmla="*/ 597678 h 1847704"/>
                <a:gd name="connsiteX16077" fmla="*/ 595240 w 1842380"/>
                <a:gd name="connsiteY16077" fmla="*/ 575314 h 1847704"/>
                <a:gd name="connsiteX16078" fmla="*/ 590980 w 1842380"/>
                <a:gd name="connsiteY16078" fmla="*/ 577444 h 1847704"/>
                <a:gd name="connsiteX16079" fmla="*/ 590980 w 1842380"/>
                <a:gd name="connsiteY16079" fmla="*/ 566262 h 1847704"/>
                <a:gd name="connsiteX16080" fmla="*/ 598435 w 1842380"/>
                <a:gd name="connsiteY16080" fmla="*/ 558275 h 1847704"/>
                <a:gd name="connsiteX16081" fmla="*/ 598435 w 1842380"/>
                <a:gd name="connsiteY16081" fmla="*/ 558275 h 1847704"/>
                <a:gd name="connsiteX16082" fmla="*/ 598435 w 1842380"/>
                <a:gd name="connsiteY16082" fmla="*/ 639212 h 1847704"/>
                <a:gd name="connsiteX16083" fmla="*/ 598435 w 1842380"/>
                <a:gd name="connsiteY16083" fmla="*/ 647199 h 1847704"/>
                <a:gd name="connsiteX16084" fmla="*/ 590448 w 1842380"/>
                <a:gd name="connsiteY16084" fmla="*/ 641341 h 1847704"/>
                <a:gd name="connsiteX16085" fmla="*/ 590448 w 1842380"/>
                <a:gd name="connsiteY16085" fmla="*/ 632289 h 1847704"/>
                <a:gd name="connsiteX16086" fmla="*/ 598435 w 1842380"/>
                <a:gd name="connsiteY16086" fmla="*/ 639212 h 1847704"/>
                <a:gd name="connsiteX16087" fmla="*/ 598435 w 1842380"/>
                <a:gd name="connsiteY16087" fmla="*/ 639212 h 1847704"/>
                <a:gd name="connsiteX16088" fmla="*/ 598435 w 1842380"/>
                <a:gd name="connsiteY16088" fmla="*/ 712694 h 1847704"/>
                <a:gd name="connsiteX16089" fmla="*/ 598435 w 1842380"/>
                <a:gd name="connsiteY16089" fmla="*/ 764344 h 1847704"/>
                <a:gd name="connsiteX16090" fmla="*/ 594175 w 1842380"/>
                <a:gd name="connsiteY16090" fmla="*/ 771267 h 1847704"/>
                <a:gd name="connsiteX16091" fmla="*/ 593110 w 1842380"/>
                <a:gd name="connsiteY16091" fmla="*/ 777124 h 1847704"/>
                <a:gd name="connsiteX16092" fmla="*/ 590980 w 1842380"/>
                <a:gd name="connsiteY16092" fmla="*/ 780319 h 1847704"/>
                <a:gd name="connsiteX16093" fmla="*/ 590980 w 1842380"/>
                <a:gd name="connsiteY16093" fmla="*/ 706836 h 1847704"/>
                <a:gd name="connsiteX16094" fmla="*/ 598435 w 1842380"/>
                <a:gd name="connsiteY16094" fmla="*/ 712694 h 1847704"/>
                <a:gd name="connsiteX16095" fmla="*/ 598435 w 1842380"/>
                <a:gd name="connsiteY16095" fmla="*/ 712694 h 1847704"/>
                <a:gd name="connsiteX16096" fmla="*/ 598435 w 1842380"/>
                <a:gd name="connsiteY16096" fmla="*/ 712694 h 1847704"/>
                <a:gd name="connsiteX16097" fmla="*/ 598435 w 1842380"/>
                <a:gd name="connsiteY16097" fmla="*/ 789903 h 1847704"/>
                <a:gd name="connsiteX16098" fmla="*/ 598435 w 1842380"/>
                <a:gd name="connsiteY16098" fmla="*/ 817060 h 1847704"/>
                <a:gd name="connsiteX16099" fmla="*/ 597370 w 1842380"/>
                <a:gd name="connsiteY16099" fmla="*/ 817060 h 1847704"/>
                <a:gd name="connsiteX16100" fmla="*/ 595240 w 1842380"/>
                <a:gd name="connsiteY16100" fmla="*/ 817060 h 1847704"/>
                <a:gd name="connsiteX16101" fmla="*/ 590980 w 1842380"/>
                <a:gd name="connsiteY16101" fmla="*/ 814930 h 1847704"/>
                <a:gd name="connsiteX16102" fmla="*/ 590980 w 1842380"/>
                <a:gd name="connsiteY16102" fmla="*/ 794696 h 1847704"/>
                <a:gd name="connsiteX16103" fmla="*/ 594175 w 1842380"/>
                <a:gd name="connsiteY16103" fmla="*/ 792566 h 1847704"/>
                <a:gd name="connsiteX16104" fmla="*/ 596305 w 1842380"/>
                <a:gd name="connsiteY16104" fmla="*/ 790436 h 1847704"/>
                <a:gd name="connsiteX16105" fmla="*/ 598435 w 1842380"/>
                <a:gd name="connsiteY16105" fmla="*/ 790436 h 1847704"/>
                <a:gd name="connsiteX16106" fmla="*/ 598435 w 1842380"/>
                <a:gd name="connsiteY16106" fmla="*/ 789903 h 1847704"/>
                <a:gd name="connsiteX16107" fmla="*/ 598435 w 1842380"/>
                <a:gd name="connsiteY16107" fmla="*/ 846346 h 1847704"/>
                <a:gd name="connsiteX16108" fmla="*/ 598435 w 1842380"/>
                <a:gd name="connsiteY16108" fmla="*/ 873503 h 1847704"/>
                <a:gd name="connsiteX16109" fmla="*/ 597370 w 1842380"/>
                <a:gd name="connsiteY16109" fmla="*/ 872438 h 1847704"/>
                <a:gd name="connsiteX16110" fmla="*/ 594175 w 1842380"/>
                <a:gd name="connsiteY16110" fmla="*/ 868178 h 1847704"/>
                <a:gd name="connsiteX16111" fmla="*/ 590980 w 1842380"/>
                <a:gd name="connsiteY16111" fmla="*/ 864983 h 1847704"/>
                <a:gd name="connsiteX16112" fmla="*/ 590980 w 1842380"/>
                <a:gd name="connsiteY16112" fmla="*/ 845281 h 1847704"/>
                <a:gd name="connsiteX16113" fmla="*/ 596837 w 1842380"/>
                <a:gd name="connsiteY16113" fmla="*/ 846346 h 1847704"/>
                <a:gd name="connsiteX16114" fmla="*/ 598435 w 1842380"/>
                <a:gd name="connsiteY16114" fmla="*/ 846346 h 1847704"/>
                <a:gd name="connsiteX16115" fmla="*/ 598435 w 1842380"/>
                <a:gd name="connsiteY16115" fmla="*/ 846346 h 1847704"/>
                <a:gd name="connsiteX16116" fmla="*/ 598435 w 1842380"/>
                <a:gd name="connsiteY16116" fmla="*/ 905984 h 1847704"/>
                <a:gd name="connsiteX16117" fmla="*/ 598435 w 1842380"/>
                <a:gd name="connsiteY16117" fmla="*/ 912906 h 1847704"/>
                <a:gd name="connsiteX16118" fmla="*/ 596305 w 1842380"/>
                <a:gd name="connsiteY16118" fmla="*/ 912906 h 1847704"/>
                <a:gd name="connsiteX16119" fmla="*/ 598435 w 1842380"/>
                <a:gd name="connsiteY16119" fmla="*/ 917166 h 1847704"/>
                <a:gd name="connsiteX16120" fmla="*/ 598435 w 1842380"/>
                <a:gd name="connsiteY16120" fmla="*/ 949647 h 1847704"/>
                <a:gd name="connsiteX16121" fmla="*/ 598435 w 1842380"/>
                <a:gd name="connsiteY16121" fmla="*/ 949647 h 1847704"/>
                <a:gd name="connsiteX16122" fmla="*/ 590448 w 1842380"/>
                <a:gd name="connsiteY16122" fmla="*/ 918231 h 1847704"/>
                <a:gd name="connsiteX16123" fmla="*/ 590448 w 1842380"/>
                <a:gd name="connsiteY16123" fmla="*/ 907049 h 1847704"/>
                <a:gd name="connsiteX16124" fmla="*/ 598435 w 1842380"/>
                <a:gd name="connsiteY16124" fmla="*/ 905984 h 1847704"/>
                <a:gd name="connsiteX16125" fmla="*/ 598435 w 1842380"/>
                <a:gd name="connsiteY16125" fmla="*/ 905984 h 1847704"/>
                <a:gd name="connsiteX16126" fmla="*/ 598435 w 1842380"/>
                <a:gd name="connsiteY16126" fmla="*/ 955504 h 1847704"/>
                <a:gd name="connsiteX16127" fmla="*/ 598435 w 1842380"/>
                <a:gd name="connsiteY16127" fmla="*/ 962427 h 1847704"/>
                <a:gd name="connsiteX16128" fmla="*/ 590448 w 1842380"/>
                <a:gd name="connsiteY16128" fmla="*/ 963492 h 1847704"/>
                <a:gd name="connsiteX16129" fmla="*/ 590448 w 1842380"/>
                <a:gd name="connsiteY16129" fmla="*/ 956569 h 1847704"/>
                <a:gd name="connsiteX16130" fmla="*/ 598435 w 1842380"/>
                <a:gd name="connsiteY16130" fmla="*/ 955504 h 1847704"/>
                <a:gd name="connsiteX16131" fmla="*/ 598435 w 1842380"/>
                <a:gd name="connsiteY16131" fmla="*/ 955504 h 1847704"/>
                <a:gd name="connsiteX16132" fmla="*/ 598435 w 1842380"/>
                <a:gd name="connsiteY16132" fmla="*/ 1005025 h 1847704"/>
                <a:gd name="connsiteX16133" fmla="*/ 598435 w 1842380"/>
                <a:gd name="connsiteY16133" fmla="*/ 1037506 h 1847704"/>
                <a:gd name="connsiteX16134" fmla="*/ 595240 w 1842380"/>
                <a:gd name="connsiteY16134" fmla="*/ 1037506 h 1847704"/>
                <a:gd name="connsiteX16135" fmla="*/ 594175 w 1842380"/>
                <a:gd name="connsiteY16135" fmla="*/ 1038571 h 1847704"/>
                <a:gd name="connsiteX16136" fmla="*/ 592045 w 1842380"/>
                <a:gd name="connsiteY16136" fmla="*/ 1039636 h 1847704"/>
                <a:gd name="connsiteX16137" fmla="*/ 590980 w 1842380"/>
                <a:gd name="connsiteY16137" fmla="*/ 1040701 h 1847704"/>
                <a:gd name="connsiteX16138" fmla="*/ 590980 w 1842380"/>
                <a:gd name="connsiteY16138" fmla="*/ 1017272 h 1847704"/>
                <a:gd name="connsiteX16139" fmla="*/ 592045 w 1842380"/>
                <a:gd name="connsiteY16139" fmla="*/ 1017272 h 1847704"/>
                <a:gd name="connsiteX16140" fmla="*/ 594175 w 1842380"/>
                <a:gd name="connsiteY16140" fmla="*/ 1014077 h 1847704"/>
                <a:gd name="connsiteX16141" fmla="*/ 596305 w 1842380"/>
                <a:gd name="connsiteY16141" fmla="*/ 1010882 h 1847704"/>
                <a:gd name="connsiteX16142" fmla="*/ 597370 w 1842380"/>
                <a:gd name="connsiteY16142" fmla="*/ 1006623 h 1847704"/>
                <a:gd name="connsiteX16143" fmla="*/ 598435 w 1842380"/>
                <a:gd name="connsiteY16143" fmla="*/ 1005025 h 1847704"/>
                <a:gd name="connsiteX16144" fmla="*/ 598435 w 1842380"/>
                <a:gd name="connsiteY16144" fmla="*/ 1005025 h 1847704"/>
                <a:gd name="connsiteX16145" fmla="*/ 598435 w 1842380"/>
                <a:gd name="connsiteY16145" fmla="*/ 1059338 h 1847704"/>
                <a:gd name="connsiteX16146" fmla="*/ 598435 w 1842380"/>
                <a:gd name="connsiteY16146" fmla="*/ 1125898 h 1847704"/>
                <a:gd name="connsiteX16147" fmla="*/ 596305 w 1842380"/>
                <a:gd name="connsiteY16147" fmla="*/ 1124833 h 1847704"/>
                <a:gd name="connsiteX16148" fmla="*/ 595240 w 1842380"/>
                <a:gd name="connsiteY16148" fmla="*/ 1123768 h 1847704"/>
                <a:gd name="connsiteX16149" fmla="*/ 594175 w 1842380"/>
                <a:gd name="connsiteY16149" fmla="*/ 1122703 h 1847704"/>
                <a:gd name="connsiteX16150" fmla="*/ 593110 w 1842380"/>
                <a:gd name="connsiteY16150" fmla="*/ 1120573 h 1847704"/>
                <a:gd name="connsiteX16151" fmla="*/ 592045 w 1842380"/>
                <a:gd name="connsiteY16151" fmla="*/ 1120573 h 1847704"/>
                <a:gd name="connsiteX16152" fmla="*/ 590980 w 1842380"/>
                <a:gd name="connsiteY16152" fmla="*/ 1120573 h 1847704"/>
                <a:gd name="connsiteX16153" fmla="*/ 590980 w 1842380"/>
                <a:gd name="connsiteY16153" fmla="*/ 1098209 h 1847704"/>
                <a:gd name="connsiteX16154" fmla="*/ 592045 w 1842380"/>
                <a:gd name="connsiteY16154" fmla="*/ 1098209 h 1847704"/>
                <a:gd name="connsiteX16155" fmla="*/ 592045 w 1842380"/>
                <a:gd name="connsiteY16155" fmla="*/ 1096079 h 1847704"/>
                <a:gd name="connsiteX16156" fmla="*/ 593110 w 1842380"/>
                <a:gd name="connsiteY16156" fmla="*/ 1093949 h 1847704"/>
                <a:gd name="connsiteX16157" fmla="*/ 592045 w 1842380"/>
                <a:gd name="connsiteY16157" fmla="*/ 1092884 h 1847704"/>
                <a:gd name="connsiteX16158" fmla="*/ 590980 w 1842380"/>
                <a:gd name="connsiteY16158" fmla="*/ 1091819 h 1847704"/>
                <a:gd name="connsiteX16159" fmla="*/ 590980 w 1842380"/>
                <a:gd name="connsiteY16159" fmla="*/ 1063598 h 1847704"/>
                <a:gd name="connsiteX16160" fmla="*/ 593110 w 1842380"/>
                <a:gd name="connsiteY16160" fmla="*/ 1062533 h 1847704"/>
                <a:gd name="connsiteX16161" fmla="*/ 595240 w 1842380"/>
                <a:gd name="connsiteY16161" fmla="*/ 1060403 h 1847704"/>
                <a:gd name="connsiteX16162" fmla="*/ 597370 w 1842380"/>
                <a:gd name="connsiteY16162" fmla="*/ 1060403 h 1847704"/>
                <a:gd name="connsiteX16163" fmla="*/ 598435 w 1842380"/>
                <a:gd name="connsiteY16163" fmla="*/ 1060403 h 1847704"/>
                <a:gd name="connsiteX16164" fmla="*/ 598435 w 1842380"/>
                <a:gd name="connsiteY16164" fmla="*/ 1059338 h 1847704"/>
                <a:gd name="connsiteX16165" fmla="*/ 598435 w 1842380"/>
                <a:gd name="connsiteY16165" fmla="*/ 1141340 h 1847704"/>
                <a:gd name="connsiteX16166" fmla="*/ 598435 w 1842380"/>
                <a:gd name="connsiteY16166" fmla="*/ 1161574 h 1847704"/>
                <a:gd name="connsiteX16167" fmla="*/ 597370 w 1842380"/>
                <a:gd name="connsiteY16167" fmla="*/ 1161574 h 1847704"/>
                <a:gd name="connsiteX16168" fmla="*/ 596305 w 1842380"/>
                <a:gd name="connsiteY16168" fmla="*/ 1160509 h 1847704"/>
                <a:gd name="connsiteX16169" fmla="*/ 595240 w 1842380"/>
                <a:gd name="connsiteY16169" fmla="*/ 1158379 h 1847704"/>
                <a:gd name="connsiteX16170" fmla="*/ 593110 w 1842380"/>
                <a:gd name="connsiteY16170" fmla="*/ 1155184 h 1847704"/>
                <a:gd name="connsiteX16171" fmla="*/ 592045 w 1842380"/>
                <a:gd name="connsiteY16171" fmla="*/ 1154119 h 1847704"/>
                <a:gd name="connsiteX16172" fmla="*/ 590980 w 1842380"/>
                <a:gd name="connsiteY16172" fmla="*/ 1153055 h 1847704"/>
                <a:gd name="connsiteX16173" fmla="*/ 590980 w 1842380"/>
                <a:gd name="connsiteY16173" fmla="*/ 1134950 h 1847704"/>
                <a:gd name="connsiteX16174" fmla="*/ 593110 w 1842380"/>
                <a:gd name="connsiteY16174" fmla="*/ 1137080 h 1847704"/>
                <a:gd name="connsiteX16175" fmla="*/ 597370 w 1842380"/>
                <a:gd name="connsiteY16175" fmla="*/ 1140275 h 1847704"/>
                <a:gd name="connsiteX16176" fmla="*/ 598435 w 1842380"/>
                <a:gd name="connsiteY16176" fmla="*/ 1141340 h 1847704"/>
                <a:gd name="connsiteX16177" fmla="*/ 598435 w 1842380"/>
                <a:gd name="connsiteY16177" fmla="*/ 1141340 h 1847704"/>
                <a:gd name="connsiteX16178" fmla="*/ 598435 w 1842380"/>
                <a:gd name="connsiteY16178" fmla="*/ 1219082 h 1847704"/>
                <a:gd name="connsiteX16179" fmla="*/ 598435 w 1842380"/>
                <a:gd name="connsiteY16179" fmla="*/ 1229199 h 1847704"/>
                <a:gd name="connsiteX16180" fmla="*/ 595240 w 1842380"/>
                <a:gd name="connsiteY16180" fmla="*/ 1232394 h 1847704"/>
                <a:gd name="connsiteX16181" fmla="*/ 598435 w 1842380"/>
                <a:gd name="connsiteY16181" fmla="*/ 1233459 h 1847704"/>
                <a:gd name="connsiteX16182" fmla="*/ 598435 w 1842380"/>
                <a:gd name="connsiteY16182" fmla="*/ 1241446 h 1847704"/>
                <a:gd name="connsiteX16183" fmla="*/ 597370 w 1842380"/>
                <a:gd name="connsiteY16183" fmla="*/ 1241446 h 1847704"/>
                <a:gd name="connsiteX16184" fmla="*/ 594175 w 1842380"/>
                <a:gd name="connsiteY16184" fmla="*/ 1239316 h 1847704"/>
                <a:gd name="connsiteX16185" fmla="*/ 590980 w 1842380"/>
                <a:gd name="connsiteY16185" fmla="*/ 1239316 h 1847704"/>
                <a:gd name="connsiteX16186" fmla="*/ 590980 w 1842380"/>
                <a:gd name="connsiteY16186" fmla="*/ 1227069 h 1847704"/>
                <a:gd name="connsiteX16187" fmla="*/ 598435 w 1842380"/>
                <a:gd name="connsiteY16187" fmla="*/ 1219082 h 1847704"/>
                <a:gd name="connsiteX16188" fmla="*/ 598435 w 1842380"/>
                <a:gd name="connsiteY16188" fmla="*/ 1219082 h 1847704"/>
                <a:gd name="connsiteX16189" fmla="*/ 598435 w 1842380"/>
                <a:gd name="connsiteY16189" fmla="*/ 1268603 h 1847704"/>
                <a:gd name="connsiteX16190" fmla="*/ 598435 w 1842380"/>
                <a:gd name="connsiteY16190" fmla="*/ 1276590 h 1847704"/>
                <a:gd name="connsiteX16191" fmla="*/ 590448 w 1842380"/>
                <a:gd name="connsiteY16191" fmla="*/ 1270733 h 1847704"/>
                <a:gd name="connsiteX16192" fmla="*/ 590448 w 1842380"/>
                <a:gd name="connsiteY16192" fmla="*/ 1262745 h 1847704"/>
                <a:gd name="connsiteX16193" fmla="*/ 598435 w 1842380"/>
                <a:gd name="connsiteY16193" fmla="*/ 1268603 h 1847704"/>
                <a:gd name="connsiteX16194" fmla="*/ 598435 w 1842380"/>
                <a:gd name="connsiteY16194" fmla="*/ 1268603 h 1847704"/>
                <a:gd name="connsiteX16195" fmla="*/ 598435 w 1842380"/>
                <a:gd name="connsiteY16195" fmla="*/ 1289902 h 1847704"/>
                <a:gd name="connsiteX16196" fmla="*/ 598435 w 1842380"/>
                <a:gd name="connsiteY16196" fmla="*/ 1297889 h 1847704"/>
                <a:gd name="connsiteX16197" fmla="*/ 598435 w 1842380"/>
                <a:gd name="connsiteY16197" fmla="*/ 1297889 h 1847704"/>
                <a:gd name="connsiteX16198" fmla="*/ 598435 w 1842380"/>
                <a:gd name="connsiteY16198" fmla="*/ 1297889 h 1847704"/>
                <a:gd name="connsiteX16199" fmla="*/ 598435 w 1842380"/>
                <a:gd name="connsiteY16199" fmla="*/ 1377761 h 1847704"/>
                <a:gd name="connsiteX16200" fmla="*/ 591513 w 1842380"/>
                <a:gd name="connsiteY16200" fmla="*/ 1369774 h 1847704"/>
                <a:gd name="connsiteX16201" fmla="*/ 590448 w 1842380"/>
                <a:gd name="connsiteY16201" fmla="*/ 1368709 h 1847704"/>
                <a:gd name="connsiteX16202" fmla="*/ 590448 w 1842380"/>
                <a:gd name="connsiteY16202" fmla="*/ 1332500 h 1847704"/>
                <a:gd name="connsiteX16203" fmla="*/ 592578 w 1842380"/>
                <a:gd name="connsiteY16203" fmla="*/ 1309071 h 1847704"/>
                <a:gd name="connsiteX16204" fmla="*/ 590448 w 1842380"/>
                <a:gd name="connsiteY16204" fmla="*/ 1304811 h 1847704"/>
                <a:gd name="connsiteX16205" fmla="*/ 590448 w 1842380"/>
                <a:gd name="connsiteY16205" fmla="*/ 1290434 h 1847704"/>
                <a:gd name="connsiteX16206" fmla="*/ 593643 w 1842380"/>
                <a:gd name="connsiteY16206" fmla="*/ 1292564 h 1847704"/>
                <a:gd name="connsiteX16207" fmla="*/ 598435 w 1842380"/>
                <a:gd name="connsiteY16207" fmla="*/ 1289902 h 1847704"/>
                <a:gd name="connsiteX16208" fmla="*/ 598435 w 1842380"/>
                <a:gd name="connsiteY16208" fmla="*/ 1289902 h 1847704"/>
                <a:gd name="connsiteX16209" fmla="*/ 598435 w 1842380"/>
                <a:gd name="connsiteY16209" fmla="*/ 1671690 h 1847704"/>
                <a:gd name="connsiteX16210" fmla="*/ 598435 w 1842380"/>
                <a:gd name="connsiteY16210" fmla="*/ 1688729 h 1847704"/>
                <a:gd name="connsiteX16211" fmla="*/ 590448 w 1842380"/>
                <a:gd name="connsiteY16211" fmla="*/ 1685534 h 1847704"/>
                <a:gd name="connsiteX16212" fmla="*/ 590448 w 1842380"/>
                <a:gd name="connsiteY16212" fmla="*/ 1669560 h 1847704"/>
                <a:gd name="connsiteX16213" fmla="*/ 598435 w 1842380"/>
                <a:gd name="connsiteY16213" fmla="*/ 1671690 h 1847704"/>
                <a:gd name="connsiteX16214" fmla="*/ 598435 w 1842380"/>
                <a:gd name="connsiteY16214" fmla="*/ 1671690 h 1847704"/>
                <a:gd name="connsiteX16215" fmla="*/ 598435 w 1842380"/>
                <a:gd name="connsiteY16215" fmla="*/ 1767536 h 1847704"/>
                <a:gd name="connsiteX16216" fmla="*/ 598435 w 1842380"/>
                <a:gd name="connsiteY16216" fmla="*/ 1786705 h 1847704"/>
                <a:gd name="connsiteX16217" fmla="*/ 590448 w 1842380"/>
                <a:gd name="connsiteY16217" fmla="*/ 1783511 h 1847704"/>
                <a:gd name="connsiteX16218" fmla="*/ 590448 w 1842380"/>
                <a:gd name="connsiteY16218" fmla="*/ 1762211 h 1847704"/>
                <a:gd name="connsiteX16219" fmla="*/ 598435 w 1842380"/>
                <a:gd name="connsiteY16219" fmla="*/ 1767536 h 1847704"/>
                <a:gd name="connsiteX16220" fmla="*/ 590448 w 1842380"/>
                <a:gd name="connsiteY16220" fmla="*/ 66263 h 1847704"/>
                <a:gd name="connsiteX16221" fmla="*/ 590448 w 1842380"/>
                <a:gd name="connsiteY16221" fmla="*/ 104602 h 1847704"/>
                <a:gd name="connsiteX16222" fmla="*/ 583526 w 1842380"/>
                <a:gd name="connsiteY16222" fmla="*/ 101407 h 1847704"/>
                <a:gd name="connsiteX16223" fmla="*/ 583526 w 1842380"/>
                <a:gd name="connsiteY16223" fmla="*/ 71056 h 1847704"/>
                <a:gd name="connsiteX16224" fmla="*/ 590448 w 1842380"/>
                <a:gd name="connsiteY16224" fmla="*/ 66263 h 1847704"/>
                <a:gd name="connsiteX16225" fmla="*/ 590448 w 1842380"/>
                <a:gd name="connsiteY16225" fmla="*/ 66263 h 1847704"/>
                <a:gd name="connsiteX16226" fmla="*/ 590448 w 1842380"/>
                <a:gd name="connsiteY16226" fmla="*/ 157317 h 1847704"/>
                <a:gd name="connsiteX16227" fmla="*/ 590448 w 1842380"/>
                <a:gd name="connsiteY16227" fmla="*/ 174357 h 1847704"/>
                <a:gd name="connsiteX16228" fmla="*/ 588318 w 1842380"/>
                <a:gd name="connsiteY16228" fmla="*/ 173292 h 1847704"/>
                <a:gd name="connsiteX16229" fmla="*/ 584058 w 1842380"/>
                <a:gd name="connsiteY16229" fmla="*/ 176487 h 1847704"/>
                <a:gd name="connsiteX16230" fmla="*/ 584058 w 1842380"/>
                <a:gd name="connsiteY16230" fmla="*/ 155187 h 1847704"/>
                <a:gd name="connsiteX16231" fmla="*/ 589915 w 1842380"/>
                <a:gd name="connsiteY16231" fmla="*/ 156252 h 1847704"/>
                <a:gd name="connsiteX16232" fmla="*/ 590448 w 1842380"/>
                <a:gd name="connsiteY16232" fmla="*/ 157317 h 1847704"/>
                <a:gd name="connsiteX16233" fmla="*/ 590448 w 1842380"/>
                <a:gd name="connsiteY16233" fmla="*/ 157317 h 1847704"/>
                <a:gd name="connsiteX16234" fmla="*/ 590448 w 1842380"/>
                <a:gd name="connsiteY16234" fmla="*/ 498637 h 1847704"/>
                <a:gd name="connsiteX16235" fmla="*/ 590448 w 1842380"/>
                <a:gd name="connsiteY16235" fmla="*/ 511949 h 1847704"/>
                <a:gd name="connsiteX16236" fmla="*/ 583526 w 1842380"/>
                <a:gd name="connsiteY16236" fmla="*/ 514079 h 1847704"/>
                <a:gd name="connsiteX16237" fmla="*/ 583526 w 1842380"/>
                <a:gd name="connsiteY16237" fmla="*/ 502897 h 1847704"/>
                <a:gd name="connsiteX16238" fmla="*/ 587785 w 1842380"/>
                <a:gd name="connsiteY16238" fmla="*/ 500767 h 1847704"/>
                <a:gd name="connsiteX16239" fmla="*/ 590448 w 1842380"/>
                <a:gd name="connsiteY16239" fmla="*/ 498637 h 1847704"/>
                <a:gd name="connsiteX16240" fmla="*/ 590448 w 1842380"/>
                <a:gd name="connsiteY16240" fmla="*/ 498637 h 1847704"/>
                <a:gd name="connsiteX16241" fmla="*/ 590448 w 1842380"/>
                <a:gd name="connsiteY16241" fmla="*/ 538040 h 1847704"/>
                <a:gd name="connsiteX16242" fmla="*/ 590448 w 1842380"/>
                <a:gd name="connsiteY16242" fmla="*/ 550287 h 1847704"/>
                <a:gd name="connsiteX16243" fmla="*/ 583526 w 1842380"/>
                <a:gd name="connsiteY16243" fmla="*/ 547093 h 1847704"/>
                <a:gd name="connsiteX16244" fmla="*/ 583526 w 1842380"/>
                <a:gd name="connsiteY16244" fmla="*/ 535910 h 1847704"/>
                <a:gd name="connsiteX16245" fmla="*/ 590448 w 1842380"/>
                <a:gd name="connsiteY16245" fmla="*/ 538040 h 1847704"/>
                <a:gd name="connsiteX16246" fmla="*/ 590448 w 1842380"/>
                <a:gd name="connsiteY16246" fmla="*/ 538040 h 1847704"/>
                <a:gd name="connsiteX16247" fmla="*/ 590448 w 1842380"/>
                <a:gd name="connsiteY16247" fmla="*/ 566262 h 1847704"/>
                <a:gd name="connsiteX16248" fmla="*/ 590448 w 1842380"/>
                <a:gd name="connsiteY16248" fmla="*/ 577444 h 1847704"/>
                <a:gd name="connsiteX16249" fmla="*/ 583526 w 1842380"/>
                <a:gd name="connsiteY16249" fmla="*/ 580639 h 1847704"/>
                <a:gd name="connsiteX16250" fmla="*/ 583526 w 1842380"/>
                <a:gd name="connsiteY16250" fmla="*/ 570522 h 1847704"/>
                <a:gd name="connsiteX16251" fmla="*/ 590448 w 1842380"/>
                <a:gd name="connsiteY16251" fmla="*/ 566262 h 1847704"/>
                <a:gd name="connsiteX16252" fmla="*/ 590448 w 1842380"/>
                <a:gd name="connsiteY16252" fmla="*/ 566262 h 1847704"/>
                <a:gd name="connsiteX16253" fmla="*/ 590448 w 1842380"/>
                <a:gd name="connsiteY16253" fmla="*/ 597678 h 1847704"/>
                <a:gd name="connsiteX16254" fmla="*/ 590448 w 1842380"/>
                <a:gd name="connsiteY16254" fmla="*/ 608860 h 1847704"/>
                <a:gd name="connsiteX16255" fmla="*/ 590448 w 1842380"/>
                <a:gd name="connsiteY16255" fmla="*/ 632289 h 1847704"/>
                <a:gd name="connsiteX16256" fmla="*/ 590448 w 1842380"/>
                <a:gd name="connsiteY16256" fmla="*/ 641341 h 1847704"/>
                <a:gd name="connsiteX16257" fmla="*/ 583526 w 1842380"/>
                <a:gd name="connsiteY16257" fmla="*/ 634419 h 1847704"/>
                <a:gd name="connsiteX16258" fmla="*/ 583526 w 1842380"/>
                <a:gd name="connsiteY16258" fmla="*/ 605665 h 1847704"/>
                <a:gd name="connsiteX16259" fmla="*/ 590448 w 1842380"/>
                <a:gd name="connsiteY16259" fmla="*/ 597678 h 1847704"/>
                <a:gd name="connsiteX16260" fmla="*/ 590448 w 1842380"/>
                <a:gd name="connsiteY16260" fmla="*/ 597678 h 1847704"/>
                <a:gd name="connsiteX16261" fmla="*/ 590448 w 1842380"/>
                <a:gd name="connsiteY16261" fmla="*/ 706836 h 1847704"/>
                <a:gd name="connsiteX16262" fmla="*/ 590448 w 1842380"/>
                <a:gd name="connsiteY16262" fmla="*/ 779786 h 1847704"/>
                <a:gd name="connsiteX16263" fmla="*/ 590448 w 1842380"/>
                <a:gd name="connsiteY16263" fmla="*/ 779786 h 1847704"/>
                <a:gd name="connsiteX16264" fmla="*/ 588318 w 1842380"/>
                <a:gd name="connsiteY16264" fmla="*/ 784046 h 1847704"/>
                <a:gd name="connsiteX16265" fmla="*/ 587253 w 1842380"/>
                <a:gd name="connsiteY16265" fmla="*/ 788306 h 1847704"/>
                <a:gd name="connsiteX16266" fmla="*/ 588318 w 1842380"/>
                <a:gd name="connsiteY16266" fmla="*/ 790436 h 1847704"/>
                <a:gd name="connsiteX16267" fmla="*/ 590448 w 1842380"/>
                <a:gd name="connsiteY16267" fmla="*/ 793631 h 1847704"/>
                <a:gd name="connsiteX16268" fmla="*/ 590448 w 1842380"/>
                <a:gd name="connsiteY16268" fmla="*/ 793631 h 1847704"/>
                <a:gd name="connsiteX16269" fmla="*/ 590448 w 1842380"/>
                <a:gd name="connsiteY16269" fmla="*/ 813865 h 1847704"/>
                <a:gd name="connsiteX16270" fmla="*/ 590448 w 1842380"/>
                <a:gd name="connsiteY16270" fmla="*/ 812800 h 1847704"/>
                <a:gd name="connsiteX16271" fmla="*/ 590448 w 1842380"/>
                <a:gd name="connsiteY16271" fmla="*/ 809605 h 1847704"/>
                <a:gd name="connsiteX16272" fmla="*/ 590448 w 1842380"/>
                <a:gd name="connsiteY16272" fmla="*/ 803748 h 1847704"/>
                <a:gd name="connsiteX16273" fmla="*/ 587253 w 1842380"/>
                <a:gd name="connsiteY16273" fmla="*/ 802683 h 1847704"/>
                <a:gd name="connsiteX16274" fmla="*/ 588318 w 1842380"/>
                <a:gd name="connsiteY16274" fmla="*/ 800553 h 1847704"/>
                <a:gd name="connsiteX16275" fmla="*/ 588318 w 1842380"/>
                <a:gd name="connsiteY16275" fmla="*/ 796293 h 1847704"/>
                <a:gd name="connsiteX16276" fmla="*/ 586188 w 1842380"/>
                <a:gd name="connsiteY16276" fmla="*/ 795228 h 1847704"/>
                <a:gd name="connsiteX16277" fmla="*/ 584058 w 1842380"/>
                <a:gd name="connsiteY16277" fmla="*/ 794163 h 1847704"/>
                <a:gd name="connsiteX16278" fmla="*/ 584058 w 1842380"/>
                <a:gd name="connsiteY16278" fmla="*/ 757955 h 1847704"/>
                <a:gd name="connsiteX16279" fmla="*/ 585123 w 1842380"/>
                <a:gd name="connsiteY16279" fmla="*/ 756890 h 1847704"/>
                <a:gd name="connsiteX16280" fmla="*/ 586188 w 1842380"/>
                <a:gd name="connsiteY16280" fmla="*/ 751032 h 1847704"/>
                <a:gd name="connsiteX16281" fmla="*/ 588318 w 1842380"/>
                <a:gd name="connsiteY16281" fmla="*/ 746772 h 1847704"/>
                <a:gd name="connsiteX16282" fmla="*/ 589383 w 1842380"/>
                <a:gd name="connsiteY16282" fmla="*/ 743578 h 1847704"/>
                <a:gd name="connsiteX16283" fmla="*/ 588318 w 1842380"/>
                <a:gd name="connsiteY16283" fmla="*/ 741448 h 1847704"/>
                <a:gd name="connsiteX16284" fmla="*/ 586188 w 1842380"/>
                <a:gd name="connsiteY16284" fmla="*/ 740383 h 1847704"/>
                <a:gd name="connsiteX16285" fmla="*/ 584058 w 1842380"/>
                <a:gd name="connsiteY16285" fmla="*/ 740383 h 1847704"/>
                <a:gd name="connsiteX16286" fmla="*/ 584058 w 1842380"/>
                <a:gd name="connsiteY16286" fmla="*/ 741448 h 1847704"/>
                <a:gd name="connsiteX16287" fmla="*/ 584058 w 1842380"/>
                <a:gd name="connsiteY16287" fmla="*/ 702044 h 1847704"/>
                <a:gd name="connsiteX16288" fmla="*/ 589915 w 1842380"/>
                <a:gd name="connsiteY16288" fmla="*/ 705239 h 1847704"/>
                <a:gd name="connsiteX16289" fmla="*/ 590448 w 1842380"/>
                <a:gd name="connsiteY16289" fmla="*/ 706836 h 1847704"/>
                <a:gd name="connsiteX16290" fmla="*/ 590448 w 1842380"/>
                <a:gd name="connsiteY16290" fmla="*/ 706836 h 1847704"/>
                <a:gd name="connsiteX16291" fmla="*/ 590448 w 1842380"/>
                <a:gd name="connsiteY16291" fmla="*/ 845281 h 1847704"/>
                <a:gd name="connsiteX16292" fmla="*/ 590448 w 1842380"/>
                <a:gd name="connsiteY16292" fmla="*/ 864450 h 1847704"/>
                <a:gd name="connsiteX16293" fmla="*/ 590448 w 1842380"/>
                <a:gd name="connsiteY16293" fmla="*/ 864450 h 1847704"/>
                <a:gd name="connsiteX16294" fmla="*/ 586188 w 1842380"/>
                <a:gd name="connsiteY16294" fmla="*/ 860191 h 1847704"/>
                <a:gd name="connsiteX16295" fmla="*/ 584058 w 1842380"/>
                <a:gd name="connsiteY16295" fmla="*/ 859126 h 1847704"/>
                <a:gd name="connsiteX16296" fmla="*/ 584058 w 1842380"/>
                <a:gd name="connsiteY16296" fmla="*/ 844216 h 1847704"/>
                <a:gd name="connsiteX16297" fmla="*/ 589915 w 1842380"/>
                <a:gd name="connsiteY16297" fmla="*/ 845281 h 1847704"/>
                <a:gd name="connsiteX16298" fmla="*/ 590448 w 1842380"/>
                <a:gd name="connsiteY16298" fmla="*/ 845281 h 1847704"/>
                <a:gd name="connsiteX16299" fmla="*/ 590448 w 1842380"/>
                <a:gd name="connsiteY16299" fmla="*/ 845281 h 1847704"/>
                <a:gd name="connsiteX16300" fmla="*/ 590448 w 1842380"/>
                <a:gd name="connsiteY16300" fmla="*/ 907049 h 1847704"/>
                <a:gd name="connsiteX16301" fmla="*/ 590448 w 1842380"/>
                <a:gd name="connsiteY16301" fmla="*/ 918231 h 1847704"/>
                <a:gd name="connsiteX16302" fmla="*/ 583526 w 1842380"/>
                <a:gd name="connsiteY16302" fmla="*/ 913971 h 1847704"/>
                <a:gd name="connsiteX16303" fmla="*/ 583526 w 1842380"/>
                <a:gd name="connsiteY16303" fmla="*/ 905984 h 1847704"/>
                <a:gd name="connsiteX16304" fmla="*/ 586720 w 1842380"/>
                <a:gd name="connsiteY16304" fmla="*/ 907049 h 1847704"/>
                <a:gd name="connsiteX16305" fmla="*/ 590448 w 1842380"/>
                <a:gd name="connsiteY16305" fmla="*/ 907049 h 1847704"/>
                <a:gd name="connsiteX16306" fmla="*/ 590448 w 1842380"/>
                <a:gd name="connsiteY16306" fmla="*/ 907049 h 1847704"/>
                <a:gd name="connsiteX16307" fmla="*/ 590448 w 1842380"/>
                <a:gd name="connsiteY16307" fmla="*/ 956569 h 1847704"/>
                <a:gd name="connsiteX16308" fmla="*/ 590448 w 1842380"/>
                <a:gd name="connsiteY16308" fmla="*/ 963492 h 1847704"/>
                <a:gd name="connsiteX16309" fmla="*/ 583526 w 1842380"/>
                <a:gd name="connsiteY16309" fmla="*/ 962427 h 1847704"/>
                <a:gd name="connsiteX16310" fmla="*/ 583526 w 1842380"/>
                <a:gd name="connsiteY16310" fmla="*/ 955504 h 1847704"/>
                <a:gd name="connsiteX16311" fmla="*/ 590448 w 1842380"/>
                <a:gd name="connsiteY16311" fmla="*/ 956569 h 1847704"/>
                <a:gd name="connsiteX16312" fmla="*/ 590448 w 1842380"/>
                <a:gd name="connsiteY16312" fmla="*/ 956569 h 1847704"/>
                <a:gd name="connsiteX16313" fmla="*/ 590448 w 1842380"/>
                <a:gd name="connsiteY16313" fmla="*/ 1017805 h 1847704"/>
                <a:gd name="connsiteX16314" fmla="*/ 590448 w 1842380"/>
                <a:gd name="connsiteY16314" fmla="*/ 1041234 h 1847704"/>
                <a:gd name="connsiteX16315" fmla="*/ 590448 w 1842380"/>
                <a:gd name="connsiteY16315" fmla="*/ 1042299 h 1847704"/>
                <a:gd name="connsiteX16316" fmla="*/ 589383 w 1842380"/>
                <a:gd name="connsiteY16316" fmla="*/ 1044429 h 1847704"/>
                <a:gd name="connsiteX16317" fmla="*/ 587253 w 1842380"/>
                <a:gd name="connsiteY16317" fmla="*/ 1045494 h 1847704"/>
                <a:gd name="connsiteX16318" fmla="*/ 586188 w 1842380"/>
                <a:gd name="connsiteY16318" fmla="*/ 1047624 h 1847704"/>
                <a:gd name="connsiteX16319" fmla="*/ 584058 w 1842380"/>
                <a:gd name="connsiteY16319" fmla="*/ 1049753 h 1847704"/>
                <a:gd name="connsiteX16320" fmla="*/ 584058 w 1842380"/>
                <a:gd name="connsiteY16320" fmla="*/ 1021532 h 1847704"/>
                <a:gd name="connsiteX16321" fmla="*/ 586188 w 1842380"/>
                <a:gd name="connsiteY16321" fmla="*/ 1020467 h 1847704"/>
                <a:gd name="connsiteX16322" fmla="*/ 587253 w 1842380"/>
                <a:gd name="connsiteY16322" fmla="*/ 1019402 h 1847704"/>
                <a:gd name="connsiteX16323" fmla="*/ 590448 w 1842380"/>
                <a:gd name="connsiteY16323" fmla="*/ 1017805 h 1847704"/>
                <a:gd name="connsiteX16324" fmla="*/ 590448 w 1842380"/>
                <a:gd name="connsiteY16324" fmla="*/ 1017805 h 1847704"/>
                <a:gd name="connsiteX16325" fmla="*/ 590448 w 1842380"/>
                <a:gd name="connsiteY16325" fmla="*/ 1062533 h 1847704"/>
                <a:gd name="connsiteX16326" fmla="*/ 590448 w 1842380"/>
                <a:gd name="connsiteY16326" fmla="*/ 1090754 h 1847704"/>
                <a:gd name="connsiteX16327" fmla="*/ 589383 w 1842380"/>
                <a:gd name="connsiteY16327" fmla="*/ 1088624 h 1847704"/>
                <a:gd name="connsiteX16328" fmla="*/ 587253 w 1842380"/>
                <a:gd name="connsiteY16328" fmla="*/ 1086495 h 1847704"/>
                <a:gd name="connsiteX16329" fmla="*/ 586188 w 1842380"/>
                <a:gd name="connsiteY16329" fmla="*/ 1084365 h 1847704"/>
                <a:gd name="connsiteX16330" fmla="*/ 584058 w 1842380"/>
                <a:gd name="connsiteY16330" fmla="*/ 1083300 h 1847704"/>
                <a:gd name="connsiteX16331" fmla="*/ 584058 w 1842380"/>
                <a:gd name="connsiteY16331" fmla="*/ 1068390 h 1847704"/>
                <a:gd name="connsiteX16332" fmla="*/ 585123 w 1842380"/>
                <a:gd name="connsiteY16332" fmla="*/ 1067325 h 1847704"/>
                <a:gd name="connsiteX16333" fmla="*/ 586188 w 1842380"/>
                <a:gd name="connsiteY16333" fmla="*/ 1066260 h 1847704"/>
                <a:gd name="connsiteX16334" fmla="*/ 590448 w 1842380"/>
                <a:gd name="connsiteY16334" fmla="*/ 1062533 h 1847704"/>
                <a:gd name="connsiteX16335" fmla="*/ 590448 w 1842380"/>
                <a:gd name="connsiteY16335" fmla="*/ 1062533 h 1847704"/>
                <a:gd name="connsiteX16336" fmla="*/ 590448 w 1842380"/>
                <a:gd name="connsiteY16336" fmla="*/ 1097677 h 1847704"/>
                <a:gd name="connsiteX16337" fmla="*/ 590448 w 1842380"/>
                <a:gd name="connsiteY16337" fmla="*/ 1120041 h 1847704"/>
                <a:gd name="connsiteX16338" fmla="*/ 589383 w 1842380"/>
                <a:gd name="connsiteY16338" fmla="*/ 1118976 h 1847704"/>
                <a:gd name="connsiteX16339" fmla="*/ 587253 w 1842380"/>
                <a:gd name="connsiteY16339" fmla="*/ 1120041 h 1847704"/>
                <a:gd name="connsiteX16340" fmla="*/ 586188 w 1842380"/>
                <a:gd name="connsiteY16340" fmla="*/ 1122171 h 1847704"/>
                <a:gd name="connsiteX16341" fmla="*/ 585123 w 1842380"/>
                <a:gd name="connsiteY16341" fmla="*/ 1123236 h 1847704"/>
                <a:gd name="connsiteX16342" fmla="*/ 585123 w 1842380"/>
                <a:gd name="connsiteY16342" fmla="*/ 1125366 h 1847704"/>
                <a:gd name="connsiteX16343" fmla="*/ 585123 w 1842380"/>
                <a:gd name="connsiteY16343" fmla="*/ 1127495 h 1847704"/>
                <a:gd name="connsiteX16344" fmla="*/ 586188 w 1842380"/>
                <a:gd name="connsiteY16344" fmla="*/ 1128560 h 1847704"/>
                <a:gd name="connsiteX16345" fmla="*/ 588318 w 1842380"/>
                <a:gd name="connsiteY16345" fmla="*/ 1130690 h 1847704"/>
                <a:gd name="connsiteX16346" fmla="*/ 589383 w 1842380"/>
                <a:gd name="connsiteY16346" fmla="*/ 1131755 h 1847704"/>
                <a:gd name="connsiteX16347" fmla="*/ 590448 w 1842380"/>
                <a:gd name="connsiteY16347" fmla="*/ 1133885 h 1847704"/>
                <a:gd name="connsiteX16348" fmla="*/ 590448 w 1842380"/>
                <a:gd name="connsiteY16348" fmla="*/ 1133885 h 1847704"/>
                <a:gd name="connsiteX16349" fmla="*/ 590448 w 1842380"/>
                <a:gd name="connsiteY16349" fmla="*/ 1151990 h 1847704"/>
                <a:gd name="connsiteX16350" fmla="*/ 589383 w 1842380"/>
                <a:gd name="connsiteY16350" fmla="*/ 1150925 h 1847704"/>
                <a:gd name="connsiteX16351" fmla="*/ 588318 w 1842380"/>
                <a:gd name="connsiteY16351" fmla="*/ 1149860 h 1847704"/>
                <a:gd name="connsiteX16352" fmla="*/ 586188 w 1842380"/>
                <a:gd name="connsiteY16352" fmla="*/ 1148795 h 1847704"/>
                <a:gd name="connsiteX16353" fmla="*/ 585123 w 1842380"/>
                <a:gd name="connsiteY16353" fmla="*/ 1147730 h 1847704"/>
                <a:gd name="connsiteX16354" fmla="*/ 584058 w 1842380"/>
                <a:gd name="connsiteY16354" fmla="*/ 1146665 h 1847704"/>
                <a:gd name="connsiteX16355" fmla="*/ 584058 w 1842380"/>
                <a:gd name="connsiteY16355" fmla="*/ 1095014 h 1847704"/>
                <a:gd name="connsiteX16356" fmla="*/ 585123 w 1842380"/>
                <a:gd name="connsiteY16356" fmla="*/ 1095014 h 1847704"/>
                <a:gd name="connsiteX16357" fmla="*/ 586188 w 1842380"/>
                <a:gd name="connsiteY16357" fmla="*/ 1096079 h 1847704"/>
                <a:gd name="connsiteX16358" fmla="*/ 589383 w 1842380"/>
                <a:gd name="connsiteY16358" fmla="*/ 1097144 h 1847704"/>
                <a:gd name="connsiteX16359" fmla="*/ 590448 w 1842380"/>
                <a:gd name="connsiteY16359" fmla="*/ 1097144 h 1847704"/>
                <a:gd name="connsiteX16360" fmla="*/ 590448 w 1842380"/>
                <a:gd name="connsiteY16360" fmla="*/ 1097677 h 1847704"/>
                <a:gd name="connsiteX16361" fmla="*/ 590448 w 1842380"/>
                <a:gd name="connsiteY16361" fmla="*/ 1227069 h 1847704"/>
                <a:gd name="connsiteX16362" fmla="*/ 590448 w 1842380"/>
                <a:gd name="connsiteY16362" fmla="*/ 1239316 h 1847704"/>
                <a:gd name="connsiteX16363" fmla="*/ 583526 w 1842380"/>
                <a:gd name="connsiteY16363" fmla="*/ 1242511 h 1847704"/>
                <a:gd name="connsiteX16364" fmla="*/ 583526 w 1842380"/>
                <a:gd name="connsiteY16364" fmla="*/ 1234524 h 1847704"/>
                <a:gd name="connsiteX16365" fmla="*/ 585655 w 1842380"/>
                <a:gd name="connsiteY16365" fmla="*/ 1233459 h 1847704"/>
                <a:gd name="connsiteX16366" fmla="*/ 590448 w 1842380"/>
                <a:gd name="connsiteY16366" fmla="*/ 1227069 h 1847704"/>
                <a:gd name="connsiteX16367" fmla="*/ 590448 w 1842380"/>
                <a:gd name="connsiteY16367" fmla="*/ 1227069 h 1847704"/>
                <a:gd name="connsiteX16368" fmla="*/ 590448 w 1842380"/>
                <a:gd name="connsiteY16368" fmla="*/ 1262745 h 1847704"/>
                <a:gd name="connsiteX16369" fmla="*/ 590448 w 1842380"/>
                <a:gd name="connsiteY16369" fmla="*/ 1270733 h 1847704"/>
                <a:gd name="connsiteX16370" fmla="*/ 588318 w 1842380"/>
                <a:gd name="connsiteY16370" fmla="*/ 1269668 h 1847704"/>
                <a:gd name="connsiteX16371" fmla="*/ 588318 w 1842380"/>
                <a:gd name="connsiteY16371" fmla="*/ 1269668 h 1847704"/>
                <a:gd name="connsiteX16372" fmla="*/ 584058 w 1842380"/>
                <a:gd name="connsiteY16372" fmla="*/ 1266473 h 1847704"/>
                <a:gd name="connsiteX16373" fmla="*/ 584058 w 1842380"/>
                <a:gd name="connsiteY16373" fmla="*/ 1257421 h 1847704"/>
                <a:gd name="connsiteX16374" fmla="*/ 590448 w 1842380"/>
                <a:gd name="connsiteY16374" fmla="*/ 1262745 h 1847704"/>
                <a:gd name="connsiteX16375" fmla="*/ 590448 w 1842380"/>
                <a:gd name="connsiteY16375" fmla="*/ 1262745 h 1847704"/>
                <a:gd name="connsiteX16376" fmla="*/ 590448 w 1842380"/>
                <a:gd name="connsiteY16376" fmla="*/ 1289902 h 1847704"/>
                <a:gd name="connsiteX16377" fmla="*/ 590448 w 1842380"/>
                <a:gd name="connsiteY16377" fmla="*/ 1304279 h 1847704"/>
                <a:gd name="connsiteX16378" fmla="*/ 583526 w 1842380"/>
                <a:gd name="connsiteY16378" fmla="*/ 1296292 h 1847704"/>
                <a:gd name="connsiteX16379" fmla="*/ 583526 w 1842380"/>
                <a:gd name="connsiteY16379" fmla="*/ 1284045 h 1847704"/>
                <a:gd name="connsiteX16380" fmla="*/ 590448 w 1842380"/>
                <a:gd name="connsiteY16380" fmla="*/ 1289902 h 1847704"/>
                <a:gd name="connsiteX16381" fmla="*/ 590448 w 1842380"/>
                <a:gd name="connsiteY16381" fmla="*/ 1289902 h 1847704"/>
                <a:gd name="connsiteX16382" fmla="*/ 590448 w 1842380"/>
                <a:gd name="connsiteY16382" fmla="*/ 1333033 h 1847704"/>
                <a:gd name="connsiteX16383" fmla="*/ 590448 w 1842380"/>
                <a:gd name="connsiteY16383" fmla="*/ 1369241 h 1847704"/>
                <a:gd name="connsiteX16384" fmla="*/ 587253 w 1842380"/>
                <a:gd name="connsiteY16384" fmla="*/ 1368176 h 1847704"/>
                <a:gd name="connsiteX16385" fmla="*/ 584058 w 1842380"/>
                <a:gd name="connsiteY16385" fmla="*/ 1366046 h 1847704"/>
                <a:gd name="connsiteX16386" fmla="*/ 584058 w 1842380"/>
                <a:gd name="connsiteY16386" fmla="*/ 1355929 h 1847704"/>
                <a:gd name="connsiteX16387" fmla="*/ 587253 w 1842380"/>
                <a:gd name="connsiteY16387" fmla="*/ 1356994 h 1847704"/>
                <a:gd name="connsiteX16388" fmla="*/ 587253 w 1842380"/>
                <a:gd name="connsiteY16388" fmla="*/ 1356994 h 1847704"/>
                <a:gd name="connsiteX16389" fmla="*/ 588318 w 1842380"/>
                <a:gd name="connsiteY16389" fmla="*/ 1358059 h 1847704"/>
                <a:gd name="connsiteX16390" fmla="*/ 590448 w 1842380"/>
                <a:gd name="connsiteY16390" fmla="*/ 1333033 h 1847704"/>
                <a:gd name="connsiteX16391" fmla="*/ 590448 w 1842380"/>
                <a:gd name="connsiteY16391" fmla="*/ 1333033 h 1847704"/>
                <a:gd name="connsiteX16392" fmla="*/ 590448 w 1842380"/>
                <a:gd name="connsiteY16392" fmla="*/ 1669560 h 1847704"/>
                <a:gd name="connsiteX16393" fmla="*/ 590448 w 1842380"/>
                <a:gd name="connsiteY16393" fmla="*/ 1685534 h 1847704"/>
                <a:gd name="connsiteX16394" fmla="*/ 583526 w 1842380"/>
                <a:gd name="connsiteY16394" fmla="*/ 1684469 h 1847704"/>
                <a:gd name="connsiteX16395" fmla="*/ 583526 w 1842380"/>
                <a:gd name="connsiteY16395" fmla="*/ 1667430 h 1847704"/>
                <a:gd name="connsiteX16396" fmla="*/ 590448 w 1842380"/>
                <a:gd name="connsiteY16396" fmla="*/ 1669560 h 1847704"/>
                <a:gd name="connsiteX16397" fmla="*/ 590448 w 1842380"/>
                <a:gd name="connsiteY16397" fmla="*/ 1669560 h 1847704"/>
                <a:gd name="connsiteX16398" fmla="*/ 590448 w 1842380"/>
                <a:gd name="connsiteY16398" fmla="*/ 1761679 h 1847704"/>
                <a:gd name="connsiteX16399" fmla="*/ 590448 w 1842380"/>
                <a:gd name="connsiteY16399" fmla="*/ 1782978 h 1847704"/>
                <a:gd name="connsiteX16400" fmla="*/ 583526 w 1842380"/>
                <a:gd name="connsiteY16400" fmla="*/ 1778718 h 1847704"/>
                <a:gd name="connsiteX16401" fmla="*/ 583526 w 1842380"/>
                <a:gd name="connsiteY16401" fmla="*/ 1751562 h 1847704"/>
                <a:gd name="connsiteX16402" fmla="*/ 590448 w 1842380"/>
                <a:gd name="connsiteY16402" fmla="*/ 1761679 h 1847704"/>
                <a:gd name="connsiteX16403" fmla="*/ 583526 w 1842380"/>
                <a:gd name="connsiteY16403" fmla="*/ 70523 h 1847704"/>
                <a:gd name="connsiteX16404" fmla="*/ 583526 w 1842380"/>
                <a:gd name="connsiteY16404" fmla="*/ 100874 h 1847704"/>
                <a:gd name="connsiteX16405" fmla="*/ 567551 w 1842380"/>
                <a:gd name="connsiteY16405" fmla="*/ 96615 h 1847704"/>
                <a:gd name="connsiteX16406" fmla="*/ 567551 w 1842380"/>
                <a:gd name="connsiteY16406" fmla="*/ 79575 h 1847704"/>
                <a:gd name="connsiteX16407" fmla="*/ 569681 w 1842380"/>
                <a:gd name="connsiteY16407" fmla="*/ 79575 h 1847704"/>
                <a:gd name="connsiteX16408" fmla="*/ 577668 w 1842380"/>
                <a:gd name="connsiteY16408" fmla="*/ 73718 h 1847704"/>
                <a:gd name="connsiteX16409" fmla="*/ 583526 w 1842380"/>
                <a:gd name="connsiteY16409" fmla="*/ 70523 h 1847704"/>
                <a:gd name="connsiteX16410" fmla="*/ 583526 w 1842380"/>
                <a:gd name="connsiteY16410" fmla="*/ 70523 h 1847704"/>
                <a:gd name="connsiteX16411" fmla="*/ 583526 w 1842380"/>
                <a:gd name="connsiteY16411" fmla="*/ 155187 h 1847704"/>
                <a:gd name="connsiteX16412" fmla="*/ 583526 w 1842380"/>
                <a:gd name="connsiteY16412" fmla="*/ 176487 h 1847704"/>
                <a:gd name="connsiteX16413" fmla="*/ 567551 w 1842380"/>
                <a:gd name="connsiteY16413" fmla="*/ 189799 h 1847704"/>
                <a:gd name="connsiteX16414" fmla="*/ 567551 w 1842380"/>
                <a:gd name="connsiteY16414" fmla="*/ 170629 h 1847704"/>
                <a:gd name="connsiteX16415" fmla="*/ 569681 w 1842380"/>
                <a:gd name="connsiteY16415" fmla="*/ 168499 h 1847704"/>
                <a:gd name="connsiteX16416" fmla="*/ 567551 w 1842380"/>
                <a:gd name="connsiteY16416" fmla="*/ 168499 h 1847704"/>
                <a:gd name="connsiteX16417" fmla="*/ 567551 w 1842380"/>
                <a:gd name="connsiteY16417" fmla="*/ 146135 h 1847704"/>
                <a:gd name="connsiteX16418" fmla="*/ 583526 w 1842380"/>
                <a:gd name="connsiteY16418" fmla="*/ 155187 h 1847704"/>
                <a:gd name="connsiteX16419" fmla="*/ 583526 w 1842380"/>
                <a:gd name="connsiteY16419" fmla="*/ 155187 h 1847704"/>
                <a:gd name="connsiteX16420" fmla="*/ 583526 w 1842380"/>
                <a:gd name="connsiteY16420" fmla="*/ 502897 h 1847704"/>
                <a:gd name="connsiteX16421" fmla="*/ 583526 w 1842380"/>
                <a:gd name="connsiteY16421" fmla="*/ 514079 h 1847704"/>
                <a:gd name="connsiteX16422" fmla="*/ 567551 w 1842380"/>
                <a:gd name="connsiteY16422" fmla="*/ 527391 h 1847704"/>
                <a:gd name="connsiteX16423" fmla="*/ 567551 w 1842380"/>
                <a:gd name="connsiteY16423" fmla="*/ 514079 h 1847704"/>
                <a:gd name="connsiteX16424" fmla="*/ 583526 w 1842380"/>
                <a:gd name="connsiteY16424" fmla="*/ 502897 h 1847704"/>
                <a:gd name="connsiteX16425" fmla="*/ 583526 w 1842380"/>
                <a:gd name="connsiteY16425" fmla="*/ 502897 h 1847704"/>
                <a:gd name="connsiteX16426" fmla="*/ 583526 w 1842380"/>
                <a:gd name="connsiteY16426" fmla="*/ 535910 h 1847704"/>
                <a:gd name="connsiteX16427" fmla="*/ 583526 w 1842380"/>
                <a:gd name="connsiteY16427" fmla="*/ 547093 h 1847704"/>
                <a:gd name="connsiteX16428" fmla="*/ 567551 w 1842380"/>
                <a:gd name="connsiteY16428" fmla="*/ 541235 h 1847704"/>
                <a:gd name="connsiteX16429" fmla="*/ 567551 w 1842380"/>
                <a:gd name="connsiteY16429" fmla="*/ 531118 h 1847704"/>
                <a:gd name="connsiteX16430" fmla="*/ 583526 w 1842380"/>
                <a:gd name="connsiteY16430" fmla="*/ 535910 h 1847704"/>
                <a:gd name="connsiteX16431" fmla="*/ 583526 w 1842380"/>
                <a:gd name="connsiteY16431" fmla="*/ 535910 h 1847704"/>
                <a:gd name="connsiteX16432" fmla="*/ 583526 w 1842380"/>
                <a:gd name="connsiteY16432" fmla="*/ 570522 h 1847704"/>
                <a:gd name="connsiteX16433" fmla="*/ 583526 w 1842380"/>
                <a:gd name="connsiteY16433" fmla="*/ 580639 h 1847704"/>
                <a:gd name="connsiteX16434" fmla="*/ 581396 w 1842380"/>
                <a:gd name="connsiteY16434" fmla="*/ 581704 h 1847704"/>
                <a:gd name="connsiteX16435" fmla="*/ 568084 w 1842380"/>
                <a:gd name="connsiteY16435" fmla="*/ 601938 h 1847704"/>
                <a:gd name="connsiteX16436" fmla="*/ 568084 w 1842380"/>
                <a:gd name="connsiteY16436" fmla="*/ 587028 h 1847704"/>
                <a:gd name="connsiteX16437" fmla="*/ 570214 w 1842380"/>
                <a:gd name="connsiteY16437" fmla="*/ 582769 h 1847704"/>
                <a:gd name="connsiteX16438" fmla="*/ 568084 w 1842380"/>
                <a:gd name="connsiteY16438" fmla="*/ 581704 h 1847704"/>
                <a:gd name="connsiteX16439" fmla="*/ 568084 w 1842380"/>
                <a:gd name="connsiteY16439" fmla="*/ 570522 h 1847704"/>
                <a:gd name="connsiteX16440" fmla="*/ 579266 w 1842380"/>
                <a:gd name="connsiteY16440" fmla="*/ 571587 h 1847704"/>
                <a:gd name="connsiteX16441" fmla="*/ 583526 w 1842380"/>
                <a:gd name="connsiteY16441" fmla="*/ 570522 h 1847704"/>
                <a:gd name="connsiteX16442" fmla="*/ 583526 w 1842380"/>
                <a:gd name="connsiteY16442" fmla="*/ 570522 h 1847704"/>
                <a:gd name="connsiteX16443" fmla="*/ 583526 w 1842380"/>
                <a:gd name="connsiteY16443" fmla="*/ 605665 h 1847704"/>
                <a:gd name="connsiteX16444" fmla="*/ 583526 w 1842380"/>
                <a:gd name="connsiteY16444" fmla="*/ 634952 h 1847704"/>
                <a:gd name="connsiteX16445" fmla="*/ 579266 w 1842380"/>
                <a:gd name="connsiteY16445" fmla="*/ 626964 h 1847704"/>
                <a:gd name="connsiteX16446" fmla="*/ 568084 w 1842380"/>
                <a:gd name="connsiteY16446" fmla="*/ 618977 h 1847704"/>
                <a:gd name="connsiteX16447" fmla="*/ 568084 w 1842380"/>
                <a:gd name="connsiteY16447" fmla="*/ 608860 h 1847704"/>
                <a:gd name="connsiteX16448" fmla="*/ 578201 w 1842380"/>
                <a:gd name="connsiteY16448" fmla="*/ 618977 h 1847704"/>
                <a:gd name="connsiteX16449" fmla="*/ 579266 w 1842380"/>
                <a:gd name="connsiteY16449" fmla="*/ 614717 h 1847704"/>
                <a:gd name="connsiteX16450" fmla="*/ 583526 w 1842380"/>
                <a:gd name="connsiteY16450" fmla="*/ 605665 h 1847704"/>
                <a:gd name="connsiteX16451" fmla="*/ 583526 w 1842380"/>
                <a:gd name="connsiteY16451" fmla="*/ 605665 h 1847704"/>
                <a:gd name="connsiteX16452" fmla="*/ 583526 w 1842380"/>
                <a:gd name="connsiteY16452" fmla="*/ 702577 h 1847704"/>
                <a:gd name="connsiteX16453" fmla="*/ 583526 w 1842380"/>
                <a:gd name="connsiteY16453" fmla="*/ 741980 h 1847704"/>
                <a:gd name="connsiteX16454" fmla="*/ 581396 w 1842380"/>
                <a:gd name="connsiteY16454" fmla="*/ 743045 h 1847704"/>
                <a:gd name="connsiteX16455" fmla="*/ 579266 w 1842380"/>
                <a:gd name="connsiteY16455" fmla="*/ 746240 h 1847704"/>
                <a:gd name="connsiteX16456" fmla="*/ 575006 w 1842380"/>
                <a:gd name="connsiteY16456" fmla="*/ 749435 h 1847704"/>
                <a:gd name="connsiteX16457" fmla="*/ 572876 w 1842380"/>
                <a:gd name="connsiteY16457" fmla="*/ 751565 h 1847704"/>
                <a:gd name="connsiteX16458" fmla="*/ 570746 w 1842380"/>
                <a:gd name="connsiteY16458" fmla="*/ 752630 h 1847704"/>
                <a:gd name="connsiteX16459" fmla="*/ 568616 w 1842380"/>
                <a:gd name="connsiteY16459" fmla="*/ 752630 h 1847704"/>
                <a:gd name="connsiteX16460" fmla="*/ 568616 w 1842380"/>
                <a:gd name="connsiteY16460" fmla="*/ 730266 h 1847704"/>
                <a:gd name="connsiteX16461" fmla="*/ 568616 w 1842380"/>
                <a:gd name="connsiteY16461" fmla="*/ 731331 h 1847704"/>
                <a:gd name="connsiteX16462" fmla="*/ 570746 w 1842380"/>
                <a:gd name="connsiteY16462" fmla="*/ 733460 h 1847704"/>
                <a:gd name="connsiteX16463" fmla="*/ 575006 w 1842380"/>
                <a:gd name="connsiteY16463" fmla="*/ 733460 h 1847704"/>
                <a:gd name="connsiteX16464" fmla="*/ 577136 w 1842380"/>
                <a:gd name="connsiteY16464" fmla="*/ 733460 h 1847704"/>
                <a:gd name="connsiteX16465" fmla="*/ 579266 w 1842380"/>
                <a:gd name="connsiteY16465" fmla="*/ 731331 h 1847704"/>
                <a:gd name="connsiteX16466" fmla="*/ 580331 w 1842380"/>
                <a:gd name="connsiteY16466" fmla="*/ 727071 h 1847704"/>
                <a:gd name="connsiteX16467" fmla="*/ 579266 w 1842380"/>
                <a:gd name="connsiteY16467" fmla="*/ 723876 h 1847704"/>
                <a:gd name="connsiteX16468" fmla="*/ 578201 w 1842380"/>
                <a:gd name="connsiteY16468" fmla="*/ 721746 h 1847704"/>
                <a:gd name="connsiteX16469" fmla="*/ 576071 w 1842380"/>
                <a:gd name="connsiteY16469" fmla="*/ 720681 h 1847704"/>
                <a:gd name="connsiteX16470" fmla="*/ 571811 w 1842380"/>
                <a:gd name="connsiteY16470" fmla="*/ 720681 h 1847704"/>
                <a:gd name="connsiteX16471" fmla="*/ 569681 w 1842380"/>
                <a:gd name="connsiteY16471" fmla="*/ 722811 h 1847704"/>
                <a:gd name="connsiteX16472" fmla="*/ 568616 w 1842380"/>
                <a:gd name="connsiteY16472" fmla="*/ 724941 h 1847704"/>
                <a:gd name="connsiteX16473" fmla="*/ 568616 w 1842380"/>
                <a:gd name="connsiteY16473" fmla="*/ 704707 h 1847704"/>
                <a:gd name="connsiteX16474" fmla="*/ 569681 w 1842380"/>
                <a:gd name="connsiteY16474" fmla="*/ 702577 h 1847704"/>
                <a:gd name="connsiteX16475" fmla="*/ 575538 w 1842380"/>
                <a:gd name="connsiteY16475" fmla="*/ 701512 h 1847704"/>
                <a:gd name="connsiteX16476" fmla="*/ 581396 w 1842380"/>
                <a:gd name="connsiteY16476" fmla="*/ 701512 h 1847704"/>
                <a:gd name="connsiteX16477" fmla="*/ 583526 w 1842380"/>
                <a:gd name="connsiteY16477" fmla="*/ 702577 h 1847704"/>
                <a:gd name="connsiteX16478" fmla="*/ 583526 w 1842380"/>
                <a:gd name="connsiteY16478" fmla="*/ 702577 h 1847704"/>
                <a:gd name="connsiteX16479" fmla="*/ 583526 w 1842380"/>
                <a:gd name="connsiteY16479" fmla="*/ 758487 h 1847704"/>
                <a:gd name="connsiteX16480" fmla="*/ 583526 w 1842380"/>
                <a:gd name="connsiteY16480" fmla="*/ 794696 h 1847704"/>
                <a:gd name="connsiteX16481" fmla="*/ 582461 w 1842380"/>
                <a:gd name="connsiteY16481" fmla="*/ 794696 h 1847704"/>
                <a:gd name="connsiteX16482" fmla="*/ 581396 w 1842380"/>
                <a:gd name="connsiteY16482" fmla="*/ 795761 h 1847704"/>
                <a:gd name="connsiteX16483" fmla="*/ 579266 w 1842380"/>
                <a:gd name="connsiteY16483" fmla="*/ 797891 h 1847704"/>
                <a:gd name="connsiteX16484" fmla="*/ 577136 w 1842380"/>
                <a:gd name="connsiteY16484" fmla="*/ 801085 h 1847704"/>
                <a:gd name="connsiteX16485" fmla="*/ 577136 w 1842380"/>
                <a:gd name="connsiteY16485" fmla="*/ 804280 h 1847704"/>
                <a:gd name="connsiteX16486" fmla="*/ 576071 w 1842380"/>
                <a:gd name="connsiteY16486" fmla="*/ 806410 h 1847704"/>
                <a:gd name="connsiteX16487" fmla="*/ 572876 w 1842380"/>
                <a:gd name="connsiteY16487" fmla="*/ 806410 h 1847704"/>
                <a:gd name="connsiteX16488" fmla="*/ 569681 w 1842380"/>
                <a:gd name="connsiteY16488" fmla="*/ 807475 h 1847704"/>
                <a:gd name="connsiteX16489" fmla="*/ 568616 w 1842380"/>
                <a:gd name="connsiteY16489" fmla="*/ 809605 h 1847704"/>
                <a:gd name="connsiteX16490" fmla="*/ 568616 w 1842380"/>
                <a:gd name="connsiteY16490" fmla="*/ 791501 h 1847704"/>
                <a:gd name="connsiteX16491" fmla="*/ 569681 w 1842380"/>
                <a:gd name="connsiteY16491" fmla="*/ 789371 h 1847704"/>
                <a:gd name="connsiteX16492" fmla="*/ 571811 w 1842380"/>
                <a:gd name="connsiteY16492" fmla="*/ 786176 h 1847704"/>
                <a:gd name="connsiteX16493" fmla="*/ 572876 w 1842380"/>
                <a:gd name="connsiteY16493" fmla="*/ 782981 h 1847704"/>
                <a:gd name="connsiteX16494" fmla="*/ 573941 w 1842380"/>
                <a:gd name="connsiteY16494" fmla="*/ 779786 h 1847704"/>
                <a:gd name="connsiteX16495" fmla="*/ 575006 w 1842380"/>
                <a:gd name="connsiteY16495" fmla="*/ 775526 h 1847704"/>
                <a:gd name="connsiteX16496" fmla="*/ 577136 w 1842380"/>
                <a:gd name="connsiteY16496" fmla="*/ 772331 h 1847704"/>
                <a:gd name="connsiteX16497" fmla="*/ 578201 w 1842380"/>
                <a:gd name="connsiteY16497" fmla="*/ 770202 h 1847704"/>
                <a:gd name="connsiteX16498" fmla="*/ 581396 w 1842380"/>
                <a:gd name="connsiteY16498" fmla="*/ 765942 h 1847704"/>
                <a:gd name="connsiteX16499" fmla="*/ 582461 w 1842380"/>
                <a:gd name="connsiteY16499" fmla="*/ 761682 h 1847704"/>
                <a:gd name="connsiteX16500" fmla="*/ 583526 w 1842380"/>
                <a:gd name="connsiteY16500" fmla="*/ 758487 h 1847704"/>
                <a:gd name="connsiteX16501" fmla="*/ 583526 w 1842380"/>
                <a:gd name="connsiteY16501" fmla="*/ 758487 h 1847704"/>
                <a:gd name="connsiteX16502" fmla="*/ 583526 w 1842380"/>
                <a:gd name="connsiteY16502" fmla="*/ 844216 h 1847704"/>
                <a:gd name="connsiteX16503" fmla="*/ 583526 w 1842380"/>
                <a:gd name="connsiteY16503" fmla="*/ 859126 h 1847704"/>
                <a:gd name="connsiteX16504" fmla="*/ 582461 w 1842380"/>
                <a:gd name="connsiteY16504" fmla="*/ 859126 h 1847704"/>
                <a:gd name="connsiteX16505" fmla="*/ 579266 w 1842380"/>
                <a:gd name="connsiteY16505" fmla="*/ 858061 h 1847704"/>
                <a:gd name="connsiteX16506" fmla="*/ 573408 w 1842380"/>
                <a:gd name="connsiteY16506" fmla="*/ 858061 h 1847704"/>
                <a:gd name="connsiteX16507" fmla="*/ 567551 w 1842380"/>
                <a:gd name="connsiteY16507" fmla="*/ 858061 h 1847704"/>
                <a:gd name="connsiteX16508" fmla="*/ 567551 w 1842380"/>
                <a:gd name="connsiteY16508" fmla="*/ 843684 h 1847704"/>
                <a:gd name="connsiteX16509" fmla="*/ 574473 w 1842380"/>
                <a:gd name="connsiteY16509" fmla="*/ 843684 h 1847704"/>
                <a:gd name="connsiteX16510" fmla="*/ 581396 w 1842380"/>
                <a:gd name="connsiteY16510" fmla="*/ 844749 h 1847704"/>
                <a:gd name="connsiteX16511" fmla="*/ 583526 w 1842380"/>
                <a:gd name="connsiteY16511" fmla="*/ 844749 h 1847704"/>
                <a:gd name="connsiteX16512" fmla="*/ 583526 w 1842380"/>
                <a:gd name="connsiteY16512" fmla="*/ 844216 h 1847704"/>
                <a:gd name="connsiteX16513" fmla="*/ 583526 w 1842380"/>
                <a:gd name="connsiteY16513" fmla="*/ 905984 h 1847704"/>
                <a:gd name="connsiteX16514" fmla="*/ 583526 w 1842380"/>
                <a:gd name="connsiteY16514" fmla="*/ 913971 h 1847704"/>
                <a:gd name="connsiteX16515" fmla="*/ 567551 w 1842380"/>
                <a:gd name="connsiteY16515" fmla="*/ 912906 h 1847704"/>
                <a:gd name="connsiteX16516" fmla="*/ 567551 w 1842380"/>
                <a:gd name="connsiteY16516" fmla="*/ 905984 h 1847704"/>
                <a:gd name="connsiteX16517" fmla="*/ 583526 w 1842380"/>
                <a:gd name="connsiteY16517" fmla="*/ 905984 h 1847704"/>
                <a:gd name="connsiteX16518" fmla="*/ 583526 w 1842380"/>
                <a:gd name="connsiteY16518" fmla="*/ 905984 h 1847704"/>
                <a:gd name="connsiteX16519" fmla="*/ 583526 w 1842380"/>
                <a:gd name="connsiteY16519" fmla="*/ 955504 h 1847704"/>
                <a:gd name="connsiteX16520" fmla="*/ 583526 w 1842380"/>
                <a:gd name="connsiteY16520" fmla="*/ 962427 h 1847704"/>
                <a:gd name="connsiteX16521" fmla="*/ 577668 w 1842380"/>
                <a:gd name="connsiteY16521" fmla="*/ 961362 h 1847704"/>
                <a:gd name="connsiteX16522" fmla="*/ 567551 w 1842380"/>
                <a:gd name="connsiteY16522" fmla="*/ 962427 h 1847704"/>
                <a:gd name="connsiteX16523" fmla="*/ 567551 w 1842380"/>
                <a:gd name="connsiteY16523" fmla="*/ 955504 h 1847704"/>
                <a:gd name="connsiteX16524" fmla="*/ 570746 w 1842380"/>
                <a:gd name="connsiteY16524" fmla="*/ 955504 h 1847704"/>
                <a:gd name="connsiteX16525" fmla="*/ 568616 w 1842380"/>
                <a:gd name="connsiteY16525" fmla="*/ 949647 h 1847704"/>
                <a:gd name="connsiteX16526" fmla="*/ 567551 w 1842380"/>
                <a:gd name="connsiteY16526" fmla="*/ 943790 h 1847704"/>
                <a:gd name="connsiteX16527" fmla="*/ 567551 w 1842380"/>
                <a:gd name="connsiteY16527" fmla="*/ 913439 h 1847704"/>
                <a:gd name="connsiteX16528" fmla="*/ 571811 w 1842380"/>
                <a:gd name="connsiteY16528" fmla="*/ 933673 h 1847704"/>
                <a:gd name="connsiteX16529" fmla="*/ 571811 w 1842380"/>
                <a:gd name="connsiteY16529" fmla="*/ 933673 h 1847704"/>
                <a:gd name="connsiteX16530" fmla="*/ 573941 w 1842380"/>
                <a:gd name="connsiteY16530" fmla="*/ 946985 h 1847704"/>
                <a:gd name="connsiteX16531" fmla="*/ 576071 w 1842380"/>
                <a:gd name="connsiteY16531" fmla="*/ 950180 h 1847704"/>
                <a:gd name="connsiteX16532" fmla="*/ 583526 w 1842380"/>
                <a:gd name="connsiteY16532" fmla="*/ 955504 h 1847704"/>
                <a:gd name="connsiteX16533" fmla="*/ 583526 w 1842380"/>
                <a:gd name="connsiteY16533" fmla="*/ 955504 h 1847704"/>
                <a:gd name="connsiteX16534" fmla="*/ 583526 w 1842380"/>
                <a:gd name="connsiteY16534" fmla="*/ 1022064 h 1847704"/>
                <a:gd name="connsiteX16535" fmla="*/ 583526 w 1842380"/>
                <a:gd name="connsiteY16535" fmla="*/ 1050286 h 1847704"/>
                <a:gd name="connsiteX16536" fmla="*/ 582461 w 1842380"/>
                <a:gd name="connsiteY16536" fmla="*/ 1052416 h 1847704"/>
                <a:gd name="connsiteX16537" fmla="*/ 578201 w 1842380"/>
                <a:gd name="connsiteY16537" fmla="*/ 1058273 h 1847704"/>
                <a:gd name="connsiteX16538" fmla="*/ 572343 w 1842380"/>
                <a:gd name="connsiteY16538" fmla="*/ 1064130 h 1847704"/>
                <a:gd name="connsiteX16539" fmla="*/ 568084 w 1842380"/>
                <a:gd name="connsiteY16539" fmla="*/ 1069988 h 1847704"/>
                <a:gd name="connsiteX16540" fmla="*/ 568084 w 1842380"/>
                <a:gd name="connsiteY16540" fmla="*/ 1069988 h 1847704"/>
                <a:gd name="connsiteX16541" fmla="*/ 568084 w 1842380"/>
                <a:gd name="connsiteY16541" fmla="*/ 1044961 h 1847704"/>
                <a:gd name="connsiteX16542" fmla="*/ 569149 w 1842380"/>
                <a:gd name="connsiteY16542" fmla="*/ 1042831 h 1847704"/>
                <a:gd name="connsiteX16543" fmla="*/ 570214 w 1842380"/>
                <a:gd name="connsiteY16543" fmla="*/ 1040701 h 1847704"/>
                <a:gd name="connsiteX16544" fmla="*/ 570214 w 1842380"/>
                <a:gd name="connsiteY16544" fmla="*/ 1038571 h 1847704"/>
                <a:gd name="connsiteX16545" fmla="*/ 568084 w 1842380"/>
                <a:gd name="connsiteY16545" fmla="*/ 1037506 h 1847704"/>
                <a:gd name="connsiteX16546" fmla="*/ 568084 w 1842380"/>
                <a:gd name="connsiteY16546" fmla="*/ 1021532 h 1847704"/>
                <a:gd name="connsiteX16547" fmla="*/ 570214 w 1842380"/>
                <a:gd name="connsiteY16547" fmla="*/ 1022597 h 1847704"/>
                <a:gd name="connsiteX16548" fmla="*/ 573408 w 1842380"/>
                <a:gd name="connsiteY16548" fmla="*/ 1022597 h 1847704"/>
                <a:gd name="connsiteX16549" fmla="*/ 577668 w 1842380"/>
                <a:gd name="connsiteY16549" fmla="*/ 1023662 h 1847704"/>
                <a:gd name="connsiteX16550" fmla="*/ 580863 w 1842380"/>
                <a:gd name="connsiteY16550" fmla="*/ 1023662 h 1847704"/>
                <a:gd name="connsiteX16551" fmla="*/ 583526 w 1842380"/>
                <a:gd name="connsiteY16551" fmla="*/ 1022064 h 1847704"/>
                <a:gd name="connsiteX16552" fmla="*/ 583526 w 1842380"/>
                <a:gd name="connsiteY16552" fmla="*/ 1022064 h 1847704"/>
                <a:gd name="connsiteX16553" fmla="*/ 583526 w 1842380"/>
                <a:gd name="connsiteY16553" fmla="*/ 1068390 h 1847704"/>
                <a:gd name="connsiteX16554" fmla="*/ 582461 w 1842380"/>
                <a:gd name="connsiteY16554" fmla="*/ 1069455 h 1847704"/>
                <a:gd name="connsiteX16555" fmla="*/ 580331 w 1842380"/>
                <a:gd name="connsiteY16555" fmla="*/ 1071585 h 1847704"/>
                <a:gd name="connsiteX16556" fmla="*/ 580331 w 1842380"/>
                <a:gd name="connsiteY16556" fmla="*/ 1074780 h 1847704"/>
                <a:gd name="connsiteX16557" fmla="*/ 580331 w 1842380"/>
                <a:gd name="connsiteY16557" fmla="*/ 1077975 h 1847704"/>
                <a:gd name="connsiteX16558" fmla="*/ 582461 w 1842380"/>
                <a:gd name="connsiteY16558" fmla="*/ 1080105 h 1847704"/>
                <a:gd name="connsiteX16559" fmla="*/ 583526 w 1842380"/>
                <a:gd name="connsiteY16559" fmla="*/ 1081170 h 1847704"/>
                <a:gd name="connsiteX16560" fmla="*/ 583526 w 1842380"/>
                <a:gd name="connsiteY16560" fmla="*/ 1082235 h 1847704"/>
                <a:gd name="connsiteX16561" fmla="*/ 583526 w 1842380"/>
                <a:gd name="connsiteY16561" fmla="*/ 1068390 h 1847704"/>
                <a:gd name="connsiteX16562" fmla="*/ 583526 w 1842380"/>
                <a:gd name="connsiteY16562" fmla="*/ 1068390 h 1847704"/>
                <a:gd name="connsiteX16563" fmla="*/ 583526 w 1842380"/>
                <a:gd name="connsiteY16563" fmla="*/ 1095014 h 1847704"/>
                <a:gd name="connsiteX16564" fmla="*/ 583526 w 1842380"/>
                <a:gd name="connsiteY16564" fmla="*/ 1146665 h 1847704"/>
                <a:gd name="connsiteX16565" fmla="*/ 583526 w 1842380"/>
                <a:gd name="connsiteY16565" fmla="*/ 1146665 h 1847704"/>
                <a:gd name="connsiteX16566" fmla="*/ 581396 w 1842380"/>
                <a:gd name="connsiteY16566" fmla="*/ 1144535 h 1847704"/>
                <a:gd name="connsiteX16567" fmla="*/ 579266 w 1842380"/>
                <a:gd name="connsiteY16567" fmla="*/ 1143470 h 1847704"/>
                <a:gd name="connsiteX16568" fmla="*/ 578201 w 1842380"/>
                <a:gd name="connsiteY16568" fmla="*/ 1143470 h 1847704"/>
                <a:gd name="connsiteX16569" fmla="*/ 576071 w 1842380"/>
                <a:gd name="connsiteY16569" fmla="*/ 1143470 h 1847704"/>
                <a:gd name="connsiteX16570" fmla="*/ 573941 w 1842380"/>
                <a:gd name="connsiteY16570" fmla="*/ 1142405 h 1847704"/>
                <a:gd name="connsiteX16571" fmla="*/ 570746 w 1842380"/>
                <a:gd name="connsiteY16571" fmla="*/ 1142405 h 1847704"/>
                <a:gd name="connsiteX16572" fmla="*/ 569681 w 1842380"/>
                <a:gd name="connsiteY16572" fmla="*/ 1143470 h 1847704"/>
                <a:gd name="connsiteX16573" fmla="*/ 569681 w 1842380"/>
                <a:gd name="connsiteY16573" fmla="*/ 1145600 h 1847704"/>
                <a:gd name="connsiteX16574" fmla="*/ 569681 w 1842380"/>
                <a:gd name="connsiteY16574" fmla="*/ 1147730 h 1847704"/>
                <a:gd name="connsiteX16575" fmla="*/ 571811 w 1842380"/>
                <a:gd name="connsiteY16575" fmla="*/ 1149860 h 1847704"/>
                <a:gd name="connsiteX16576" fmla="*/ 573941 w 1842380"/>
                <a:gd name="connsiteY16576" fmla="*/ 1150925 h 1847704"/>
                <a:gd name="connsiteX16577" fmla="*/ 575006 w 1842380"/>
                <a:gd name="connsiteY16577" fmla="*/ 1153055 h 1847704"/>
                <a:gd name="connsiteX16578" fmla="*/ 577136 w 1842380"/>
                <a:gd name="connsiteY16578" fmla="*/ 1154119 h 1847704"/>
                <a:gd name="connsiteX16579" fmla="*/ 578201 w 1842380"/>
                <a:gd name="connsiteY16579" fmla="*/ 1156249 h 1847704"/>
                <a:gd name="connsiteX16580" fmla="*/ 579266 w 1842380"/>
                <a:gd name="connsiteY16580" fmla="*/ 1157314 h 1847704"/>
                <a:gd name="connsiteX16581" fmla="*/ 580331 w 1842380"/>
                <a:gd name="connsiteY16581" fmla="*/ 1158379 h 1847704"/>
                <a:gd name="connsiteX16582" fmla="*/ 581396 w 1842380"/>
                <a:gd name="connsiteY16582" fmla="*/ 1160509 h 1847704"/>
                <a:gd name="connsiteX16583" fmla="*/ 581396 w 1842380"/>
                <a:gd name="connsiteY16583" fmla="*/ 1162639 h 1847704"/>
                <a:gd name="connsiteX16584" fmla="*/ 580331 w 1842380"/>
                <a:gd name="connsiteY16584" fmla="*/ 1164769 h 1847704"/>
                <a:gd name="connsiteX16585" fmla="*/ 579266 w 1842380"/>
                <a:gd name="connsiteY16585" fmla="*/ 1165834 h 1847704"/>
                <a:gd name="connsiteX16586" fmla="*/ 576071 w 1842380"/>
                <a:gd name="connsiteY16586" fmla="*/ 1167964 h 1847704"/>
                <a:gd name="connsiteX16587" fmla="*/ 572876 w 1842380"/>
                <a:gd name="connsiteY16587" fmla="*/ 1166899 h 1847704"/>
                <a:gd name="connsiteX16588" fmla="*/ 570746 w 1842380"/>
                <a:gd name="connsiteY16588" fmla="*/ 1165834 h 1847704"/>
                <a:gd name="connsiteX16589" fmla="*/ 569681 w 1842380"/>
                <a:gd name="connsiteY16589" fmla="*/ 1164769 h 1847704"/>
                <a:gd name="connsiteX16590" fmla="*/ 568616 w 1842380"/>
                <a:gd name="connsiteY16590" fmla="*/ 1163704 h 1847704"/>
                <a:gd name="connsiteX16591" fmla="*/ 568616 w 1842380"/>
                <a:gd name="connsiteY16591" fmla="*/ 1105131 h 1847704"/>
                <a:gd name="connsiteX16592" fmla="*/ 570746 w 1842380"/>
                <a:gd name="connsiteY16592" fmla="*/ 1108326 h 1847704"/>
                <a:gd name="connsiteX16593" fmla="*/ 571811 w 1842380"/>
                <a:gd name="connsiteY16593" fmla="*/ 1110456 h 1847704"/>
                <a:gd name="connsiteX16594" fmla="*/ 575006 w 1842380"/>
                <a:gd name="connsiteY16594" fmla="*/ 1111521 h 1847704"/>
                <a:gd name="connsiteX16595" fmla="*/ 577136 w 1842380"/>
                <a:gd name="connsiteY16595" fmla="*/ 1110456 h 1847704"/>
                <a:gd name="connsiteX16596" fmla="*/ 578201 w 1842380"/>
                <a:gd name="connsiteY16596" fmla="*/ 1108326 h 1847704"/>
                <a:gd name="connsiteX16597" fmla="*/ 578201 w 1842380"/>
                <a:gd name="connsiteY16597" fmla="*/ 1105131 h 1847704"/>
                <a:gd name="connsiteX16598" fmla="*/ 577136 w 1842380"/>
                <a:gd name="connsiteY16598" fmla="*/ 1103001 h 1847704"/>
                <a:gd name="connsiteX16599" fmla="*/ 573941 w 1842380"/>
                <a:gd name="connsiteY16599" fmla="*/ 1100872 h 1847704"/>
                <a:gd name="connsiteX16600" fmla="*/ 572876 w 1842380"/>
                <a:gd name="connsiteY16600" fmla="*/ 1099807 h 1847704"/>
                <a:gd name="connsiteX16601" fmla="*/ 571811 w 1842380"/>
                <a:gd name="connsiteY16601" fmla="*/ 1097677 h 1847704"/>
                <a:gd name="connsiteX16602" fmla="*/ 570746 w 1842380"/>
                <a:gd name="connsiteY16602" fmla="*/ 1095547 h 1847704"/>
                <a:gd name="connsiteX16603" fmla="*/ 569681 w 1842380"/>
                <a:gd name="connsiteY16603" fmla="*/ 1093417 h 1847704"/>
                <a:gd name="connsiteX16604" fmla="*/ 570746 w 1842380"/>
                <a:gd name="connsiteY16604" fmla="*/ 1090222 h 1847704"/>
                <a:gd name="connsiteX16605" fmla="*/ 572876 w 1842380"/>
                <a:gd name="connsiteY16605" fmla="*/ 1089157 h 1847704"/>
                <a:gd name="connsiteX16606" fmla="*/ 573941 w 1842380"/>
                <a:gd name="connsiteY16606" fmla="*/ 1088092 h 1847704"/>
                <a:gd name="connsiteX16607" fmla="*/ 577136 w 1842380"/>
                <a:gd name="connsiteY16607" fmla="*/ 1088092 h 1847704"/>
                <a:gd name="connsiteX16608" fmla="*/ 578201 w 1842380"/>
                <a:gd name="connsiteY16608" fmla="*/ 1089157 h 1847704"/>
                <a:gd name="connsiteX16609" fmla="*/ 580331 w 1842380"/>
                <a:gd name="connsiteY16609" fmla="*/ 1090222 h 1847704"/>
                <a:gd name="connsiteX16610" fmla="*/ 582461 w 1842380"/>
                <a:gd name="connsiteY16610" fmla="*/ 1092352 h 1847704"/>
                <a:gd name="connsiteX16611" fmla="*/ 583526 w 1842380"/>
                <a:gd name="connsiteY16611" fmla="*/ 1095014 h 1847704"/>
                <a:gd name="connsiteX16612" fmla="*/ 583526 w 1842380"/>
                <a:gd name="connsiteY16612" fmla="*/ 1095014 h 1847704"/>
                <a:gd name="connsiteX16613" fmla="*/ 583526 w 1842380"/>
                <a:gd name="connsiteY16613" fmla="*/ 1235056 h 1847704"/>
                <a:gd name="connsiteX16614" fmla="*/ 583526 w 1842380"/>
                <a:gd name="connsiteY16614" fmla="*/ 1243044 h 1847704"/>
                <a:gd name="connsiteX16615" fmla="*/ 573408 w 1842380"/>
                <a:gd name="connsiteY16615" fmla="*/ 1254226 h 1847704"/>
                <a:gd name="connsiteX16616" fmla="*/ 580331 w 1842380"/>
                <a:gd name="connsiteY16616" fmla="*/ 1256356 h 1847704"/>
                <a:gd name="connsiteX16617" fmla="*/ 583526 w 1842380"/>
                <a:gd name="connsiteY16617" fmla="*/ 1257421 h 1847704"/>
                <a:gd name="connsiteX16618" fmla="*/ 583526 w 1842380"/>
                <a:gd name="connsiteY16618" fmla="*/ 1266473 h 1847704"/>
                <a:gd name="connsiteX16619" fmla="*/ 576603 w 1842380"/>
                <a:gd name="connsiteY16619" fmla="*/ 1262213 h 1847704"/>
                <a:gd name="connsiteX16620" fmla="*/ 573408 w 1842380"/>
                <a:gd name="connsiteY16620" fmla="*/ 1261148 h 1847704"/>
                <a:gd name="connsiteX16621" fmla="*/ 567551 w 1842380"/>
                <a:gd name="connsiteY16621" fmla="*/ 1261148 h 1847704"/>
                <a:gd name="connsiteX16622" fmla="*/ 567551 w 1842380"/>
                <a:gd name="connsiteY16622" fmla="*/ 1251031 h 1847704"/>
                <a:gd name="connsiteX16623" fmla="*/ 583526 w 1842380"/>
                <a:gd name="connsiteY16623" fmla="*/ 1235056 h 1847704"/>
                <a:gd name="connsiteX16624" fmla="*/ 583526 w 1842380"/>
                <a:gd name="connsiteY16624" fmla="*/ 1235056 h 1847704"/>
                <a:gd name="connsiteX16625" fmla="*/ 583526 w 1842380"/>
                <a:gd name="connsiteY16625" fmla="*/ 1284577 h 1847704"/>
                <a:gd name="connsiteX16626" fmla="*/ 583526 w 1842380"/>
                <a:gd name="connsiteY16626" fmla="*/ 1296824 h 1847704"/>
                <a:gd name="connsiteX16627" fmla="*/ 571278 w 1842380"/>
                <a:gd name="connsiteY16627" fmla="*/ 1287772 h 1847704"/>
                <a:gd name="connsiteX16628" fmla="*/ 568084 w 1842380"/>
                <a:gd name="connsiteY16628" fmla="*/ 1306941 h 1847704"/>
                <a:gd name="connsiteX16629" fmla="*/ 568084 w 1842380"/>
                <a:gd name="connsiteY16629" fmla="*/ 1268603 h 1847704"/>
                <a:gd name="connsiteX16630" fmla="*/ 570214 w 1842380"/>
                <a:gd name="connsiteY16630" fmla="*/ 1276590 h 1847704"/>
                <a:gd name="connsiteX16631" fmla="*/ 583526 w 1842380"/>
                <a:gd name="connsiteY16631" fmla="*/ 1284577 h 1847704"/>
                <a:gd name="connsiteX16632" fmla="*/ 583526 w 1842380"/>
                <a:gd name="connsiteY16632" fmla="*/ 1284577 h 1847704"/>
                <a:gd name="connsiteX16633" fmla="*/ 583526 w 1842380"/>
                <a:gd name="connsiteY16633" fmla="*/ 1355397 h 1847704"/>
                <a:gd name="connsiteX16634" fmla="*/ 583526 w 1842380"/>
                <a:gd name="connsiteY16634" fmla="*/ 1365514 h 1847704"/>
                <a:gd name="connsiteX16635" fmla="*/ 567551 w 1842380"/>
                <a:gd name="connsiteY16635" fmla="*/ 1355397 h 1847704"/>
                <a:gd name="connsiteX16636" fmla="*/ 567551 w 1842380"/>
                <a:gd name="connsiteY16636" fmla="*/ 1340487 h 1847704"/>
                <a:gd name="connsiteX16637" fmla="*/ 583526 w 1842380"/>
                <a:gd name="connsiteY16637" fmla="*/ 1355397 h 1847704"/>
                <a:gd name="connsiteX16638" fmla="*/ 583526 w 1842380"/>
                <a:gd name="connsiteY16638" fmla="*/ 1355397 h 1847704"/>
                <a:gd name="connsiteX16639" fmla="*/ 583526 w 1842380"/>
                <a:gd name="connsiteY16639" fmla="*/ 1666897 h 1847704"/>
                <a:gd name="connsiteX16640" fmla="*/ 583526 w 1842380"/>
                <a:gd name="connsiteY16640" fmla="*/ 1683937 h 1847704"/>
                <a:gd name="connsiteX16641" fmla="*/ 572343 w 1842380"/>
                <a:gd name="connsiteY16641" fmla="*/ 1680742 h 1847704"/>
                <a:gd name="connsiteX16642" fmla="*/ 583526 w 1842380"/>
                <a:gd name="connsiteY16642" fmla="*/ 1751562 h 1847704"/>
                <a:gd name="connsiteX16643" fmla="*/ 583526 w 1842380"/>
                <a:gd name="connsiteY16643" fmla="*/ 1778718 h 1847704"/>
                <a:gd name="connsiteX16644" fmla="*/ 575538 w 1842380"/>
                <a:gd name="connsiteY16644" fmla="*/ 1771796 h 1847704"/>
                <a:gd name="connsiteX16645" fmla="*/ 567551 w 1842380"/>
                <a:gd name="connsiteY16645" fmla="*/ 1769666 h 1847704"/>
                <a:gd name="connsiteX16646" fmla="*/ 567551 w 1842380"/>
                <a:gd name="connsiteY16646" fmla="*/ 1664768 h 1847704"/>
                <a:gd name="connsiteX16647" fmla="*/ 583526 w 1842380"/>
                <a:gd name="connsiteY16647" fmla="*/ 1666897 h 1847704"/>
                <a:gd name="connsiteX16648" fmla="*/ 568084 w 1842380"/>
                <a:gd name="connsiteY16648" fmla="*/ 79575 h 1847704"/>
                <a:gd name="connsiteX16649" fmla="*/ 568084 w 1842380"/>
                <a:gd name="connsiteY16649" fmla="*/ 96615 h 1847704"/>
                <a:gd name="connsiteX16650" fmla="*/ 544654 w 1842380"/>
                <a:gd name="connsiteY16650" fmla="*/ 100874 h 1847704"/>
                <a:gd name="connsiteX16651" fmla="*/ 544654 w 1842380"/>
                <a:gd name="connsiteY16651" fmla="*/ 83835 h 1847704"/>
                <a:gd name="connsiteX16652" fmla="*/ 568084 w 1842380"/>
                <a:gd name="connsiteY16652" fmla="*/ 79575 h 1847704"/>
                <a:gd name="connsiteX16653" fmla="*/ 568084 w 1842380"/>
                <a:gd name="connsiteY16653" fmla="*/ 79575 h 1847704"/>
                <a:gd name="connsiteX16654" fmla="*/ 568084 w 1842380"/>
                <a:gd name="connsiteY16654" fmla="*/ 146135 h 1847704"/>
                <a:gd name="connsiteX16655" fmla="*/ 568084 w 1842380"/>
                <a:gd name="connsiteY16655" fmla="*/ 168499 h 1847704"/>
                <a:gd name="connsiteX16656" fmla="*/ 544654 w 1842380"/>
                <a:gd name="connsiteY16656" fmla="*/ 154122 h 1847704"/>
                <a:gd name="connsiteX16657" fmla="*/ 544654 w 1842380"/>
                <a:gd name="connsiteY16657" fmla="*/ 130693 h 1847704"/>
                <a:gd name="connsiteX16658" fmla="*/ 568084 w 1842380"/>
                <a:gd name="connsiteY16658" fmla="*/ 146135 h 1847704"/>
                <a:gd name="connsiteX16659" fmla="*/ 568084 w 1842380"/>
                <a:gd name="connsiteY16659" fmla="*/ 146135 h 1847704"/>
                <a:gd name="connsiteX16660" fmla="*/ 568084 w 1842380"/>
                <a:gd name="connsiteY16660" fmla="*/ 171162 h 1847704"/>
                <a:gd name="connsiteX16661" fmla="*/ 568084 w 1842380"/>
                <a:gd name="connsiteY16661" fmla="*/ 190331 h 1847704"/>
                <a:gd name="connsiteX16662" fmla="*/ 544654 w 1842380"/>
                <a:gd name="connsiteY16662" fmla="*/ 202578 h 1847704"/>
                <a:gd name="connsiteX16663" fmla="*/ 544654 w 1842380"/>
                <a:gd name="connsiteY16663" fmla="*/ 184474 h 1847704"/>
                <a:gd name="connsiteX16664" fmla="*/ 568084 w 1842380"/>
                <a:gd name="connsiteY16664" fmla="*/ 171162 h 1847704"/>
                <a:gd name="connsiteX16665" fmla="*/ 568084 w 1842380"/>
                <a:gd name="connsiteY16665" fmla="*/ 171162 h 1847704"/>
                <a:gd name="connsiteX16666" fmla="*/ 568084 w 1842380"/>
                <a:gd name="connsiteY16666" fmla="*/ 514079 h 1847704"/>
                <a:gd name="connsiteX16667" fmla="*/ 568084 w 1842380"/>
                <a:gd name="connsiteY16667" fmla="*/ 527391 h 1847704"/>
                <a:gd name="connsiteX16668" fmla="*/ 565954 w 1842380"/>
                <a:gd name="connsiteY16668" fmla="*/ 528456 h 1847704"/>
                <a:gd name="connsiteX16669" fmla="*/ 567019 w 1842380"/>
                <a:gd name="connsiteY16669" fmla="*/ 528456 h 1847704"/>
                <a:gd name="connsiteX16670" fmla="*/ 565954 w 1842380"/>
                <a:gd name="connsiteY16670" fmla="*/ 529521 h 1847704"/>
                <a:gd name="connsiteX16671" fmla="*/ 568084 w 1842380"/>
                <a:gd name="connsiteY16671" fmla="*/ 530586 h 1847704"/>
                <a:gd name="connsiteX16672" fmla="*/ 568084 w 1842380"/>
                <a:gd name="connsiteY16672" fmla="*/ 540703 h 1847704"/>
                <a:gd name="connsiteX16673" fmla="*/ 544654 w 1842380"/>
                <a:gd name="connsiteY16673" fmla="*/ 547625 h 1847704"/>
                <a:gd name="connsiteX16674" fmla="*/ 544654 w 1842380"/>
                <a:gd name="connsiteY16674" fmla="*/ 535378 h 1847704"/>
                <a:gd name="connsiteX16675" fmla="*/ 552642 w 1842380"/>
                <a:gd name="connsiteY16675" fmla="*/ 532183 h 1847704"/>
                <a:gd name="connsiteX16676" fmla="*/ 555837 w 1842380"/>
                <a:gd name="connsiteY16676" fmla="*/ 526326 h 1847704"/>
                <a:gd name="connsiteX16677" fmla="*/ 568084 w 1842380"/>
                <a:gd name="connsiteY16677" fmla="*/ 514079 h 1847704"/>
                <a:gd name="connsiteX16678" fmla="*/ 568084 w 1842380"/>
                <a:gd name="connsiteY16678" fmla="*/ 514079 h 1847704"/>
                <a:gd name="connsiteX16679" fmla="*/ 568084 w 1842380"/>
                <a:gd name="connsiteY16679" fmla="*/ 570522 h 1847704"/>
                <a:gd name="connsiteX16680" fmla="*/ 568084 w 1842380"/>
                <a:gd name="connsiteY16680" fmla="*/ 581704 h 1847704"/>
                <a:gd name="connsiteX16681" fmla="*/ 544654 w 1842380"/>
                <a:gd name="connsiteY16681" fmla="*/ 575846 h 1847704"/>
                <a:gd name="connsiteX16682" fmla="*/ 544654 w 1842380"/>
                <a:gd name="connsiteY16682" fmla="*/ 564664 h 1847704"/>
                <a:gd name="connsiteX16683" fmla="*/ 568084 w 1842380"/>
                <a:gd name="connsiteY16683" fmla="*/ 570522 h 1847704"/>
                <a:gd name="connsiteX16684" fmla="*/ 568084 w 1842380"/>
                <a:gd name="connsiteY16684" fmla="*/ 570522 h 1847704"/>
                <a:gd name="connsiteX16685" fmla="*/ 568084 w 1842380"/>
                <a:gd name="connsiteY16685" fmla="*/ 587561 h 1847704"/>
                <a:gd name="connsiteX16686" fmla="*/ 568084 w 1842380"/>
                <a:gd name="connsiteY16686" fmla="*/ 602470 h 1847704"/>
                <a:gd name="connsiteX16687" fmla="*/ 564889 w 1842380"/>
                <a:gd name="connsiteY16687" fmla="*/ 604600 h 1847704"/>
                <a:gd name="connsiteX16688" fmla="*/ 568084 w 1842380"/>
                <a:gd name="connsiteY16688" fmla="*/ 608860 h 1847704"/>
                <a:gd name="connsiteX16689" fmla="*/ 568084 w 1842380"/>
                <a:gd name="connsiteY16689" fmla="*/ 618977 h 1847704"/>
                <a:gd name="connsiteX16690" fmla="*/ 559031 w 1842380"/>
                <a:gd name="connsiteY16690" fmla="*/ 608860 h 1847704"/>
                <a:gd name="connsiteX16691" fmla="*/ 552109 w 1842380"/>
                <a:gd name="connsiteY16691" fmla="*/ 612055 h 1847704"/>
                <a:gd name="connsiteX16692" fmla="*/ 544122 w 1842380"/>
                <a:gd name="connsiteY16692" fmla="*/ 626964 h 1847704"/>
                <a:gd name="connsiteX16693" fmla="*/ 544122 w 1842380"/>
                <a:gd name="connsiteY16693" fmla="*/ 603535 h 1847704"/>
                <a:gd name="connsiteX16694" fmla="*/ 548382 w 1842380"/>
                <a:gd name="connsiteY16694" fmla="*/ 603535 h 1847704"/>
                <a:gd name="connsiteX16695" fmla="*/ 568084 w 1842380"/>
                <a:gd name="connsiteY16695" fmla="*/ 587561 h 1847704"/>
                <a:gd name="connsiteX16696" fmla="*/ 568084 w 1842380"/>
                <a:gd name="connsiteY16696" fmla="*/ 587561 h 1847704"/>
                <a:gd name="connsiteX16697" fmla="*/ 568084 w 1842380"/>
                <a:gd name="connsiteY16697" fmla="*/ 704707 h 1847704"/>
                <a:gd name="connsiteX16698" fmla="*/ 568084 w 1842380"/>
                <a:gd name="connsiteY16698" fmla="*/ 724941 h 1847704"/>
                <a:gd name="connsiteX16699" fmla="*/ 567019 w 1842380"/>
                <a:gd name="connsiteY16699" fmla="*/ 724941 h 1847704"/>
                <a:gd name="connsiteX16700" fmla="*/ 567019 w 1842380"/>
                <a:gd name="connsiteY16700" fmla="*/ 729201 h 1847704"/>
                <a:gd name="connsiteX16701" fmla="*/ 568084 w 1842380"/>
                <a:gd name="connsiteY16701" fmla="*/ 730266 h 1847704"/>
                <a:gd name="connsiteX16702" fmla="*/ 568084 w 1842380"/>
                <a:gd name="connsiteY16702" fmla="*/ 752630 h 1847704"/>
                <a:gd name="connsiteX16703" fmla="*/ 567019 w 1842380"/>
                <a:gd name="connsiteY16703" fmla="*/ 752630 h 1847704"/>
                <a:gd name="connsiteX16704" fmla="*/ 563824 w 1842380"/>
                <a:gd name="connsiteY16704" fmla="*/ 751565 h 1847704"/>
                <a:gd name="connsiteX16705" fmla="*/ 561694 w 1842380"/>
                <a:gd name="connsiteY16705" fmla="*/ 750500 h 1847704"/>
                <a:gd name="connsiteX16706" fmla="*/ 559564 w 1842380"/>
                <a:gd name="connsiteY16706" fmla="*/ 749435 h 1847704"/>
                <a:gd name="connsiteX16707" fmla="*/ 557434 w 1842380"/>
                <a:gd name="connsiteY16707" fmla="*/ 749435 h 1847704"/>
                <a:gd name="connsiteX16708" fmla="*/ 555304 w 1842380"/>
                <a:gd name="connsiteY16708" fmla="*/ 751565 h 1847704"/>
                <a:gd name="connsiteX16709" fmla="*/ 553174 w 1842380"/>
                <a:gd name="connsiteY16709" fmla="*/ 753695 h 1847704"/>
                <a:gd name="connsiteX16710" fmla="*/ 554239 w 1842380"/>
                <a:gd name="connsiteY16710" fmla="*/ 757955 h 1847704"/>
                <a:gd name="connsiteX16711" fmla="*/ 556369 w 1842380"/>
                <a:gd name="connsiteY16711" fmla="*/ 760084 h 1847704"/>
                <a:gd name="connsiteX16712" fmla="*/ 558499 w 1842380"/>
                <a:gd name="connsiteY16712" fmla="*/ 763279 h 1847704"/>
                <a:gd name="connsiteX16713" fmla="*/ 560629 w 1842380"/>
                <a:gd name="connsiteY16713" fmla="*/ 767539 h 1847704"/>
                <a:gd name="connsiteX16714" fmla="*/ 562759 w 1842380"/>
                <a:gd name="connsiteY16714" fmla="*/ 769669 h 1847704"/>
                <a:gd name="connsiteX16715" fmla="*/ 563824 w 1842380"/>
                <a:gd name="connsiteY16715" fmla="*/ 772864 h 1847704"/>
                <a:gd name="connsiteX16716" fmla="*/ 564889 w 1842380"/>
                <a:gd name="connsiteY16716" fmla="*/ 778721 h 1847704"/>
                <a:gd name="connsiteX16717" fmla="*/ 563824 w 1842380"/>
                <a:gd name="connsiteY16717" fmla="*/ 781916 h 1847704"/>
                <a:gd name="connsiteX16718" fmla="*/ 563824 w 1842380"/>
                <a:gd name="connsiteY16718" fmla="*/ 787773 h 1847704"/>
                <a:gd name="connsiteX16719" fmla="*/ 562759 w 1842380"/>
                <a:gd name="connsiteY16719" fmla="*/ 789903 h 1847704"/>
                <a:gd name="connsiteX16720" fmla="*/ 564889 w 1842380"/>
                <a:gd name="connsiteY16720" fmla="*/ 793098 h 1847704"/>
                <a:gd name="connsiteX16721" fmla="*/ 567019 w 1842380"/>
                <a:gd name="connsiteY16721" fmla="*/ 792033 h 1847704"/>
                <a:gd name="connsiteX16722" fmla="*/ 568084 w 1842380"/>
                <a:gd name="connsiteY16722" fmla="*/ 790968 h 1847704"/>
                <a:gd name="connsiteX16723" fmla="*/ 568084 w 1842380"/>
                <a:gd name="connsiteY16723" fmla="*/ 809073 h 1847704"/>
                <a:gd name="connsiteX16724" fmla="*/ 567019 w 1842380"/>
                <a:gd name="connsiteY16724" fmla="*/ 809073 h 1847704"/>
                <a:gd name="connsiteX16725" fmla="*/ 567019 w 1842380"/>
                <a:gd name="connsiteY16725" fmla="*/ 811203 h 1847704"/>
                <a:gd name="connsiteX16726" fmla="*/ 563824 w 1842380"/>
                <a:gd name="connsiteY16726" fmla="*/ 811203 h 1847704"/>
                <a:gd name="connsiteX16727" fmla="*/ 559564 w 1842380"/>
                <a:gd name="connsiteY16727" fmla="*/ 810137 h 1847704"/>
                <a:gd name="connsiteX16728" fmla="*/ 555304 w 1842380"/>
                <a:gd name="connsiteY16728" fmla="*/ 809073 h 1847704"/>
                <a:gd name="connsiteX16729" fmla="*/ 554239 w 1842380"/>
                <a:gd name="connsiteY16729" fmla="*/ 806943 h 1847704"/>
                <a:gd name="connsiteX16730" fmla="*/ 548382 w 1842380"/>
                <a:gd name="connsiteY16730" fmla="*/ 805878 h 1847704"/>
                <a:gd name="connsiteX16731" fmla="*/ 545187 w 1842380"/>
                <a:gd name="connsiteY16731" fmla="*/ 805878 h 1847704"/>
                <a:gd name="connsiteX16732" fmla="*/ 545187 w 1842380"/>
                <a:gd name="connsiteY16732" fmla="*/ 792566 h 1847704"/>
                <a:gd name="connsiteX16733" fmla="*/ 549447 w 1842380"/>
                <a:gd name="connsiteY16733" fmla="*/ 792566 h 1847704"/>
                <a:gd name="connsiteX16734" fmla="*/ 551577 w 1842380"/>
                <a:gd name="connsiteY16734" fmla="*/ 790436 h 1847704"/>
                <a:gd name="connsiteX16735" fmla="*/ 552642 w 1842380"/>
                <a:gd name="connsiteY16735" fmla="*/ 786176 h 1847704"/>
                <a:gd name="connsiteX16736" fmla="*/ 552642 w 1842380"/>
                <a:gd name="connsiteY16736" fmla="*/ 782981 h 1847704"/>
                <a:gd name="connsiteX16737" fmla="*/ 550512 w 1842380"/>
                <a:gd name="connsiteY16737" fmla="*/ 778721 h 1847704"/>
                <a:gd name="connsiteX16738" fmla="*/ 544654 w 1842380"/>
                <a:gd name="connsiteY16738" fmla="*/ 777656 h 1847704"/>
                <a:gd name="connsiteX16739" fmla="*/ 544654 w 1842380"/>
                <a:gd name="connsiteY16739" fmla="*/ 736123 h 1847704"/>
                <a:gd name="connsiteX16740" fmla="*/ 546784 w 1842380"/>
                <a:gd name="connsiteY16740" fmla="*/ 736123 h 1847704"/>
                <a:gd name="connsiteX16741" fmla="*/ 548914 w 1842380"/>
                <a:gd name="connsiteY16741" fmla="*/ 732928 h 1847704"/>
                <a:gd name="connsiteX16742" fmla="*/ 553174 w 1842380"/>
                <a:gd name="connsiteY16742" fmla="*/ 726006 h 1847704"/>
                <a:gd name="connsiteX16743" fmla="*/ 555304 w 1842380"/>
                <a:gd name="connsiteY16743" fmla="*/ 721746 h 1847704"/>
                <a:gd name="connsiteX16744" fmla="*/ 559564 w 1842380"/>
                <a:gd name="connsiteY16744" fmla="*/ 714824 h 1847704"/>
                <a:gd name="connsiteX16745" fmla="*/ 562759 w 1842380"/>
                <a:gd name="connsiteY16745" fmla="*/ 707901 h 1847704"/>
                <a:gd name="connsiteX16746" fmla="*/ 568084 w 1842380"/>
                <a:gd name="connsiteY16746" fmla="*/ 704707 h 1847704"/>
                <a:gd name="connsiteX16747" fmla="*/ 568084 w 1842380"/>
                <a:gd name="connsiteY16747" fmla="*/ 704707 h 1847704"/>
                <a:gd name="connsiteX16748" fmla="*/ 568084 w 1842380"/>
                <a:gd name="connsiteY16748" fmla="*/ 843151 h 1847704"/>
                <a:gd name="connsiteX16749" fmla="*/ 568084 w 1842380"/>
                <a:gd name="connsiteY16749" fmla="*/ 857528 h 1847704"/>
                <a:gd name="connsiteX16750" fmla="*/ 563824 w 1842380"/>
                <a:gd name="connsiteY16750" fmla="*/ 857528 h 1847704"/>
                <a:gd name="connsiteX16751" fmla="*/ 556902 w 1842380"/>
                <a:gd name="connsiteY16751" fmla="*/ 857528 h 1847704"/>
                <a:gd name="connsiteX16752" fmla="*/ 551044 w 1842380"/>
                <a:gd name="connsiteY16752" fmla="*/ 859658 h 1847704"/>
                <a:gd name="connsiteX16753" fmla="*/ 548914 w 1842380"/>
                <a:gd name="connsiteY16753" fmla="*/ 861788 h 1847704"/>
                <a:gd name="connsiteX16754" fmla="*/ 548914 w 1842380"/>
                <a:gd name="connsiteY16754" fmla="*/ 867645 h 1847704"/>
                <a:gd name="connsiteX16755" fmla="*/ 548914 w 1842380"/>
                <a:gd name="connsiteY16755" fmla="*/ 871905 h 1847704"/>
                <a:gd name="connsiteX16756" fmla="*/ 548914 w 1842380"/>
                <a:gd name="connsiteY16756" fmla="*/ 877762 h 1847704"/>
                <a:gd name="connsiteX16757" fmla="*/ 545719 w 1842380"/>
                <a:gd name="connsiteY16757" fmla="*/ 878827 h 1847704"/>
                <a:gd name="connsiteX16758" fmla="*/ 544654 w 1842380"/>
                <a:gd name="connsiteY16758" fmla="*/ 878827 h 1847704"/>
                <a:gd name="connsiteX16759" fmla="*/ 544654 w 1842380"/>
                <a:gd name="connsiteY16759" fmla="*/ 833567 h 1847704"/>
                <a:gd name="connsiteX16760" fmla="*/ 546784 w 1842380"/>
                <a:gd name="connsiteY16760" fmla="*/ 833567 h 1847704"/>
                <a:gd name="connsiteX16761" fmla="*/ 549979 w 1842380"/>
                <a:gd name="connsiteY16761" fmla="*/ 835697 h 1847704"/>
                <a:gd name="connsiteX16762" fmla="*/ 553174 w 1842380"/>
                <a:gd name="connsiteY16762" fmla="*/ 837827 h 1847704"/>
                <a:gd name="connsiteX16763" fmla="*/ 556369 w 1842380"/>
                <a:gd name="connsiteY16763" fmla="*/ 841021 h 1847704"/>
                <a:gd name="connsiteX16764" fmla="*/ 566486 w 1842380"/>
                <a:gd name="connsiteY16764" fmla="*/ 842086 h 1847704"/>
                <a:gd name="connsiteX16765" fmla="*/ 568084 w 1842380"/>
                <a:gd name="connsiteY16765" fmla="*/ 842086 h 1847704"/>
                <a:gd name="connsiteX16766" fmla="*/ 568084 w 1842380"/>
                <a:gd name="connsiteY16766" fmla="*/ 843151 h 1847704"/>
                <a:gd name="connsiteX16767" fmla="*/ 568084 w 1842380"/>
                <a:gd name="connsiteY16767" fmla="*/ 905984 h 1847704"/>
                <a:gd name="connsiteX16768" fmla="*/ 568084 w 1842380"/>
                <a:gd name="connsiteY16768" fmla="*/ 912906 h 1847704"/>
                <a:gd name="connsiteX16769" fmla="*/ 567019 w 1842380"/>
                <a:gd name="connsiteY16769" fmla="*/ 912906 h 1847704"/>
                <a:gd name="connsiteX16770" fmla="*/ 568084 w 1842380"/>
                <a:gd name="connsiteY16770" fmla="*/ 913971 h 1847704"/>
                <a:gd name="connsiteX16771" fmla="*/ 568084 w 1842380"/>
                <a:gd name="connsiteY16771" fmla="*/ 944322 h 1847704"/>
                <a:gd name="connsiteX16772" fmla="*/ 544654 w 1842380"/>
                <a:gd name="connsiteY16772" fmla="*/ 911841 h 1847704"/>
                <a:gd name="connsiteX16773" fmla="*/ 544654 w 1842380"/>
                <a:gd name="connsiteY16773" fmla="*/ 905984 h 1847704"/>
                <a:gd name="connsiteX16774" fmla="*/ 559031 w 1842380"/>
                <a:gd name="connsiteY16774" fmla="*/ 907049 h 1847704"/>
                <a:gd name="connsiteX16775" fmla="*/ 568084 w 1842380"/>
                <a:gd name="connsiteY16775" fmla="*/ 905984 h 1847704"/>
                <a:gd name="connsiteX16776" fmla="*/ 568084 w 1842380"/>
                <a:gd name="connsiteY16776" fmla="*/ 905984 h 1847704"/>
                <a:gd name="connsiteX16777" fmla="*/ 568084 w 1842380"/>
                <a:gd name="connsiteY16777" fmla="*/ 955504 h 1847704"/>
                <a:gd name="connsiteX16778" fmla="*/ 547849 w 1842380"/>
                <a:gd name="connsiteY16778" fmla="*/ 951245 h 1847704"/>
                <a:gd name="connsiteX16779" fmla="*/ 546784 w 1842380"/>
                <a:gd name="connsiteY16779" fmla="*/ 948050 h 1847704"/>
                <a:gd name="connsiteX16780" fmla="*/ 544654 w 1842380"/>
                <a:gd name="connsiteY16780" fmla="*/ 938998 h 1847704"/>
                <a:gd name="connsiteX16781" fmla="*/ 544654 w 1842380"/>
                <a:gd name="connsiteY16781" fmla="*/ 962427 h 1847704"/>
                <a:gd name="connsiteX16782" fmla="*/ 550512 w 1842380"/>
                <a:gd name="connsiteY16782" fmla="*/ 961362 h 1847704"/>
                <a:gd name="connsiteX16783" fmla="*/ 568616 w 1842380"/>
                <a:gd name="connsiteY16783" fmla="*/ 962427 h 1847704"/>
                <a:gd name="connsiteX16784" fmla="*/ 568616 w 1842380"/>
                <a:gd name="connsiteY16784" fmla="*/ 955504 h 1847704"/>
                <a:gd name="connsiteX16785" fmla="*/ 568084 w 1842380"/>
                <a:gd name="connsiteY16785" fmla="*/ 955504 h 1847704"/>
                <a:gd name="connsiteX16786" fmla="*/ 568084 w 1842380"/>
                <a:gd name="connsiteY16786" fmla="*/ 1021000 h 1847704"/>
                <a:gd name="connsiteX16787" fmla="*/ 568084 w 1842380"/>
                <a:gd name="connsiteY16787" fmla="*/ 1036974 h 1847704"/>
                <a:gd name="connsiteX16788" fmla="*/ 565954 w 1842380"/>
                <a:gd name="connsiteY16788" fmla="*/ 1036974 h 1847704"/>
                <a:gd name="connsiteX16789" fmla="*/ 561694 w 1842380"/>
                <a:gd name="connsiteY16789" fmla="*/ 1035909 h 1847704"/>
                <a:gd name="connsiteX16790" fmla="*/ 558499 w 1842380"/>
                <a:gd name="connsiteY16790" fmla="*/ 1035909 h 1847704"/>
                <a:gd name="connsiteX16791" fmla="*/ 554239 w 1842380"/>
                <a:gd name="connsiteY16791" fmla="*/ 1034844 h 1847704"/>
                <a:gd name="connsiteX16792" fmla="*/ 552109 w 1842380"/>
                <a:gd name="connsiteY16792" fmla="*/ 1034844 h 1847704"/>
                <a:gd name="connsiteX16793" fmla="*/ 548914 w 1842380"/>
                <a:gd name="connsiteY16793" fmla="*/ 1033779 h 1847704"/>
                <a:gd name="connsiteX16794" fmla="*/ 545187 w 1842380"/>
                <a:gd name="connsiteY16794" fmla="*/ 1033779 h 1847704"/>
                <a:gd name="connsiteX16795" fmla="*/ 544122 w 1842380"/>
                <a:gd name="connsiteY16795" fmla="*/ 1032714 h 1847704"/>
                <a:gd name="connsiteX16796" fmla="*/ 544122 w 1842380"/>
                <a:gd name="connsiteY16796" fmla="*/ 1022597 h 1847704"/>
                <a:gd name="connsiteX16797" fmla="*/ 546252 w 1842380"/>
                <a:gd name="connsiteY16797" fmla="*/ 1021532 h 1847704"/>
                <a:gd name="connsiteX16798" fmla="*/ 549447 w 1842380"/>
                <a:gd name="connsiteY16798" fmla="*/ 1020467 h 1847704"/>
                <a:gd name="connsiteX16799" fmla="*/ 552642 w 1842380"/>
                <a:gd name="connsiteY16799" fmla="*/ 1019402 h 1847704"/>
                <a:gd name="connsiteX16800" fmla="*/ 555837 w 1842380"/>
                <a:gd name="connsiteY16800" fmla="*/ 1019402 h 1847704"/>
                <a:gd name="connsiteX16801" fmla="*/ 560096 w 1842380"/>
                <a:gd name="connsiteY16801" fmla="*/ 1019402 h 1847704"/>
                <a:gd name="connsiteX16802" fmla="*/ 564356 w 1842380"/>
                <a:gd name="connsiteY16802" fmla="*/ 1020467 h 1847704"/>
                <a:gd name="connsiteX16803" fmla="*/ 568084 w 1842380"/>
                <a:gd name="connsiteY16803" fmla="*/ 1021000 h 1847704"/>
                <a:gd name="connsiteX16804" fmla="*/ 568084 w 1842380"/>
                <a:gd name="connsiteY16804" fmla="*/ 1021000 h 1847704"/>
                <a:gd name="connsiteX16805" fmla="*/ 568084 w 1842380"/>
                <a:gd name="connsiteY16805" fmla="*/ 1044429 h 1847704"/>
                <a:gd name="connsiteX16806" fmla="*/ 568084 w 1842380"/>
                <a:gd name="connsiteY16806" fmla="*/ 1069455 h 1847704"/>
                <a:gd name="connsiteX16807" fmla="*/ 564889 w 1842380"/>
                <a:gd name="connsiteY16807" fmla="*/ 1072650 h 1847704"/>
                <a:gd name="connsiteX16808" fmla="*/ 561694 w 1842380"/>
                <a:gd name="connsiteY16808" fmla="*/ 1075845 h 1847704"/>
                <a:gd name="connsiteX16809" fmla="*/ 559564 w 1842380"/>
                <a:gd name="connsiteY16809" fmla="*/ 1077975 h 1847704"/>
                <a:gd name="connsiteX16810" fmla="*/ 556369 w 1842380"/>
                <a:gd name="connsiteY16810" fmla="*/ 1081170 h 1847704"/>
                <a:gd name="connsiteX16811" fmla="*/ 555304 w 1842380"/>
                <a:gd name="connsiteY16811" fmla="*/ 1083300 h 1847704"/>
                <a:gd name="connsiteX16812" fmla="*/ 554239 w 1842380"/>
                <a:gd name="connsiteY16812" fmla="*/ 1083300 h 1847704"/>
                <a:gd name="connsiteX16813" fmla="*/ 554239 w 1842380"/>
                <a:gd name="connsiteY16813" fmla="*/ 1085430 h 1847704"/>
                <a:gd name="connsiteX16814" fmla="*/ 554239 w 1842380"/>
                <a:gd name="connsiteY16814" fmla="*/ 1086495 h 1847704"/>
                <a:gd name="connsiteX16815" fmla="*/ 556369 w 1842380"/>
                <a:gd name="connsiteY16815" fmla="*/ 1089689 h 1847704"/>
                <a:gd name="connsiteX16816" fmla="*/ 559564 w 1842380"/>
                <a:gd name="connsiteY16816" fmla="*/ 1091819 h 1847704"/>
                <a:gd name="connsiteX16817" fmla="*/ 560629 w 1842380"/>
                <a:gd name="connsiteY16817" fmla="*/ 1095014 h 1847704"/>
                <a:gd name="connsiteX16818" fmla="*/ 561694 w 1842380"/>
                <a:gd name="connsiteY16818" fmla="*/ 1097144 h 1847704"/>
                <a:gd name="connsiteX16819" fmla="*/ 562759 w 1842380"/>
                <a:gd name="connsiteY16819" fmla="*/ 1098209 h 1847704"/>
                <a:gd name="connsiteX16820" fmla="*/ 564889 w 1842380"/>
                <a:gd name="connsiteY16820" fmla="*/ 1101404 h 1847704"/>
                <a:gd name="connsiteX16821" fmla="*/ 567019 w 1842380"/>
                <a:gd name="connsiteY16821" fmla="*/ 1104599 h 1847704"/>
                <a:gd name="connsiteX16822" fmla="*/ 568084 w 1842380"/>
                <a:gd name="connsiteY16822" fmla="*/ 1104599 h 1847704"/>
                <a:gd name="connsiteX16823" fmla="*/ 568084 w 1842380"/>
                <a:gd name="connsiteY16823" fmla="*/ 1163172 h 1847704"/>
                <a:gd name="connsiteX16824" fmla="*/ 567019 w 1842380"/>
                <a:gd name="connsiteY16824" fmla="*/ 1162107 h 1847704"/>
                <a:gd name="connsiteX16825" fmla="*/ 565954 w 1842380"/>
                <a:gd name="connsiteY16825" fmla="*/ 1162107 h 1847704"/>
                <a:gd name="connsiteX16826" fmla="*/ 564889 w 1842380"/>
                <a:gd name="connsiteY16826" fmla="*/ 1159977 h 1847704"/>
                <a:gd name="connsiteX16827" fmla="*/ 563824 w 1842380"/>
                <a:gd name="connsiteY16827" fmla="*/ 1159977 h 1847704"/>
                <a:gd name="connsiteX16828" fmla="*/ 561694 w 1842380"/>
                <a:gd name="connsiteY16828" fmla="*/ 1158912 h 1847704"/>
                <a:gd name="connsiteX16829" fmla="*/ 560629 w 1842380"/>
                <a:gd name="connsiteY16829" fmla="*/ 1157847 h 1847704"/>
                <a:gd name="connsiteX16830" fmla="*/ 559564 w 1842380"/>
                <a:gd name="connsiteY16830" fmla="*/ 1156782 h 1847704"/>
                <a:gd name="connsiteX16831" fmla="*/ 557434 w 1842380"/>
                <a:gd name="connsiteY16831" fmla="*/ 1156782 h 1847704"/>
                <a:gd name="connsiteX16832" fmla="*/ 554239 w 1842380"/>
                <a:gd name="connsiteY16832" fmla="*/ 1156782 h 1847704"/>
                <a:gd name="connsiteX16833" fmla="*/ 553174 w 1842380"/>
                <a:gd name="connsiteY16833" fmla="*/ 1156782 h 1847704"/>
                <a:gd name="connsiteX16834" fmla="*/ 551044 w 1842380"/>
                <a:gd name="connsiteY16834" fmla="*/ 1156782 h 1847704"/>
                <a:gd name="connsiteX16835" fmla="*/ 548914 w 1842380"/>
                <a:gd name="connsiteY16835" fmla="*/ 1156782 h 1847704"/>
                <a:gd name="connsiteX16836" fmla="*/ 547849 w 1842380"/>
                <a:gd name="connsiteY16836" fmla="*/ 1157847 h 1847704"/>
                <a:gd name="connsiteX16837" fmla="*/ 545719 w 1842380"/>
                <a:gd name="connsiteY16837" fmla="*/ 1158912 h 1847704"/>
                <a:gd name="connsiteX16838" fmla="*/ 545719 w 1842380"/>
                <a:gd name="connsiteY16838" fmla="*/ 1125366 h 1847704"/>
                <a:gd name="connsiteX16839" fmla="*/ 547849 w 1842380"/>
                <a:gd name="connsiteY16839" fmla="*/ 1127495 h 1847704"/>
                <a:gd name="connsiteX16840" fmla="*/ 549979 w 1842380"/>
                <a:gd name="connsiteY16840" fmla="*/ 1129625 h 1847704"/>
                <a:gd name="connsiteX16841" fmla="*/ 552109 w 1842380"/>
                <a:gd name="connsiteY16841" fmla="*/ 1130690 h 1847704"/>
                <a:gd name="connsiteX16842" fmla="*/ 556369 w 1842380"/>
                <a:gd name="connsiteY16842" fmla="*/ 1130690 h 1847704"/>
                <a:gd name="connsiteX16843" fmla="*/ 560629 w 1842380"/>
                <a:gd name="connsiteY16843" fmla="*/ 1129625 h 1847704"/>
                <a:gd name="connsiteX16844" fmla="*/ 561694 w 1842380"/>
                <a:gd name="connsiteY16844" fmla="*/ 1128560 h 1847704"/>
                <a:gd name="connsiteX16845" fmla="*/ 562759 w 1842380"/>
                <a:gd name="connsiteY16845" fmla="*/ 1127495 h 1847704"/>
                <a:gd name="connsiteX16846" fmla="*/ 563824 w 1842380"/>
                <a:gd name="connsiteY16846" fmla="*/ 1125366 h 1847704"/>
                <a:gd name="connsiteX16847" fmla="*/ 562759 w 1842380"/>
                <a:gd name="connsiteY16847" fmla="*/ 1123236 h 1847704"/>
                <a:gd name="connsiteX16848" fmla="*/ 562759 w 1842380"/>
                <a:gd name="connsiteY16848" fmla="*/ 1122171 h 1847704"/>
                <a:gd name="connsiteX16849" fmla="*/ 561694 w 1842380"/>
                <a:gd name="connsiteY16849" fmla="*/ 1118976 h 1847704"/>
                <a:gd name="connsiteX16850" fmla="*/ 559564 w 1842380"/>
                <a:gd name="connsiteY16850" fmla="*/ 1116846 h 1847704"/>
                <a:gd name="connsiteX16851" fmla="*/ 556369 w 1842380"/>
                <a:gd name="connsiteY16851" fmla="*/ 1115781 h 1847704"/>
                <a:gd name="connsiteX16852" fmla="*/ 555304 w 1842380"/>
                <a:gd name="connsiteY16852" fmla="*/ 1113651 h 1847704"/>
                <a:gd name="connsiteX16853" fmla="*/ 553174 w 1842380"/>
                <a:gd name="connsiteY16853" fmla="*/ 1112586 h 1847704"/>
                <a:gd name="connsiteX16854" fmla="*/ 552109 w 1842380"/>
                <a:gd name="connsiteY16854" fmla="*/ 1110456 h 1847704"/>
                <a:gd name="connsiteX16855" fmla="*/ 549979 w 1842380"/>
                <a:gd name="connsiteY16855" fmla="*/ 1108326 h 1847704"/>
                <a:gd name="connsiteX16856" fmla="*/ 548914 w 1842380"/>
                <a:gd name="connsiteY16856" fmla="*/ 1106196 h 1847704"/>
                <a:gd name="connsiteX16857" fmla="*/ 546784 w 1842380"/>
                <a:gd name="connsiteY16857" fmla="*/ 1104066 h 1847704"/>
                <a:gd name="connsiteX16858" fmla="*/ 545719 w 1842380"/>
                <a:gd name="connsiteY16858" fmla="*/ 1103001 h 1847704"/>
                <a:gd name="connsiteX16859" fmla="*/ 545719 w 1842380"/>
                <a:gd name="connsiteY16859" fmla="*/ 1067858 h 1847704"/>
                <a:gd name="connsiteX16860" fmla="*/ 548914 w 1842380"/>
                <a:gd name="connsiteY16860" fmla="*/ 1066793 h 1847704"/>
                <a:gd name="connsiteX16861" fmla="*/ 551044 w 1842380"/>
                <a:gd name="connsiteY16861" fmla="*/ 1064663 h 1847704"/>
                <a:gd name="connsiteX16862" fmla="*/ 554239 w 1842380"/>
                <a:gd name="connsiteY16862" fmla="*/ 1061468 h 1847704"/>
                <a:gd name="connsiteX16863" fmla="*/ 556369 w 1842380"/>
                <a:gd name="connsiteY16863" fmla="*/ 1059338 h 1847704"/>
                <a:gd name="connsiteX16864" fmla="*/ 559564 w 1842380"/>
                <a:gd name="connsiteY16864" fmla="*/ 1057208 h 1847704"/>
                <a:gd name="connsiteX16865" fmla="*/ 562759 w 1842380"/>
                <a:gd name="connsiteY16865" fmla="*/ 1054013 h 1847704"/>
                <a:gd name="connsiteX16866" fmla="*/ 563824 w 1842380"/>
                <a:gd name="connsiteY16866" fmla="*/ 1051883 h 1847704"/>
                <a:gd name="connsiteX16867" fmla="*/ 565954 w 1842380"/>
                <a:gd name="connsiteY16867" fmla="*/ 1049753 h 1847704"/>
                <a:gd name="connsiteX16868" fmla="*/ 568084 w 1842380"/>
                <a:gd name="connsiteY16868" fmla="*/ 1044429 h 1847704"/>
                <a:gd name="connsiteX16869" fmla="*/ 568084 w 1842380"/>
                <a:gd name="connsiteY16869" fmla="*/ 1044429 h 1847704"/>
                <a:gd name="connsiteX16870" fmla="*/ 568084 w 1842380"/>
                <a:gd name="connsiteY16870" fmla="*/ 1044429 h 1847704"/>
                <a:gd name="connsiteX16871" fmla="*/ 568084 w 1842380"/>
                <a:gd name="connsiteY16871" fmla="*/ 1250498 h 1847704"/>
                <a:gd name="connsiteX16872" fmla="*/ 568084 w 1842380"/>
                <a:gd name="connsiteY16872" fmla="*/ 1260615 h 1847704"/>
                <a:gd name="connsiteX16873" fmla="*/ 563824 w 1842380"/>
                <a:gd name="connsiteY16873" fmla="*/ 1262745 h 1847704"/>
                <a:gd name="connsiteX16874" fmla="*/ 568084 w 1842380"/>
                <a:gd name="connsiteY16874" fmla="*/ 1268603 h 1847704"/>
                <a:gd name="connsiteX16875" fmla="*/ 568084 w 1842380"/>
                <a:gd name="connsiteY16875" fmla="*/ 1306941 h 1847704"/>
                <a:gd name="connsiteX16876" fmla="*/ 568084 w 1842380"/>
                <a:gd name="connsiteY16876" fmla="*/ 1340487 h 1847704"/>
                <a:gd name="connsiteX16877" fmla="*/ 568084 w 1842380"/>
                <a:gd name="connsiteY16877" fmla="*/ 1355397 h 1847704"/>
                <a:gd name="connsiteX16878" fmla="*/ 555837 w 1842380"/>
                <a:gd name="connsiteY16878" fmla="*/ 1339422 h 1847704"/>
                <a:gd name="connsiteX16879" fmla="*/ 549979 w 1842380"/>
                <a:gd name="connsiteY16879" fmla="*/ 1336228 h 1847704"/>
                <a:gd name="connsiteX16880" fmla="*/ 544122 w 1842380"/>
                <a:gd name="connsiteY16880" fmla="*/ 1333033 h 1847704"/>
                <a:gd name="connsiteX16881" fmla="*/ 544122 w 1842380"/>
                <a:gd name="connsiteY16881" fmla="*/ 1320786 h 1847704"/>
                <a:gd name="connsiteX16882" fmla="*/ 551044 w 1842380"/>
                <a:gd name="connsiteY16882" fmla="*/ 1326643 h 1847704"/>
                <a:gd name="connsiteX16883" fmla="*/ 551044 w 1842380"/>
                <a:gd name="connsiteY16883" fmla="*/ 1326643 h 1847704"/>
                <a:gd name="connsiteX16884" fmla="*/ 552109 w 1842380"/>
                <a:gd name="connsiteY16884" fmla="*/ 1326643 h 1847704"/>
                <a:gd name="connsiteX16885" fmla="*/ 561161 w 1842380"/>
                <a:gd name="connsiteY16885" fmla="*/ 1279252 h 1847704"/>
                <a:gd name="connsiteX16886" fmla="*/ 544122 w 1842380"/>
                <a:gd name="connsiteY16886" fmla="*/ 1257953 h 1847704"/>
                <a:gd name="connsiteX16887" fmla="*/ 544122 w 1842380"/>
                <a:gd name="connsiteY16887" fmla="*/ 1246771 h 1847704"/>
                <a:gd name="connsiteX16888" fmla="*/ 558499 w 1842380"/>
                <a:gd name="connsiteY16888" fmla="*/ 1259018 h 1847704"/>
                <a:gd name="connsiteX16889" fmla="*/ 565421 w 1842380"/>
                <a:gd name="connsiteY16889" fmla="*/ 1254758 h 1847704"/>
                <a:gd name="connsiteX16890" fmla="*/ 568084 w 1842380"/>
                <a:gd name="connsiteY16890" fmla="*/ 1250498 h 1847704"/>
                <a:gd name="connsiteX16891" fmla="*/ 568084 w 1842380"/>
                <a:gd name="connsiteY16891" fmla="*/ 1250498 h 1847704"/>
                <a:gd name="connsiteX16892" fmla="*/ 568084 w 1842380"/>
                <a:gd name="connsiteY16892" fmla="*/ 1664768 h 1847704"/>
                <a:gd name="connsiteX16893" fmla="*/ 568084 w 1842380"/>
                <a:gd name="connsiteY16893" fmla="*/ 1769666 h 1847704"/>
                <a:gd name="connsiteX16894" fmla="*/ 567019 w 1842380"/>
                <a:gd name="connsiteY16894" fmla="*/ 1769666 h 1847704"/>
                <a:gd name="connsiteX16895" fmla="*/ 544654 w 1842380"/>
                <a:gd name="connsiteY16895" fmla="*/ 1763809 h 1847704"/>
                <a:gd name="connsiteX16896" fmla="*/ 544654 w 1842380"/>
                <a:gd name="connsiteY16896" fmla="*/ 1746769 h 1847704"/>
                <a:gd name="connsiteX16897" fmla="*/ 562759 w 1842380"/>
                <a:gd name="connsiteY16897" fmla="*/ 1752627 h 1847704"/>
                <a:gd name="connsiteX16898" fmla="*/ 562759 w 1842380"/>
                <a:gd name="connsiteY16898" fmla="*/ 1752627 h 1847704"/>
                <a:gd name="connsiteX16899" fmla="*/ 564889 w 1842380"/>
                <a:gd name="connsiteY16899" fmla="*/ 1752627 h 1847704"/>
                <a:gd name="connsiteX16900" fmla="*/ 551577 w 1842380"/>
                <a:gd name="connsiteY16900" fmla="*/ 1673820 h 1847704"/>
                <a:gd name="connsiteX16901" fmla="*/ 544654 w 1842380"/>
                <a:gd name="connsiteY16901" fmla="*/ 1665833 h 1847704"/>
                <a:gd name="connsiteX16902" fmla="*/ 544654 w 1842380"/>
                <a:gd name="connsiteY16902" fmla="*/ 1645598 h 1847704"/>
                <a:gd name="connsiteX16903" fmla="*/ 564889 w 1842380"/>
                <a:gd name="connsiteY16903" fmla="*/ 1663703 h 1847704"/>
                <a:gd name="connsiteX16904" fmla="*/ 568084 w 1842380"/>
                <a:gd name="connsiteY16904" fmla="*/ 1664768 h 1847704"/>
                <a:gd name="connsiteX16905" fmla="*/ 568084 w 1842380"/>
                <a:gd name="connsiteY16905" fmla="*/ 1664768 h 1847704"/>
                <a:gd name="connsiteX16906" fmla="*/ 544122 w 1842380"/>
                <a:gd name="connsiteY16906" fmla="*/ 710031 h 1847704"/>
                <a:gd name="connsiteX16907" fmla="*/ 545187 w 1842380"/>
                <a:gd name="connsiteY16907" fmla="*/ 706836 h 1847704"/>
                <a:gd name="connsiteX16908" fmla="*/ 546252 w 1842380"/>
                <a:gd name="connsiteY16908" fmla="*/ 702577 h 1847704"/>
                <a:gd name="connsiteX16909" fmla="*/ 545187 w 1842380"/>
                <a:gd name="connsiteY16909" fmla="*/ 696719 h 1847704"/>
                <a:gd name="connsiteX16910" fmla="*/ 544122 w 1842380"/>
                <a:gd name="connsiteY16910" fmla="*/ 696719 h 1847704"/>
                <a:gd name="connsiteX16911" fmla="*/ 544122 w 1842380"/>
                <a:gd name="connsiteY16911" fmla="*/ 710031 h 1847704"/>
                <a:gd name="connsiteX16912" fmla="*/ 544122 w 1842380"/>
                <a:gd name="connsiteY16912" fmla="*/ 84368 h 1847704"/>
                <a:gd name="connsiteX16913" fmla="*/ 544122 w 1842380"/>
                <a:gd name="connsiteY16913" fmla="*/ 101407 h 1847704"/>
                <a:gd name="connsiteX16914" fmla="*/ 539862 w 1842380"/>
                <a:gd name="connsiteY16914" fmla="*/ 103537 h 1847704"/>
                <a:gd name="connsiteX16915" fmla="*/ 539862 w 1842380"/>
                <a:gd name="connsiteY16915" fmla="*/ 86497 h 1847704"/>
                <a:gd name="connsiteX16916" fmla="*/ 544122 w 1842380"/>
                <a:gd name="connsiteY16916" fmla="*/ 84368 h 1847704"/>
                <a:gd name="connsiteX16917" fmla="*/ 544122 w 1842380"/>
                <a:gd name="connsiteY16917" fmla="*/ 84368 h 1847704"/>
                <a:gd name="connsiteX16918" fmla="*/ 544122 w 1842380"/>
                <a:gd name="connsiteY16918" fmla="*/ 130161 h 1847704"/>
                <a:gd name="connsiteX16919" fmla="*/ 544122 w 1842380"/>
                <a:gd name="connsiteY16919" fmla="*/ 153590 h 1847704"/>
                <a:gd name="connsiteX16920" fmla="*/ 539862 w 1842380"/>
                <a:gd name="connsiteY16920" fmla="*/ 149330 h 1847704"/>
                <a:gd name="connsiteX16921" fmla="*/ 539862 w 1842380"/>
                <a:gd name="connsiteY16921" fmla="*/ 128031 h 1847704"/>
                <a:gd name="connsiteX16922" fmla="*/ 544122 w 1842380"/>
                <a:gd name="connsiteY16922" fmla="*/ 130161 h 1847704"/>
                <a:gd name="connsiteX16923" fmla="*/ 544122 w 1842380"/>
                <a:gd name="connsiteY16923" fmla="*/ 130161 h 1847704"/>
                <a:gd name="connsiteX16924" fmla="*/ 544122 w 1842380"/>
                <a:gd name="connsiteY16924" fmla="*/ 184474 h 1847704"/>
                <a:gd name="connsiteX16925" fmla="*/ 544122 w 1842380"/>
                <a:gd name="connsiteY16925" fmla="*/ 202578 h 1847704"/>
                <a:gd name="connsiteX16926" fmla="*/ 539862 w 1842380"/>
                <a:gd name="connsiteY16926" fmla="*/ 203643 h 1847704"/>
                <a:gd name="connsiteX16927" fmla="*/ 539862 w 1842380"/>
                <a:gd name="connsiteY16927" fmla="*/ 186604 h 1847704"/>
                <a:gd name="connsiteX16928" fmla="*/ 544122 w 1842380"/>
                <a:gd name="connsiteY16928" fmla="*/ 184474 h 1847704"/>
                <a:gd name="connsiteX16929" fmla="*/ 544122 w 1842380"/>
                <a:gd name="connsiteY16929" fmla="*/ 184474 h 1847704"/>
                <a:gd name="connsiteX16930" fmla="*/ 544122 w 1842380"/>
                <a:gd name="connsiteY16930" fmla="*/ 535910 h 1847704"/>
                <a:gd name="connsiteX16931" fmla="*/ 544122 w 1842380"/>
                <a:gd name="connsiteY16931" fmla="*/ 548157 h 1847704"/>
                <a:gd name="connsiteX16932" fmla="*/ 539862 w 1842380"/>
                <a:gd name="connsiteY16932" fmla="*/ 551352 h 1847704"/>
                <a:gd name="connsiteX16933" fmla="*/ 539862 w 1842380"/>
                <a:gd name="connsiteY16933" fmla="*/ 539105 h 1847704"/>
                <a:gd name="connsiteX16934" fmla="*/ 544122 w 1842380"/>
                <a:gd name="connsiteY16934" fmla="*/ 535910 h 1847704"/>
                <a:gd name="connsiteX16935" fmla="*/ 544122 w 1842380"/>
                <a:gd name="connsiteY16935" fmla="*/ 535910 h 1847704"/>
                <a:gd name="connsiteX16936" fmla="*/ 544122 w 1842380"/>
                <a:gd name="connsiteY16936" fmla="*/ 565197 h 1847704"/>
                <a:gd name="connsiteX16937" fmla="*/ 544122 w 1842380"/>
                <a:gd name="connsiteY16937" fmla="*/ 576379 h 1847704"/>
                <a:gd name="connsiteX16938" fmla="*/ 539862 w 1842380"/>
                <a:gd name="connsiteY16938" fmla="*/ 575314 h 1847704"/>
                <a:gd name="connsiteX16939" fmla="*/ 539862 w 1842380"/>
                <a:gd name="connsiteY16939" fmla="*/ 564132 h 1847704"/>
                <a:gd name="connsiteX16940" fmla="*/ 544122 w 1842380"/>
                <a:gd name="connsiteY16940" fmla="*/ 565197 h 1847704"/>
                <a:gd name="connsiteX16941" fmla="*/ 544122 w 1842380"/>
                <a:gd name="connsiteY16941" fmla="*/ 565197 h 1847704"/>
                <a:gd name="connsiteX16942" fmla="*/ 544122 w 1842380"/>
                <a:gd name="connsiteY16942" fmla="*/ 603003 h 1847704"/>
                <a:gd name="connsiteX16943" fmla="*/ 544122 w 1842380"/>
                <a:gd name="connsiteY16943" fmla="*/ 626432 h 1847704"/>
                <a:gd name="connsiteX16944" fmla="*/ 539862 w 1842380"/>
                <a:gd name="connsiteY16944" fmla="*/ 633354 h 1847704"/>
                <a:gd name="connsiteX16945" fmla="*/ 539862 w 1842380"/>
                <a:gd name="connsiteY16945" fmla="*/ 616315 h 1847704"/>
                <a:gd name="connsiteX16946" fmla="*/ 540927 w 1842380"/>
                <a:gd name="connsiteY16946" fmla="*/ 614185 h 1847704"/>
                <a:gd name="connsiteX16947" fmla="*/ 539862 w 1842380"/>
                <a:gd name="connsiteY16947" fmla="*/ 614185 h 1847704"/>
                <a:gd name="connsiteX16948" fmla="*/ 539862 w 1842380"/>
                <a:gd name="connsiteY16948" fmla="*/ 603003 h 1847704"/>
                <a:gd name="connsiteX16949" fmla="*/ 544122 w 1842380"/>
                <a:gd name="connsiteY16949" fmla="*/ 603003 h 1847704"/>
                <a:gd name="connsiteX16950" fmla="*/ 544122 w 1842380"/>
                <a:gd name="connsiteY16950" fmla="*/ 603003 h 1847704"/>
                <a:gd name="connsiteX16951" fmla="*/ 544122 w 1842380"/>
                <a:gd name="connsiteY16951" fmla="*/ 696719 h 1847704"/>
                <a:gd name="connsiteX16952" fmla="*/ 544122 w 1842380"/>
                <a:gd name="connsiteY16952" fmla="*/ 710031 h 1847704"/>
                <a:gd name="connsiteX16953" fmla="*/ 544122 w 1842380"/>
                <a:gd name="connsiteY16953" fmla="*/ 712161 h 1847704"/>
                <a:gd name="connsiteX16954" fmla="*/ 543057 w 1842380"/>
                <a:gd name="connsiteY16954" fmla="*/ 716421 h 1847704"/>
                <a:gd name="connsiteX16955" fmla="*/ 539862 w 1842380"/>
                <a:gd name="connsiteY16955" fmla="*/ 720681 h 1847704"/>
                <a:gd name="connsiteX16956" fmla="*/ 539862 w 1842380"/>
                <a:gd name="connsiteY16956" fmla="*/ 694589 h 1847704"/>
                <a:gd name="connsiteX16957" fmla="*/ 544122 w 1842380"/>
                <a:gd name="connsiteY16957" fmla="*/ 696719 h 1847704"/>
                <a:gd name="connsiteX16958" fmla="*/ 544122 w 1842380"/>
                <a:gd name="connsiteY16958" fmla="*/ 696719 h 1847704"/>
                <a:gd name="connsiteX16959" fmla="*/ 544122 w 1842380"/>
                <a:gd name="connsiteY16959" fmla="*/ 736123 h 1847704"/>
                <a:gd name="connsiteX16960" fmla="*/ 544122 w 1842380"/>
                <a:gd name="connsiteY16960" fmla="*/ 777656 h 1847704"/>
                <a:gd name="connsiteX16961" fmla="*/ 544122 w 1842380"/>
                <a:gd name="connsiteY16961" fmla="*/ 777656 h 1847704"/>
                <a:gd name="connsiteX16962" fmla="*/ 540927 w 1842380"/>
                <a:gd name="connsiteY16962" fmla="*/ 778721 h 1847704"/>
                <a:gd name="connsiteX16963" fmla="*/ 540927 w 1842380"/>
                <a:gd name="connsiteY16963" fmla="*/ 781916 h 1847704"/>
                <a:gd name="connsiteX16964" fmla="*/ 540927 w 1842380"/>
                <a:gd name="connsiteY16964" fmla="*/ 786176 h 1847704"/>
                <a:gd name="connsiteX16965" fmla="*/ 541992 w 1842380"/>
                <a:gd name="connsiteY16965" fmla="*/ 790436 h 1847704"/>
                <a:gd name="connsiteX16966" fmla="*/ 544122 w 1842380"/>
                <a:gd name="connsiteY16966" fmla="*/ 792566 h 1847704"/>
                <a:gd name="connsiteX16967" fmla="*/ 544122 w 1842380"/>
                <a:gd name="connsiteY16967" fmla="*/ 792566 h 1847704"/>
                <a:gd name="connsiteX16968" fmla="*/ 544122 w 1842380"/>
                <a:gd name="connsiteY16968" fmla="*/ 805878 h 1847704"/>
                <a:gd name="connsiteX16969" fmla="*/ 540927 w 1842380"/>
                <a:gd name="connsiteY16969" fmla="*/ 805878 h 1847704"/>
                <a:gd name="connsiteX16970" fmla="*/ 539862 w 1842380"/>
                <a:gd name="connsiteY16970" fmla="*/ 805878 h 1847704"/>
                <a:gd name="connsiteX16971" fmla="*/ 539862 w 1842380"/>
                <a:gd name="connsiteY16971" fmla="*/ 736123 h 1847704"/>
                <a:gd name="connsiteX16972" fmla="*/ 540927 w 1842380"/>
                <a:gd name="connsiteY16972" fmla="*/ 736123 h 1847704"/>
                <a:gd name="connsiteX16973" fmla="*/ 544122 w 1842380"/>
                <a:gd name="connsiteY16973" fmla="*/ 736123 h 1847704"/>
                <a:gd name="connsiteX16974" fmla="*/ 544122 w 1842380"/>
                <a:gd name="connsiteY16974" fmla="*/ 736123 h 1847704"/>
                <a:gd name="connsiteX16975" fmla="*/ 544122 w 1842380"/>
                <a:gd name="connsiteY16975" fmla="*/ 834099 h 1847704"/>
                <a:gd name="connsiteX16976" fmla="*/ 544122 w 1842380"/>
                <a:gd name="connsiteY16976" fmla="*/ 879360 h 1847704"/>
                <a:gd name="connsiteX16977" fmla="*/ 541992 w 1842380"/>
                <a:gd name="connsiteY16977" fmla="*/ 880425 h 1847704"/>
                <a:gd name="connsiteX16978" fmla="*/ 539862 w 1842380"/>
                <a:gd name="connsiteY16978" fmla="*/ 880425 h 1847704"/>
                <a:gd name="connsiteX16979" fmla="*/ 539862 w 1842380"/>
                <a:gd name="connsiteY16979" fmla="*/ 833034 h 1847704"/>
                <a:gd name="connsiteX16980" fmla="*/ 540927 w 1842380"/>
                <a:gd name="connsiteY16980" fmla="*/ 833034 h 1847704"/>
                <a:gd name="connsiteX16981" fmla="*/ 544122 w 1842380"/>
                <a:gd name="connsiteY16981" fmla="*/ 834099 h 1847704"/>
                <a:gd name="connsiteX16982" fmla="*/ 544122 w 1842380"/>
                <a:gd name="connsiteY16982" fmla="*/ 834099 h 1847704"/>
                <a:gd name="connsiteX16983" fmla="*/ 544122 w 1842380"/>
                <a:gd name="connsiteY16983" fmla="*/ 905984 h 1847704"/>
                <a:gd name="connsiteX16984" fmla="*/ 544122 w 1842380"/>
                <a:gd name="connsiteY16984" fmla="*/ 911841 h 1847704"/>
                <a:gd name="connsiteX16985" fmla="*/ 539862 w 1842380"/>
                <a:gd name="connsiteY16985" fmla="*/ 912906 h 1847704"/>
                <a:gd name="connsiteX16986" fmla="*/ 539862 w 1842380"/>
                <a:gd name="connsiteY16986" fmla="*/ 905984 h 1847704"/>
                <a:gd name="connsiteX16987" fmla="*/ 544122 w 1842380"/>
                <a:gd name="connsiteY16987" fmla="*/ 905984 h 1847704"/>
                <a:gd name="connsiteX16988" fmla="*/ 544122 w 1842380"/>
                <a:gd name="connsiteY16988" fmla="*/ 905984 h 1847704"/>
                <a:gd name="connsiteX16989" fmla="*/ 544122 w 1842380"/>
                <a:gd name="connsiteY16989" fmla="*/ 938998 h 1847704"/>
                <a:gd name="connsiteX16990" fmla="*/ 544122 w 1842380"/>
                <a:gd name="connsiteY16990" fmla="*/ 962427 h 1847704"/>
                <a:gd name="connsiteX16991" fmla="*/ 539862 w 1842380"/>
                <a:gd name="connsiteY16991" fmla="*/ 962427 h 1847704"/>
                <a:gd name="connsiteX16992" fmla="*/ 539862 w 1842380"/>
                <a:gd name="connsiteY16992" fmla="*/ 955504 h 1847704"/>
                <a:gd name="connsiteX16993" fmla="*/ 543057 w 1842380"/>
                <a:gd name="connsiteY16993" fmla="*/ 955504 h 1847704"/>
                <a:gd name="connsiteX16994" fmla="*/ 539862 w 1842380"/>
                <a:gd name="connsiteY16994" fmla="*/ 949647 h 1847704"/>
                <a:gd name="connsiteX16995" fmla="*/ 539862 w 1842380"/>
                <a:gd name="connsiteY16995" fmla="*/ 917166 h 1847704"/>
                <a:gd name="connsiteX16996" fmla="*/ 544122 w 1842380"/>
                <a:gd name="connsiteY16996" fmla="*/ 934205 h 1847704"/>
                <a:gd name="connsiteX16997" fmla="*/ 544122 w 1842380"/>
                <a:gd name="connsiteY16997" fmla="*/ 934205 h 1847704"/>
                <a:gd name="connsiteX16998" fmla="*/ 544122 w 1842380"/>
                <a:gd name="connsiteY16998" fmla="*/ 938998 h 1847704"/>
                <a:gd name="connsiteX16999" fmla="*/ 544122 w 1842380"/>
                <a:gd name="connsiteY16999" fmla="*/ 938998 h 1847704"/>
                <a:gd name="connsiteX17000" fmla="*/ 544122 w 1842380"/>
                <a:gd name="connsiteY17000" fmla="*/ 1022064 h 1847704"/>
                <a:gd name="connsiteX17001" fmla="*/ 544122 w 1842380"/>
                <a:gd name="connsiteY17001" fmla="*/ 1032182 h 1847704"/>
                <a:gd name="connsiteX17002" fmla="*/ 543057 w 1842380"/>
                <a:gd name="connsiteY17002" fmla="*/ 1031117 h 1847704"/>
                <a:gd name="connsiteX17003" fmla="*/ 540927 w 1842380"/>
                <a:gd name="connsiteY17003" fmla="*/ 1030052 h 1847704"/>
                <a:gd name="connsiteX17004" fmla="*/ 540927 w 1842380"/>
                <a:gd name="connsiteY17004" fmla="*/ 1028987 h 1847704"/>
                <a:gd name="connsiteX17005" fmla="*/ 541992 w 1842380"/>
                <a:gd name="connsiteY17005" fmla="*/ 1025792 h 1847704"/>
                <a:gd name="connsiteX17006" fmla="*/ 543057 w 1842380"/>
                <a:gd name="connsiteY17006" fmla="*/ 1023662 h 1847704"/>
                <a:gd name="connsiteX17007" fmla="*/ 544122 w 1842380"/>
                <a:gd name="connsiteY17007" fmla="*/ 1022064 h 1847704"/>
                <a:gd name="connsiteX17008" fmla="*/ 544122 w 1842380"/>
                <a:gd name="connsiteY17008" fmla="*/ 1022064 h 1847704"/>
                <a:gd name="connsiteX17009" fmla="*/ 544122 w 1842380"/>
                <a:gd name="connsiteY17009" fmla="*/ 1067325 h 1847704"/>
                <a:gd name="connsiteX17010" fmla="*/ 544122 w 1842380"/>
                <a:gd name="connsiteY17010" fmla="*/ 1102469 h 1847704"/>
                <a:gd name="connsiteX17011" fmla="*/ 544122 w 1842380"/>
                <a:gd name="connsiteY17011" fmla="*/ 1100872 h 1847704"/>
                <a:gd name="connsiteX17012" fmla="*/ 541992 w 1842380"/>
                <a:gd name="connsiteY17012" fmla="*/ 1100872 h 1847704"/>
                <a:gd name="connsiteX17013" fmla="*/ 539862 w 1842380"/>
                <a:gd name="connsiteY17013" fmla="*/ 1099807 h 1847704"/>
                <a:gd name="connsiteX17014" fmla="*/ 539862 w 1842380"/>
                <a:gd name="connsiteY17014" fmla="*/ 1068390 h 1847704"/>
                <a:gd name="connsiteX17015" fmla="*/ 540927 w 1842380"/>
                <a:gd name="connsiteY17015" fmla="*/ 1068390 h 1847704"/>
                <a:gd name="connsiteX17016" fmla="*/ 544122 w 1842380"/>
                <a:gd name="connsiteY17016" fmla="*/ 1068390 h 1847704"/>
                <a:gd name="connsiteX17017" fmla="*/ 544122 w 1842380"/>
                <a:gd name="connsiteY17017" fmla="*/ 1067325 h 1847704"/>
                <a:gd name="connsiteX17018" fmla="*/ 544122 w 1842380"/>
                <a:gd name="connsiteY17018" fmla="*/ 1067325 h 1847704"/>
                <a:gd name="connsiteX17019" fmla="*/ 544122 w 1842380"/>
                <a:gd name="connsiteY17019" fmla="*/ 1126963 h 1847704"/>
                <a:gd name="connsiteX17020" fmla="*/ 544122 w 1842380"/>
                <a:gd name="connsiteY17020" fmla="*/ 1160509 h 1847704"/>
                <a:gd name="connsiteX17021" fmla="*/ 544122 w 1842380"/>
                <a:gd name="connsiteY17021" fmla="*/ 1160509 h 1847704"/>
                <a:gd name="connsiteX17022" fmla="*/ 541992 w 1842380"/>
                <a:gd name="connsiteY17022" fmla="*/ 1161574 h 1847704"/>
                <a:gd name="connsiteX17023" fmla="*/ 539862 w 1842380"/>
                <a:gd name="connsiteY17023" fmla="*/ 1161574 h 1847704"/>
                <a:gd name="connsiteX17024" fmla="*/ 539862 w 1842380"/>
                <a:gd name="connsiteY17024" fmla="*/ 1124301 h 1847704"/>
                <a:gd name="connsiteX17025" fmla="*/ 540927 w 1842380"/>
                <a:gd name="connsiteY17025" fmla="*/ 1124301 h 1847704"/>
                <a:gd name="connsiteX17026" fmla="*/ 544122 w 1842380"/>
                <a:gd name="connsiteY17026" fmla="*/ 1125366 h 1847704"/>
                <a:gd name="connsiteX17027" fmla="*/ 544122 w 1842380"/>
                <a:gd name="connsiteY17027" fmla="*/ 1126963 h 1847704"/>
                <a:gd name="connsiteX17028" fmla="*/ 544122 w 1842380"/>
                <a:gd name="connsiteY17028" fmla="*/ 1126963 h 1847704"/>
                <a:gd name="connsiteX17029" fmla="*/ 544122 w 1842380"/>
                <a:gd name="connsiteY17029" fmla="*/ 1246239 h 1847704"/>
                <a:gd name="connsiteX17030" fmla="*/ 544122 w 1842380"/>
                <a:gd name="connsiteY17030" fmla="*/ 1257421 h 1847704"/>
                <a:gd name="connsiteX17031" fmla="*/ 541992 w 1842380"/>
                <a:gd name="connsiteY17031" fmla="*/ 1255291 h 1847704"/>
                <a:gd name="connsiteX17032" fmla="*/ 539862 w 1842380"/>
                <a:gd name="connsiteY17032" fmla="*/ 1264343 h 1847704"/>
                <a:gd name="connsiteX17033" fmla="*/ 539862 w 1842380"/>
                <a:gd name="connsiteY17033" fmla="*/ 1237186 h 1847704"/>
                <a:gd name="connsiteX17034" fmla="*/ 541992 w 1842380"/>
                <a:gd name="connsiteY17034" fmla="*/ 1245174 h 1847704"/>
                <a:gd name="connsiteX17035" fmla="*/ 544122 w 1842380"/>
                <a:gd name="connsiteY17035" fmla="*/ 1246239 h 1847704"/>
                <a:gd name="connsiteX17036" fmla="*/ 544122 w 1842380"/>
                <a:gd name="connsiteY17036" fmla="*/ 1246239 h 1847704"/>
                <a:gd name="connsiteX17037" fmla="*/ 544122 w 1842380"/>
                <a:gd name="connsiteY17037" fmla="*/ 1320253 h 1847704"/>
                <a:gd name="connsiteX17038" fmla="*/ 544122 w 1842380"/>
                <a:gd name="connsiteY17038" fmla="*/ 1332500 h 1847704"/>
                <a:gd name="connsiteX17039" fmla="*/ 539862 w 1842380"/>
                <a:gd name="connsiteY17039" fmla="*/ 1329305 h 1847704"/>
                <a:gd name="connsiteX17040" fmla="*/ 539862 w 1842380"/>
                <a:gd name="connsiteY17040" fmla="*/ 1317058 h 1847704"/>
                <a:gd name="connsiteX17041" fmla="*/ 544122 w 1842380"/>
                <a:gd name="connsiteY17041" fmla="*/ 1320253 h 1847704"/>
                <a:gd name="connsiteX17042" fmla="*/ 544122 w 1842380"/>
                <a:gd name="connsiteY17042" fmla="*/ 1320253 h 1847704"/>
                <a:gd name="connsiteX17043" fmla="*/ 544122 w 1842380"/>
                <a:gd name="connsiteY17043" fmla="*/ 1645598 h 1847704"/>
                <a:gd name="connsiteX17044" fmla="*/ 544122 w 1842380"/>
                <a:gd name="connsiteY17044" fmla="*/ 1665833 h 1847704"/>
                <a:gd name="connsiteX17045" fmla="*/ 539862 w 1842380"/>
                <a:gd name="connsiteY17045" fmla="*/ 1662638 h 1847704"/>
                <a:gd name="connsiteX17046" fmla="*/ 539862 w 1842380"/>
                <a:gd name="connsiteY17046" fmla="*/ 1643468 h 1847704"/>
                <a:gd name="connsiteX17047" fmla="*/ 544122 w 1842380"/>
                <a:gd name="connsiteY17047" fmla="*/ 1645598 h 1847704"/>
                <a:gd name="connsiteX17048" fmla="*/ 544122 w 1842380"/>
                <a:gd name="connsiteY17048" fmla="*/ 1645598 h 1847704"/>
                <a:gd name="connsiteX17049" fmla="*/ 544122 w 1842380"/>
                <a:gd name="connsiteY17049" fmla="*/ 1747302 h 1847704"/>
                <a:gd name="connsiteX17050" fmla="*/ 544122 w 1842380"/>
                <a:gd name="connsiteY17050" fmla="*/ 1764341 h 1847704"/>
                <a:gd name="connsiteX17051" fmla="*/ 539862 w 1842380"/>
                <a:gd name="connsiteY17051" fmla="*/ 1762211 h 1847704"/>
                <a:gd name="connsiteX17052" fmla="*/ 539862 w 1842380"/>
                <a:gd name="connsiteY17052" fmla="*/ 1745172 h 1847704"/>
                <a:gd name="connsiteX17053" fmla="*/ 544122 w 1842380"/>
                <a:gd name="connsiteY17053" fmla="*/ 1747302 h 1847704"/>
                <a:gd name="connsiteX17054" fmla="*/ 539862 w 1842380"/>
                <a:gd name="connsiteY17054" fmla="*/ 86497 h 1847704"/>
                <a:gd name="connsiteX17055" fmla="*/ 539862 w 1842380"/>
                <a:gd name="connsiteY17055" fmla="*/ 103537 h 1847704"/>
                <a:gd name="connsiteX17056" fmla="*/ 535602 w 1842380"/>
                <a:gd name="connsiteY17056" fmla="*/ 105667 h 1847704"/>
                <a:gd name="connsiteX17057" fmla="*/ 535602 w 1842380"/>
                <a:gd name="connsiteY17057" fmla="*/ 88627 h 1847704"/>
                <a:gd name="connsiteX17058" fmla="*/ 539862 w 1842380"/>
                <a:gd name="connsiteY17058" fmla="*/ 86497 h 1847704"/>
                <a:gd name="connsiteX17059" fmla="*/ 539862 w 1842380"/>
                <a:gd name="connsiteY17059" fmla="*/ 86497 h 1847704"/>
                <a:gd name="connsiteX17060" fmla="*/ 539862 w 1842380"/>
                <a:gd name="connsiteY17060" fmla="*/ 128031 h 1847704"/>
                <a:gd name="connsiteX17061" fmla="*/ 539862 w 1842380"/>
                <a:gd name="connsiteY17061" fmla="*/ 149330 h 1847704"/>
                <a:gd name="connsiteX17062" fmla="*/ 535602 w 1842380"/>
                <a:gd name="connsiteY17062" fmla="*/ 146135 h 1847704"/>
                <a:gd name="connsiteX17063" fmla="*/ 535602 w 1842380"/>
                <a:gd name="connsiteY17063" fmla="*/ 123771 h 1847704"/>
                <a:gd name="connsiteX17064" fmla="*/ 539862 w 1842380"/>
                <a:gd name="connsiteY17064" fmla="*/ 128031 h 1847704"/>
                <a:gd name="connsiteX17065" fmla="*/ 539862 w 1842380"/>
                <a:gd name="connsiteY17065" fmla="*/ 128031 h 1847704"/>
                <a:gd name="connsiteX17066" fmla="*/ 539862 w 1842380"/>
                <a:gd name="connsiteY17066" fmla="*/ 186604 h 1847704"/>
                <a:gd name="connsiteX17067" fmla="*/ 539862 w 1842380"/>
                <a:gd name="connsiteY17067" fmla="*/ 203643 h 1847704"/>
                <a:gd name="connsiteX17068" fmla="*/ 535602 w 1842380"/>
                <a:gd name="connsiteY17068" fmla="*/ 204708 h 1847704"/>
                <a:gd name="connsiteX17069" fmla="*/ 535602 w 1842380"/>
                <a:gd name="connsiteY17069" fmla="*/ 187669 h 1847704"/>
                <a:gd name="connsiteX17070" fmla="*/ 539862 w 1842380"/>
                <a:gd name="connsiteY17070" fmla="*/ 186604 h 1847704"/>
                <a:gd name="connsiteX17071" fmla="*/ 539862 w 1842380"/>
                <a:gd name="connsiteY17071" fmla="*/ 186604 h 1847704"/>
                <a:gd name="connsiteX17072" fmla="*/ 539862 w 1842380"/>
                <a:gd name="connsiteY17072" fmla="*/ 539105 h 1847704"/>
                <a:gd name="connsiteX17073" fmla="*/ 539862 w 1842380"/>
                <a:gd name="connsiteY17073" fmla="*/ 551352 h 1847704"/>
                <a:gd name="connsiteX17074" fmla="*/ 535602 w 1842380"/>
                <a:gd name="connsiteY17074" fmla="*/ 558275 h 1847704"/>
                <a:gd name="connsiteX17075" fmla="*/ 535602 w 1842380"/>
                <a:gd name="connsiteY17075" fmla="*/ 543898 h 1847704"/>
                <a:gd name="connsiteX17076" fmla="*/ 539862 w 1842380"/>
                <a:gd name="connsiteY17076" fmla="*/ 539105 h 1847704"/>
                <a:gd name="connsiteX17077" fmla="*/ 539862 w 1842380"/>
                <a:gd name="connsiteY17077" fmla="*/ 539105 h 1847704"/>
                <a:gd name="connsiteX17078" fmla="*/ 539862 w 1842380"/>
                <a:gd name="connsiteY17078" fmla="*/ 563599 h 1847704"/>
                <a:gd name="connsiteX17079" fmla="*/ 539862 w 1842380"/>
                <a:gd name="connsiteY17079" fmla="*/ 574781 h 1847704"/>
                <a:gd name="connsiteX17080" fmla="*/ 535602 w 1842380"/>
                <a:gd name="connsiteY17080" fmla="*/ 573717 h 1847704"/>
                <a:gd name="connsiteX17081" fmla="*/ 535602 w 1842380"/>
                <a:gd name="connsiteY17081" fmla="*/ 563599 h 1847704"/>
                <a:gd name="connsiteX17082" fmla="*/ 539862 w 1842380"/>
                <a:gd name="connsiteY17082" fmla="*/ 563599 h 1847704"/>
                <a:gd name="connsiteX17083" fmla="*/ 539862 w 1842380"/>
                <a:gd name="connsiteY17083" fmla="*/ 563599 h 1847704"/>
                <a:gd name="connsiteX17084" fmla="*/ 539862 w 1842380"/>
                <a:gd name="connsiteY17084" fmla="*/ 603003 h 1847704"/>
                <a:gd name="connsiteX17085" fmla="*/ 539862 w 1842380"/>
                <a:gd name="connsiteY17085" fmla="*/ 614185 h 1847704"/>
                <a:gd name="connsiteX17086" fmla="*/ 535602 w 1842380"/>
                <a:gd name="connsiteY17086" fmla="*/ 614185 h 1847704"/>
                <a:gd name="connsiteX17087" fmla="*/ 535602 w 1842380"/>
                <a:gd name="connsiteY17087" fmla="*/ 603003 h 1847704"/>
                <a:gd name="connsiteX17088" fmla="*/ 539862 w 1842380"/>
                <a:gd name="connsiteY17088" fmla="*/ 603003 h 1847704"/>
                <a:gd name="connsiteX17089" fmla="*/ 539862 w 1842380"/>
                <a:gd name="connsiteY17089" fmla="*/ 603003 h 1847704"/>
                <a:gd name="connsiteX17090" fmla="*/ 539862 w 1842380"/>
                <a:gd name="connsiteY17090" fmla="*/ 616847 h 1847704"/>
                <a:gd name="connsiteX17091" fmla="*/ 539862 w 1842380"/>
                <a:gd name="connsiteY17091" fmla="*/ 633887 h 1847704"/>
                <a:gd name="connsiteX17092" fmla="*/ 535602 w 1842380"/>
                <a:gd name="connsiteY17092" fmla="*/ 639744 h 1847704"/>
                <a:gd name="connsiteX17093" fmla="*/ 535602 w 1842380"/>
                <a:gd name="connsiteY17093" fmla="*/ 624835 h 1847704"/>
                <a:gd name="connsiteX17094" fmla="*/ 539862 w 1842380"/>
                <a:gd name="connsiteY17094" fmla="*/ 616847 h 1847704"/>
                <a:gd name="connsiteX17095" fmla="*/ 539862 w 1842380"/>
                <a:gd name="connsiteY17095" fmla="*/ 616847 h 1847704"/>
                <a:gd name="connsiteX17096" fmla="*/ 539862 w 1842380"/>
                <a:gd name="connsiteY17096" fmla="*/ 695654 h 1847704"/>
                <a:gd name="connsiteX17097" fmla="*/ 539862 w 1842380"/>
                <a:gd name="connsiteY17097" fmla="*/ 721746 h 1847704"/>
                <a:gd name="connsiteX17098" fmla="*/ 539862 w 1842380"/>
                <a:gd name="connsiteY17098" fmla="*/ 722811 h 1847704"/>
                <a:gd name="connsiteX17099" fmla="*/ 537732 w 1842380"/>
                <a:gd name="connsiteY17099" fmla="*/ 724941 h 1847704"/>
                <a:gd name="connsiteX17100" fmla="*/ 535602 w 1842380"/>
                <a:gd name="connsiteY17100" fmla="*/ 728136 h 1847704"/>
                <a:gd name="connsiteX17101" fmla="*/ 535602 w 1842380"/>
                <a:gd name="connsiteY17101" fmla="*/ 728136 h 1847704"/>
                <a:gd name="connsiteX17102" fmla="*/ 535602 w 1842380"/>
                <a:gd name="connsiteY17102" fmla="*/ 696719 h 1847704"/>
                <a:gd name="connsiteX17103" fmla="*/ 539862 w 1842380"/>
                <a:gd name="connsiteY17103" fmla="*/ 695654 h 1847704"/>
                <a:gd name="connsiteX17104" fmla="*/ 539862 w 1842380"/>
                <a:gd name="connsiteY17104" fmla="*/ 695654 h 1847704"/>
                <a:gd name="connsiteX17105" fmla="*/ 539862 w 1842380"/>
                <a:gd name="connsiteY17105" fmla="*/ 695654 h 1847704"/>
                <a:gd name="connsiteX17106" fmla="*/ 539862 w 1842380"/>
                <a:gd name="connsiteY17106" fmla="*/ 737188 h 1847704"/>
                <a:gd name="connsiteX17107" fmla="*/ 539862 w 1842380"/>
                <a:gd name="connsiteY17107" fmla="*/ 806943 h 1847704"/>
                <a:gd name="connsiteX17108" fmla="*/ 535602 w 1842380"/>
                <a:gd name="connsiteY17108" fmla="*/ 805878 h 1847704"/>
                <a:gd name="connsiteX17109" fmla="*/ 535602 w 1842380"/>
                <a:gd name="connsiteY17109" fmla="*/ 805878 h 1847704"/>
                <a:gd name="connsiteX17110" fmla="*/ 535602 w 1842380"/>
                <a:gd name="connsiteY17110" fmla="*/ 736123 h 1847704"/>
                <a:gd name="connsiteX17111" fmla="*/ 535602 w 1842380"/>
                <a:gd name="connsiteY17111" fmla="*/ 737188 h 1847704"/>
                <a:gd name="connsiteX17112" fmla="*/ 539862 w 1842380"/>
                <a:gd name="connsiteY17112" fmla="*/ 737188 h 1847704"/>
                <a:gd name="connsiteX17113" fmla="*/ 539862 w 1842380"/>
                <a:gd name="connsiteY17113" fmla="*/ 737188 h 1847704"/>
                <a:gd name="connsiteX17114" fmla="*/ 539862 w 1842380"/>
                <a:gd name="connsiteY17114" fmla="*/ 833034 h 1847704"/>
                <a:gd name="connsiteX17115" fmla="*/ 539862 w 1842380"/>
                <a:gd name="connsiteY17115" fmla="*/ 880425 h 1847704"/>
                <a:gd name="connsiteX17116" fmla="*/ 538797 w 1842380"/>
                <a:gd name="connsiteY17116" fmla="*/ 880425 h 1847704"/>
                <a:gd name="connsiteX17117" fmla="*/ 535602 w 1842380"/>
                <a:gd name="connsiteY17117" fmla="*/ 881490 h 1847704"/>
                <a:gd name="connsiteX17118" fmla="*/ 535602 w 1842380"/>
                <a:gd name="connsiteY17118" fmla="*/ 834099 h 1847704"/>
                <a:gd name="connsiteX17119" fmla="*/ 536667 w 1842380"/>
                <a:gd name="connsiteY17119" fmla="*/ 833034 h 1847704"/>
                <a:gd name="connsiteX17120" fmla="*/ 539862 w 1842380"/>
                <a:gd name="connsiteY17120" fmla="*/ 833034 h 1847704"/>
                <a:gd name="connsiteX17121" fmla="*/ 539862 w 1842380"/>
                <a:gd name="connsiteY17121" fmla="*/ 833034 h 1847704"/>
                <a:gd name="connsiteX17122" fmla="*/ 539862 w 1842380"/>
                <a:gd name="connsiteY17122" fmla="*/ 905984 h 1847704"/>
                <a:gd name="connsiteX17123" fmla="*/ 539862 w 1842380"/>
                <a:gd name="connsiteY17123" fmla="*/ 912906 h 1847704"/>
                <a:gd name="connsiteX17124" fmla="*/ 537732 w 1842380"/>
                <a:gd name="connsiteY17124" fmla="*/ 912906 h 1847704"/>
                <a:gd name="connsiteX17125" fmla="*/ 539862 w 1842380"/>
                <a:gd name="connsiteY17125" fmla="*/ 917166 h 1847704"/>
                <a:gd name="connsiteX17126" fmla="*/ 539862 w 1842380"/>
                <a:gd name="connsiteY17126" fmla="*/ 949647 h 1847704"/>
                <a:gd name="connsiteX17127" fmla="*/ 539862 w 1842380"/>
                <a:gd name="connsiteY17127" fmla="*/ 949647 h 1847704"/>
                <a:gd name="connsiteX17128" fmla="*/ 535602 w 1842380"/>
                <a:gd name="connsiteY17128" fmla="*/ 921426 h 1847704"/>
                <a:gd name="connsiteX17129" fmla="*/ 535602 w 1842380"/>
                <a:gd name="connsiteY17129" fmla="*/ 905451 h 1847704"/>
                <a:gd name="connsiteX17130" fmla="*/ 539862 w 1842380"/>
                <a:gd name="connsiteY17130" fmla="*/ 905984 h 1847704"/>
                <a:gd name="connsiteX17131" fmla="*/ 539862 w 1842380"/>
                <a:gd name="connsiteY17131" fmla="*/ 905984 h 1847704"/>
                <a:gd name="connsiteX17132" fmla="*/ 539862 w 1842380"/>
                <a:gd name="connsiteY17132" fmla="*/ 955504 h 1847704"/>
                <a:gd name="connsiteX17133" fmla="*/ 539862 w 1842380"/>
                <a:gd name="connsiteY17133" fmla="*/ 962427 h 1847704"/>
                <a:gd name="connsiteX17134" fmla="*/ 535602 w 1842380"/>
                <a:gd name="connsiteY17134" fmla="*/ 963492 h 1847704"/>
                <a:gd name="connsiteX17135" fmla="*/ 535602 w 1842380"/>
                <a:gd name="connsiteY17135" fmla="*/ 956569 h 1847704"/>
                <a:gd name="connsiteX17136" fmla="*/ 539862 w 1842380"/>
                <a:gd name="connsiteY17136" fmla="*/ 955504 h 1847704"/>
                <a:gd name="connsiteX17137" fmla="*/ 539862 w 1842380"/>
                <a:gd name="connsiteY17137" fmla="*/ 955504 h 1847704"/>
                <a:gd name="connsiteX17138" fmla="*/ 539862 w 1842380"/>
                <a:gd name="connsiteY17138" fmla="*/ 1068390 h 1847704"/>
                <a:gd name="connsiteX17139" fmla="*/ 539862 w 1842380"/>
                <a:gd name="connsiteY17139" fmla="*/ 1099807 h 1847704"/>
                <a:gd name="connsiteX17140" fmla="*/ 539862 w 1842380"/>
                <a:gd name="connsiteY17140" fmla="*/ 1099807 h 1847704"/>
                <a:gd name="connsiteX17141" fmla="*/ 537732 w 1842380"/>
                <a:gd name="connsiteY17141" fmla="*/ 1100872 h 1847704"/>
                <a:gd name="connsiteX17142" fmla="*/ 535602 w 1842380"/>
                <a:gd name="connsiteY17142" fmla="*/ 1100872 h 1847704"/>
                <a:gd name="connsiteX17143" fmla="*/ 535602 w 1842380"/>
                <a:gd name="connsiteY17143" fmla="*/ 1100872 h 1847704"/>
                <a:gd name="connsiteX17144" fmla="*/ 535602 w 1842380"/>
                <a:gd name="connsiteY17144" fmla="*/ 1058273 h 1847704"/>
                <a:gd name="connsiteX17145" fmla="*/ 536667 w 1842380"/>
                <a:gd name="connsiteY17145" fmla="*/ 1062533 h 1847704"/>
                <a:gd name="connsiteX17146" fmla="*/ 537732 w 1842380"/>
                <a:gd name="connsiteY17146" fmla="*/ 1065728 h 1847704"/>
                <a:gd name="connsiteX17147" fmla="*/ 539862 w 1842380"/>
                <a:gd name="connsiteY17147" fmla="*/ 1066793 h 1847704"/>
                <a:gd name="connsiteX17148" fmla="*/ 539862 w 1842380"/>
                <a:gd name="connsiteY17148" fmla="*/ 1068390 h 1847704"/>
                <a:gd name="connsiteX17149" fmla="*/ 539862 w 1842380"/>
                <a:gd name="connsiteY17149" fmla="*/ 1068390 h 1847704"/>
                <a:gd name="connsiteX17150" fmla="*/ 539862 w 1842380"/>
                <a:gd name="connsiteY17150" fmla="*/ 1124301 h 1847704"/>
                <a:gd name="connsiteX17151" fmla="*/ 539862 w 1842380"/>
                <a:gd name="connsiteY17151" fmla="*/ 1161574 h 1847704"/>
                <a:gd name="connsiteX17152" fmla="*/ 539862 w 1842380"/>
                <a:gd name="connsiteY17152" fmla="*/ 1162639 h 1847704"/>
                <a:gd name="connsiteX17153" fmla="*/ 535602 w 1842380"/>
                <a:gd name="connsiteY17153" fmla="*/ 1162639 h 1847704"/>
                <a:gd name="connsiteX17154" fmla="*/ 535602 w 1842380"/>
                <a:gd name="connsiteY17154" fmla="*/ 1162639 h 1847704"/>
                <a:gd name="connsiteX17155" fmla="*/ 535602 w 1842380"/>
                <a:gd name="connsiteY17155" fmla="*/ 1124301 h 1847704"/>
                <a:gd name="connsiteX17156" fmla="*/ 535602 w 1842380"/>
                <a:gd name="connsiteY17156" fmla="*/ 1124301 h 1847704"/>
                <a:gd name="connsiteX17157" fmla="*/ 539862 w 1842380"/>
                <a:gd name="connsiteY17157" fmla="*/ 1124301 h 1847704"/>
                <a:gd name="connsiteX17158" fmla="*/ 539862 w 1842380"/>
                <a:gd name="connsiteY17158" fmla="*/ 1124301 h 1847704"/>
                <a:gd name="connsiteX17159" fmla="*/ 539862 w 1842380"/>
                <a:gd name="connsiteY17159" fmla="*/ 1237186 h 1847704"/>
                <a:gd name="connsiteX17160" fmla="*/ 539862 w 1842380"/>
                <a:gd name="connsiteY17160" fmla="*/ 1264343 h 1847704"/>
                <a:gd name="connsiteX17161" fmla="*/ 535602 w 1842380"/>
                <a:gd name="connsiteY17161" fmla="*/ 1277655 h 1847704"/>
                <a:gd name="connsiteX17162" fmla="*/ 535602 w 1842380"/>
                <a:gd name="connsiteY17162" fmla="*/ 1228134 h 1847704"/>
                <a:gd name="connsiteX17163" fmla="*/ 539862 w 1842380"/>
                <a:gd name="connsiteY17163" fmla="*/ 1237186 h 1847704"/>
                <a:gd name="connsiteX17164" fmla="*/ 539862 w 1842380"/>
                <a:gd name="connsiteY17164" fmla="*/ 1237186 h 1847704"/>
                <a:gd name="connsiteX17165" fmla="*/ 539862 w 1842380"/>
                <a:gd name="connsiteY17165" fmla="*/ 1317058 h 1847704"/>
                <a:gd name="connsiteX17166" fmla="*/ 539862 w 1842380"/>
                <a:gd name="connsiteY17166" fmla="*/ 1329305 h 1847704"/>
                <a:gd name="connsiteX17167" fmla="*/ 535602 w 1842380"/>
                <a:gd name="connsiteY17167" fmla="*/ 1325046 h 1847704"/>
                <a:gd name="connsiteX17168" fmla="*/ 535602 w 1842380"/>
                <a:gd name="connsiteY17168" fmla="*/ 1310669 h 1847704"/>
                <a:gd name="connsiteX17169" fmla="*/ 539862 w 1842380"/>
                <a:gd name="connsiteY17169" fmla="*/ 1317058 h 1847704"/>
                <a:gd name="connsiteX17170" fmla="*/ 539862 w 1842380"/>
                <a:gd name="connsiteY17170" fmla="*/ 1317058 h 1847704"/>
                <a:gd name="connsiteX17171" fmla="*/ 539862 w 1842380"/>
                <a:gd name="connsiteY17171" fmla="*/ 1643468 h 1847704"/>
                <a:gd name="connsiteX17172" fmla="*/ 539862 w 1842380"/>
                <a:gd name="connsiteY17172" fmla="*/ 1662638 h 1847704"/>
                <a:gd name="connsiteX17173" fmla="*/ 535602 w 1842380"/>
                <a:gd name="connsiteY17173" fmla="*/ 1658378 h 1847704"/>
                <a:gd name="connsiteX17174" fmla="*/ 535602 w 1842380"/>
                <a:gd name="connsiteY17174" fmla="*/ 1641338 h 1847704"/>
                <a:gd name="connsiteX17175" fmla="*/ 539862 w 1842380"/>
                <a:gd name="connsiteY17175" fmla="*/ 1643468 h 1847704"/>
                <a:gd name="connsiteX17176" fmla="*/ 539862 w 1842380"/>
                <a:gd name="connsiteY17176" fmla="*/ 1643468 h 1847704"/>
                <a:gd name="connsiteX17177" fmla="*/ 539862 w 1842380"/>
                <a:gd name="connsiteY17177" fmla="*/ 1744640 h 1847704"/>
                <a:gd name="connsiteX17178" fmla="*/ 539862 w 1842380"/>
                <a:gd name="connsiteY17178" fmla="*/ 1761679 h 1847704"/>
                <a:gd name="connsiteX17179" fmla="*/ 535602 w 1842380"/>
                <a:gd name="connsiteY17179" fmla="*/ 1759549 h 1847704"/>
                <a:gd name="connsiteX17180" fmla="*/ 535602 w 1842380"/>
                <a:gd name="connsiteY17180" fmla="*/ 1742510 h 1847704"/>
                <a:gd name="connsiteX17181" fmla="*/ 539862 w 1842380"/>
                <a:gd name="connsiteY17181" fmla="*/ 1744640 h 1847704"/>
                <a:gd name="connsiteX17182" fmla="*/ 539862 w 1842380"/>
                <a:gd name="connsiteY17182" fmla="*/ 1744640 h 1847704"/>
                <a:gd name="connsiteX17183" fmla="*/ 535070 w 1842380"/>
                <a:gd name="connsiteY17183" fmla="*/ 429947 h 1847704"/>
                <a:gd name="connsiteX17184" fmla="*/ 535070 w 1842380"/>
                <a:gd name="connsiteY17184" fmla="*/ 420895 h 1847704"/>
                <a:gd name="connsiteX17185" fmla="*/ 536135 w 1842380"/>
                <a:gd name="connsiteY17185" fmla="*/ 426752 h 1847704"/>
                <a:gd name="connsiteX17186" fmla="*/ 535070 w 1842380"/>
                <a:gd name="connsiteY17186" fmla="*/ 429947 h 1847704"/>
                <a:gd name="connsiteX17187" fmla="*/ 535070 w 1842380"/>
                <a:gd name="connsiteY17187" fmla="*/ 429947 h 1847704"/>
                <a:gd name="connsiteX17188" fmla="*/ 535070 w 1842380"/>
                <a:gd name="connsiteY17188" fmla="*/ 403855 h 1847704"/>
                <a:gd name="connsiteX17189" fmla="*/ 535070 w 1842380"/>
                <a:gd name="connsiteY17189" fmla="*/ 387349 h 1847704"/>
                <a:gd name="connsiteX17190" fmla="*/ 537200 w 1842380"/>
                <a:gd name="connsiteY17190" fmla="*/ 391608 h 1847704"/>
                <a:gd name="connsiteX17191" fmla="*/ 535070 w 1842380"/>
                <a:gd name="connsiteY17191" fmla="*/ 403855 h 1847704"/>
                <a:gd name="connsiteX17192" fmla="*/ 535070 w 1842380"/>
                <a:gd name="connsiteY17192" fmla="*/ 88627 h 1847704"/>
                <a:gd name="connsiteX17193" fmla="*/ 535070 w 1842380"/>
                <a:gd name="connsiteY17193" fmla="*/ 105667 h 1847704"/>
                <a:gd name="connsiteX17194" fmla="*/ 531875 w 1842380"/>
                <a:gd name="connsiteY17194" fmla="*/ 107797 h 1847704"/>
                <a:gd name="connsiteX17195" fmla="*/ 531875 w 1842380"/>
                <a:gd name="connsiteY17195" fmla="*/ 89692 h 1847704"/>
                <a:gd name="connsiteX17196" fmla="*/ 535070 w 1842380"/>
                <a:gd name="connsiteY17196" fmla="*/ 88627 h 1847704"/>
                <a:gd name="connsiteX17197" fmla="*/ 535070 w 1842380"/>
                <a:gd name="connsiteY17197" fmla="*/ 88627 h 1847704"/>
                <a:gd name="connsiteX17198" fmla="*/ 535070 w 1842380"/>
                <a:gd name="connsiteY17198" fmla="*/ 123771 h 1847704"/>
                <a:gd name="connsiteX17199" fmla="*/ 535070 w 1842380"/>
                <a:gd name="connsiteY17199" fmla="*/ 146135 h 1847704"/>
                <a:gd name="connsiteX17200" fmla="*/ 531875 w 1842380"/>
                <a:gd name="connsiteY17200" fmla="*/ 142940 h 1847704"/>
                <a:gd name="connsiteX17201" fmla="*/ 531875 w 1842380"/>
                <a:gd name="connsiteY17201" fmla="*/ 122706 h 1847704"/>
                <a:gd name="connsiteX17202" fmla="*/ 535070 w 1842380"/>
                <a:gd name="connsiteY17202" fmla="*/ 123771 h 1847704"/>
                <a:gd name="connsiteX17203" fmla="*/ 535070 w 1842380"/>
                <a:gd name="connsiteY17203" fmla="*/ 123771 h 1847704"/>
                <a:gd name="connsiteX17204" fmla="*/ 535070 w 1842380"/>
                <a:gd name="connsiteY17204" fmla="*/ 187669 h 1847704"/>
                <a:gd name="connsiteX17205" fmla="*/ 535070 w 1842380"/>
                <a:gd name="connsiteY17205" fmla="*/ 204708 h 1847704"/>
                <a:gd name="connsiteX17206" fmla="*/ 531875 w 1842380"/>
                <a:gd name="connsiteY17206" fmla="*/ 204708 h 1847704"/>
                <a:gd name="connsiteX17207" fmla="*/ 531875 w 1842380"/>
                <a:gd name="connsiteY17207" fmla="*/ 188734 h 1847704"/>
                <a:gd name="connsiteX17208" fmla="*/ 535070 w 1842380"/>
                <a:gd name="connsiteY17208" fmla="*/ 187669 h 1847704"/>
                <a:gd name="connsiteX17209" fmla="*/ 535070 w 1842380"/>
                <a:gd name="connsiteY17209" fmla="*/ 187669 h 1847704"/>
                <a:gd name="connsiteX17210" fmla="*/ 535070 w 1842380"/>
                <a:gd name="connsiteY17210" fmla="*/ 387349 h 1847704"/>
                <a:gd name="connsiteX17211" fmla="*/ 535070 w 1842380"/>
                <a:gd name="connsiteY17211" fmla="*/ 404388 h 1847704"/>
                <a:gd name="connsiteX17212" fmla="*/ 531875 w 1842380"/>
                <a:gd name="connsiteY17212" fmla="*/ 407583 h 1847704"/>
                <a:gd name="connsiteX17213" fmla="*/ 531875 w 1842380"/>
                <a:gd name="connsiteY17213" fmla="*/ 382556 h 1847704"/>
                <a:gd name="connsiteX17214" fmla="*/ 535070 w 1842380"/>
                <a:gd name="connsiteY17214" fmla="*/ 387349 h 1847704"/>
                <a:gd name="connsiteX17215" fmla="*/ 535070 w 1842380"/>
                <a:gd name="connsiteY17215" fmla="*/ 387349 h 1847704"/>
                <a:gd name="connsiteX17216" fmla="*/ 535070 w 1842380"/>
                <a:gd name="connsiteY17216" fmla="*/ 420895 h 1847704"/>
                <a:gd name="connsiteX17217" fmla="*/ 535070 w 1842380"/>
                <a:gd name="connsiteY17217" fmla="*/ 429947 h 1847704"/>
                <a:gd name="connsiteX17218" fmla="*/ 531875 w 1842380"/>
                <a:gd name="connsiteY17218" fmla="*/ 436869 h 1847704"/>
                <a:gd name="connsiteX17219" fmla="*/ 531875 w 1842380"/>
                <a:gd name="connsiteY17219" fmla="*/ 416635 h 1847704"/>
                <a:gd name="connsiteX17220" fmla="*/ 535070 w 1842380"/>
                <a:gd name="connsiteY17220" fmla="*/ 420895 h 1847704"/>
                <a:gd name="connsiteX17221" fmla="*/ 535070 w 1842380"/>
                <a:gd name="connsiteY17221" fmla="*/ 420895 h 1847704"/>
                <a:gd name="connsiteX17222" fmla="*/ 535070 w 1842380"/>
                <a:gd name="connsiteY17222" fmla="*/ 543365 h 1847704"/>
                <a:gd name="connsiteX17223" fmla="*/ 535070 w 1842380"/>
                <a:gd name="connsiteY17223" fmla="*/ 557742 h 1847704"/>
                <a:gd name="connsiteX17224" fmla="*/ 531875 w 1842380"/>
                <a:gd name="connsiteY17224" fmla="*/ 560937 h 1847704"/>
                <a:gd name="connsiteX17225" fmla="*/ 531875 w 1842380"/>
                <a:gd name="connsiteY17225" fmla="*/ 560937 h 1847704"/>
                <a:gd name="connsiteX17226" fmla="*/ 531875 w 1842380"/>
                <a:gd name="connsiteY17226" fmla="*/ 563067 h 1847704"/>
                <a:gd name="connsiteX17227" fmla="*/ 535070 w 1842380"/>
                <a:gd name="connsiteY17227" fmla="*/ 563067 h 1847704"/>
                <a:gd name="connsiteX17228" fmla="*/ 535070 w 1842380"/>
                <a:gd name="connsiteY17228" fmla="*/ 573184 h 1847704"/>
                <a:gd name="connsiteX17229" fmla="*/ 531875 w 1842380"/>
                <a:gd name="connsiteY17229" fmla="*/ 573184 h 1847704"/>
                <a:gd name="connsiteX17230" fmla="*/ 531875 w 1842380"/>
                <a:gd name="connsiteY17230" fmla="*/ 547093 h 1847704"/>
                <a:gd name="connsiteX17231" fmla="*/ 535070 w 1842380"/>
                <a:gd name="connsiteY17231" fmla="*/ 543365 h 1847704"/>
                <a:gd name="connsiteX17232" fmla="*/ 535070 w 1842380"/>
                <a:gd name="connsiteY17232" fmla="*/ 543365 h 1847704"/>
                <a:gd name="connsiteX17233" fmla="*/ 535070 w 1842380"/>
                <a:gd name="connsiteY17233" fmla="*/ 603003 h 1847704"/>
                <a:gd name="connsiteX17234" fmla="*/ 535070 w 1842380"/>
                <a:gd name="connsiteY17234" fmla="*/ 614185 h 1847704"/>
                <a:gd name="connsiteX17235" fmla="*/ 531875 w 1842380"/>
                <a:gd name="connsiteY17235" fmla="*/ 614185 h 1847704"/>
                <a:gd name="connsiteX17236" fmla="*/ 531875 w 1842380"/>
                <a:gd name="connsiteY17236" fmla="*/ 601938 h 1847704"/>
                <a:gd name="connsiteX17237" fmla="*/ 535070 w 1842380"/>
                <a:gd name="connsiteY17237" fmla="*/ 603003 h 1847704"/>
                <a:gd name="connsiteX17238" fmla="*/ 535070 w 1842380"/>
                <a:gd name="connsiteY17238" fmla="*/ 603003 h 1847704"/>
                <a:gd name="connsiteX17239" fmla="*/ 535070 w 1842380"/>
                <a:gd name="connsiteY17239" fmla="*/ 624835 h 1847704"/>
                <a:gd name="connsiteX17240" fmla="*/ 535070 w 1842380"/>
                <a:gd name="connsiteY17240" fmla="*/ 639744 h 1847704"/>
                <a:gd name="connsiteX17241" fmla="*/ 531875 w 1842380"/>
                <a:gd name="connsiteY17241" fmla="*/ 642939 h 1847704"/>
                <a:gd name="connsiteX17242" fmla="*/ 531875 w 1842380"/>
                <a:gd name="connsiteY17242" fmla="*/ 629627 h 1847704"/>
                <a:gd name="connsiteX17243" fmla="*/ 535070 w 1842380"/>
                <a:gd name="connsiteY17243" fmla="*/ 624835 h 1847704"/>
                <a:gd name="connsiteX17244" fmla="*/ 535070 w 1842380"/>
                <a:gd name="connsiteY17244" fmla="*/ 624835 h 1847704"/>
                <a:gd name="connsiteX17245" fmla="*/ 535070 w 1842380"/>
                <a:gd name="connsiteY17245" fmla="*/ 696719 h 1847704"/>
                <a:gd name="connsiteX17246" fmla="*/ 535070 w 1842380"/>
                <a:gd name="connsiteY17246" fmla="*/ 728136 h 1847704"/>
                <a:gd name="connsiteX17247" fmla="*/ 532940 w 1842380"/>
                <a:gd name="connsiteY17247" fmla="*/ 732395 h 1847704"/>
                <a:gd name="connsiteX17248" fmla="*/ 535070 w 1842380"/>
                <a:gd name="connsiteY17248" fmla="*/ 735590 h 1847704"/>
                <a:gd name="connsiteX17249" fmla="*/ 535070 w 1842380"/>
                <a:gd name="connsiteY17249" fmla="*/ 805345 h 1847704"/>
                <a:gd name="connsiteX17250" fmla="*/ 531875 w 1842380"/>
                <a:gd name="connsiteY17250" fmla="*/ 806410 h 1847704"/>
                <a:gd name="connsiteX17251" fmla="*/ 531875 w 1842380"/>
                <a:gd name="connsiteY17251" fmla="*/ 806410 h 1847704"/>
                <a:gd name="connsiteX17252" fmla="*/ 531875 w 1842380"/>
                <a:gd name="connsiteY17252" fmla="*/ 698317 h 1847704"/>
                <a:gd name="connsiteX17253" fmla="*/ 534005 w 1842380"/>
                <a:gd name="connsiteY17253" fmla="*/ 696187 h 1847704"/>
                <a:gd name="connsiteX17254" fmla="*/ 535070 w 1842380"/>
                <a:gd name="connsiteY17254" fmla="*/ 696187 h 1847704"/>
                <a:gd name="connsiteX17255" fmla="*/ 535070 w 1842380"/>
                <a:gd name="connsiteY17255" fmla="*/ 696719 h 1847704"/>
                <a:gd name="connsiteX17256" fmla="*/ 535070 w 1842380"/>
                <a:gd name="connsiteY17256" fmla="*/ 834099 h 1847704"/>
                <a:gd name="connsiteX17257" fmla="*/ 535070 w 1842380"/>
                <a:gd name="connsiteY17257" fmla="*/ 881490 h 1847704"/>
                <a:gd name="connsiteX17258" fmla="*/ 534005 w 1842380"/>
                <a:gd name="connsiteY17258" fmla="*/ 881490 h 1847704"/>
                <a:gd name="connsiteX17259" fmla="*/ 531875 w 1842380"/>
                <a:gd name="connsiteY17259" fmla="*/ 878295 h 1847704"/>
                <a:gd name="connsiteX17260" fmla="*/ 531875 w 1842380"/>
                <a:gd name="connsiteY17260" fmla="*/ 838891 h 1847704"/>
                <a:gd name="connsiteX17261" fmla="*/ 534005 w 1842380"/>
                <a:gd name="connsiteY17261" fmla="*/ 835697 h 1847704"/>
                <a:gd name="connsiteX17262" fmla="*/ 535070 w 1842380"/>
                <a:gd name="connsiteY17262" fmla="*/ 834099 h 1847704"/>
                <a:gd name="connsiteX17263" fmla="*/ 535070 w 1842380"/>
                <a:gd name="connsiteY17263" fmla="*/ 834099 h 1847704"/>
                <a:gd name="connsiteX17264" fmla="*/ 535070 w 1842380"/>
                <a:gd name="connsiteY17264" fmla="*/ 905984 h 1847704"/>
                <a:gd name="connsiteX17265" fmla="*/ 535070 w 1842380"/>
                <a:gd name="connsiteY17265" fmla="*/ 921958 h 1847704"/>
                <a:gd name="connsiteX17266" fmla="*/ 531875 w 1842380"/>
                <a:gd name="connsiteY17266" fmla="*/ 916101 h 1847704"/>
                <a:gd name="connsiteX17267" fmla="*/ 531875 w 1842380"/>
                <a:gd name="connsiteY17267" fmla="*/ 907049 h 1847704"/>
                <a:gd name="connsiteX17268" fmla="*/ 535070 w 1842380"/>
                <a:gd name="connsiteY17268" fmla="*/ 905984 h 1847704"/>
                <a:gd name="connsiteX17269" fmla="*/ 535070 w 1842380"/>
                <a:gd name="connsiteY17269" fmla="*/ 905984 h 1847704"/>
                <a:gd name="connsiteX17270" fmla="*/ 535070 w 1842380"/>
                <a:gd name="connsiteY17270" fmla="*/ 956569 h 1847704"/>
                <a:gd name="connsiteX17271" fmla="*/ 535070 w 1842380"/>
                <a:gd name="connsiteY17271" fmla="*/ 963492 h 1847704"/>
                <a:gd name="connsiteX17272" fmla="*/ 531875 w 1842380"/>
                <a:gd name="connsiteY17272" fmla="*/ 963492 h 1847704"/>
                <a:gd name="connsiteX17273" fmla="*/ 531875 w 1842380"/>
                <a:gd name="connsiteY17273" fmla="*/ 956569 h 1847704"/>
                <a:gd name="connsiteX17274" fmla="*/ 535070 w 1842380"/>
                <a:gd name="connsiteY17274" fmla="*/ 956569 h 1847704"/>
                <a:gd name="connsiteX17275" fmla="*/ 535070 w 1842380"/>
                <a:gd name="connsiteY17275" fmla="*/ 956569 h 1847704"/>
                <a:gd name="connsiteX17276" fmla="*/ 535070 w 1842380"/>
                <a:gd name="connsiteY17276" fmla="*/ 1058273 h 1847704"/>
                <a:gd name="connsiteX17277" fmla="*/ 535070 w 1842380"/>
                <a:gd name="connsiteY17277" fmla="*/ 1100872 h 1847704"/>
                <a:gd name="connsiteX17278" fmla="*/ 534005 w 1842380"/>
                <a:gd name="connsiteY17278" fmla="*/ 1100872 h 1847704"/>
                <a:gd name="connsiteX17279" fmla="*/ 531875 w 1842380"/>
                <a:gd name="connsiteY17279" fmla="*/ 1100872 h 1847704"/>
                <a:gd name="connsiteX17280" fmla="*/ 531875 w 1842380"/>
                <a:gd name="connsiteY17280" fmla="*/ 1101936 h 1847704"/>
                <a:gd name="connsiteX17281" fmla="*/ 531875 w 1842380"/>
                <a:gd name="connsiteY17281" fmla="*/ 1052416 h 1847704"/>
                <a:gd name="connsiteX17282" fmla="*/ 531875 w 1842380"/>
                <a:gd name="connsiteY17282" fmla="*/ 1053481 h 1847704"/>
                <a:gd name="connsiteX17283" fmla="*/ 534005 w 1842380"/>
                <a:gd name="connsiteY17283" fmla="*/ 1057741 h 1847704"/>
                <a:gd name="connsiteX17284" fmla="*/ 535070 w 1842380"/>
                <a:gd name="connsiteY17284" fmla="*/ 1057741 h 1847704"/>
                <a:gd name="connsiteX17285" fmla="*/ 535070 w 1842380"/>
                <a:gd name="connsiteY17285" fmla="*/ 1058273 h 1847704"/>
                <a:gd name="connsiteX17286" fmla="*/ 535070 w 1842380"/>
                <a:gd name="connsiteY17286" fmla="*/ 1124301 h 1847704"/>
                <a:gd name="connsiteX17287" fmla="*/ 535070 w 1842380"/>
                <a:gd name="connsiteY17287" fmla="*/ 1162639 h 1847704"/>
                <a:gd name="connsiteX17288" fmla="*/ 531875 w 1842380"/>
                <a:gd name="connsiteY17288" fmla="*/ 1162639 h 1847704"/>
                <a:gd name="connsiteX17289" fmla="*/ 531875 w 1842380"/>
                <a:gd name="connsiteY17289" fmla="*/ 1125366 h 1847704"/>
                <a:gd name="connsiteX17290" fmla="*/ 531875 w 1842380"/>
                <a:gd name="connsiteY17290" fmla="*/ 1125366 h 1847704"/>
                <a:gd name="connsiteX17291" fmla="*/ 535070 w 1842380"/>
                <a:gd name="connsiteY17291" fmla="*/ 1124301 h 1847704"/>
                <a:gd name="connsiteX17292" fmla="*/ 535070 w 1842380"/>
                <a:gd name="connsiteY17292" fmla="*/ 1124301 h 1847704"/>
                <a:gd name="connsiteX17293" fmla="*/ 535070 w 1842380"/>
                <a:gd name="connsiteY17293" fmla="*/ 1228134 h 1847704"/>
                <a:gd name="connsiteX17294" fmla="*/ 535070 w 1842380"/>
                <a:gd name="connsiteY17294" fmla="*/ 1277655 h 1847704"/>
                <a:gd name="connsiteX17295" fmla="*/ 531875 w 1842380"/>
                <a:gd name="connsiteY17295" fmla="*/ 1287772 h 1847704"/>
                <a:gd name="connsiteX17296" fmla="*/ 531875 w 1842380"/>
                <a:gd name="connsiteY17296" fmla="*/ 1252628 h 1847704"/>
                <a:gd name="connsiteX17297" fmla="*/ 531875 w 1842380"/>
                <a:gd name="connsiteY17297" fmla="*/ 1245706 h 1847704"/>
                <a:gd name="connsiteX17298" fmla="*/ 531875 w 1842380"/>
                <a:gd name="connsiteY17298" fmla="*/ 1241446 h 1847704"/>
                <a:gd name="connsiteX17299" fmla="*/ 531875 w 1842380"/>
                <a:gd name="connsiteY17299" fmla="*/ 1223342 h 1847704"/>
                <a:gd name="connsiteX17300" fmla="*/ 535070 w 1842380"/>
                <a:gd name="connsiteY17300" fmla="*/ 1228134 h 1847704"/>
                <a:gd name="connsiteX17301" fmla="*/ 535070 w 1842380"/>
                <a:gd name="connsiteY17301" fmla="*/ 1228134 h 1847704"/>
                <a:gd name="connsiteX17302" fmla="*/ 535070 w 1842380"/>
                <a:gd name="connsiteY17302" fmla="*/ 1310136 h 1847704"/>
                <a:gd name="connsiteX17303" fmla="*/ 535070 w 1842380"/>
                <a:gd name="connsiteY17303" fmla="*/ 1324513 h 1847704"/>
                <a:gd name="connsiteX17304" fmla="*/ 531875 w 1842380"/>
                <a:gd name="connsiteY17304" fmla="*/ 1321318 h 1847704"/>
                <a:gd name="connsiteX17305" fmla="*/ 531875 w 1842380"/>
                <a:gd name="connsiteY17305" fmla="*/ 1302149 h 1847704"/>
                <a:gd name="connsiteX17306" fmla="*/ 535070 w 1842380"/>
                <a:gd name="connsiteY17306" fmla="*/ 1310136 h 1847704"/>
                <a:gd name="connsiteX17307" fmla="*/ 535070 w 1842380"/>
                <a:gd name="connsiteY17307" fmla="*/ 1310136 h 1847704"/>
                <a:gd name="connsiteX17308" fmla="*/ 535070 w 1842380"/>
                <a:gd name="connsiteY17308" fmla="*/ 1641338 h 1847704"/>
                <a:gd name="connsiteX17309" fmla="*/ 535070 w 1842380"/>
                <a:gd name="connsiteY17309" fmla="*/ 1658378 h 1847704"/>
                <a:gd name="connsiteX17310" fmla="*/ 531875 w 1842380"/>
                <a:gd name="connsiteY17310" fmla="*/ 1657313 h 1847704"/>
                <a:gd name="connsiteX17311" fmla="*/ 531875 w 1842380"/>
                <a:gd name="connsiteY17311" fmla="*/ 1639209 h 1847704"/>
                <a:gd name="connsiteX17312" fmla="*/ 535070 w 1842380"/>
                <a:gd name="connsiteY17312" fmla="*/ 1641338 h 1847704"/>
                <a:gd name="connsiteX17313" fmla="*/ 535070 w 1842380"/>
                <a:gd name="connsiteY17313" fmla="*/ 1641338 h 1847704"/>
                <a:gd name="connsiteX17314" fmla="*/ 535070 w 1842380"/>
                <a:gd name="connsiteY17314" fmla="*/ 1742510 h 1847704"/>
                <a:gd name="connsiteX17315" fmla="*/ 535070 w 1842380"/>
                <a:gd name="connsiteY17315" fmla="*/ 1759549 h 1847704"/>
                <a:gd name="connsiteX17316" fmla="*/ 531875 w 1842380"/>
                <a:gd name="connsiteY17316" fmla="*/ 1758484 h 1847704"/>
                <a:gd name="connsiteX17317" fmla="*/ 531875 w 1842380"/>
                <a:gd name="connsiteY17317" fmla="*/ 1740380 h 1847704"/>
                <a:gd name="connsiteX17318" fmla="*/ 535070 w 1842380"/>
                <a:gd name="connsiteY17318" fmla="*/ 1742510 h 1847704"/>
                <a:gd name="connsiteX17319" fmla="*/ 531875 w 1842380"/>
                <a:gd name="connsiteY17319" fmla="*/ 89692 h 1847704"/>
                <a:gd name="connsiteX17320" fmla="*/ 531875 w 1842380"/>
                <a:gd name="connsiteY17320" fmla="*/ 107797 h 1847704"/>
                <a:gd name="connsiteX17321" fmla="*/ 526018 w 1842380"/>
                <a:gd name="connsiteY17321" fmla="*/ 110992 h 1847704"/>
                <a:gd name="connsiteX17322" fmla="*/ 526018 w 1842380"/>
                <a:gd name="connsiteY17322" fmla="*/ 92887 h 1847704"/>
                <a:gd name="connsiteX17323" fmla="*/ 531875 w 1842380"/>
                <a:gd name="connsiteY17323" fmla="*/ 89692 h 1847704"/>
                <a:gd name="connsiteX17324" fmla="*/ 531875 w 1842380"/>
                <a:gd name="connsiteY17324" fmla="*/ 89692 h 1847704"/>
                <a:gd name="connsiteX17325" fmla="*/ 531875 w 1842380"/>
                <a:gd name="connsiteY17325" fmla="*/ 122706 h 1847704"/>
                <a:gd name="connsiteX17326" fmla="*/ 531875 w 1842380"/>
                <a:gd name="connsiteY17326" fmla="*/ 142940 h 1847704"/>
                <a:gd name="connsiteX17327" fmla="*/ 526018 w 1842380"/>
                <a:gd name="connsiteY17327" fmla="*/ 139745 h 1847704"/>
                <a:gd name="connsiteX17328" fmla="*/ 526018 w 1842380"/>
                <a:gd name="connsiteY17328" fmla="*/ 119511 h 1847704"/>
                <a:gd name="connsiteX17329" fmla="*/ 531875 w 1842380"/>
                <a:gd name="connsiteY17329" fmla="*/ 122706 h 1847704"/>
                <a:gd name="connsiteX17330" fmla="*/ 531875 w 1842380"/>
                <a:gd name="connsiteY17330" fmla="*/ 122706 h 1847704"/>
                <a:gd name="connsiteX17331" fmla="*/ 531875 w 1842380"/>
                <a:gd name="connsiteY17331" fmla="*/ 188734 h 1847704"/>
                <a:gd name="connsiteX17332" fmla="*/ 531875 w 1842380"/>
                <a:gd name="connsiteY17332" fmla="*/ 204708 h 1847704"/>
                <a:gd name="connsiteX17333" fmla="*/ 526018 w 1842380"/>
                <a:gd name="connsiteY17333" fmla="*/ 205773 h 1847704"/>
                <a:gd name="connsiteX17334" fmla="*/ 526018 w 1842380"/>
                <a:gd name="connsiteY17334" fmla="*/ 188734 h 1847704"/>
                <a:gd name="connsiteX17335" fmla="*/ 531875 w 1842380"/>
                <a:gd name="connsiteY17335" fmla="*/ 188734 h 1847704"/>
                <a:gd name="connsiteX17336" fmla="*/ 531875 w 1842380"/>
                <a:gd name="connsiteY17336" fmla="*/ 188734 h 1847704"/>
                <a:gd name="connsiteX17337" fmla="*/ 531875 w 1842380"/>
                <a:gd name="connsiteY17337" fmla="*/ 382556 h 1847704"/>
                <a:gd name="connsiteX17338" fmla="*/ 531875 w 1842380"/>
                <a:gd name="connsiteY17338" fmla="*/ 407583 h 1847704"/>
                <a:gd name="connsiteX17339" fmla="*/ 528680 w 1842380"/>
                <a:gd name="connsiteY17339" fmla="*/ 408648 h 1847704"/>
                <a:gd name="connsiteX17340" fmla="*/ 526550 w 1842380"/>
                <a:gd name="connsiteY17340" fmla="*/ 408648 h 1847704"/>
                <a:gd name="connsiteX17341" fmla="*/ 526550 w 1842380"/>
                <a:gd name="connsiteY17341" fmla="*/ 378296 h 1847704"/>
                <a:gd name="connsiteX17342" fmla="*/ 531875 w 1842380"/>
                <a:gd name="connsiteY17342" fmla="*/ 382556 h 1847704"/>
                <a:gd name="connsiteX17343" fmla="*/ 531875 w 1842380"/>
                <a:gd name="connsiteY17343" fmla="*/ 382556 h 1847704"/>
                <a:gd name="connsiteX17344" fmla="*/ 531875 w 1842380"/>
                <a:gd name="connsiteY17344" fmla="*/ 416102 h 1847704"/>
                <a:gd name="connsiteX17345" fmla="*/ 531875 w 1842380"/>
                <a:gd name="connsiteY17345" fmla="*/ 436337 h 1847704"/>
                <a:gd name="connsiteX17346" fmla="*/ 526018 w 1842380"/>
                <a:gd name="connsiteY17346" fmla="*/ 443259 h 1847704"/>
                <a:gd name="connsiteX17347" fmla="*/ 526018 w 1842380"/>
                <a:gd name="connsiteY17347" fmla="*/ 413973 h 1847704"/>
                <a:gd name="connsiteX17348" fmla="*/ 531875 w 1842380"/>
                <a:gd name="connsiteY17348" fmla="*/ 416102 h 1847704"/>
                <a:gd name="connsiteX17349" fmla="*/ 531875 w 1842380"/>
                <a:gd name="connsiteY17349" fmla="*/ 416102 h 1847704"/>
                <a:gd name="connsiteX17350" fmla="*/ 531875 w 1842380"/>
                <a:gd name="connsiteY17350" fmla="*/ 548157 h 1847704"/>
                <a:gd name="connsiteX17351" fmla="*/ 531875 w 1842380"/>
                <a:gd name="connsiteY17351" fmla="*/ 574249 h 1847704"/>
                <a:gd name="connsiteX17352" fmla="*/ 526018 w 1842380"/>
                <a:gd name="connsiteY17352" fmla="*/ 575314 h 1847704"/>
                <a:gd name="connsiteX17353" fmla="*/ 526018 w 1842380"/>
                <a:gd name="connsiteY17353" fmla="*/ 555080 h 1847704"/>
                <a:gd name="connsiteX17354" fmla="*/ 531875 w 1842380"/>
                <a:gd name="connsiteY17354" fmla="*/ 548157 h 1847704"/>
                <a:gd name="connsiteX17355" fmla="*/ 531875 w 1842380"/>
                <a:gd name="connsiteY17355" fmla="*/ 548157 h 1847704"/>
                <a:gd name="connsiteX17356" fmla="*/ 531875 w 1842380"/>
                <a:gd name="connsiteY17356" fmla="*/ 601938 h 1847704"/>
                <a:gd name="connsiteX17357" fmla="*/ 531875 w 1842380"/>
                <a:gd name="connsiteY17357" fmla="*/ 614185 h 1847704"/>
                <a:gd name="connsiteX17358" fmla="*/ 526018 w 1842380"/>
                <a:gd name="connsiteY17358" fmla="*/ 613120 h 1847704"/>
                <a:gd name="connsiteX17359" fmla="*/ 526018 w 1842380"/>
                <a:gd name="connsiteY17359" fmla="*/ 601938 h 1847704"/>
                <a:gd name="connsiteX17360" fmla="*/ 531875 w 1842380"/>
                <a:gd name="connsiteY17360" fmla="*/ 601938 h 1847704"/>
                <a:gd name="connsiteX17361" fmla="*/ 531875 w 1842380"/>
                <a:gd name="connsiteY17361" fmla="*/ 601938 h 1847704"/>
                <a:gd name="connsiteX17362" fmla="*/ 531875 w 1842380"/>
                <a:gd name="connsiteY17362" fmla="*/ 629094 h 1847704"/>
                <a:gd name="connsiteX17363" fmla="*/ 531875 w 1842380"/>
                <a:gd name="connsiteY17363" fmla="*/ 642406 h 1847704"/>
                <a:gd name="connsiteX17364" fmla="*/ 526018 w 1842380"/>
                <a:gd name="connsiteY17364" fmla="*/ 645601 h 1847704"/>
                <a:gd name="connsiteX17365" fmla="*/ 526018 w 1842380"/>
                <a:gd name="connsiteY17365" fmla="*/ 634419 h 1847704"/>
                <a:gd name="connsiteX17366" fmla="*/ 531875 w 1842380"/>
                <a:gd name="connsiteY17366" fmla="*/ 629094 h 1847704"/>
                <a:gd name="connsiteX17367" fmla="*/ 531875 w 1842380"/>
                <a:gd name="connsiteY17367" fmla="*/ 629094 h 1847704"/>
                <a:gd name="connsiteX17368" fmla="*/ 531875 w 1842380"/>
                <a:gd name="connsiteY17368" fmla="*/ 698849 h 1847704"/>
                <a:gd name="connsiteX17369" fmla="*/ 531875 w 1842380"/>
                <a:gd name="connsiteY17369" fmla="*/ 806943 h 1847704"/>
                <a:gd name="connsiteX17370" fmla="*/ 529745 w 1842380"/>
                <a:gd name="connsiteY17370" fmla="*/ 805878 h 1847704"/>
                <a:gd name="connsiteX17371" fmla="*/ 528680 w 1842380"/>
                <a:gd name="connsiteY17371" fmla="*/ 804813 h 1847704"/>
                <a:gd name="connsiteX17372" fmla="*/ 526550 w 1842380"/>
                <a:gd name="connsiteY17372" fmla="*/ 802683 h 1847704"/>
                <a:gd name="connsiteX17373" fmla="*/ 526550 w 1842380"/>
                <a:gd name="connsiteY17373" fmla="*/ 790436 h 1847704"/>
                <a:gd name="connsiteX17374" fmla="*/ 526550 w 1842380"/>
                <a:gd name="connsiteY17374" fmla="*/ 789371 h 1847704"/>
                <a:gd name="connsiteX17375" fmla="*/ 527615 w 1842380"/>
                <a:gd name="connsiteY17375" fmla="*/ 783514 h 1847704"/>
                <a:gd name="connsiteX17376" fmla="*/ 528680 w 1842380"/>
                <a:gd name="connsiteY17376" fmla="*/ 776591 h 1847704"/>
                <a:gd name="connsiteX17377" fmla="*/ 528680 w 1842380"/>
                <a:gd name="connsiteY17377" fmla="*/ 769669 h 1847704"/>
                <a:gd name="connsiteX17378" fmla="*/ 530810 w 1842380"/>
                <a:gd name="connsiteY17378" fmla="*/ 767539 h 1847704"/>
                <a:gd name="connsiteX17379" fmla="*/ 530810 w 1842380"/>
                <a:gd name="connsiteY17379" fmla="*/ 759552 h 1847704"/>
                <a:gd name="connsiteX17380" fmla="*/ 530810 w 1842380"/>
                <a:gd name="connsiteY17380" fmla="*/ 755292 h 1847704"/>
                <a:gd name="connsiteX17381" fmla="*/ 529745 w 1842380"/>
                <a:gd name="connsiteY17381" fmla="*/ 754227 h 1847704"/>
                <a:gd name="connsiteX17382" fmla="*/ 526550 w 1842380"/>
                <a:gd name="connsiteY17382" fmla="*/ 753162 h 1847704"/>
                <a:gd name="connsiteX17383" fmla="*/ 526550 w 1842380"/>
                <a:gd name="connsiteY17383" fmla="*/ 713759 h 1847704"/>
                <a:gd name="connsiteX17384" fmla="*/ 527615 w 1842380"/>
                <a:gd name="connsiteY17384" fmla="*/ 711629 h 1847704"/>
                <a:gd name="connsiteX17385" fmla="*/ 528680 w 1842380"/>
                <a:gd name="connsiteY17385" fmla="*/ 703642 h 1847704"/>
                <a:gd name="connsiteX17386" fmla="*/ 528680 w 1842380"/>
                <a:gd name="connsiteY17386" fmla="*/ 700447 h 1847704"/>
                <a:gd name="connsiteX17387" fmla="*/ 531875 w 1842380"/>
                <a:gd name="connsiteY17387" fmla="*/ 698849 h 1847704"/>
                <a:gd name="connsiteX17388" fmla="*/ 531875 w 1842380"/>
                <a:gd name="connsiteY17388" fmla="*/ 698849 h 1847704"/>
                <a:gd name="connsiteX17389" fmla="*/ 531875 w 1842380"/>
                <a:gd name="connsiteY17389" fmla="*/ 838359 h 1847704"/>
                <a:gd name="connsiteX17390" fmla="*/ 531875 w 1842380"/>
                <a:gd name="connsiteY17390" fmla="*/ 877762 h 1847704"/>
                <a:gd name="connsiteX17391" fmla="*/ 530810 w 1842380"/>
                <a:gd name="connsiteY17391" fmla="*/ 876697 h 1847704"/>
                <a:gd name="connsiteX17392" fmla="*/ 528680 w 1842380"/>
                <a:gd name="connsiteY17392" fmla="*/ 872438 h 1847704"/>
                <a:gd name="connsiteX17393" fmla="*/ 526550 w 1842380"/>
                <a:gd name="connsiteY17393" fmla="*/ 865515 h 1847704"/>
                <a:gd name="connsiteX17394" fmla="*/ 526550 w 1842380"/>
                <a:gd name="connsiteY17394" fmla="*/ 863385 h 1847704"/>
                <a:gd name="connsiteX17395" fmla="*/ 526550 w 1842380"/>
                <a:gd name="connsiteY17395" fmla="*/ 855398 h 1847704"/>
                <a:gd name="connsiteX17396" fmla="*/ 526550 w 1842380"/>
                <a:gd name="connsiteY17396" fmla="*/ 852203 h 1847704"/>
                <a:gd name="connsiteX17397" fmla="*/ 528680 w 1842380"/>
                <a:gd name="connsiteY17397" fmla="*/ 844216 h 1847704"/>
                <a:gd name="connsiteX17398" fmla="*/ 530810 w 1842380"/>
                <a:gd name="connsiteY17398" fmla="*/ 841021 h 1847704"/>
                <a:gd name="connsiteX17399" fmla="*/ 531875 w 1842380"/>
                <a:gd name="connsiteY17399" fmla="*/ 838359 h 1847704"/>
                <a:gd name="connsiteX17400" fmla="*/ 531875 w 1842380"/>
                <a:gd name="connsiteY17400" fmla="*/ 838359 h 1847704"/>
                <a:gd name="connsiteX17401" fmla="*/ 531875 w 1842380"/>
                <a:gd name="connsiteY17401" fmla="*/ 907049 h 1847704"/>
                <a:gd name="connsiteX17402" fmla="*/ 531875 w 1842380"/>
                <a:gd name="connsiteY17402" fmla="*/ 916101 h 1847704"/>
                <a:gd name="connsiteX17403" fmla="*/ 526018 w 1842380"/>
                <a:gd name="connsiteY17403" fmla="*/ 913971 h 1847704"/>
                <a:gd name="connsiteX17404" fmla="*/ 526018 w 1842380"/>
                <a:gd name="connsiteY17404" fmla="*/ 905984 h 1847704"/>
                <a:gd name="connsiteX17405" fmla="*/ 529213 w 1842380"/>
                <a:gd name="connsiteY17405" fmla="*/ 907049 h 1847704"/>
                <a:gd name="connsiteX17406" fmla="*/ 531875 w 1842380"/>
                <a:gd name="connsiteY17406" fmla="*/ 907049 h 1847704"/>
                <a:gd name="connsiteX17407" fmla="*/ 531875 w 1842380"/>
                <a:gd name="connsiteY17407" fmla="*/ 907049 h 1847704"/>
                <a:gd name="connsiteX17408" fmla="*/ 531875 w 1842380"/>
                <a:gd name="connsiteY17408" fmla="*/ 956569 h 1847704"/>
                <a:gd name="connsiteX17409" fmla="*/ 531875 w 1842380"/>
                <a:gd name="connsiteY17409" fmla="*/ 963492 h 1847704"/>
                <a:gd name="connsiteX17410" fmla="*/ 526018 w 1842380"/>
                <a:gd name="connsiteY17410" fmla="*/ 962427 h 1847704"/>
                <a:gd name="connsiteX17411" fmla="*/ 526018 w 1842380"/>
                <a:gd name="connsiteY17411" fmla="*/ 955504 h 1847704"/>
                <a:gd name="connsiteX17412" fmla="*/ 531875 w 1842380"/>
                <a:gd name="connsiteY17412" fmla="*/ 956569 h 1847704"/>
                <a:gd name="connsiteX17413" fmla="*/ 531875 w 1842380"/>
                <a:gd name="connsiteY17413" fmla="*/ 956569 h 1847704"/>
                <a:gd name="connsiteX17414" fmla="*/ 531875 w 1842380"/>
                <a:gd name="connsiteY17414" fmla="*/ 1052416 h 1847704"/>
                <a:gd name="connsiteX17415" fmla="*/ 531875 w 1842380"/>
                <a:gd name="connsiteY17415" fmla="*/ 1101936 h 1847704"/>
                <a:gd name="connsiteX17416" fmla="*/ 530810 w 1842380"/>
                <a:gd name="connsiteY17416" fmla="*/ 1103001 h 1847704"/>
                <a:gd name="connsiteX17417" fmla="*/ 528680 w 1842380"/>
                <a:gd name="connsiteY17417" fmla="*/ 1104066 h 1847704"/>
                <a:gd name="connsiteX17418" fmla="*/ 526550 w 1842380"/>
                <a:gd name="connsiteY17418" fmla="*/ 1107261 h 1847704"/>
                <a:gd name="connsiteX17419" fmla="*/ 526550 w 1842380"/>
                <a:gd name="connsiteY17419" fmla="*/ 1107261 h 1847704"/>
                <a:gd name="connsiteX17420" fmla="*/ 526550 w 1842380"/>
                <a:gd name="connsiteY17420" fmla="*/ 1082235 h 1847704"/>
                <a:gd name="connsiteX17421" fmla="*/ 526550 w 1842380"/>
                <a:gd name="connsiteY17421" fmla="*/ 1081170 h 1847704"/>
                <a:gd name="connsiteX17422" fmla="*/ 526550 w 1842380"/>
                <a:gd name="connsiteY17422" fmla="*/ 1081170 h 1847704"/>
                <a:gd name="connsiteX17423" fmla="*/ 526550 w 1842380"/>
                <a:gd name="connsiteY17423" fmla="*/ 1042299 h 1847704"/>
                <a:gd name="connsiteX17424" fmla="*/ 526550 w 1842380"/>
                <a:gd name="connsiteY17424" fmla="*/ 1043364 h 1847704"/>
                <a:gd name="connsiteX17425" fmla="*/ 527615 w 1842380"/>
                <a:gd name="connsiteY17425" fmla="*/ 1046559 h 1847704"/>
                <a:gd name="connsiteX17426" fmla="*/ 529745 w 1842380"/>
                <a:gd name="connsiteY17426" fmla="*/ 1048688 h 1847704"/>
                <a:gd name="connsiteX17427" fmla="*/ 531875 w 1842380"/>
                <a:gd name="connsiteY17427" fmla="*/ 1052416 h 1847704"/>
                <a:gd name="connsiteX17428" fmla="*/ 531875 w 1842380"/>
                <a:gd name="connsiteY17428" fmla="*/ 1052416 h 1847704"/>
                <a:gd name="connsiteX17429" fmla="*/ 531875 w 1842380"/>
                <a:gd name="connsiteY17429" fmla="*/ 1125366 h 1847704"/>
                <a:gd name="connsiteX17430" fmla="*/ 531875 w 1842380"/>
                <a:gd name="connsiteY17430" fmla="*/ 1162639 h 1847704"/>
                <a:gd name="connsiteX17431" fmla="*/ 530810 w 1842380"/>
                <a:gd name="connsiteY17431" fmla="*/ 1162639 h 1847704"/>
                <a:gd name="connsiteX17432" fmla="*/ 529745 w 1842380"/>
                <a:gd name="connsiteY17432" fmla="*/ 1160509 h 1847704"/>
                <a:gd name="connsiteX17433" fmla="*/ 527615 w 1842380"/>
                <a:gd name="connsiteY17433" fmla="*/ 1158379 h 1847704"/>
                <a:gd name="connsiteX17434" fmla="*/ 527615 w 1842380"/>
                <a:gd name="connsiteY17434" fmla="*/ 1156249 h 1847704"/>
                <a:gd name="connsiteX17435" fmla="*/ 527615 w 1842380"/>
                <a:gd name="connsiteY17435" fmla="*/ 1154119 h 1847704"/>
                <a:gd name="connsiteX17436" fmla="*/ 527615 w 1842380"/>
                <a:gd name="connsiteY17436" fmla="*/ 1151990 h 1847704"/>
                <a:gd name="connsiteX17437" fmla="*/ 526550 w 1842380"/>
                <a:gd name="connsiteY17437" fmla="*/ 1149860 h 1847704"/>
                <a:gd name="connsiteX17438" fmla="*/ 526550 w 1842380"/>
                <a:gd name="connsiteY17438" fmla="*/ 1149860 h 1847704"/>
                <a:gd name="connsiteX17439" fmla="*/ 526550 w 1842380"/>
                <a:gd name="connsiteY17439" fmla="*/ 1131755 h 1847704"/>
                <a:gd name="connsiteX17440" fmla="*/ 527615 w 1842380"/>
                <a:gd name="connsiteY17440" fmla="*/ 1129625 h 1847704"/>
                <a:gd name="connsiteX17441" fmla="*/ 531875 w 1842380"/>
                <a:gd name="connsiteY17441" fmla="*/ 1125366 h 1847704"/>
                <a:gd name="connsiteX17442" fmla="*/ 531875 w 1842380"/>
                <a:gd name="connsiteY17442" fmla="*/ 1125366 h 1847704"/>
                <a:gd name="connsiteX17443" fmla="*/ 531875 w 1842380"/>
                <a:gd name="connsiteY17443" fmla="*/ 1223342 h 1847704"/>
                <a:gd name="connsiteX17444" fmla="*/ 531875 w 1842380"/>
                <a:gd name="connsiteY17444" fmla="*/ 1241446 h 1847704"/>
                <a:gd name="connsiteX17445" fmla="*/ 526018 w 1842380"/>
                <a:gd name="connsiteY17445" fmla="*/ 1231329 h 1847704"/>
                <a:gd name="connsiteX17446" fmla="*/ 526018 w 1842380"/>
                <a:gd name="connsiteY17446" fmla="*/ 1218017 h 1847704"/>
                <a:gd name="connsiteX17447" fmla="*/ 531875 w 1842380"/>
                <a:gd name="connsiteY17447" fmla="*/ 1223342 h 1847704"/>
                <a:gd name="connsiteX17448" fmla="*/ 531875 w 1842380"/>
                <a:gd name="connsiteY17448" fmla="*/ 1223342 h 1847704"/>
                <a:gd name="connsiteX17449" fmla="*/ 531875 w 1842380"/>
                <a:gd name="connsiteY17449" fmla="*/ 1252628 h 1847704"/>
                <a:gd name="connsiteX17450" fmla="*/ 531875 w 1842380"/>
                <a:gd name="connsiteY17450" fmla="*/ 1287772 h 1847704"/>
                <a:gd name="connsiteX17451" fmla="*/ 531875 w 1842380"/>
                <a:gd name="connsiteY17451" fmla="*/ 1302681 h 1847704"/>
                <a:gd name="connsiteX17452" fmla="*/ 531875 w 1842380"/>
                <a:gd name="connsiteY17452" fmla="*/ 1321851 h 1847704"/>
                <a:gd name="connsiteX17453" fmla="*/ 526018 w 1842380"/>
                <a:gd name="connsiteY17453" fmla="*/ 1314928 h 1847704"/>
                <a:gd name="connsiteX17454" fmla="*/ 526018 w 1842380"/>
                <a:gd name="connsiteY17454" fmla="*/ 1271265 h 1847704"/>
                <a:gd name="connsiteX17455" fmla="*/ 531875 w 1842380"/>
                <a:gd name="connsiteY17455" fmla="*/ 1252628 h 1847704"/>
                <a:gd name="connsiteX17456" fmla="*/ 531875 w 1842380"/>
                <a:gd name="connsiteY17456" fmla="*/ 1252628 h 1847704"/>
                <a:gd name="connsiteX17457" fmla="*/ 531875 w 1842380"/>
                <a:gd name="connsiteY17457" fmla="*/ 1639209 h 1847704"/>
                <a:gd name="connsiteX17458" fmla="*/ 531875 w 1842380"/>
                <a:gd name="connsiteY17458" fmla="*/ 1657313 h 1847704"/>
                <a:gd name="connsiteX17459" fmla="*/ 526018 w 1842380"/>
                <a:gd name="connsiteY17459" fmla="*/ 1654118 h 1847704"/>
                <a:gd name="connsiteX17460" fmla="*/ 526018 w 1842380"/>
                <a:gd name="connsiteY17460" fmla="*/ 1637079 h 1847704"/>
                <a:gd name="connsiteX17461" fmla="*/ 531875 w 1842380"/>
                <a:gd name="connsiteY17461" fmla="*/ 1639209 h 1847704"/>
                <a:gd name="connsiteX17462" fmla="*/ 531875 w 1842380"/>
                <a:gd name="connsiteY17462" fmla="*/ 1639209 h 1847704"/>
                <a:gd name="connsiteX17463" fmla="*/ 531875 w 1842380"/>
                <a:gd name="connsiteY17463" fmla="*/ 1740380 h 1847704"/>
                <a:gd name="connsiteX17464" fmla="*/ 531875 w 1842380"/>
                <a:gd name="connsiteY17464" fmla="*/ 1758484 h 1847704"/>
                <a:gd name="connsiteX17465" fmla="*/ 526018 w 1842380"/>
                <a:gd name="connsiteY17465" fmla="*/ 1756354 h 1847704"/>
                <a:gd name="connsiteX17466" fmla="*/ 526018 w 1842380"/>
                <a:gd name="connsiteY17466" fmla="*/ 1736120 h 1847704"/>
                <a:gd name="connsiteX17467" fmla="*/ 531875 w 1842380"/>
                <a:gd name="connsiteY17467" fmla="*/ 1740380 h 1847704"/>
                <a:gd name="connsiteX17468" fmla="*/ 531875 w 1842380"/>
                <a:gd name="connsiteY17468" fmla="*/ 1740380 h 1847704"/>
                <a:gd name="connsiteX17469" fmla="*/ 526018 w 1842380"/>
                <a:gd name="connsiteY17469" fmla="*/ 484792 h 1847704"/>
                <a:gd name="connsiteX17470" fmla="*/ 526018 w 1842380"/>
                <a:gd name="connsiteY17470" fmla="*/ 474675 h 1847704"/>
                <a:gd name="connsiteX17471" fmla="*/ 527083 w 1842380"/>
                <a:gd name="connsiteY17471" fmla="*/ 478935 h 1847704"/>
                <a:gd name="connsiteX17472" fmla="*/ 526018 w 1842380"/>
                <a:gd name="connsiteY17472" fmla="*/ 484792 h 1847704"/>
                <a:gd name="connsiteX17473" fmla="*/ 526018 w 1842380"/>
                <a:gd name="connsiteY17473" fmla="*/ 93420 h 1847704"/>
                <a:gd name="connsiteX17474" fmla="*/ 526018 w 1842380"/>
                <a:gd name="connsiteY17474" fmla="*/ 111524 h 1847704"/>
                <a:gd name="connsiteX17475" fmla="*/ 520160 w 1842380"/>
                <a:gd name="connsiteY17475" fmla="*/ 114719 h 1847704"/>
                <a:gd name="connsiteX17476" fmla="*/ 521225 w 1842380"/>
                <a:gd name="connsiteY17476" fmla="*/ 114719 h 1847704"/>
                <a:gd name="connsiteX17477" fmla="*/ 519095 w 1842380"/>
                <a:gd name="connsiteY17477" fmla="*/ 116849 h 1847704"/>
                <a:gd name="connsiteX17478" fmla="*/ 526018 w 1842380"/>
                <a:gd name="connsiteY17478" fmla="*/ 118979 h 1847704"/>
                <a:gd name="connsiteX17479" fmla="*/ 526018 w 1842380"/>
                <a:gd name="connsiteY17479" fmla="*/ 139213 h 1847704"/>
                <a:gd name="connsiteX17480" fmla="*/ 511641 w 1842380"/>
                <a:gd name="connsiteY17480" fmla="*/ 132291 h 1847704"/>
                <a:gd name="connsiteX17481" fmla="*/ 511641 w 1842380"/>
                <a:gd name="connsiteY17481" fmla="*/ 101939 h 1847704"/>
                <a:gd name="connsiteX17482" fmla="*/ 526018 w 1842380"/>
                <a:gd name="connsiteY17482" fmla="*/ 93420 h 1847704"/>
                <a:gd name="connsiteX17483" fmla="*/ 526018 w 1842380"/>
                <a:gd name="connsiteY17483" fmla="*/ 93420 h 1847704"/>
                <a:gd name="connsiteX17484" fmla="*/ 526018 w 1842380"/>
                <a:gd name="connsiteY17484" fmla="*/ 188734 h 1847704"/>
                <a:gd name="connsiteX17485" fmla="*/ 526018 w 1842380"/>
                <a:gd name="connsiteY17485" fmla="*/ 205773 h 1847704"/>
                <a:gd name="connsiteX17486" fmla="*/ 523888 w 1842380"/>
                <a:gd name="connsiteY17486" fmla="*/ 205773 h 1847704"/>
                <a:gd name="connsiteX17487" fmla="*/ 511641 w 1842380"/>
                <a:gd name="connsiteY17487" fmla="*/ 218020 h 1847704"/>
                <a:gd name="connsiteX17488" fmla="*/ 511641 w 1842380"/>
                <a:gd name="connsiteY17488" fmla="*/ 185539 h 1847704"/>
                <a:gd name="connsiteX17489" fmla="*/ 522823 w 1842380"/>
                <a:gd name="connsiteY17489" fmla="*/ 188734 h 1847704"/>
                <a:gd name="connsiteX17490" fmla="*/ 526018 w 1842380"/>
                <a:gd name="connsiteY17490" fmla="*/ 188734 h 1847704"/>
                <a:gd name="connsiteX17491" fmla="*/ 526018 w 1842380"/>
                <a:gd name="connsiteY17491" fmla="*/ 188734 h 1847704"/>
                <a:gd name="connsiteX17492" fmla="*/ 526018 w 1842380"/>
                <a:gd name="connsiteY17492" fmla="*/ 378296 h 1847704"/>
                <a:gd name="connsiteX17493" fmla="*/ 526018 w 1842380"/>
                <a:gd name="connsiteY17493" fmla="*/ 408648 h 1847704"/>
                <a:gd name="connsiteX17494" fmla="*/ 512706 w 1842380"/>
                <a:gd name="connsiteY17494" fmla="*/ 397466 h 1847704"/>
                <a:gd name="connsiteX17495" fmla="*/ 511641 w 1842380"/>
                <a:gd name="connsiteY17495" fmla="*/ 396401 h 1847704"/>
                <a:gd name="connsiteX17496" fmla="*/ 511641 w 1842380"/>
                <a:gd name="connsiteY17496" fmla="*/ 358062 h 1847704"/>
                <a:gd name="connsiteX17497" fmla="*/ 518563 w 1842380"/>
                <a:gd name="connsiteY17497" fmla="*/ 372439 h 1847704"/>
                <a:gd name="connsiteX17498" fmla="*/ 526018 w 1842380"/>
                <a:gd name="connsiteY17498" fmla="*/ 378296 h 1847704"/>
                <a:gd name="connsiteX17499" fmla="*/ 526018 w 1842380"/>
                <a:gd name="connsiteY17499" fmla="*/ 378296 h 1847704"/>
                <a:gd name="connsiteX17500" fmla="*/ 526018 w 1842380"/>
                <a:gd name="connsiteY17500" fmla="*/ 413973 h 1847704"/>
                <a:gd name="connsiteX17501" fmla="*/ 526018 w 1842380"/>
                <a:gd name="connsiteY17501" fmla="*/ 443259 h 1847704"/>
                <a:gd name="connsiteX17502" fmla="*/ 523888 w 1842380"/>
                <a:gd name="connsiteY17502" fmla="*/ 444324 h 1847704"/>
                <a:gd name="connsiteX17503" fmla="*/ 516966 w 1842380"/>
                <a:gd name="connsiteY17503" fmla="*/ 447519 h 1847704"/>
                <a:gd name="connsiteX17504" fmla="*/ 519095 w 1842380"/>
                <a:gd name="connsiteY17504" fmla="*/ 465623 h 1847704"/>
                <a:gd name="connsiteX17505" fmla="*/ 526018 w 1842380"/>
                <a:gd name="connsiteY17505" fmla="*/ 474675 h 1847704"/>
                <a:gd name="connsiteX17506" fmla="*/ 526018 w 1842380"/>
                <a:gd name="connsiteY17506" fmla="*/ 484792 h 1847704"/>
                <a:gd name="connsiteX17507" fmla="*/ 513771 w 1842380"/>
                <a:gd name="connsiteY17507" fmla="*/ 509819 h 1847704"/>
                <a:gd name="connsiteX17508" fmla="*/ 511641 w 1842380"/>
                <a:gd name="connsiteY17508" fmla="*/ 510884 h 1847704"/>
                <a:gd name="connsiteX17509" fmla="*/ 511641 w 1842380"/>
                <a:gd name="connsiteY17509" fmla="*/ 428882 h 1847704"/>
                <a:gd name="connsiteX17510" fmla="*/ 520693 w 1842380"/>
                <a:gd name="connsiteY17510" fmla="*/ 413973 h 1847704"/>
                <a:gd name="connsiteX17511" fmla="*/ 526018 w 1842380"/>
                <a:gd name="connsiteY17511" fmla="*/ 413973 h 1847704"/>
                <a:gd name="connsiteX17512" fmla="*/ 526018 w 1842380"/>
                <a:gd name="connsiteY17512" fmla="*/ 413973 h 1847704"/>
                <a:gd name="connsiteX17513" fmla="*/ 526018 w 1842380"/>
                <a:gd name="connsiteY17513" fmla="*/ 555080 h 1847704"/>
                <a:gd name="connsiteX17514" fmla="*/ 526018 w 1842380"/>
                <a:gd name="connsiteY17514" fmla="*/ 575314 h 1847704"/>
                <a:gd name="connsiteX17515" fmla="*/ 511641 w 1842380"/>
                <a:gd name="connsiteY17515" fmla="*/ 583301 h 1847704"/>
                <a:gd name="connsiteX17516" fmla="*/ 511641 w 1842380"/>
                <a:gd name="connsiteY17516" fmla="*/ 571054 h 1847704"/>
                <a:gd name="connsiteX17517" fmla="*/ 518563 w 1842380"/>
                <a:gd name="connsiteY17517" fmla="*/ 566794 h 1847704"/>
                <a:gd name="connsiteX17518" fmla="*/ 521758 w 1842380"/>
                <a:gd name="connsiteY17518" fmla="*/ 560937 h 1847704"/>
                <a:gd name="connsiteX17519" fmla="*/ 526018 w 1842380"/>
                <a:gd name="connsiteY17519" fmla="*/ 555080 h 1847704"/>
                <a:gd name="connsiteX17520" fmla="*/ 526018 w 1842380"/>
                <a:gd name="connsiteY17520" fmla="*/ 555080 h 1847704"/>
                <a:gd name="connsiteX17521" fmla="*/ 526018 w 1842380"/>
                <a:gd name="connsiteY17521" fmla="*/ 601938 h 1847704"/>
                <a:gd name="connsiteX17522" fmla="*/ 526018 w 1842380"/>
                <a:gd name="connsiteY17522" fmla="*/ 613120 h 1847704"/>
                <a:gd name="connsiteX17523" fmla="*/ 511641 w 1842380"/>
                <a:gd name="connsiteY17523" fmla="*/ 609925 h 1847704"/>
                <a:gd name="connsiteX17524" fmla="*/ 511641 w 1842380"/>
                <a:gd name="connsiteY17524" fmla="*/ 598743 h 1847704"/>
                <a:gd name="connsiteX17525" fmla="*/ 526018 w 1842380"/>
                <a:gd name="connsiteY17525" fmla="*/ 601938 h 1847704"/>
                <a:gd name="connsiteX17526" fmla="*/ 526018 w 1842380"/>
                <a:gd name="connsiteY17526" fmla="*/ 601938 h 1847704"/>
                <a:gd name="connsiteX17527" fmla="*/ 526018 w 1842380"/>
                <a:gd name="connsiteY17527" fmla="*/ 634952 h 1847704"/>
                <a:gd name="connsiteX17528" fmla="*/ 526018 w 1842380"/>
                <a:gd name="connsiteY17528" fmla="*/ 646134 h 1847704"/>
                <a:gd name="connsiteX17529" fmla="*/ 524953 w 1842380"/>
                <a:gd name="connsiteY17529" fmla="*/ 646134 h 1847704"/>
                <a:gd name="connsiteX17530" fmla="*/ 511641 w 1842380"/>
                <a:gd name="connsiteY17530" fmla="*/ 674355 h 1847704"/>
                <a:gd name="connsiteX17531" fmla="*/ 511641 w 1842380"/>
                <a:gd name="connsiteY17531" fmla="*/ 656251 h 1847704"/>
                <a:gd name="connsiteX17532" fmla="*/ 514836 w 1842380"/>
                <a:gd name="connsiteY17532" fmla="*/ 649329 h 1847704"/>
                <a:gd name="connsiteX17533" fmla="*/ 511641 w 1842380"/>
                <a:gd name="connsiteY17533" fmla="*/ 649329 h 1847704"/>
                <a:gd name="connsiteX17534" fmla="*/ 511641 w 1842380"/>
                <a:gd name="connsiteY17534" fmla="*/ 638147 h 1847704"/>
                <a:gd name="connsiteX17535" fmla="*/ 520693 w 1842380"/>
                <a:gd name="connsiteY17535" fmla="*/ 637082 h 1847704"/>
                <a:gd name="connsiteX17536" fmla="*/ 526018 w 1842380"/>
                <a:gd name="connsiteY17536" fmla="*/ 634952 h 1847704"/>
                <a:gd name="connsiteX17537" fmla="*/ 526018 w 1842380"/>
                <a:gd name="connsiteY17537" fmla="*/ 634952 h 1847704"/>
                <a:gd name="connsiteX17538" fmla="*/ 526018 w 1842380"/>
                <a:gd name="connsiteY17538" fmla="*/ 713759 h 1847704"/>
                <a:gd name="connsiteX17539" fmla="*/ 526018 w 1842380"/>
                <a:gd name="connsiteY17539" fmla="*/ 753162 h 1847704"/>
                <a:gd name="connsiteX17540" fmla="*/ 524953 w 1842380"/>
                <a:gd name="connsiteY17540" fmla="*/ 753162 h 1847704"/>
                <a:gd name="connsiteX17541" fmla="*/ 524953 w 1842380"/>
                <a:gd name="connsiteY17541" fmla="*/ 760084 h 1847704"/>
                <a:gd name="connsiteX17542" fmla="*/ 524953 w 1842380"/>
                <a:gd name="connsiteY17542" fmla="*/ 768072 h 1847704"/>
                <a:gd name="connsiteX17543" fmla="*/ 522823 w 1842380"/>
                <a:gd name="connsiteY17543" fmla="*/ 773929 h 1847704"/>
                <a:gd name="connsiteX17544" fmla="*/ 520693 w 1842380"/>
                <a:gd name="connsiteY17544" fmla="*/ 779786 h 1847704"/>
                <a:gd name="connsiteX17545" fmla="*/ 518563 w 1842380"/>
                <a:gd name="connsiteY17545" fmla="*/ 785643 h 1847704"/>
                <a:gd name="connsiteX17546" fmla="*/ 516433 w 1842380"/>
                <a:gd name="connsiteY17546" fmla="*/ 789903 h 1847704"/>
                <a:gd name="connsiteX17547" fmla="*/ 516433 w 1842380"/>
                <a:gd name="connsiteY17547" fmla="*/ 794163 h 1847704"/>
                <a:gd name="connsiteX17548" fmla="*/ 515368 w 1842380"/>
                <a:gd name="connsiteY17548" fmla="*/ 797358 h 1847704"/>
                <a:gd name="connsiteX17549" fmla="*/ 513238 w 1842380"/>
                <a:gd name="connsiteY17549" fmla="*/ 800553 h 1847704"/>
                <a:gd name="connsiteX17550" fmla="*/ 512173 w 1842380"/>
                <a:gd name="connsiteY17550" fmla="*/ 802683 h 1847704"/>
                <a:gd name="connsiteX17551" fmla="*/ 512173 w 1842380"/>
                <a:gd name="connsiteY17551" fmla="*/ 803748 h 1847704"/>
                <a:gd name="connsiteX17552" fmla="*/ 512173 w 1842380"/>
                <a:gd name="connsiteY17552" fmla="*/ 737188 h 1847704"/>
                <a:gd name="connsiteX17553" fmla="*/ 515368 w 1842380"/>
                <a:gd name="connsiteY17553" fmla="*/ 732928 h 1847704"/>
                <a:gd name="connsiteX17554" fmla="*/ 521225 w 1842380"/>
                <a:gd name="connsiteY17554" fmla="*/ 726006 h 1847704"/>
                <a:gd name="connsiteX17555" fmla="*/ 525485 w 1842380"/>
                <a:gd name="connsiteY17555" fmla="*/ 716954 h 1847704"/>
                <a:gd name="connsiteX17556" fmla="*/ 526018 w 1842380"/>
                <a:gd name="connsiteY17556" fmla="*/ 713759 h 1847704"/>
                <a:gd name="connsiteX17557" fmla="*/ 526018 w 1842380"/>
                <a:gd name="connsiteY17557" fmla="*/ 713759 h 1847704"/>
                <a:gd name="connsiteX17558" fmla="*/ 526018 w 1842380"/>
                <a:gd name="connsiteY17558" fmla="*/ 789903 h 1847704"/>
                <a:gd name="connsiteX17559" fmla="*/ 524953 w 1842380"/>
                <a:gd name="connsiteY17559" fmla="*/ 793098 h 1847704"/>
                <a:gd name="connsiteX17560" fmla="*/ 524953 w 1842380"/>
                <a:gd name="connsiteY17560" fmla="*/ 797358 h 1847704"/>
                <a:gd name="connsiteX17561" fmla="*/ 524953 w 1842380"/>
                <a:gd name="connsiteY17561" fmla="*/ 800553 h 1847704"/>
                <a:gd name="connsiteX17562" fmla="*/ 526018 w 1842380"/>
                <a:gd name="connsiteY17562" fmla="*/ 801618 h 1847704"/>
                <a:gd name="connsiteX17563" fmla="*/ 526018 w 1842380"/>
                <a:gd name="connsiteY17563" fmla="*/ 789903 h 1847704"/>
                <a:gd name="connsiteX17564" fmla="*/ 526018 w 1842380"/>
                <a:gd name="connsiteY17564" fmla="*/ 789903 h 1847704"/>
                <a:gd name="connsiteX17565" fmla="*/ 526018 w 1842380"/>
                <a:gd name="connsiteY17565" fmla="*/ 855398 h 1847704"/>
                <a:gd name="connsiteX17566" fmla="*/ 526018 w 1842380"/>
                <a:gd name="connsiteY17566" fmla="*/ 863385 h 1847704"/>
                <a:gd name="connsiteX17567" fmla="*/ 524953 w 1842380"/>
                <a:gd name="connsiteY17567" fmla="*/ 860191 h 1847704"/>
                <a:gd name="connsiteX17568" fmla="*/ 526018 w 1842380"/>
                <a:gd name="connsiteY17568" fmla="*/ 855398 h 1847704"/>
                <a:gd name="connsiteX17569" fmla="*/ 526018 w 1842380"/>
                <a:gd name="connsiteY17569" fmla="*/ 855398 h 1847704"/>
                <a:gd name="connsiteX17570" fmla="*/ 526018 w 1842380"/>
                <a:gd name="connsiteY17570" fmla="*/ 905984 h 1847704"/>
                <a:gd name="connsiteX17571" fmla="*/ 526018 w 1842380"/>
                <a:gd name="connsiteY17571" fmla="*/ 913971 h 1847704"/>
                <a:gd name="connsiteX17572" fmla="*/ 511641 w 1842380"/>
                <a:gd name="connsiteY17572" fmla="*/ 912906 h 1847704"/>
                <a:gd name="connsiteX17573" fmla="*/ 511641 w 1842380"/>
                <a:gd name="connsiteY17573" fmla="*/ 905984 h 1847704"/>
                <a:gd name="connsiteX17574" fmla="*/ 526018 w 1842380"/>
                <a:gd name="connsiteY17574" fmla="*/ 905984 h 1847704"/>
                <a:gd name="connsiteX17575" fmla="*/ 526018 w 1842380"/>
                <a:gd name="connsiteY17575" fmla="*/ 905984 h 1847704"/>
                <a:gd name="connsiteX17576" fmla="*/ 526018 w 1842380"/>
                <a:gd name="connsiteY17576" fmla="*/ 955504 h 1847704"/>
                <a:gd name="connsiteX17577" fmla="*/ 526018 w 1842380"/>
                <a:gd name="connsiteY17577" fmla="*/ 962427 h 1847704"/>
                <a:gd name="connsiteX17578" fmla="*/ 520160 w 1842380"/>
                <a:gd name="connsiteY17578" fmla="*/ 961362 h 1847704"/>
                <a:gd name="connsiteX17579" fmla="*/ 511108 w 1842380"/>
                <a:gd name="connsiteY17579" fmla="*/ 962427 h 1847704"/>
                <a:gd name="connsiteX17580" fmla="*/ 511108 w 1842380"/>
                <a:gd name="connsiteY17580" fmla="*/ 955504 h 1847704"/>
                <a:gd name="connsiteX17581" fmla="*/ 513238 w 1842380"/>
                <a:gd name="connsiteY17581" fmla="*/ 955504 h 1847704"/>
                <a:gd name="connsiteX17582" fmla="*/ 511108 w 1842380"/>
                <a:gd name="connsiteY17582" fmla="*/ 951245 h 1847704"/>
                <a:gd name="connsiteX17583" fmla="*/ 511108 w 1842380"/>
                <a:gd name="connsiteY17583" fmla="*/ 950180 h 1847704"/>
                <a:gd name="connsiteX17584" fmla="*/ 511108 w 1842380"/>
                <a:gd name="connsiteY17584" fmla="*/ 917698 h 1847704"/>
                <a:gd name="connsiteX17585" fmla="*/ 514303 w 1842380"/>
                <a:gd name="connsiteY17585" fmla="*/ 934738 h 1847704"/>
                <a:gd name="connsiteX17586" fmla="*/ 514303 w 1842380"/>
                <a:gd name="connsiteY17586" fmla="*/ 934738 h 1847704"/>
                <a:gd name="connsiteX17587" fmla="*/ 526018 w 1842380"/>
                <a:gd name="connsiteY17587" fmla="*/ 955504 h 1847704"/>
                <a:gd name="connsiteX17588" fmla="*/ 526018 w 1842380"/>
                <a:gd name="connsiteY17588" fmla="*/ 955504 h 1847704"/>
                <a:gd name="connsiteX17589" fmla="*/ 526018 w 1842380"/>
                <a:gd name="connsiteY17589" fmla="*/ 1042299 h 1847704"/>
                <a:gd name="connsiteX17590" fmla="*/ 526018 w 1842380"/>
                <a:gd name="connsiteY17590" fmla="*/ 1081702 h 1847704"/>
                <a:gd name="connsiteX17591" fmla="*/ 524953 w 1842380"/>
                <a:gd name="connsiteY17591" fmla="*/ 1079572 h 1847704"/>
                <a:gd name="connsiteX17592" fmla="*/ 524953 w 1842380"/>
                <a:gd name="connsiteY17592" fmla="*/ 1076377 h 1847704"/>
                <a:gd name="connsiteX17593" fmla="*/ 522823 w 1842380"/>
                <a:gd name="connsiteY17593" fmla="*/ 1073183 h 1847704"/>
                <a:gd name="connsiteX17594" fmla="*/ 521758 w 1842380"/>
                <a:gd name="connsiteY17594" fmla="*/ 1071053 h 1847704"/>
                <a:gd name="connsiteX17595" fmla="*/ 519628 w 1842380"/>
                <a:gd name="connsiteY17595" fmla="*/ 1067858 h 1847704"/>
                <a:gd name="connsiteX17596" fmla="*/ 518563 w 1842380"/>
                <a:gd name="connsiteY17596" fmla="*/ 1063598 h 1847704"/>
                <a:gd name="connsiteX17597" fmla="*/ 516433 w 1842380"/>
                <a:gd name="connsiteY17597" fmla="*/ 1060403 h 1847704"/>
                <a:gd name="connsiteX17598" fmla="*/ 513238 w 1842380"/>
                <a:gd name="connsiteY17598" fmla="*/ 1057208 h 1847704"/>
                <a:gd name="connsiteX17599" fmla="*/ 512173 w 1842380"/>
                <a:gd name="connsiteY17599" fmla="*/ 1056143 h 1847704"/>
                <a:gd name="connsiteX17600" fmla="*/ 512173 w 1842380"/>
                <a:gd name="connsiteY17600" fmla="*/ 1030052 h 1847704"/>
                <a:gd name="connsiteX17601" fmla="*/ 512173 w 1842380"/>
                <a:gd name="connsiteY17601" fmla="*/ 1030052 h 1847704"/>
                <a:gd name="connsiteX17602" fmla="*/ 516433 w 1842380"/>
                <a:gd name="connsiteY17602" fmla="*/ 1032182 h 1847704"/>
                <a:gd name="connsiteX17603" fmla="*/ 519628 w 1842380"/>
                <a:gd name="connsiteY17603" fmla="*/ 1034312 h 1847704"/>
                <a:gd name="connsiteX17604" fmla="*/ 521758 w 1842380"/>
                <a:gd name="connsiteY17604" fmla="*/ 1037506 h 1847704"/>
                <a:gd name="connsiteX17605" fmla="*/ 523888 w 1842380"/>
                <a:gd name="connsiteY17605" fmla="*/ 1040701 h 1847704"/>
                <a:gd name="connsiteX17606" fmla="*/ 526018 w 1842380"/>
                <a:gd name="connsiteY17606" fmla="*/ 1042299 h 1847704"/>
                <a:gd name="connsiteX17607" fmla="*/ 526018 w 1842380"/>
                <a:gd name="connsiteY17607" fmla="*/ 1042299 h 1847704"/>
                <a:gd name="connsiteX17608" fmla="*/ 526018 w 1842380"/>
                <a:gd name="connsiteY17608" fmla="*/ 1082767 h 1847704"/>
                <a:gd name="connsiteX17609" fmla="*/ 526018 w 1842380"/>
                <a:gd name="connsiteY17609" fmla="*/ 1107794 h 1847704"/>
                <a:gd name="connsiteX17610" fmla="*/ 524953 w 1842380"/>
                <a:gd name="connsiteY17610" fmla="*/ 1109924 h 1847704"/>
                <a:gd name="connsiteX17611" fmla="*/ 522823 w 1842380"/>
                <a:gd name="connsiteY17611" fmla="*/ 1112054 h 1847704"/>
                <a:gd name="connsiteX17612" fmla="*/ 521758 w 1842380"/>
                <a:gd name="connsiteY17612" fmla="*/ 1114184 h 1847704"/>
                <a:gd name="connsiteX17613" fmla="*/ 520693 w 1842380"/>
                <a:gd name="connsiteY17613" fmla="*/ 1115248 h 1847704"/>
                <a:gd name="connsiteX17614" fmla="*/ 519628 w 1842380"/>
                <a:gd name="connsiteY17614" fmla="*/ 1117378 h 1847704"/>
                <a:gd name="connsiteX17615" fmla="*/ 515368 w 1842380"/>
                <a:gd name="connsiteY17615" fmla="*/ 1117378 h 1847704"/>
                <a:gd name="connsiteX17616" fmla="*/ 512173 w 1842380"/>
                <a:gd name="connsiteY17616" fmla="*/ 1117378 h 1847704"/>
                <a:gd name="connsiteX17617" fmla="*/ 512173 w 1842380"/>
                <a:gd name="connsiteY17617" fmla="*/ 1115248 h 1847704"/>
                <a:gd name="connsiteX17618" fmla="*/ 512173 w 1842380"/>
                <a:gd name="connsiteY17618" fmla="*/ 1104066 h 1847704"/>
                <a:gd name="connsiteX17619" fmla="*/ 512173 w 1842380"/>
                <a:gd name="connsiteY17619" fmla="*/ 1104066 h 1847704"/>
                <a:gd name="connsiteX17620" fmla="*/ 514303 w 1842380"/>
                <a:gd name="connsiteY17620" fmla="*/ 1101936 h 1847704"/>
                <a:gd name="connsiteX17621" fmla="*/ 515368 w 1842380"/>
                <a:gd name="connsiteY17621" fmla="*/ 1099807 h 1847704"/>
                <a:gd name="connsiteX17622" fmla="*/ 517498 w 1842380"/>
                <a:gd name="connsiteY17622" fmla="*/ 1097677 h 1847704"/>
                <a:gd name="connsiteX17623" fmla="*/ 518563 w 1842380"/>
                <a:gd name="connsiteY17623" fmla="*/ 1095547 h 1847704"/>
                <a:gd name="connsiteX17624" fmla="*/ 520693 w 1842380"/>
                <a:gd name="connsiteY17624" fmla="*/ 1094482 h 1847704"/>
                <a:gd name="connsiteX17625" fmla="*/ 522823 w 1842380"/>
                <a:gd name="connsiteY17625" fmla="*/ 1092352 h 1847704"/>
                <a:gd name="connsiteX17626" fmla="*/ 524953 w 1842380"/>
                <a:gd name="connsiteY17626" fmla="*/ 1090222 h 1847704"/>
                <a:gd name="connsiteX17627" fmla="*/ 524953 w 1842380"/>
                <a:gd name="connsiteY17627" fmla="*/ 1088092 h 1847704"/>
                <a:gd name="connsiteX17628" fmla="*/ 526018 w 1842380"/>
                <a:gd name="connsiteY17628" fmla="*/ 1084897 h 1847704"/>
                <a:gd name="connsiteX17629" fmla="*/ 526018 w 1842380"/>
                <a:gd name="connsiteY17629" fmla="*/ 1082767 h 1847704"/>
                <a:gd name="connsiteX17630" fmla="*/ 526018 w 1842380"/>
                <a:gd name="connsiteY17630" fmla="*/ 1082767 h 1847704"/>
                <a:gd name="connsiteX17631" fmla="*/ 526018 w 1842380"/>
                <a:gd name="connsiteY17631" fmla="*/ 1131223 h 1847704"/>
                <a:gd name="connsiteX17632" fmla="*/ 526018 w 1842380"/>
                <a:gd name="connsiteY17632" fmla="*/ 1149327 h 1847704"/>
                <a:gd name="connsiteX17633" fmla="*/ 524953 w 1842380"/>
                <a:gd name="connsiteY17633" fmla="*/ 1148262 h 1847704"/>
                <a:gd name="connsiteX17634" fmla="*/ 522823 w 1842380"/>
                <a:gd name="connsiteY17634" fmla="*/ 1145067 h 1847704"/>
                <a:gd name="connsiteX17635" fmla="*/ 521758 w 1842380"/>
                <a:gd name="connsiteY17635" fmla="*/ 1141872 h 1847704"/>
                <a:gd name="connsiteX17636" fmla="*/ 521758 w 1842380"/>
                <a:gd name="connsiteY17636" fmla="*/ 1137613 h 1847704"/>
                <a:gd name="connsiteX17637" fmla="*/ 522823 w 1842380"/>
                <a:gd name="connsiteY17637" fmla="*/ 1135483 h 1847704"/>
                <a:gd name="connsiteX17638" fmla="*/ 524953 w 1842380"/>
                <a:gd name="connsiteY17638" fmla="*/ 1133353 h 1847704"/>
                <a:gd name="connsiteX17639" fmla="*/ 526018 w 1842380"/>
                <a:gd name="connsiteY17639" fmla="*/ 1131223 h 1847704"/>
                <a:gd name="connsiteX17640" fmla="*/ 526018 w 1842380"/>
                <a:gd name="connsiteY17640" fmla="*/ 1131223 h 1847704"/>
                <a:gd name="connsiteX17641" fmla="*/ 526018 w 1842380"/>
                <a:gd name="connsiteY17641" fmla="*/ 1218017 h 1847704"/>
                <a:gd name="connsiteX17642" fmla="*/ 526018 w 1842380"/>
                <a:gd name="connsiteY17642" fmla="*/ 1231329 h 1847704"/>
                <a:gd name="connsiteX17643" fmla="*/ 515901 w 1842380"/>
                <a:gd name="connsiteY17643" fmla="*/ 1221212 h 1847704"/>
                <a:gd name="connsiteX17644" fmla="*/ 511641 w 1842380"/>
                <a:gd name="connsiteY17644" fmla="*/ 1232394 h 1847704"/>
                <a:gd name="connsiteX17645" fmla="*/ 511641 w 1842380"/>
                <a:gd name="connsiteY17645" fmla="*/ 1194055 h 1847704"/>
                <a:gd name="connsiteX17646" fmla="*/ 515901 w 1842380"/>
                <a:gd name="connsiteY17646" fmla="*/ 1210030 h 1847704"/>
                <a:gd name="connsiteX17647" fmla="*/ 526018 w 1842380"/>
                <a:gd name="connsiteY17647" fmla="*/ 1218017 h 1847704"/>
                <a:gd name="connsiteX17648" fmla="*/ 526018 w 1842380"/>
                <a:gd name="connsiteY17648" fmla="*/ 1218017 h 1847704"/>
                <a:gd name="connsiteX17649" fmla="*/ 526018 w 1842380"/>
                <a:gd name="connsiteY17649" fmla="*/ 1270733 h 1847704"/>
                <a:gd name="connsiteX17650" fmla="*/ 526018 w 1842380"/>
                <a:gd name="connsiteY17650" fmla="*/ 1314396 h 1847704"/>
                <a:gd name="connsiteX17651" fmla="*/ 521758 w 1842380"/>
                <a:gd name="connsiteY17651" fmla="*/ 1305344 h 1847704"/>
                <a:gd name="connsiteX17652" fmla="*/ 515901 w 1842380"/>
                <a:gd name="connsiteY17652" fmla="*/ 1302149 h 1847704"/>
                <a:gd name="connsiteX17653" fmla="*/ 511641 w 1842380"/>
                <a:gd name="connsiteY17653" fmla="*/ 1297889 h 1847704"/>
                <a:gd name="connsiteX17654" fmla="*/ 511641 w 1842380"/>
                <a:gd name="connsiteY17654" fmla="*/ 1285642 h 1847704"/>
                <a:gd name="connsiteX17655" fmla="*/ 518563 w 1842380"/>
                <a:gd name="connsiteY17655" fmla="*/ 1292564 h 1847704"/>
                <a:gd name="connsiteX17656" fmla="*/ 518563 w 1842380"/>
                <a:gd name="connsiteY17656" fmla="*/ 1292564 h 1847704"/>
                <a:gd name="connsiteX17657" fmla="*/ 519628 w 1842380"/>
                <a:gd name="connsiteY17657" fmla="*/ 1292564 h 1847704"/>
                <a:gd name="connsiteX17658" fmla="*/ 526018 w 1842380"/>
                <a:gd name="connsiteY17658" fmla="*/ 1270733 h 1847704"/>
                <a:gd name="connsiteX17659" fmla="*/ 526018 w 1842380"/>
                <a:gd name="connsiteY17659" fmla="*/ 1270733 h 1847704"/>
                <a:gd name="connsiteX17660" fmla="*/ 526018 w 1842380"/>
                <a:gd name="connsiteY17660" fmla="*/ 1636546 h 1847704"/>
                <a:gd name="connsiteX17661" fmla="*/ 526018 w 1842380"/>
                <a:gd name="connsiteY17661" fmla="*/ 1653585 h 1847704"/>
                <a:gd name="connsiteX17662" fmla="*/ 511641 w 1842380"/>
                <a:gd name="connsiteY17662" fmla="*/ 1647728 h 1847704"/>
                <a:gd name="connsiteX17663" fmla="*/ 511641 w 1842380"/>
                <a:gd name="connsiteY17663" fmla="*/ 1631754 h 1847704"/>
                <a:gd name="connsiteX17664" fmla="*/ 526018 w 1842380"/>
                <a:gd name="connsiteY17664" fmla="*/ 1636546 h 1847704"/>
                <a:gd name="connsiteX17665" fmla="*/ 526018 w 1842380"/>
                <a:gd name="connsiteY17665" fmla="*/ 1636546 h 1847704"/>
                <a:gd name="connsiteX17666" fmla="*/ 526018 w 1842380"/>
                <a:gd name="connsiteY17666" fmla="*/ 1735587 h 1847704"/>
                <a:gd name="connsiteX17667" fmla="*/ 526018 w 1842380"/>
                <a:gd name="connsiteY17667" fmla="*/ 1755822 h 1847704"/>
                <a:gd name="connsiteX17668" fmla="*/ 511641 w 1842380"/>
                <a:gd name="connsiteY17668" fmla="*/ 1745705 h 1847704"/>
                <a:gd name="connsiteX17669" fmla="*/ 511641 w 1842380"/>
                <a:gd name="connsiteY17669" fmla="*/ 1714288 h 1847704"/>
                <a:gd name="connsiteX17670" fmla="*/ 526018 w 1842380"/>
                <a:gd name="connsiteY17670" fmla="*/ 1735587 h 1847704"/>
                <a:gd name="connsiteX17671" fmla="*/ 511641 w 1842380"/>
                <a:gd name="connsiteY17671" fmla="*/ 102472 h 1847704"/>
                <a:gd name="connsiteX17672" fmla="*/ 511641 w 1842380"/>
                <a:gd name="connsiteY17672" fmla="*/ 132823 h 1847704"/>
                <a:gd name="connsiteX17673" fmla="*/ 503654 w 1842380"/>
                <a:gd name="connsiteY17673" fmla="*/ 131758 h 1847704"/>
                <a:gd name="connsiteX17674" fmla="*/ 503654 w 1842380"/>
                <a:gd name="connsiteY17674" fmla="*/ 109394 h 1847704"/>
                <a:gd name="connsiteX17675" fmla="*/ 504718 w 1842380"/>
                <a:gd name="connsiteY17675" fmla="*/ 107264 h 1847704"/>
                <a:gd name="connsiteX17676" fmla="*/ 511641 w 1842380"/>
                <a:gd name="connsiteY17676" fmla="*/ 102472 h 1847704"/>
                <a:gd name="connsiteX17677" fmla="*/ 511641 w 1842380"/>
                <a:gd name="connsiteY17677" fmla="*/ 102472 h 1847704"/>
                <a:gd name="connsiteX17678" fmla="*/ 511641 w 1842380"/>
                <a:gd name="connsiteY17678" fmla="*/ 185539 h 1847704"/>
                <a:gd name="connsiteX17679" fmla="*/ 511641 w 1842380"/>
                <a:gd name="connsiteY17679" fmla="*/ 218020 h 1847704"/>
                <a:gd name="connsiteX17680" fmla="*/ 503654 w 1842380"/>
                <a:gd name="connsiteY17680" fmla="*/ 224942 h 1847704"/>
                <a:gd name="connsiteX17681" fmla="*/ 503654 w 1842380"/>
                <a:gd name="connsiteY17681" fmla="*/ 204708 h 1847704"/>
                <a:gd name="connsiteX17682" fmla="*/ 504718 w 1842380"/>
                <a:gd name="connsiteY17682" fmla="*/ 202578 h 1847704"/>
                <a:gd name="connsiteX17683" fmla="*/ 503654 w 1842380"/>
                <a:gd name="connsiteY17683" fmla="*/ 202578 h 1847704"/>
                <a:gd name="connsiteX17684" fmla="*/ 503654 w 1842380"/>
                <a:gd name="connsiteY17684" fmla="*/ 181279 h 1847704"/>
                <a:gd name="connsiteX17685" fmla="*/ 511641 w 1842380"/>
                <a:gd name="connsiteY17685" fmla="*/ 185539 h 1847704"/>
                <a:gd name="connsiteX17686" fmla="*/ 511641 w 1842380"/>
                <a:gd name="connsiteY17686" fmla="*/ 185539 h 1847704"/>
                <a:gd name="connsiteX17687" fmla="*/ 511641 w 1842380"/>
                <a:gd name="connsiteY17687" fmla="*/ 358062 h 1847704"/>
                <a:gd name="connsiteX17688" fmla="*/ 511641 w 1842380"/>
                <a:gd name="connsiteY17688" fmla="*/ 396401 h 1847704"/>
                <a:gd name="connsiteX17689" fmla="*/ 503654 w 1842380"/>
                <a:gd name="connsiteY17689" fmla="*/ 392141 h 1847704"/>
                <a:gd name="connsiteX17690" fmla="*/ 503654 w 1842380"/>
                <a:gd name="connsiteY17690" fmla="*/ 356997 h 1847704"/>
                <a:gd name="connsiteX17691" fmla="*/ 511641 w 1842380"/>
                <a:gd name="connsiteY17691" fmla="*/ 356997 h 1847704"/>
                <a:gd name="connsiteX17692" fmla="*/ 511641 w 1842380"/>
                <a:gd name="connsiteY17692" fmla="*/ 358062 h 1847704"/>
                <a:gd name="connsiteX17693" fmla="*/ 511641 w 1842380"/>
                <a:gd name="connsiteY17693" fmla="*/ 358062 h 1847704"/>
                <a:gd name="connsiteX17694" fmla="*/ 511641 w 1842380"/>
                <a:gd name="connsiteY17694" fmla="*/ 428882 h 1847704"/>
                <a:gd name="connsiteX17695" fmla="*/ 511641 w 1842380"/>
                <a:gd name="connsiteY17695" fmla="*/ 510884 h 1847704"/>
                <a:gd name="connsiteX17696" fmla="*/ 503654 w 1842380"/>
                <a:gd name="connsiteY17696" fmla="*/ 515144 h 1847704"/>
                <a:gd name="connsiteX17697" fmla="*/ 503654 w 1842380"/>
                <a:gd name="connsiteY17697" fmla="*/ 484792 h 1847704"/>
                <a:gd name="connsiteX17698" fmla="*/ 505783 w 1842380"/>
                <a:gd name="connsiteY17698" fmla="*/ 480533 h 1847704"/>
                <a:gd name="connsiteX17699" fmla="*/ 503654 w 1842380"/>
                <a:gd name="connsiteY17699" fmla="*/ 474675 h 1847704"/>
                <a:gd name="connsiteX17700" fmla="*/ 503654 w 1842380"/>
                <a:gd name="connsiteY17700" fmla="*/ 435272 h 1847704"/>
                <a:gd name="connsiteX17701" fmla="*/ 510576 w 1842380"/>
                <a:gd name="connsiteY17701" fmla="*/ 431012 h 1847704"/>
                <a:gd name="connsiteX17702" fmla="*/ 511641 w 1842380"/>
                <a:gd name="connsiteY17702" fmla="*/ 428882 h 1847704"/>
                <a:gd name="connsiteX17703" fmla="*/ 511641 w 1842380"/>
                <a:gd name="connsiteY17703" fmla="*/ 428882 h 1847704"/>
                <a:gd name="connsiteX17704" fmla="*/ 511641 w 1842380"/>
                <a:gd name="connsiteY17704" fmla="*/ 570522 h 1847704"/>
                <a:gd name="connsiteX17705" fmla="*/ 511641 w 1842380"/>
                <a:gd name="connsiteY17705" fmla="*/ 582769 h 1847704"/>
                <a:gd name="connsiteX17706" fmla="*/ 503654 w 1842380"/>
                <a:gd name="connsiteY17706" fmla="*/ 592886 h 1847704"/>
                <a:gd name="connsiteX17707" fmla="*/ 503654 w 1842380"/>
                <a:gd name="connsiteY17707" fmla="*/ 578509 h 1847704"/>
                <a:gd name="connsiteX17708" fmla="*/ 511641 w 1842380"/>
                <a:gd name="connsiteY17708" fmla="*/ 570522 h 1847704"/>
                <a:gd name="connsiteX17709" fmla="*/ 511641 w 1842380"/>
                <a:gd name="connsiteY17709" fmla="*/ 570522 h 1847704"/>
                <a:gd name="connsiteX17710" fmla="*/ 511641 w 1842380"/>
                <a:gd name="connsiteY17710" fmla="*/ 598743 h 1847704"/>
                <a:gd name="connsiteX17711" fmla="*/ 511641 w 1842380"/>
                <a:gd name="connsiteY17711" fmla="*/ 609925 h 1847704"/>
                <a:gd name="connsiteX17712" fmla="*/ 503654 w 1842380"/>
                <a:gd name="connsiteY17712" fmla="*/ 609925 h 1847704"/>
                <a:gd name="connsiteX17713" fmla="*/ 503654 w 1842380"/>
                <a:gd name="connsiteY17713" fmla="*/ 598743 h 1847704"/>
                <a:gd name="connsiteX17714" fmla="*/ 511641 w 1842380"/>
                <a:gd name="connsiteY17714" fmla="*/ 598743 h 1847704"/>
                <a:gd name="connsiteX17715" fmla="*/ 511641 w 1842380"/>
                <a:gd name="connsiteY17715" fmla="*/ 598743 h 1847704"/>
                <a:gd name="connsiteX17716" fmla="*/ 511641 w 1842380"/>
                <a:gd name="connsiteY17716" fmla="*/ 638147 h 1847704"/>
                <a:gd name="connsiteX17717" fmla="*/ 511641 w 1842380"/>
                <a:gd name="connsiteY17717" fmla="*/ 649329 h 1847704"/>
                <a:gd name="connsiteX17718" fmla="*/ 503654 w 1842380"/>
                <a:gd name="connsiteY17718" fmla="*/ 649329 h 1847704"/>
                <a:gd name="connsiteX17719" fmla="*/ 503654 w 1842380"/>
                <a:gd name="connsiteY17719" fmla="*/ 638147 h 1847704"/>
                <a:gd name="connsiteX17720" fmla="*/ 511641 w 1842380"/>
                <a:gd name="connsiteY17720" fmla="*/ 638147 h 1847704"/>
                <a:gd name="connsiteX17721" fmla="*/ 511641 w 1842380"/>
                <a:gd name="connsiteY17721" fmla="*/ 638147 h 1847704"/>
                <a:gd name="connsiteX17722" fmla="*/ 511641 w 1842380"/>
                <a:gd name="connsiteY17722" fmla="*/ 656251 h 1847704"/>
                <a:gd name="connsiteX17723" fmla="*/ 511641 w 1842380"/>
                <a:gd name="connsiteY17723" fmla="*/ 674355 h 1847704"/>
                <a:gd name="connsiteX17724" fmla="*/ 503654 w 1842380"/>
                <a:gd name="connsiteY17724" fmla="*/ 681277 h 1847704"/>
                <a:gd name="connsiteX17725" fmla="*/ 503654 w 1842380"/>
                <a:gd name="connsiteY17725" fmla="*/ 669030 h 1847704"/>
                <a:gd name="connsiteX17726" fmla="*/ 511641 w 1842380"/>
                <a:gd name="connsiteY17726" fmla="*/ 656251 h 1847704"/>
                <a:gd name="connsiteX17727" fmla="*/ 511641 w 1842380"/>
                <a:gd name="connsiteY17727" fmla="*/ 656251 h 1847704"/>
                <a:gd name="connsiteX17728" fmla="*/ 511641 w 1842380"/>
                <a:gd name="connsiteY17728" fmla="*/ 737188 h 1847704"/>
                <a:gd name="connsiteX17729" fmla="*/ 511641 w 1842380"/>
                <a:gd name="connsiteY17729" fmla="*/ 803748 h 1847704"/>
                <a:gd name="connsiteX17730" fmla="*/ 510576 w 1842380"/>
                <a:gd name="connsiteY17730" fmla="*/ 804813 h 1847704"/>
                <a:gd name="connsiteX17731" fmla="*/ 508446 w 1842380"/>
                <a:gd name="connsiteY17731" fmla="*/ 804813 h 1847704"/>
                <a:gd name="connsiteX17732" fmla="*/ 504186 w 1842380"/>
                <a:gd name="connsiteY17732" fmla="*/ 805878 h 1847704"/>
                <a:gd name="connsiteX17733" fmla="*/ 504186 w 1842380"/>
                <a:gd name="connsiteY17733" fmla="*/ 805878 h 1847704"/>
                <a:gd name="connsiteX17734" fmla="*/ 504186 w 1842380"/>
                <a:gd name="connsiteY17734" fmla="*/ 750500 h 1847704"/>
                <a:gd name="connsiteX17735" fmla="*/ 504186 w 1842380"/>
                <a:gd name="connsiteY17735" fmla="*/ 748370 h 1847704"/>
                <a:gd name="connsiteX17736" fmla="*/ 505251 w 1842380"/>
                <a:gd name="connsiteY17736" fmla="*/ 742513 h 1847704"/>
                <a:gd name="connsiteX17737" fmla="*/ 509511 w 1842380"/>
                <a:gd name="connsiteY17737" fmla="*/ 738253 h 1847704"/>
                <a:gd name="connsiteX17738" fmla="*/ 511641 w 1842380"/>
                <a:gd name="connsiteY17738" fmla="*/ 737188 h 1847704"/>
                <a:gd name="connsiteX17739" fmla="*/ 511641 w 1842380"/>
                <a:gd name="connsiteY17739" fmla="*/ 737188 h 1847704"/>
                <a:gd name="connsiteX17740" fmla="*/ 511641 w 1842380"/>
                <a:gd name="connsiteY17740" fmla="*/ 905984 h 1847704"/>
                <a:gd name="connsiteX17741" fmla="*/ 511641 w 1842380"/>
                <a:gd name="connsiteY17741" fmla="*/ 912906 h 1847704"/>
                <a:gd name="connsiteX17742" fmla="*/ 509511 w 1842380"/>
                <a:gd name="connsiteY17742" fmla="*/ 912906 h 1847704"/>
                <a:gd name="connsiteX17743" fmla="*/ 511641 w 1842380"/>
                <a:gd name="connsiteY17743" fmla="*/ 917166 h 1847704"/>
                <a:gd name="connsiteX17744" fmla="*/ 511641 w 1842380"/>
                <a:gd name="connsiteY17744" fmla="*/ 949647 h 1847704"/>
                <a:gd name="connsiteX17745" fmla="*/ 503654 w 1842380"/>
                <a:gd name="connsiteY17745" fmla="*/ 917166 h 1847704"/>
                <a:gd name="connsiteX17746" fmla="*/ 503654 w 1842380"/>
                <a:gd name="connsiteY17746" fmla="*/ 907049 h 1847704"/>
                <a:gd name="connsiteX17747" fmla="*/ 511641 w 1842380"/>
                <a:gd name="connsiteY17747" fmla="*/ 905984 h 1847704"/>
                <a:gd name="connsiteX17748" fmla="*/ 511641 w 1842380"/>
                <a:gd name="connsiteY17748" fmla="*/ 905984 h 1847704"/>
                <a:gd name="connsiteX17749" fmla="*/ 511641 w 1842380"/>
                <a:gd name="connsiteY17749" fmla="*/ 955504 h 1847704"/>
                <a:gd name="connsiteX17750" fmla="*/ 511641 w 1842380"/>
                <a:gd name="connsiteY17750" fmla="*/ 962427 h 1847704"/>
                <a:gd name="connsiteX17751" fmla="*/ 503654 w 1842380"/>
                <a:gd name="connsiteY17751" fmla="*/ 963492 h 1847704"/>
                <a:gd name="connsiteX17752" fmla="*/ 503654 w 1842380"/>
                <a:gd name="connsiteY17752" fmla="*/ 956569 h 1847704"/>
                <a:gd name="connsiteX17753" fmla="*/ 511641 w 1842380"/>
                <a:gd name="connsiteY17753" fmla="*/ 955504 h 1847704"/>
                <a:gd name="connsiteX17754" fmla="*/ 511641 w 1842380"/>
                <a:gd name="connsiteY17754" fmla="*/ 955504 h 1847704"/>
                <a:gd name="connsiteX17755" fmla="*/ 511641 w 1842380"/>
                <a:gd name="connsiteY17755" fmla="*/ 1028987 h 1847704"/>
                <a:gd name="connsiteX17756" fmla="*/ 511641 w 1842380"/>
                <a:gd name="connsiteY17756" fmla="*/ 1055078 h 1847704"/>
                <a:gd name="connsiteX17757" fmla="*/ 510576 w 1842380"/>
                <a:gd name="connsiteY17757" fmla="*/ 1052948 h 1847704"/>
                <a:gd name="connsiteX17758" fmla="*/ 508446 w 1842380"/>
                <a:gd name="connsiteY17758" fmla="*/ 1050818 h 1847704"/>
                <a:gd name="connsiteX17759" fmla="*/ 506316 w 1842380"/>
                <a:gd name="connsiteY17759" fmla="*/ 1048688 h 1847704"/>
                <a:gd name="connsiteX17760" fmla="*/ 504186 w 1842380"/>
                <a:gd name="connsiteY17760" fmla="*/ 1046559 h 1847704"/>
                <a:gd name="connsiteX17761" fmla="*/ 504186 w 1842380"/>
                <a:gd name="connsiteY17761" fmla="*/ 1045494 h 1847704"/>
                <a:gd name="connsiteX17762" fmla="*/ 504186 w 1842380"/>
                <a:gd name="connsiteY17762" fmla="*/ 1033247 h 1847704"/>
                <a:gd name="connsiteX17763" fmla="*/ 504186 w 1842380"/>
                <a:gd name="connsiteY17763" fmla="*/ 1032182 h 1847704"/>
                <a:gd name="connsiteX17764" fmla="*/ 508446 w 1842380"/>
                <a:gd name="connsiteY17764" fmla="*/ 1031117 h 1847704"/>
                <a:gd name="connsiteX17765" fmla="*/ 511641 w 1842380"/>
                <a:gd name="connsiteY17765" fmla="*/ 1028987 h 1847704"/>
                <a:gd name="connsiteX17766" fmla="*/ 511641 w 1842380"/>
                <a:gd name="connsiteY17766" fmla="*/ 1028987 h 1847704"/>
                <a:gd name="connsiteX17767" fmla="*/ 511641 w 1842380"/>
                <a:gd name="connsiteY17767" fmla="*/ 1104066 h 1847704"/>
                <a:gd name="connsiteX17768" fmla="*/ 511641 w 1842380"/>
                <a:gd name="connsiteY17768" fmla="*/ 1115248 h 1847704"/>
                <a:gd name="connsiteX17769" fmla="*/ 511641 w 1842380"/>
                <a:gd name="connsiteY17769" fmla="*/ 1115248 h 1847704"/>
                <a:gd name="connsiteX17770" fmla="*/ 510576 w 1842380"/>
                <a:gd name="connsiteY17770" fmla="*/ 1112054 h 1847704"/>
                <a:gd name="connsiteX17771" fmla="*/ 509511 w 1842380"/>
                <a:gd name="connsiteY17771" fmla="*/ 1108859 h 1847704"/>
                <a:gd name="connsiteX17772" fmla="*/ 510576 w 1842380"/>
                <a:gd name="connsiteY17772" fmla="*/ 1106729 h 1847704"/>
                <a:gd name="connsiteX17773" fmla="*/ 511641 w 1842380"/>
                <a:gd name="connsiteY17773" fmla="*/ 1104066 h 1847704"/>
                <a:gd name="connsiteX17774" fmla="*/ 511641 w 1842380"/>
                <a:gd name="connsiteY17774" fmla="*/ 1104066 h 1847704"/>
                <a:gd name="connsiteX17775" fmla="*/ 511641 w 1842380"/>
                <a:gd name="connsiteY17775" fmla="*/ 1194055 h 1847704"/>
                <a:gd name="connsiteX17776" fmla="*/ 511641 w 1842380"/>
                <a:gd name="connsiteY17776" fmla="*/ 1232394 h 1847704"/>
                <a:gd name="connsiteX17777" fmla="*/ 503654 w 1842380"/>
                <a:gd name="connsiteY17777" fmla="*/ 1248368 h 1847704"/>
                <a:gd name="connsiteX17778" fmla="*/ 503654 w 1842380"/>
                <a:gd name="connsiteY17778" fmla="*/ 1222277 h 1847704"/>
                <a:gd name="connsiteX17779" fmla="*/ 506848 w 1842380"/>
                <a:gd name="connsiteY17779" fmla="*/ 1211095 h 1847704"/>
                <a:gd name="connsiteX17780" fmla="*/ 503654 w 1842380"/>
                <a:gd name="connsiteY17780" fmla="*/ 1198848 h 1847704"/>
                <a:gd name="connsiteX17781" fmla="*/ 503654 w 1842380"/>
                <a:gd name="connsiteY17781" fmla="*/ 1182873 h 1847704"/>
                <a:gd name="connsiteX17782" fmla="*/ 511641 w 1842380"/>
                <a:gd name="connsiteY17782" fmla="*/ 1194055 h 1847704"/>
                <a:gd name="connsiteX17783" fmla="*/ 511641 w 1842380"/>
                <a:gd name="connsiteY17783" fmla="*/ 1194055 h 1847704"/>
                <a:gd name="connsiteX17784" fmla="*/ 511641 w 1842380"/>
                <a:gd name="connsiteY17784" fmla="*/ 1285642 h 1847704"/>
                <a:gd name="connsiteX17785" fmla="*/ 511641 w 1842380"/>
                <a:gd name="connsiteY17785" fmla="*/ 1297889 h 1847704"/>
                <a:gd name="connsiteX17786" fmla="*/ 503654 w 1842380"/>
                <a:gd name="connsiteY17786" fmla="*/ 1289902 h 1847704"/>
                <a:gd name="connsiteX17787" fmla="*/ 503654 w 1842380"/>
                <a:gd name="connsiteY17787" fmla="*/ 1273927 h 1847704"/>
                <a:gd name="connsiteX17788" fmla="*/ 511641 w 1842380"/>
                <a:gd name="connsiteY17788" fmla="*/ 1285642 h 1847704"/>
                <a:gd name="connsiteX17789" fmla="*/ 511641 w 1842380"/>
                <a:gd name="connsiteY17789" fmla="*/ 1285642 h 1847704"/>
                <a:gd name="connsiteX17790" fmla="*/ 511641 w 1842380"/>
                <a:gd name="connsiteY17790" fmla="*/ 1632286 h 1847704"/>
                <a:gd name="connsiteX17791" fmla="*/ 511641 w 1842380"/>
                <a:gd name="connsiteY17791" fmla="*/ 1648261 h 1847704"/>
                <a:gd name="connsiteX17792" fmla="*/ 508446 w 1842380"/>
                <a:gd name="connsiteY17792" fmla="*/ 1647196 h 1847704"/>
                <a:gd name="connsiteX17793" fmla="*/ 511641 w 1842380"/>
                <a:gd name="connsiteY17793" fmla="*/ 1714821 h 1847704"/>
                <a:gd name="connsiteX17794" fmla="*/ 511641 w 1842380"/>
                <a:gd name="connsiteY17794" fmla="*/ 1746237 h 1847704"/>
                <a:gd name="connsiteX17795" fmla="*/ 503654 w 1842380"/>
                <a:gd name="connsiteY17795" fmla="*/ 1738250 h 1847704"/>
                <a:gd name="connsiteX17796" fmla="*/ 503654 w 1842380"/>
                <a:gd name="connsiteY17796" fmla="*/ 1738250 h 1847704"/>
                <a:gd name="connsiteX17797" fmla="*/ 503654 w 1842380"/>
                <a:gd name="connsiteY17797" fmla="*/ 1630156 h 1847704"/>
                <a:gd name="connsiteX17798" fmla="*/ 511641 w 1842380"/>
                <a:gd name="connsiteY17798" fmla="*/ 1632286 h 1847704"/>
                <a:gd name="connsiteX17799" fmla="*/ 511641 w 1842380"/>
                <a:gd name="connsiteY17799" fmla="*/ 1632286 h 1847704"/>
                <a:gd name="connsiteX17800" fmla="*/ 503654 w 1842380"/>
                <a:gd name="connsiteY17800" fmla="*/ 1428347 h 1847704"/>
                <a:gd name="connsiteX17801" fmla="*/ 503654 w 1842380"/>
                <a:gd name="connsiteY17801" fmla="*/ 1403320 h 1847704"/>
                <a:gd name="connsiteX17802" fmla="*/ 510576 w 1842380"/>
                <a:gd name="connsiteY17802" fmla="*/ 1410242 h 1847704"/>
                <a:gd name="connsiteX17803" fmla="*/ 503654 w 1842380"/>
                <a:gd name="connsiteY17803" fmla="*/ 1428347 h 1847704"/>
                <a:gd name="connsiteX17804" fmla="*/ 503654 w 1842380"/>
                <a:gd name="connsiteY17804" fmla="*/ 1428347 h 1847704"/>
                <a:gd name="connsiteX17805" fmla="*/ 503654 w 1842380"/>
                <a:gd name="connsiteY17805" fmla="*/ 1087560 h 1847704"/>
                <a:gd name="connsiteX17806" fmla="*/ 503654 w 1842380"/>
                <a:gd name="connsiteY17806" fmla="*/ 1071585 h 1847704"/>
                <a:gd name="connsiteX17807" fmla="*/ 504718 w 1842380"/>
                <a:gd name="connsiteY17807" fmla="*/ 1072650 h 1847704"/>
                <a:gd name="connsiteX17808" fmla="*/ 505783 w 1842380"/>
                <a:gd name="connsiteY17808" fmla="*/ 1074780 h 1847704"/>
                <a:gd name="connsiteX17809" fmla="*/ 507913 w 1842380"/>
                <a:gd name="connsiteY17809" fmla="*/ 1074780 h 1847704"/>
                <a:gd name="connsiteX17810" fmla="*/ 508978 w 1842380"/>
                <a:gd name="connsiteY17810" fmla="*/ 1075845 h 1847704"/>
                <a:gd name="connsiteX17811" fmla="*/ 508978 w 1842380"/>
                <a:gd name="connsiteY17811" fmla="*/ 1076910 h 1847704"/>
                <a:gd name="connsiteX17812" fmla="*/ 508978 w 1842380"/>
                <a:gd name="connsiteY17812" fmla="*/ 1079040 h 1847704"/>
                <a:gd name="connsiteX17813" fmla="*/ 508978 w 1842380"/>
                <a:gd name="connsiteY17813" fmla="*/ 1081170 h 1847704"/>
                <a:gd name="connsiteX17814" fmla="*/ 507913 w 1842380"/>
                <a:gd name="connsiteY17814" fmla="*/ 1082235 h 1847704"/>
                <a:gd name="connsiteX17815" fmla="*/ 505783 w 1842380"/>
                <a:gd name="connsiteY17815" fmla="*/ 1084365 h 1847704"/>
                <a:gd name="connsiteX17816" fmla="*/ 504718 w 1842380"/>
                <a:gd name="connsiteY17816" fmla="*/ 1086495 h 1847704"/>
                <a:gd name="connsiteX17817" fmla="*/ 503654 w 1842380"/>
                <a:gd name="connsiteY17817" fmla="*/ 1086495 h 1847704"/>
                <a:gd name="connsiteX17818" fmla="*/ 503654 w 1842380"/>
                <a:gd name="connsiteY17818" fmla="*/ 1087560 h 1847704"/>
                <a:gd name="connsiteX17819" fmla="*/ 503654 w 1842380"/>
                <a:gd name="connsiteY17819" fmla="*/ 857528 h 1847704"/>
                <a:gd name="connsiteX17820" fmla="*/ 503654 w 1842380"/>
                <a:gd name="connsiteY17820" fmla="*/ 822385 h 1847704"/>
                <a:gd name="connsiteX17821" fmla="*/ 506848 w 1842380"/>
                <a:gd name="connsiteY17821" fmla="*/ 825579 h 1847704"/>
                <a:gd name="connsiteX17822" fmla="*/ 507913 w 1842380"/>
                <a:gd name="connsiteY17822" fmla="*/ 829839 h 1847704"/>
                <a:gd name="connsiteX17823" fmla="*/ 506848 w 1842380"/>
                <a:gd name="connsiteY17823" fmla="*/ 835697 h 1847704"/>
                <a:gd name="connsiteX17824" fmla="*/ 506848 w 1842380"/>
                <a:gd name="connsiteY17824" fmla="*/ 839956 h 1847704"/>
                <a:gd name="connsiteX17825" fmla="*/ 504718 w 1842380"/>
                <a:gd name="connsiteY17825" fmla="*/ 844216 h 1847704"/>
                <a:gd name="connsiteX17826" fmla="*/ 503654 w 1842380"/>
                <a:gd name="connsiteY17826" fmla="*/ 852203 h 1847704"/>
                <a:gd name="connsiteX17827" fmla="*/ 503654 w 1842380"/>
                <a:gd name="connsiteY17827" fmla="*/ 855398 h 1847704"/>
                <a:gd name="connsiteX17828" fmla="*/ 503654 w 1842380"/>
                <a:gd name="connsiteY17828" fmla="*/ 857528 h 1847704"/>
                <a:gd name="connsiteX17829" fmla="*/ 503654 w 1842380"/>
                <a:gd name="connsiteY17829" fmla="*/ 108862 h 1847704"/>
                <a:gd name="connsiteX17830" fmla="*/ 503654 w 1842380"/>
                <a:gd name="connsiteY17830" fmla="*/ 131758 h 1847704"/>
                <a:gd name="connsiteX17831" fmla="*/ 496731 w 1842380"/>
                <a:gd name="connsiteY17831" fmla="*/ 131758 h 1847704"/>
                <a:gd name="connsiteX17832" fmla="*/ 496731 w 1842380"/>
                <a:gd name="connsiteY17832" fmla="*/ 113654 h 1847704"/>
                <a:gd name="connsiteX17833" fmla="*/ 497796 w 1842380"/>
                <a:gd name="connsiteY17833" fmla="*/ 113654 h 1847704"/>
                <a:gd name="connsiteX17834" fmla="*/ 503654 w 1842380"/>
                <a:gd name="connsiteY17834" fmla="*/ 108862 h 1847704"/>
                <a:gd name="connsiteX17835" fmla="*/ 503654 w 1842380"/>
                <a:gd name="connsiteY17835" fmla="*/ 108862 h 1847704"/>
                <a:gd name="connsiteX17836" fmla="*/ 503654 w 1842380"/>
                <a:gd name="connsiteY17836" fmla="*/ 181279 h 1847704"/>
                <a:gd name="connsiteX17837" fmla="*/ 503654 w 1842380"/>
                <a:gd name="connsiteY17837" fmla="*/ 202578 h 1847704"/>
                <a:gd name="connsiteX17838" fmla="*/ 496731 w 1842380"/>
                <a:gd name="connsiteY17838" fmla="*/ 200448 h 1847704"/>
                <a:gd name="connsiteX17839" fmla="*/ 496731 w 1842380"/>
                <a:gd name="connsiteY17839" fmla="*/ 179149 h 1847704"/>
                <a:gd name="connsiteX17840" fmla="*/ 503654 w 1842380"/>
                <a:gd name="connsiteY17840" fmla="*/ 181279 h 1847704"/>
                <a:gd name="connsiteX17841" fmla="*/ 503654 w 1842380"/>
                <a:gd name="connsiteY17841" fmla="*/ 181279 h 1847704"/>
                <a:gd name="connsiteX17842" fmla="*/ 503654 w 1842380"/>
                <a:gd name="connsiteY17842" fmla="*/ 204708 h 1847704"/>
                <a:gd name="connsiteX17843" fmla="*/ 503654 w 1842380"/>
                <a:gd name="connsiteY17843" fmla="*/ 224942 h 1847704"/>
                <a:gd name="connsiteX17844" fmla="*/ 496731 w 1842380"/>
                <a:gd name="connsiteY17844" fmla="*/ 229202 h 1847704"/>
                <a:gd name="connsiteX17845" fmla="*/ 496731 w 1842380"/>
                <a:gd name="connsiteY17845" fmla="*/ 210033 h 1847704"/>
                <a:gd name="connsiteX17846" fmla="*/ 503654 w 1842380"/>
                <a:gd name="connsiteY17846" fmla="*/ 204708 h 1847704"/>
                <a:gd name="connsiteX17847" fmla="*/ 503654 w 1842380"/>
                <a:gd name="connsiteY17847" fmla="*/ 204708 h 1847704"/>
                <a:gd name="connsiteX17848" fmla="*/ 503654 w 1842380"/>
                <a:gd name="connsiteY17848" fmla="*/ 356465 h 1847704"/>
                <a:gd name="connsiteX17849" fmla="*/ 503654 w 1842380"/>
                <a:gd name="connsiteY17849" fmla="*/ 391608 h 1847704"/>
                <a:gd name="connsiteX17850" fmla="*/ 496731 w 1842380"/>
                <a:gd name="connsiteY17850" fmla="*/ 390543 h 1847704"/>
                <a:gd name="connsiteX17851" fmla="*/ 496731 w 1842380"/>
                <a:gd name="connsiteY17851" fmla="*/ 359127 h 1847704"/>
                <a:gd name="connsiteX17852" fmla="*/ 503654 w 1842380"/>
                <a:gd name="connsiteY17852" fmla="*/ 356465 h 1847704"/>
                <a:gd name="connsiteX17853" fmla="*/ 503654 w 1842380"/>
                <a:gd name="connsiteY17853" fmla="*/ 356465 h 1847704"/>
                <a:gd name="connsiteX17854" fmla="*/ 503654 w 1842380"/>
                <a:gd name="connsiteY17854" fmla="*/ 435272 h 1847704"/>
                <a:gd name="connsiteX17855" fmla="*/ 503654 w 1842380"/>
                <a:gd name="connsiteY17855" fmla="*/ 474675 h 1847704"/>
                <a:gd name="connsiteX17856" fmla="*/ 497264 w 1842380"/>
                <a:gd name="connsiteY17856" fmla="*/ 473610 h 1847704"/>
                <a:gd name="connsiteX17857" fmla="*/ 497264 w 1842380"/>
                <a:gd name="connsiteY17857" fmla="*/ 416102 h 1847704"/>
                <a:gd name="connsiteX17858" fmla="*/ 498329 w 1842380"/>
                <a:gd name="connsiteY17858" fmla="*/ 419297 h 1847704"/>
                <a:gd name="connsiteX17859" fmla="*/ 503654 w 1842380"/>
                <a:gd name="connsiteY17859" fmla="*/ 435272 h 1847704"/>
                <a:gd name="connsiteX17860" fmla="*/ 503654 w 1842380"/>
                <a:gd name="connsiteY17860" fmla="*/ 435272 h 1847704"/>
                <a:gd name="connsiteX17861" fmla="*/ 503654 w 1842380"/>
                <a:gd name="connsiteY17861" fmla="*/ 435272 h 1847704"/>
                <a:gd name="connsiteX17862" fmla="*/ 503654 w 1842380"/>
                <a:gd name="connsiteY17862" fmla="*/ 484792 h 1847704"/>
                <a:gd name="connsiteX17863" fmla="*/ 503654 w 1842380"/>
                <a:gd name="connsiteY17863" fmla="*/ 515144 h 1847704"/>
                <a:gd name="connsiteX17864" fmla="*/ 496731 w 1842380"/>
                <a:gd name="connsiteY17864" fmla="*/ 519404 h 1847704"/>
                <a:gd name="connsiteX17865" fmla="*/ 496731 w 1842380"/>
                <a:gd name="connsiteY17865" fmla="*/ 492247 h 1847704"/>
                <a:gd name="connsiteX17866" fmla="*/ 503654 w 1842380"/>
                <a:gd name="connsiteY17866" fmla="*/ 484792 h 1847704"/>
                <a:gd name="connsiteX17867" fmla="*/ 503654 w 1842380"/>
                <a:gd name="connsiteY17867" fmla="*/ 484792 h 1847704"/>
                <a:gd name="connsiteX17868" fmla="*/ 503654 w 1842380"/>
                <a:gd name="connsiteY17868" fmla="*/ 578509 h 1847704"/>
                <a:gd name="connsiteX17869" fmla="*/ 503654 w 1842380"/>
                <a:gd name="connsiteY17869" fmla="*/ 592886 h 1847704"/>
                <a:gd name="connsiteX17870" fmla="*/ 501524 w 1842380"/>
                <a:gd name="connsiteY17870" fmla="*/ 597146 h 1847704"/>
                <a:gd name="connsiteX17871" fmla="*/ 501524 w 1842380"/>
                <a:gd name="connsiteY17871" fmla="*/ 597146 h 1847704"/>
                <a:gd name="connsiteX17872" fmla="*/ 500459 w 1842380"/>
                <a:gd name="connsiteY17872" fmla="*/ 598211 h 1847704"/>
                <a:gd name="connsiteX17873" fmla="*/ 503654 w 1842380"/>
                <a:gd name="connsiteY17873" fmla="*/ 598211 h 1847704"/>
                <a:gd name="connsiteX17874" fmla="*/ 503654 w 1842380"/>
                <a:gd name="connsiteY17874" fmla="*/ 609393 h 1847704"/>
                <a:gd name="connsiteX17875" fmla="*/ 496731 w 1842380"/>
                <a:gd name="connsiteY17875" fmla="*/ 609393 h 1847704"/>
                <a:gd name="connsiteX17876" fmla="*/ 496731 w 1842380"/>
                <a:gd name="connsiteY17876" fmla="*/ 585964 h 1847704"/>
                <a:gd name="connsiteX17877" fmla="*/ 503654 w 1842380"/>
                <a:gd name="connsiteY17877" fmla="*/ 578509 h 1847704"/>
                <a:gd name="connsiteX17878" fmla="*/ 503654 w 1842380"/>
                <a:gd name="connsiteY17878" fmla="*/ 578509 h 1847704"/>
                <a:gd name="connsiteX17879" fmla="*/ 503654 w 1842380"/>
                <a:gd name="connsiteY17879" fmla="*/ 638147 h 1847704"/>
                <a:gd name="connsiteX17880" fmla="*/ 503654 w 1842380"/>
                <a:gd name="connsiteY17880" fmla="*/ 649329 h 1847704"/>
                <a:gd name="connsiteX17881" fmla="*/ 496731 w 1842380"/>
                <a:gd name="connsiteY17881" fmla="*/ 648264 h 1847704"/>
                <a:gd name="connsiteX17882" fmla="*/ 496731 w 1842380"/>
                <a:gd name="connsiteY17882" fmla="*/ 637082 h 1847704"/>
                <a:gd name="connsiteX17883" fmla="*/ 503654 w 1842380"/>
                <a:gd name="connsiteY17883" fmla="*/ 638147 h 1847704"/>
                <a:gd name="connsiteX17884" fmla="*/ 503654 w 1842380"/>
                <a:gd name="connsiteY17884" fmla="*/ 638147 h 1847704"/>
                <a:gd name="connsiteX17885" fmla="*/ 503654 w 1842380"/>
                <a:gd name="connsiteY17885" fmla="*/ 668498 h 1847704"/>
                <a:gd name="connsiteX17886" fmla="*/ 503654 w 1842380"/>
                <a:gd name="connsiteY17886" fmla="*/ 680745 h 1847704"/>
                <a:gd name="connsiteX17887" fmla="*/ 501524 w 1842380"/>
                <a:gd name="connsiteY17887" fmla="*/ 681810 h 1847704"/>
                <a:gd name="connsiteX17888" fmla="*/ 497264 w 1842380"/>
                <a:gd name="connsiteY17888" fmla="*/ 697784 h 1847704"/>
                <a:gd name="connsiteX17889" fmla="*/ 497264 w 1842380"/>
                <a:gd name="connsiteY17889" fmla="*/ 672758 h 1847704"/>
                <a:gd name="connsiteX17890" fmla="*/ 503654 w 1842380"/>
                <a:gd name="connsiteY17890" fmla="*/ 668498 h 1847704"/>
                <a:gd name="connsiteX17891" fmla="*/ 503654 w 1842380"/>
                <a:gd name="connsiteY17891" fmla="*/ 668498 h 1847704"/>
                <a:gd name="connsiteX17892" fmla="*/ 503654 w 1842380"/>
                <a:gd name="connsiteY17892" fmla="*/ 750500 h 1847704"/>
                <a:gd name="connsiteX17893" fmla="*/ 503654 w 1842380"/>
                <a:gd name="connsiteY17893" fmla="*/ 805878 h 1847704"/>
                <a:gd name="connsiteX17894" fmla="*/ 497796 w 1842380"/>
                <a:gd name="connsiteY17894" fmla="*/ 802683 h 1847704"/>
                <a:gd name="connsiteX17895" fmla="*/ 496731 w 1842380"/>
                <a:gd name="connsiteY17895" fmla="*/ 801618 h 1847704"/>
                <a:gd name="connsiteX17896" fmla="*/ 496731 w 1842380"/>
                <a:gd name="connsiteY17896" fmla="*/ 781384 h 1847704"/>
                <a:gd name="connsiteX17897" fmla="*/ 497796 w 1842380"/>
                <a:gd name="connsiteY17897" fmla="*/ 780319 h 1847704"/>
                <a:gd name="connsiteX17898" fmla="*/ 498861 w 1842380"/>
                <a:gd name="connsiteY17898" fmla="*/ 774461 h 1847704"/>
                <a:gd name="connsiteX17899" fmla="*/ 498861 w 1842380"/>
                <a:gd name="connsiteY17899" fmla="*/ 770202 h 1847704"/>
                <a:gd name="connsiteX17900" fmla="*/ 499926 w 1842380"/>
                <a:gd name="connsiteY17900" fmla="*/ 767007 h 1847704"/>
                <a:gd name="connsiteX17901" fmla="*/ 500991 w 1842380"/>
                <a:gd name="connsiteY17901" fmla="*/ 764877 h 1847704"/>
                <a:gd name="connsiteX17902" fmla="*/ 502056 w 1842380"/>
                <a:gd name="connsiteY17902" fmla="*/ 760617 h 1847704"/>
                <a:gd name="connsiteX17903" fmla="*/ 503121 w 1842380"/>
                <a:gd name="connsiteY17903" fmla="*/ 753695 h 1847704"/>
                <a:gd name="connsiteX17904" fmla="*/ 503121 w 1842380"/>
                <a:gd name="connsiteY17904" fmla="*/ 750500 h 1847704"/>
                <a:gd name="connsiteX17905" fmla="*/ 503654 w 1842380"/>
                <a:gd name="connsiteY17905" fmla="*/ 750500 h 1847704"/>
                <a:gd name="connsiteX17906" fmla="*/ 503654 w 1842380"/>
                <a:gd name="connsiteY17906" fmla="*/ 822917 h 1847704"/>
                <a:gd name="connsiteX17907" fmla="*/ 503654 w 1842380"/>
                <a:gd name="connsiteY17907" fmla="*/ 858061 h 1847704"/>
                <a:gd name="connsiteX17908" fmla="*/ 502589 w 1842380"/>
                <a:gd name="connsiteY17908" fmla="*/ 861256 h 1847704"/>
                <a:gd name="connsiteX17909" fmla="*/ 500459 w 1842380"/>
                <a:gd name="connsiteY17909" fmla="*/ 864450 h 1847704"/>
                <a:gd name="connsiteX17910" fmla="*/ 497264 w 1842380"/>
                <a:gd name="connsiteY17910" fmla="*/ 866580 h 1847704"/>
                <a:gd name="connsiteX17911" fmla="*/ 497264 w 1842380"/>
                <a:gd name="connsiteY17911" fmla="*/ 819190 h 1847704"/>
                <a:gd name="connsiteX17912" fmla="*/ 499394 w 1842380"/>
                <a:gd name="connsiteY17912" fmla="*/ 819190 h 1847704"/>
                <a:gd name="connsiteX17913" fmla="*/ 503654 w 1842380"/>
                <a:gd name="connsiteY17913" fmla="*/ 822917 h 1847704"/>
                <a:gd name="connsiteX17914" fmla="*/ 503654 w 1842380"/>
                <a:gd name="connsiteY17914" fmla="*/ 822917 h 1847704"/>
                <a:gd name="connsiteX17915" fmla="*/ 503654 w 1842380"/>
                <a:gd name="connsiteY17915" fmla="*/ 822917 h 1847704"/>
                <a:gd name="connsiteX17916" fmla="*/ 503654 w 1842380"/>
                <a:gd name="connsiteY17916" fmla="*/ 907049 h 1847704"/>
                <a:gd name="connsiteX17917" fmla="*/ 503654 w 1842380"/>
                <a:gd name="connsiteY17917" fmla="*/ 917166 h 1847704"/>
                <a:gd name="connsiteX17918" fmla="*/ 496731 w 1842380"/>
                <a:gd name="connsiteY17918" fmla="*/ 913971 h 1847704"/>
                <a:gd name="connsiteX17919" fmla="*/ 496731 w 1842380"/>
                <a:gd name="connsiteY17919" fmla="*/ 905984 h 1847704"/>
                <a:gd name="connsiteX17920" fmla="*/ 499926 w 1842380"/>
                <a:gd name="connsiteY17920" fmla="*/ 907049 h 1847704"/>
                <a:gd name="connsiteX17921" fmla="*/ 503654 w 1842380"/>
                <a:gd name="connsiteY17921" fmla="*/ 907049 h 1847704"/>
                <a:gd name="connsiteX17922" fmla="*/ 503654 w 1842380"/>
                <a:gd name="connsiteY17922" fmla="*/ 907049 h 1847704"/>
                <a:gd name="connsiteX17923" fmla="*/ 503654 w 1842380"/>
                <a:gd name="connsiteY17923" fmla="*/ 956569 h 1847704"/>
                <a:gd name="connsiteX17924" fmla="*/ 503654 w 1842380"/>
                <a:gd name="connsiteY17924" fmla="*/ 963492 h 1847704"/>
                <a:gd name="connsiteX17925" fmla="*/ 496731 w 1842380"/>
                <a:gd name="connsiteY17925" fmla="*/ 962427 h 1847704"/>
                <a:gd name="connsiteX17926" fmla="*/ 496731 w 1842380"/>
                <a:gd name="connsiteY17926" fmla="*/ 955504 h 1847704"/>
                <a:gd name="connsiteX17927" fmla="*/ 503654 w 1842380"/>
                <a:gd name="connsiteY17927" fmla="*/ 956569 h 1847704"/>
                <a:gd name="connsiteX17928" fmla="*/ 503654 w 1842380"/>
                <a:gd name="connsiteY17928" fmla="*/ 956569 h 1847704"/>
                <a:gd name="connsiteX17929" fmla="*/ 503654 w 1842380"/>
                <a:gd name="connsiteY17929" fmla="*/ 1032182 h 1847704"/>
                <a:gd name="connsiteX17930" fmla="*/ 503654 w 1842380"/>
                <a:gd name="connsiteY17930" fmla="*/ 1044429 h 1847704"/>
                <a:gd name="connsiteX17931" fmla="*/ 502589 w 1842380"/>
                <a:gd name="connsiteY17931" fmla="*/ 1043364 h 1847704"/>
                <a:gd name="connsiteX17932" fmla="*/ 502589 w 1842380"/>
                <a:gd name="connsiteY17932" fmla="*/ 1040169 h 1847704"/>
                <a:gd name="connsiteX17933" fmla="*/ 501524 w 1842380"/>
                <a:gd name="connsiteY17933" fmla="*/ 1036974 h 1847704"/>
                <a:gd name="connsiteX17934" fmla="*/ 501524 w 1842380"/>
                <a:gd name="connsiteY17934" fmla="*/ 1034844 h 1847704"/>
                <a:gd name="connsiteX17935" fmla="*/ 503654 w 1842380"/>
                <a:gd name="connsiteY17935" fmla="*/ 1032182 h 1847704"/>
                <a:gd name="connsiteX17936" fmla="*/ 503654 w 1842380"/>
                <a:gd name="connsiteY17936" fmla="*/ 1032182 h 1847704"/>
                <a:gd name="connsiteX17937" fmla="*/ 503654 w 1842380"/>
                <a:gd name="connsiteY17937" fmla="*/ 1071585 h 1847704"/>
                <a:gd name="connsiteX17938" fmla="*/ 503654 w 1842380"/>
                <a:gd name="connsiteY17938" fmla="*/ 1087560 h 1847704"/>
                <a:gd name="connsiteX17939" fmla="*/ 500459 w 1842380"/>
                <a:gd name="connsiteY17939" fmla="*/ 1088624 h 1847704"/>
                <a:gd name="connsiteX17940" fmla="*/ 497264 w 1842380"/>
                <a:gd name="connsiteY17940" fmla="*/ 1088624 h 1847704"/>
                <a:gd name="connsiteX17941" fmla="*/ 497264 w 1842380"/>
                <a:gd name="connsiteY17941" fmla="*/ 1066260 h 1847704"/>
                <a:gd name="connsiteX17942" fmla="*/ 498329 w 1842380"/>
                <a:gd name="connsiteY17942" fmla="*/ 1067325 h 1847704"/>
                <a:gd name="connsiteX17943" fmla="*/ 500459 w 1842380"/>
                <a:gd name="connsiteY17943" fmla="*/ 1068390 h 1847704"/>
                <a:gd name="connsiteX17944" fmla="*/ 500459 w 1842380"/>
                <a:gd name="connsiteY17944" fmla="*/ 1069455 h 1847704"/>
                <a:gd name="connsiteX17945" fmla="*/ 502589 w 1842380"/>
                <a:gd name="connsiteY17945" fmla="*/ 1071585 h 1847704"/>
                <a:gd name="connsiteX17946" fmla="*/ 503654 w 1842380"/>
                <a:gd name="connsiteY17946" fmla="*/ 1071585 h 1847704"/>
                <a:gd name="connsiteX17947" fmla="*/ 503654 w 1842380"/>
                <a:gd name="connsiteY17947" fmla="*/ 1071585 h 1847704"/>
                <a:gd name="connsiteX17948" fmla="*/ 503654 w 1842380"/>
                <a:gd name="connsiteY17948" fmla="*/ 1182873 h 1847704"/>
                <a:gd name="connsiteX17949" fmla="*/ 503654 w 1842380"/>
                <a:gd name="connsiteY17949" fmla="*/ 1198848 h 1847704"/>
                <a:gd name="connsiteX17950" fmla="*/ 496731 w 1842380"/>
                <a:gd name="connsiteY17950" fmla="*/ 1189796 h 1847704"/>
                <a:gd name="connsiteX17951" fmla="*/ 496731 w 1842380"/>
                <a:gd name="connsiteY17951" fmla="*/ 1176484 h 1847704"/>
                <a:gd name="connsiteX17952" fmla="*/ 503654 w 1842380"/>
                <a:gd name="connsiteY17952" fmla="*/ 1182873 h 1847704"/>
                <a:gd name="connsiteX17953" fmla="*/ 503654 w 1842380"/>
                <a:gd name="connsiteY17953" fmla="*/ 1182873 h 1847704"/>
                <a:gd name="connsiteX17954" fmla="*/ 503654 w 1842380"/>
                <a:gd name="connsiteY17954" fmla="*/ 1222277 h 1847704"/>
                <a:gd name="connsiteX17955" fmla="*/ 503654 w 1842380"/>
                <a:gd name="connsiteY17955" fmla="*/ 1248368 h 1847704"/>
                <a:gd name="connsiteX17956" fmla="*/ 503654 w 1842380"/>
                <a:gd name="connsiteY17956" fmla="*/ 1274460 h 1847704"/>
                <a:gd name="connsiteX17957" fmla="*/ 503654 w 1842380"/>
                <a:gd name="connsiteY17957" fmla="*/ 1290434 h 1847704"/>
                <a:gd name="connsiteX17958" fmla="*/ 496731 w 1842380"/>
                <a:gd name="connsiteY17958" fmla="*/ 1282447 h 1847704"/>
                <a:gd name="connsiteX17959" fmla="*/ 496731 w 1842380"/>
                <a:gd name="connsiteY17959" fmla="*/ 1237186 h 1847704"/>
                <a:gd name="connsiteX17960" fmla="*/ 503654 w 1842380"/>
                <a:gd name="connsiteY17960" fmla="*/ 1222277 h 1847704"/>
                <a:gd name="connsiteX17961" fmla="*/ 503654 w 1842380"/>
                <a:gd name="connsiteY17961" fmla="*/ 1222277 h 1847704"/>
                <a:gd name="connsiteX17962" fmla="*/ 503654 w 1842380"/>
                <a:gd name="connsiteY17962" fmla="*/ 1403852 h 1847704"/>
                <a:gd name="connsiteX17963" fmla="*/ 503654 w 1842380"/>
                <a:gd name="connsiteY17963" fmla="*/ 1428879 h 1847704"/>
                <a:gd name="connsiteX17964" fmla="*/ 496731 w 1842380"/>
                <a:gd name="connsiteY17964" fmla="*/ 1444853 h 1847704"/>
                <a:gd name="connsiteX17965" fmla="*/ 496731 w 1842380"/>
                <a:gd name="connsiteY17965" fmla="*/ 1397463 h 1847704"/>
                <a:gd name="connsiteX17966" fmla="*/ 503654 w 1842380"/>
                <a:gd name="connsiteY17966" fmla="*/ 1403852 h 1847704"/>
                <a:gd name="connsiteX17967" fmla="*/ 503654 w 1842380"/>
                <a:gd name="connsiteY17967" fmla="*/ 1403852 h 1847704"/>
                <a:gd name="connsiteX17968" fmla="*/ 503654 w 1842380"/>
                <a:gd name="connsiteY17968" fmla="*/ 1630156 h 1847704"/>
                <a:gd name="connsiteX17969" fmla="*/ 503654 w 1842380"/>
                <a:gd name="connsiteY17969" fmla="*/ 1738250 h 1847704"/>
                <a:gd name="connsiteX17970" fmla="*/ 496731 w 1842380"/>
                <a:gd name="connsiteY17970" fmla="*/ 1737185 h 1847704"/>
                <a:gd name="connsiteX17971" fmla="*/ 496731 w 1842380"/>
                <a:gd name="connsiteY17971" fmla="*/ 1623234 h 1847704"/>
                <a:gd name="connsiteX17972" fmla="*/ 500991 w 1842380"/>
                <a:gd name="connsiteY17972" fmla="*/ 1630156 h 1847704"/>
                <a:gd name="connsiteX17973" fmla="*/ 503654 w 1842380"/>
                <a:gd name="connsiteY17973" fmla="*/ 1630156 h 1847704"/>
                <a:gd name="connsiteX17974" fmla="*/ 497264 w 1842380"/>
                <a:gd name="connsiteY17974" fmla="*/ 113654 h 1847704"/>
                <a:gd name="connsiteX17975" fmla="*/ 497264 w 1842380"/>
                <a:gd name="connsiteY17975" fmla="*/ 131758 h 1847704"/>
                <a:gd name="connsiteX17976" fmla="*/ 482887 w 1842380"/>
                <a:gd name="connsiteY17976" fmla="*/ 133888 h 1847704"/>
                <a:gd name="connsiteX17977" fmla="*/ 482887 w 1842380"/>
                <a:gd name="connsiteY17977" fmla="*/ 116849 h 1847704"/>
                <a:gd name="connsiteX17978" fmla="*/ 497264 w 1842380"/>
                <a:gd name="connsiteY17978" fmla="*/ 113654 h 1847704"/>
                <a:gd name="connsiteX17979" fmla="*/ 497264 w 1842380"/>
                <a:gd name="connsiteY17979" fmla="*/ 113654 h 1847704"/>
                <a:gd name="connsiteX17980" fmla="*/ 497264 w 1842380"/>
                <a:gd name="connsiteY17980" fmla="*/ 178616 h 1847704"/>
                <a:gd name="connsiteX17981" fmla="*/ 497264 w 1842380"/>
                <a:gd name="connsiteY17981" fmla="*/ 199916 h 1847704"/>
                <a:gd name="connsiteX17982" fmla="*/ 482887 w 1842380"/>
                <a:gd name="connsiteY17982" fmla="*/ 190864 h 1847704"/>
                <a:gd name="connsiteX17983" fmla="*/ 482887 w 1842380"/>
                <a:gd name="connsiteY17983" fmla="*/ 169564 h 1847704"/>
                <a:gd name="connsiteX17984" fmla="*/ 497264 w 1842380"/>
                <a:gd name="connsiteY17984" fmla="*/ 178616 h 1847704"/>
                <a:gd name="connsiteX17985" fmla="*/ 497264 w 1842380"/>
                <a:gd name="connsiteY17985" fmla="*/ 178616 h 1847704"/>
                <a:gd name="connsiteX17986" fmla="*/ 497264 w 1842380"/>
                <a:gd name="connsiteY17986" fmla="*/ 210565 h 1847704"/>
                <a:gd name="connsiteX17987" fmla="*/ 497264 w 1842380"/>
                <a:gd name="connsiteY17987" fmla="*/ 229735 h 1847704"/>
                <a:gd name="connsiteX17988" fmla="*/ 482354 w 1842380"/>
                <a:gd name="connsiteY17988" fmla="*/ 238254 h 1847704"/>
                <a:gd name="connsiteX17989" fmla="*/ 482354 w 1842380"/>
                <a:gd name="connsiteY17989" fmla="*/ 220150 h 1847704"/>
                <a:gd name="connsiteX17990" fmla="*/ 497264 w 1842380"/>
                <a:gd name="connsiteY17990" fmla="*/ 210565 h 1847704"/>
                <a:gd name="connsiteX17991" fmla="*/ 497264 w 1842380"/>
                <a:gd name="connsiteY17991" fmla="*/ 210565 h 1847704"/>
                <a:gd name="connsiteX17992" fmla="*/ 497264 w 1842380"/>
                <a:gd name="connsiteY17992" fmla="*/ 359127 h 1847704"/>
                <a:gd name="connsiteX17993" fmla="*/ 497264 w 1842380"/>
                <a:gd name="connsiteY17993" fmla="*/ 390543 h 1847704"/>
                <a:gd name="connsiteX17994" fmla="*/ 482887 w 1842380"/>
                <a:gd name="connsiteY17994" fmla="*/ 399596 h 1847704"/>
                <a:gd name="connsiteX17995" fmla="*/ 482887 w 1842380"/>
                <a:gd name="connsiteY17995" fmla="*/ 370309 h 1847704"/>
                <a:gd name="connsiteX17996" fmla="*/ 489809 w 1842380"/>
                <a:gd name="connsiteY17996" fmla="*/ 362322 h 1847704"/>
                <a:gd name="connsiteX17997" fmla="*/ 497264 w 1842380"/>
                <a:gd name="connsiteY17997" fmla="*/ 359127 h 1847704"/>
                <a:gd name="connsiteX17998" fmla="*/ 497264 w 1842380"/>
                <a:gd name="connsiteY17998" fmla="*/ 359127 h 1847704"/>
                <a:gd name="connsiteX17999" fmla="*/ 497264 w 1842380"/>
                <a:gd name="connsiteY17999" fmla="*/ 416102 h 1847704"/>
                <a:gd name="connsiteX18000" fmla="*/ 497264 w 1842380"/>
                <a:gd name="connsiteY18000" fmla="*/ 473610 h 1847704"/>
                <a:gd name="connsiteX18001" fmla="*/ 491406 w 1842380"/>
                <a:gd name="connsiteY18001" fmla="*/ 475740 h 1847704"/>
                <a:gd name="connsiteX18002" fmla="*/ 482354 w 1842380"/>
                <a:gd name="connsiteY18002" fmla="*/ 486922 h 1847704"/>
                <a:gd name="connsiteX18003" fmla="*/ 482354 w 1842380"/>
                <a:gd name="connsiteY18003" fmla="*/ 453376 h 1847704"/>
                <a:gd name="connsiteX18004" fmla="*/ 485549 w 1842380"/>
                <a:gd name="connsiteY18004" fmla="*/ 450181 h 1847704"/>
                <a:gd name="connsiteX18005" fmla="*/ 482354 w 1842380"/>
                <a:gd name="connsiteY18005" fmla="*/ 442194 h 1847704"/>
                <a:gd name="connsiteX18006" fmla="*/ 482354 w 1842380"/>
                <a:gd name="connsiteY18006" fmla="*/ 415037 h 1847704"/>
                <a:gd name="connsiteX18007" fmla="*/ 497264 w 1842380"/>
                <a:gd name="connsiteY18007" fmla="*/ 416102 h 1847704"/>
                <a:gd name="connsiteX18008" fmla="*/ 497264 w 1842380"/>
                <a:gd name="connsiteY18008" fmla="*/ 416102 h 1847704"/>
                <a:gd name="connsiteX18009" fmla="*/ 497264 w 1842380"/>
                <a:gd name="connsiteY18009" fmla="*/ 492780 h 1847704"/>
                <a:gd name="connsiteX18010" fmla="*/ 497264 w 1842380"/>
                <a:gd name="connsiteY18010" fmla="*/ 519936 h 1847704"/>
                <a:gd name="connsiteX18011" fmla="*/ 489277 w 1842380"/>
                <a:gd name="connsiteY18011" fmla="*/ 526858 h 1847704"/>
                <a:gd name="connsiteX18012" fmla="*/ 482354 w 1842380"/>
                <a:gd name="connsiteY18012" fmla="*/ 525793 h 1847704"/>
                <a:gd name="connsiteX18013" fmla="*/ 482354 w 1842380"/>
                <a:gd name="connsiteY18013" fmla="*/ 508754 h 1847704"/>
                <a:gd name="connsiteX18014" fmla="*/ 497264 w 1842380"/>
                <a:gd name="connsiteY18014" fmla="*/ 492780 h 1847704"/>
                <a:gd name="connsiteX18015" fmla="*/ 497264 w 1842380"/>
                <a:gd name="connsiteY18015" fmla="*/ 492780 h 1847704"/>
                <a:gd name="connsiteX18016" fmla="*/ 497264 w 1842380"/>
                <a:gd name="connsiteY18016" fmla="*/ 586496 h 1847704"/>
                <a:gd name="connsiteX18017" fmla="*/ 497264 w 1842380"/>
                <a:gd name="connsiteY18017" fmla="*/ 609925 h 1847704"/>
                <a:gd name="connsiteX18018" fmla="*/ 482887 w 1842380"/>
                <a:gd name="connsiteY18018" fmla="*/ 620042 h 1847704"/>
                <a:gd name="connsiteX18019" fmla="*/ 482887 w 1842380"/>
                <a:gd name="connsiteY18019" fmla="*/ 606730 h 1847704"/>
                <a:gd name="connsiteX18020" fmla="*/ 488744 w 1842380"/>
                <a:gd name="connsiteY18020" fmla="*/ 603535 h 1847704"/>
                <a:gd name="connsiteX18021" fmla="*/ 490874 w 1842380"/>
                <a:gd name="connsiteY18021" fmla="*/ 597678 h 1847704"/>
                <a:gd name="connsiteX18022" fmla="*/ 497264 w 1842380"/>
                <a:gd name="connsiteY18022" fmla="*/ 586496 h 1847704"/>
                <a:gd name="connsiteX18023" fmla="*/ 497264 w 1842380"/>
                <a:gd name="connsiteY18023" fmla="*/ 586496 h 1847704"/>
                <a:gd name="connsiteX18024" fmla="*/ 497264 w 1842380"/>
                <a:gd name="connsiteY18024" fmla="*/ 637082 h 1847704"/>
                <a:gd name="connsiteX18025" fmla="*/ 497264 w 1842380"/>
                <a:gd name="connsiteY18025" fmla="*/ 648264 h 1847704"/>
                <a:gd name="connsiteX18026" fmla="*/ 482887 w 1842380"/>
                <a:gd name="connsiteY18026" fmla="*/ 647199 h 1847704"/>
                <a:gd name="connsiteX18027" fmla="*/ 482887 w 1842380"/>
                <a:gd name="connsiteY18027" fmla="*/ 636017 h 1847704"/>
                <a:gd name="connsiteX18028" fmla="*/ 497264 w 1842380"/>
                <a:gd name="connsiteY18028" fmla="*/ 637082 h 1847704"/>
                <a:gd name="connsiteX18029" fmla="*/ 497264 w 1842380"/>
                <a:gd name="connsiteY18029" fmla="*/ 637082 h 1847704"/>
                <a:gd name="connsiteX18030" fmla="*/ 497264 w 1842380"/>
                <a:gd name="connsiteY18030" fmla="*/ 673290 h 1847704"/>
                <a:gd name="connsiteX18031" fmla="*/ 497264 w 1842380"/>
                <a:gd name="connsiteY18031" fmla="*/ 698317 h 1847704"/>
                <a:gd name="connsiteX18032" fmla="*/ 482887 w 1842380"/>
                <a:gd name="connsiteY18032" fmla="*/ 719616 h 1847704"/>
                <a:gd name="connsiteX18033" fmla="*/ 482887 w 1842380"/>
                <a:gd name="connsiteY18033" fmla="*/ 706304 h 1847704"/>
                <a:gd name="connsiteX18034" fmla="*/ 491939 w 1842380"/>
                <a:gd name="connsiteY18034" fmla="*/ 686070 h 1847704"/>
                <a:gd name="connsiteX18035" fmla="*/ 482887 w 1842380"/>
                <a:gd name="connsiteY18035" fmla="*/ 687135 h 1847704"/>
                <a:gd name="connsiteX18036" fmla="*/ 482887 w 1842380"/>
                <a:gd name="connsiteY18036" fmla="*/ 675953 h 1847704"/>
                <a:gd name="connsiteX18037" fmla="*/ 497264 w 1842380"/>
                <a:gd name="connsiteY18037" fmla="*/ 673290 h 1847704"/>
                <a:gd name="connsiteX18038" fmla="*/ 497264 w 1842380"/>
                <a:gd name="connsiteY18038" fmla="*/ 673290 h 1847704"/>
                <a:gd name="connsiteX18039" fmla="*/ 497264 w 1842380"/>
                <a:gd name="connsiteY18039" fmla="*/ 673290 h 1847704"/>
                <a:gd name="connsiteX18040" fmla="*/ 497264 w 1842380"/>
                <a:gd name="connsiteY18040" fmla="*/ 781384 h 1847704"/>
                <a:gd name="connsiteX18041" fmla="*/ 497264 w 1842380"/>
                <a:gd name="connsiteY18041" fmla="*/ 801618 h 1847704"/>
                <a:gd name="connsiteX18042" fmla="*/ 495134 w 1842380"/>
                <a:gd name="connsiteY18042" fmla="*/ 799488 h 1847704"/>
                <a:gd name="connsiteX18043" fmla="*/ 494069 w 1842380"/>
                <a:gd name="connsiteY18043" fmla="*/ 795228 h 1847704"/>
                <a:gd name="connsiteX18044" fmla="*/ 496199 w 1842380"/>
                <a:gd name="connsiteY18044" fmla="*/ 792033 h 1847704"/>
                <a:gd name="connsiteX18045" fmla="*/ 497264 w 1842380"/>
                <a:gd name="connsiteY18045" fmla="*/ 786708 h 1847704"/>
                <a:gd name="connsiteX18046" fmla="*/ 497264 w 1842380"/>
                <a:gd name="connsiteY18046" fmla="*/ 782449 h 1847704"/>
                <a:gd name="connsiteX18047" fmla="*/ 497264 w 1842380"/>
                <a:gd name="connsiteY18047" fmla="*/ 781384 h 1847704"/>
                <a:gd name="connsiteX18048" fmla="*/ 497264 w 1842380"/>
                <a:gd name="connsiteY18048" fmla="*/ 781384 h 1847704"/>
                <a:gd name="connsiteX18049" fmla="*/ 497264 w 1842380"/>
                <a:gd name="connsiteY18049" fmla="*/ 819190 h 1847704"/>
                <a:gd name="connsiteX18050" fmla="*/ 497264 w 1842380"/>
                <a:gd name="connsiteY18050" fmla="*/ 866580 h 1847704"/>
                <a:gd name="connsiteX18051" fmla="*/ 496199 w 1842380"/>
                <a:gd name="connsiteY18051" fmla="*/ 866580 h 1847704"/>
                <a:gd name="connsiteX18052" fmla="*/ 491939 w 1842380"/>
                <a:gd name="connsiteY18052" fmla="*/ 865515 h 1847704"/>
                <a:gd name="connsiteX18053" fmla="*/ 489809 w 1842380"/>
                <a:gd name="connsiteY18053" fmla="*/ 862321 h 1847704"/>
                <a:gd name="connsiteX18054" fmla="*/ 485549 w 1842380"/>
                <a:gd name="connsiteY18054" fmla="*/ 856463 h 1847704"/>
                <a:gd name="connsiteX18055" fmla="*/ 484484 w 1842380"/>
                <a:gd name="connsiteY18055" fmla="*/ 852203 h 1847704"/>
                <a:gd name="connsiteX18056" fmla="*/ 483419 w 1842380"/>
                <a:gd name="connsiteY18056" fmla="*/ 852203 h 1847704"/>
                <a:gd name="connsiteX18057" fmla="*/ 483419 w 1842380"/>
                <a:gd name="connsiteY18057" fmla="*/ 839956 h 1847704"/>
                <a:gd name="connsiteX18058" fmla="*/ 484484 w 1842380"/>
                <a:gd name="connsiteY18058" fmla="*/ 838891 h 1847704"/>
                <a:gd name="connsiteX18059" fmla="*/ 486614 w 1842380"/>
                <a:gd name="connsiteY18059" fmla="*/ 835697 h 1847704"/>
                <a:gd name="connsiteX18060" fmla="*/ 487679 w 1842380"/>
                <a:gd name="connsiteY18060" fmla="*/ 831437 h 1847704"/>
                <a:gd name="connsiteX18061" fmla="*/ 487679 w 1842380"/>
                <a:gd name="connsiteY18061" fmla="*/ 828242 h 1847704"/>
                <a:gd name="connsiteX18062" fmla="*/ 487679 w 1842380"/>
                <a:gd name="connsiteY18062" fmla="*/ 823982 h 1847704"/>
                <a:gd name="connsiteX18063" fmla="*/ 489809 w 1842380"/>
                <a:gd name="connsiteY18063" fmla="*/ 821852 h 1847704"/>
                <a:gd name="connsiteX18064" fmla="*/ 493004 w 1842380"/>
                <a:gd name="connsiteY18064" fmla="*/ 819722 h 1847704"/>
                <a:gd name="connsiteX18065" fmla="*/ 497264 w 1842380"/>
                <a:gd name="connsiteY18065" fmla="*/ 819722 h 1847704"/>
                <a:gd name="connsiteX18066" fmla="*/ 497264 w 1842380"/>
                <a:gd name="connsiteY18066" fmla="*/ 819190 h 1847704"/>
                <a:gd name="connsiteX18067" fmla="*/ 497264 w 1842380"/>
                <a:gd name="connsiteY18067" fmla="*/ 905984 h 1847704"/>
                <a:gd name="connsiteX18068" fmla="*/ 497264 w 1842380"/>
                <a:gd name="connsiteY18068" fmla="*/ 913971 h 1847704"/>
                <a:gd name="connsiteX18069" fmla="*/ 482887 w 1842380"/>
                <a:gd name="connsiteY18069" fmla="*/ 912906 h 1847704"/>
                <a:gd name="connsiteX18070" fmla="*/ 482887 w 1842380"/>
                <a:gd name="connsiteY18070" fmla="*/ 905984 h 1847704"/>
                <a:gd name="connsiteX18071" fmla="*/ 497264 w 1842380"/>
                <a:gd name="connsiteY18071" fmla="*/ 905984 h 1847704"/>
                <a:gd name="connsiteX18072" fmla="*/ 497264 w 1842380"/>
                <a:gd name="connsiteY18072" fmla="*/ 905984 h 1847704"/>
                <a:gd name="connsiteX18073" fmla="*/ 497264 w 1842380"/>
                <a:gd name="connsiteY18073" fmla="*/ 955504 h 1847704"/>
                <a:gd name="connsiteX18074" fmla="*/ 497264 w 1842380"/>
                <a:gd name="connsiteY18074" fmla="*/ 962427 h 1847704"/>
                <a:gd name="connsiteX18075" fmla="*/ 491406 w 1842380"/>
                <a:gd name="connsiteY18075" fmla="*/ 961362 h 1847704"/>
                <a:gd name="connsiteX18076" fmla="*/ 482354 w 1842380"/>
                <a:gd name="connsiteY18076" fmla="*/ 962427 h 1847704"/>
                <a:gd name="connsiteX18077" fmla="*/ 482354 w 1842380"/>
                <a:gd name="connsiteY18077" fmla="*/ 955504 h 1847704"/>
                <a:gd name="connsiteX18078" fmla="*/ 484484 w 1842380"/>
                <a:gd name="connsiteY18078" fmla="*/ 955504 h 1847704"/>
                <a:gd name="connsiteX18079" fmla="*/ 482354 w 1842380"/>
                <a:gd name="connsiteY18079" fmla="*/ 951245 h 1847704"/>
                <a:gd name="connsiteX18080" fmla="*/ 482354 w 1842380"/>
                <a:gd name="connsiteY18080" fmla="*/ 950180 h 1847704"/>
                <a:gd name="connsiteX18081" fmla="*/ 482354 w 1842380"/>
                <a:gd name="connsiteY18081" fmla="*/ 917698 h 1847704"/>
                <a:gd name="connsiteX18082" fmla="*/ 485549 w 1842380"/>
                <a:gd name="connsiteY18082" fmla="*/ 934738 h 1847704"/>
                <a:gd name="connsiteX18083" fmla="*/ 485549 w 1842380"/>
                <a:gd name="connsiteY18083" fmla="*/ 934738 h 1847704"/>
                <a:gd name="connsiteX18084" fmla="*/ 497264 w 1842380"/>
                <a:gd name="connsiteY18084" fmla="*/ 955504 h 1847704"/>
                <a:gd name="connsiteX18085" fmla="*/ 497264 w 1842380"/>
                <a:gd name="connsiteY18085" fmla="*/ 955504 h 1847704"/>
                <a:gd name="connsiteX18086" fmla="*/ 497264 w 1842380"/>
                <a:gd name="connsiteY18086" fmla="*/ 1065728 h 1847704"/>
                <a:gd name="connsiteX18087" fmla="*/ 497264 w 1842380"/>
                <a:gd name="connsiteY18087" fmla="*/ 1088092 h 1847704"/>
                <a:gd name="connsiteX18088" fmla="*/ 497264 w 1842380"/>
                <a:gd name="connsiteY18088" fmla="*/ 1088092 h 1847704"/>
                <a:gd name="connsiteX18089" fmla="*/ 494069 w 1842380"/>
                <a:gd name="connsiteY18089" fmla="*/ 1088092 h 1847704"/>
                <a:gd name="connsiteX18090" fmla="*/ 489809 w 1842380"/>
                <a:gd name="connsiteY18090" fmla="*/ 1085962 h 1847704"/>
                <a:gd name="connsiteX18091" fmla="*/ 488744 w 1842380"/>
                <a:gd name="connsiteY18091" fmla="*/ 1084897 h 1847704"/>
                <a:gd name="connsiteX18092" fmla="*/ 486614 w 1842380"/>
                <a:gd name="connsiteY18092" fmla="*/ 1083832 h 1847704"/>
                <a:gd name="connsiteX18093" fmla="*/ 485549 w 1842380"/>
                <a:gd name="connsiteY18093" fmla="*/ 1082767 h 1847704"/>
                <a:gd name="connsiteX18094" fmla="*/ 484484 w 1842380"/>
                <a:gd name="connsiteY18094" fmla="*/ 1081702 h 1847704"/>
                <a:gd name="connsiteX18095" fmla="*/ 483419 w 1842380"/>
                <a:gd name="connsiteY18095" fmla="*/ 1080637 h 1847704"/>
                <a:gd name="connsiteX18096" fmla="*/ 483419 w 1842380"/>
                <a:gd name="connsiteY18096" fmla="*/ 1080637 h 1847704"/>
                <a:gd name="connsiteX18097" fmla="*/ 483419 w 1842380"/>
                <a:gd name="connsiteY18097" fmla="*/ 1064663 h 1847704"/>
                <a:gd name="connsiteX18098" fmla="*/ 485549 w 1842380"/>
                <a:gd name="connsiteY18098" fmla="*/ 1063598 h 1847704"/>
                <a:gd name="connsiteX18099" fmla="*/ 486614 w 1842380"/>
                <a:gd name="connsiteY18099" fmla="*/ 1063598 h 1847704"/>
                <a:gd name="connsiteX18100" fmla="*/ 489809 w 1842380"/>
                <a:gd name="connsiteY18100" fmla="*/ 1062533 h 1847704"/>
                <a:gd name="connsiteX18101" fmla="*/ 490874 w 1842380"/>
                <a:gd name="connsiteY18101" fmla="*/ 1063598 h 1847704"/>
                <a:gd name="connsiteX18102" fmla="*/ 493004 w 1842380"/>
                <a:gd name="connsiteY18102" fmla="*/ 1063598 h 1847704"/>
                <a:gd name="connsiteX18103" fmla="*/ 494069 w 1842380"/>
                <a:gd name="connsiteY18103" fmla="*/ 1064663 h 1847704"/>
                <a:gd name="connsiteX18104" fmla="*/ 496199 w 1842380"/>
                <a:gd name="connsiteY18104" fmla="*/ 1064663 h 1847704"/>
                <a:gd name="connsiteX18105" fmla="*/ 497264 w 1842380"/>
                <a:gd name="connsiteY18105" fmla="*/ 1065728 h 1847704"/>
                <a:gd name="connsiteX18106" fmla="*/ 497264 w 1842380"/>
                <a:gd name="connsiteY18106" fmla="*/ 1065728 h 1847704"/>
                <a:gd name="connsiteX18107" fmla="*/ 497264 w 1842380"/>
                <a:gd name="connsiteY18107" fmla="*/ 1065728 h 1847704"/>
                <a:gd name="connsiteX18108" fmla="*/ 497264 w 1842380"/>
                <a:gd name="connsiteY18108" fmla="*/ 1176484 h 1847704"/>
                <a:gd name="connsiteX18109" fmla="*/ 497264 w 1842380"/>
                <a:gd name="connsiteY18109" fmla="*/ 1189796 h 1847704"/>
                <a:gd name="connsiteX18110" fmla="*/ 493004 w 1842380"/>
                <a:gd name="connsiteY18110" fmla="*/ 1183938 h 1847704"/>
                <a:gd name="connsiteX18111" fmla="*/ 482887 w 1842380"/>
                <a:gd name="connsiteY18111" fmla="*/ 1203108 h 1847704"/>
                <a:gd name="connsiteX18112" fmla="*/ 482887 w 1842380"/>
                <a:gd name="connsiteY18112" fmla="*/ 1178081 h 1847704"/>
                <a:gd name="connsiteX18113" fmla="*/ 485017 w 1842380"/>
                <a:gd name="connsiteY18113" fmla="*/ 1173821 h 1847704"/>
                <a:gd name="connsiteX18114" fmla="*/ 482887 w 1842380"/>
                <a:gd name="connsiteY18114" fmla="*/ 1162639 h 1847704"/>
                <a:gd name="connsiteX18115" fmla="*/ 482887 w 1842380"/>
                <a:gd name="connsiteY18115" fmla="*/ 1143470 h 1847704"/>
                <a:gd name="connsiteX18116" fmla="*/ 494069 w 1842380"/>
                <a:gd name="connsiteY18116" fmla="*/ 1173821 h 1847704"/>
                <a:gd name="connsiteX18117" fmla="*/ 497264 w 1842380"/>
                <a:gd name="connsiteY18117" fmla="*/ 1176484 h 1847704"/>
                <a:gd name="connsiteX18118" fmla="*/ 497264 w 1842380"/>
                <a:gd name="connsiteY18118" fmla="*/ 1176484 h 1847704"/>
                <a:gd name="connsiteX18119" fmla="*/ 497264 w 1842380"/>
                <a:gd name="connsiteY18119" fmla="*/ 1237186 h 1847704"/>
                <a:gd name="connsiteX18120" fmla="*/ 497264 w 1842380"/>
                <a:gd name="connsiteY18120" fmla="*/ 1282447 h 1847704"/>
                <a:gd name="connsiteX18121" fmla="*/ 490342 w 1842380"/>
                <a:gd name="connsiteY18121" fmla="*/ 1270200 h 1847704"/>
                <a:gd name="connsiteX18122" fmla="*/ 486082 w 1842380"/>
                <a:gd name="connsiteY18122" fmla="*/ 1265940 h 1847704"/>
                <a:gd name="connsiteX18123" fmla="*/ 482887 w 1842380"/>
                <a:gd name="connsiteY18123" fmla="*/ 1262745 h 1847704"/>
                <a:gd name="connsiteX18124" fmla="*/ 482887 w 1842380"/>
                <a:gd name="connsiteY18124" fmla="*/ 1249433 h 1847704"/>
                <a:gd name="connsiteX18125" fmla="*/ 489809 w 1842380"/>
                <a:gd name="connsiteY18125" fmla="*/ 1256356 h 1847704"/>
                <a:gd name="connsiteX18126" fmla="*/ 489809 w 1842380"/>
                <a:gd name="connsiteY18126" fmla="*/ 1256356 h 1847704"/>
                <a:gd name="connsiteX18127" fmla="*/ 490874 w 1842380"/>
                <a:gd name="connsiteY18127" fmla="*/ 1257421 h 1847704"/>
                <a:gd name="connsiteX18128" fmla="*/ 497264 w 1842380"/>
                <a:gd name="connsiteY18128" fmla="*/ 1237186 h 1847704"/>
                <a:gd name="connsiteX18129" fmla="*/ 497264 w 1842380"/>
                <a:gd name="connsiteY18129" fmla="*/ 1237186 h 1847704"/>
                <a:gd name="connsiteX18130" fmla="*/ 497264 w 1842380"/>
                <a:gd name="connsiteY18130" fmla="*/ 1396930 h 1847704"/>
                <a:gd name="connsiteX18131" fmla="*/ 497264 w 1842380"/>
                <a:gd name="connsiteY18131" fmla="*/ 1444321 h 1847704"/>
                <a:gd name="connsiteX18132" fmla="*/ 482887 w 1842380"/>
                <a:gd name="connsiteY18132" fmla="*/ 1479465 h 1847704"/>
                <a:gd name="connsiteX18133" fmla="*/ 482887 w 1842380"/>
                <a:gd name="connsiteY18133" fmla="*/ 1419827 h 1847704"/>
                <a:gd name="connsiteX18134" fmla="*/ 485017 w 1842380"/>
                <a:gd name="connsiteY18134" fmla="*/ 1415567 h 1847704"/>
                <a:gd name="connsiteX18135" fmla="*/ 482887 w 1842380"/>
                <a:gd name="connsiteY18135" fmla="*/ 1416632 h 1847704"/>
                <a:gd name="connsiteX18136" fmla="*/ 482887 w 1842380"/>
                <a:gd name="connsiteY18136" fmla="*/ 1393203 h 1847704"/>
                <a:gd name="connsiteX18137" fmla="*/ 488744 w 1842380"/>
                <a:gd name="connsiteY18137" fmla="*/ 1390008 h 1847704"/>
                <a:gd name="connsiteX18138" fmla="*/ 497264 w 1842380"/>
                <a:gd name="connsiteY18138" fmla="*/ 1396930 h 1847704"/>
                <a:gd name="connsiteX18139" fmla="*/ 497264 w 1842380"/>
                <a:gd name="connsiteY18139" fmla="*/ 1396930 h 1847704"/>
                <a:gd name="connsiteX18140" fmla="*/ 497264 w 1842380"/>
                <a:gd name="connsiteY18140" fmla="*/ 1623234 h 1847704"/>
                <a:gd name="connsiteX18141" fmla="*/ 497264 w 1842380"/>
                <a:gd name="connsiteY18141" fmla="*/ 1737185 h 1847704"/>
                <a:gd name="connsiteX18142" fmla="*/ 494069 w 1842380"/>
                <a:gd name="connsiteY18142" fmla="*/ 1736120 h 1847704"/>
                <a:gd name="connsiteX18143" fmla="*/ 482887 w 1842380"/>
                <a:gd name="connsiteY18143" fmla="*/ 1731860 h 1847704"/>
                <a:gd name="connsiteX18144" fmla="*/ 482887 w 1842380"/>
                <a:gd name="connsiteY18144" fmla="*/ 1714821 h 1847704"/>
                <a:gd name="connsiteX18145" fmla="*/ 491939 w 1842380"/>
                <a:gd name="connsiteY18145" fmla="*/ 1718016 h 1847704"/>
                <a:gd name="connsiteX18146" fmla="*/ 491939 w 1842380"/>
                <a:gd name="connsiteY18146" fmla="*/ 1718016 h 1847704"/>
                <a:gd name="connsiteX18147" fmla="*/ 494069 w 1842380"/>
                <a:gd name="connsiteY18147" fmla="*/ 1719081 h 1847704"/>
                <a:gd name="connsiteX18148" fmla="*/ 487147 w 1842380"/>
                <a:gd name="connsiteY18148" fmla="*/ 1639209 h 1847704"/>
                <a:gd name="connsiteX18149" fmla="*/ 482887 w 1842380"/>
                <a:gd name="connsiteY18149" fmla="*/ 1631221 h 1847704"/>
                <a:gd name="connsiteX18150" fmla="*/ 482887 w 1842380"/>
                <a:gd name="connsiteY18150" fmla="*/ 1609922 h 1847704"/>
                <a:gd name="connsiteX18151" fmla="*/ 497264 w 1842380"/>
                <a:gd name="connsiteY18151" fmla="*/ 1623234 h 1847704"/>
                <a:gd name="connsiteX18152" fmla="*/ 482354 w 1842380"/>
                <a:gd name="connsiteY18152" fmla="*/ 116849 h 1847704"/>
                <a:gd name="connsiteX18153" fmla="*/ 482354 w 1842380"/>
                <a:gd name="connsiteY18153" fmla="*/ 133888 h 1847704"/>
                <a:gd name="connsiteX18154" fmla="*/ 478094 w 1842380"/>
                <a:gd name="connsiteY18154" fmla="*/ 136018 h 1847704"/>
                <a:gd name="connsiteX18155" fmla="*/ 478094 w 1842380"/>
                <a:gd name="connsiteY18155" fmla="*/ 117914 h 1847704"/>
                <a:gd name="connsiteX18156" fmla="*/ 482354 w 1842380"/>
                <a:gd name="connsiteY18156" fmla="*/ 116849 h 1847704"/>
                <a:gd name="connsiteX18157" fmla="*/ 482354 w 1842380"/>
                <a:gd name="connsiteY18157" fmla="*/ 116849 h 1847704"/>
                <a:gd name="connsiteX18158" fmla="*/ 482354 w 1842380"/>
                <a:gd name="connsiteY18158" fmla="*/ 169564 h 1847704"/>
                <a:gd name="connsiteX18159" fmla="*/ 482354 w 1842380"/>
                <a:gd name="connsiteY18159" fmla="*/ 190864 h 1847704"/>
                <a:gd name="connsiteX18160" fmla="*/ 478094 w 1842380"/>
                <a:gd name="connsiteY18160" fmla="*/ 188734 h 1847704"/>
                <a:gd name="connsiteX18161" fmla="*/ 478094 w 1842380"/>
                <a:gd name="connsiteY18161" fmla="*/ 167434 h 1847704"/>
                <a:gd name="connsiteX18162" fmla="*/ 482354 w 1842380"/>
                <a:gd name="connsiteY18162" fmla="*/ 169564 h 1847704"/>
                <a:gd name="connsiteX18163" fmla="*/ 482354 w 1842380"/>
                <a:gd name="connsiteY18163" fmla="*/ 169564 h 1847704"/>
                <a:gd name="connsiteX18164" fmla="*/ 482354 w 1842380"/>
                <a:gd name="connsiteY18164" fmla="*/ 220682 h 1847704"/>
                <a:gd name="connsiteX18165" fmla="*/ 482354 w 1842380"/>
                <a:gd name="connsiteY18165" fmla="*/ 238254 h 1847704"/>
                <a:gd name="connsiteX18166" fmla="*/ 478094 w 1842380"/>
                <a:gd name="connsiteY18166" fmla="*/ 239319 h 1847704"/>
                <a:gd name="connsiteX18167" fmla="*/ 478094 w 1842380"/>
                <a:gd name="connsiteY18167" fmla="*/ 222280 h 1847704"/>
                <a:gd name="connsiteX18168" fmla="*/ 482354 w 1842380"/>
                <a:gd name="connsiteY18168" fmla="*/ 220682 h 1847704"/>
                <a:gd name="connsiteX18169" fmla="*/ 482354 w 1842380"/>
                <a:gd name="connsiteY18169" fmla="*/ 220682 h 1847704"/>
                <a:gd name="connsiteX18170" fmla="*/ 482354 w 1842380"/>
                <a:gd name="connsiteY18170" fmla="*/ 370309 h 1847704"/>
                <a:gd name="connsiteX18171" fmla="*/ 482354 w 1842380"/>
                <a:gd name="connsiteY18171" fmla="*/ 399596 h 1847704"/>
                <a:gd name="connsiteX18172" fmla="*/ 479159 w 1842380"/>
                <a:gd name="connsiteY18172" fmla="*/ 403855 h 1847704"/>
                <a:gd name="connsiteX18173" fmla="*/ 478094 w 1842380"/>
                <a:gd name="connsiteY18173" fmla="*/ 404920 h 1847704"/>
                <a:gd name="connsiteX18174" fmla="*/ 478094 w 1842380"/>
                <a:gd name="connsiteY18174" fmla="*/ 375634 h 1847704"/>
                <a:gd name="connsiteX18175" fmla="*/ 482354 w 1842380"/>
                <a:gd name="connsiteY18175" fmla="*/ 370309 h 1847704"/>
                <a:gd name="connsiteX18176" fmla="*/ 482354 w 1842380"/>
                <a:gd name="connsiteY18176" fmla="*/ 370309 h 1847704"/>
                <a:gd name="connsiteX18177" fmla="*/ 482354 w 1842380"/>
                <a:gd name="connsiteY18177" fmla="*/ 415037 h 1847704"/>
                <a:gd name="connsiteX18178" fmla="*/ 482354 w 1842380"/>
                <a:gd name="connsiteY18178" fmla="*/ 442194 h 1847704"/>
                <a:gd name="connsiteX18179" fmla="*/ 482354 w 1842380"/>
                <a:gd name="connsiteY18179" fmla="*/ 442194 h 1847704"/>
                <a:gd name="connsiteX18180" fmla="*/ 478094 w 1842380"/>
                <a:gd name="connsiteY18180" fmla="*/ 443259 h 1847704"/>
                <a:gd name="connsiteX18181" fmla="*/ 478094 w 1842380"/>
                <a:gd name="connsiteY18181" fmla="*/ 417167 h 1847704"/>
                <a:gd name="connsiteX18182" fmla="*/ 481289 w 1842380"/>
                <a:gd name="connsiteY18182" fmla="*/ 415037 h 1847704"/>
                <a:gd name="connsiteX18183" fmla="*/ 482354 w 1842380"/>
                <a:gd name="connsiteY18183" fmla="*/ 415037 h 1847704"/>
                <a:gd name="connsiteX18184" fmla="*/ 482354 w 1842380"/>
                <a:gd name="connsiteY18184" fmla="*/ 415037 h 1847704"/>
                <a:gd name="connsiteX18185" fmla="*/ 482354 w 1842380"/>
                <a:gd name="connsiteY18185" fmla="*/ 453376 h 1847704"/>
                <a:gd name="connsiteX18186" fmla="*/ 482354 w 1842380"/>
                <a:gd name="connsiteY18186" fmla="*/ 486922 h 1847704"/>
                <a:gd name="connsiteX18187" fmla="*/ 478094 w 1842380"/>
                <a:gd name="connsiteY18187" fmla="*/ 492780 h 1847704"/>
                <a:gd name="connsiteX18188" fmla="*/ 478094 w 1842380"/>
                <a:gd name="connsiteY18188" fmla="*/ 455506 h 1847704"/>
                <a:gd name="connsiteX18189" fmla="*/ 482354 w 1842380"/>
                <a:gd name="connsiteY18189" fmla="*/ 453376 h 1847704"/>
                <a:gd name="connsiteX18190" fmla="*/ 482354 w 1842380"/>
                <a:gd name="connsiteY18190" fmla="*/ 453376 h 1847704"/>
                <a:gd name="connsiteX18191" fmla="*/ 482354 w 1842380"/>
                <a:gd name="connsiteY18191" fmla="*/ 508754 h 1847704"/>
                <a:gd name="connsiteX18192" fmla="*/ 482354 w 1842380"/>
                <a:gd name="connsiteY18192" fmla="*/ 525793 h 1847704"/>
                <a:gd name="connsiteX18193" fmla="*/ 478094 w 1842380"/>
                <a:gd name="connsiteY18193" fmla="*/ 523663 h 1847704"/>
                <a:gd name="connsiteX18194" fmla="*/ 478094 w 1842380"/>
                <a:gd name="connsiteY18194" fmla="*/ 513546 h 1847704"/>
                <a:gd name="connsiteX18195" fmla="*/ 482354 w 1842380"/>
                <a:gd name="connsiteY18195" fmla="*/ 508754 h 1847704"/>
                <a:gd name="connsiteX18196" fmla="*/ 482354 w 1842380"/>
                <a:gd name="connsiteY18196" fmla="*/ 508754 h 1847704"/>
                <a:gd name="connsiteX18197" fmla="*/ 482354 w 1842380"/>
                <a:gd name="connsiteY18197" fmla="*/ 606730 h 1847704"/>
                <a:gd name="connsiteX18198" fmla="*/ 482354 w 1842380"/>
                <a:gd name="connsiteY18198" fmla="*/ 620042 h 1847704"/>
                <a:gd name="connsiteX18199" fmla="*/ 478094 w 1842380"/>
                <a:gd name="connsiteY18199" fmla="*/ 626964 h 1847704"/>
                <a:gd name="connsiteX18200" fmla="*/ 478094 w 1842380"/>
                <a:gd name="connsiteY18200" fmla="*/ 610990 h 1847704"/>
                <a:gd name="connsiteX18201" fmla="*/ 482354 w 1842380"/>
                <a:gd name="connsiteY18201" fmla="*/ 606730 h 1847704"/>
                <a:gd name="connsiteX18202" fmla="*/ 482354 w 1842380"/>
                <a:gd name="connsiteY18202" fmla="*/ 606730 h 1847704"/>
                <a:gd name="connsiteX18203" fmla="*/ 482354 w 1842380"/>
                <a:gd name="connsiteY18203" fmla="*/ 636017 h 1847704"/>
                <a:gd name="connsiteX18204" fmla="*/ 482354 w 1842380"/>
                <a:gd name="connsiteY18204" fmla="*/ 647199 h 1847704"/>
                <a:gd name="connsiteX18205" fmla="*/ 478094 w 1842380"/>
                <a:gd name="connsiteY18205" fmla="*/ 647199 h 1847704"/>
                <a:gd name="connsiteX18206" fmla="*/ 478094 w 1842380"/>
                <a:gd name="connsiteY18206" fmla="*/ 636017 h 1847704"/>
                <a:gd name="connsiteX18207" fmla="*/ 482354 w 1842380"/>
                <a:gd name="connsiteY18207" fmla="*/ 636017 h 1847704"/>
                <a:gd name="connsiteX18208" fmla="*/ 482354 w 1842380"/>
                <a:gd name="connsiteY18208" fmla="*/ 636017 h 1847704"/>
                <a:gd name="connsiteX18209" fmla="*/ 482354 w 1842380"/>
                <a:gd name="connsiteY18209" fmla="*/ 675420 h 1847704"/>
                <a:gd name="connsiteX18210" fmla="*/ 482354 w 1842380"/>
                <a:gd name="connsiteY18210" fmla="*/ 686602 h 1847704"/>
                <a:gd name="connsiteX18211" fmla="*/ 478094 w 1842380"/>
                <a:gd name="connsiteY18211" fmla="*/ 686602 h 1847704"/>
                <a:gd name="connsiteX18212" fmla="*/ 478094 w 1842380"/>
                <a:gd name="connsiteY18212" fmla="*/ 675420 h 1847704"/>
                <a:gd name="connsiteX18213" fmla="*/ 482354 w 1842380"/>
                <a:gd name="connsiteY18213" fmla="*/ 675420 h 1847704"/>
                <a:gd name="connsiteX18214" fmla="*/ 482354 w 1842380"/>
                <a:gd name="connsiteY18214" fmla="*/ 675420 h 1847704"/>
                <a:gd name="connsiteX18215" fmla="*/ 482354 w 1842380"/>
                <a:gd name="connsiteY18215" fmla="*/ 705772 h 1847704"/>
                <a:gd name="connsiteX18216" fmla="*/ 482354 w 1842380"/>
                <a:gd name="connsiteY18216" fmla="*/ 719083 h 1847704"/>
                <a:gd name="connsiteX18217" fmla="*/ 481289 w 1842380"/>
                <a:gd name="connsiteY18217" fmla="*/ 719083 h 1847704"/>
                <a:gd name="connsiteX18218" fmla="*/ 478094 w 1842380"/>
                <a:gd name="connsiteY18218" fmla="*/ 736123 h 1847704"/>
                <a:gd name="connsiteX18219" fmla="*/ 478094 w 1842380"/>
                <a:gd name="connsiteY18219" fmla="*/ 710031 h 1847704"/>
                <a:gd name="connsiteX18220" fmla="*/ 482354 w 1842380"/>
                <a:gd name="connsiteY18220" fmla="*/ 705772 h 1847704"/>
                <a:gd name="connsiteX18221" fmla="*/ 482354 w 1842380"/>
                <a:gd name="connsiteY18221" fmla="*/ 705772 h 1847704"/>
                <a:gd name="connsiteX18222" fmla="*/ 482354 w 1842380"/>
                <a:gd name="connsiteY18222" fmla="*/ 839424 h 1847704"/>
                <a:gd name="connsiteX18223" fmla="*/ 482354 w 1842380"/>
                <a:gd name="connsiteY18223" fmla="*/ 851671 h 1847704"/>
                <a:gd name="connsiteX18224" fmla="*/ 480224 w 1842380"/>
                <a:gd name="connsiteY18224" fmla="*/ 849541 h 1847704"/>
                <a:gd name="connsiteX18225" fmla="*/ 479159 w 1842380"/>
                <a:gd name="connsiteY18225" fmla="*/ 846346 h 1847704"/>
                <a:gd name="connsiteX18226" fmla="*/ 478094 w 1842380"/>
                <a:gd name="connsiteY18226" fmla="*/ 845281 h 1847704"/>
                <a:gd name="connsiteX18227" fmla="*/ 478094 w 1842380"/>
                <a:gd name="connsiteY18227" fmla="*/ 843151 h 1847704"/>
                <a:gd name="connsiteX18228" fmla="*/ 479159 w 1842380"/>
                <a:gd name="connsiteY18228" fmla="*/ 842086 h 1847704"/>
                <a:gd name="connsiteX18229" fmla="*/ 482354 w 1842380"/>
                <a:gd name="connsiteY18229" fmla="*/ 839424 h 1847704"/>
                <a:gd name="connsiteX18230" fmla="*/ 482354 w 1842380"/>
                <a:gd name="connsiteY18230" fmla="*/ 839424 h 1847704"/>
                <a:gd name="connsiteX18231" fmla="*/ 482354 w 1842380"/>
                <a:gd name="connsiteY18231" fmla="*/ 839424 h 1847704"/>
                <a:gd name="connsiteX18232" fmla="*/ 482354 w 1842380"/>
                <a:gd name="connsiteY18232" fmla="*/ 905984 h 1847704"/>
                <a:gd name="connsiteX18233" fmla="*/ 482354 w 1842380"/>
                <a:gd name="connsiteY18233" fmla="*/ 912906 h 1847704"/>
                <a:gd name="connsiteX18234" fmla="*/ 480224 w 1842380"/>
                <a:gd name="connsiteY18234" fmla="*/ 912906 h 1847704"/>
                <a:gd name="connsiteX18235" fmla="*/ 482354 w 1842380"/>
                <a:gd name="connsiteY18235" fmla="*/ 917166 h 1847704"/>
                <a:gd name="connsiteX18236" fmla="*/ 482354 w 1842380"/>
                <a:gd name="connsiteY18236" fmla="*/ 949647 h 1847704"/>
                <a:gd name="connsiteX18237" fmla="*/ 478094 w 1842380"/>
                <a:gd name="connsiteY18237" fmla="*/ 926218 h 1847704"/>
                <a:gd name="connsiteX18238" fmla="*/ 478094 w 1842380"/>
                <a:gd name="connsiteY18238" fmla="*/ 905984 h 1847704"/>
                <a:gd name="connsiteX18239" fmla="*/ 482354 w 1842380"/>
                <a:gd name="connsiteY18239" fmla="*/ 905984 h 1847704"/>
                <a:gd name="connsiteX18240" fmla="*/ 482354 w 1842380"/>
                <a:gd name="connsiteY18240" fmla="*/ 905984 h 1847704"/>
                <a:gd name="connsiteX18241" fmla="*/ 482354 w 1842380"/>
                <a:gd name="connsiteY18241" fmla="*/ 955504 h 1847704"/>
                <a:gd name="connsiteX18242" fmla="*/ 482354 w 1842380"/>
                <a:gd name="connsiteY18242" fmla="*/ 962427 h 1847704"/>
                <a:gd name="connsiteX18243" fmla="*/ 478094 w 1842380"/>
                <a:gd name="connsiteY18243" fmla="*/ 963492 h 1847704"/>
                <a:gd name="connsiteX18244" fmla="*/ 478094 w 1842380"/>
                <a:gd name="connsiteY18244" fmla="*/ 955504 h 1847704"/>
                <a:gd name="connsiteX18245" fmla="*/ 482354 w 1842380"/>
                <a:gd name="connsiteY18245" fmla="*/ 955504 h 1847704"/>
                <a:gd name="connsiteX18246" fmla="*/ 482354 w 1842380"/>
                <a:gd name="connsiteY18246" fmla="*/ 955504 h 1847704"/>
                <a:gd name="connsiteX18247" fmla="*/ 482354 w 1842380"/>
                <a:gd name="connsiteY18247" fmla="*/ 1064663 h 1847704"/>
                <a:gd name="connsiteX18248" fmla="*/ 482354 w 1842380"/>
                <a:gd name="connsiteY18248" fmla="*/ 1080637 h 1847704"/>
                <a:gd name="connsiteX18249" fmla="*/ 481289 w 1842380"/>
                <a:gd name="connsiteY18249" fmla="*/ 1078507 h 1847704"/>
                <a:gd name="connsiteX18250" fmla="*/ 479159 w 1842380"/>
                <a:gd name="connsiteY18250" fmla="*/ 1077442 h 1847704"/>
                <a:gd name="connsiteX18251" fmla="*/ 479159 w 1842380"/>
                <a:gd name="connsiteY18251" fmla="*/ 1075312 h 1847704"/>
                <a:gd name="connsiteX18252" fmla="*/ 479159 w 1842380"/>
                <a:gd name="connsiteY18252" fmla="*/ 1073183 h 1847704"/>
                <a:gd name="connsiteX18253" fmla="*/ 479159 w 1842380"/>
                <a:gd name="connsiteY18253" fmla="*/ 1069988 h 1847704"/>
                <a:gd name="connsiteX18254" fmla="*/ 481289 w 1842380"/>
                <a:gd name="connsiteY18254" fmla="*/ 1067858 h 1847704"/>
                <a:gd name="connsiteX18255" fmla="*/ 482354 w 1842380"/>
                <a:gd name="connsiteY18255" fmla="*/ 1064663 h 1847704"/>
                <a:gd name="connsiteX18256" fmla="*/ 482354 w 1842380"/>
                <a:gd name="connsiteY18256" fmla="*/ 1064663 h 1847704"/>
                <a:gd name="connsiteX18257" fmla="*/ 482354 w 1842380"/>
                <a:gd name="connsiteY18257" fmla="*/ 1064663 h 1847704"/>
                <a:gd name="connsiteX18258" fmla="*/ 482354 w 1842380"/>
                <a:gd name="connsiteY18258" fmla="*/ 1143470 h 1847704"/>
                <a:gd name="connsiteX18259" fmla="*/ 482354 w 1842380"/>
                <a:gd name="connsiteY18259" fmla="*/ 1162639 h 1847704"/>
                <a:gd name="connsiteX18260" fmla="*/ 478094 w 1842380"/>
                <a:gd name="connsiteY18260" fmla="*/ 1153587 h 1847704"/>
                <a:gd name="connsiteX18261" fmla="*/ 478094 w 1842380"/>
                <a:gd name="connsiteY18261" fmla="*/ 1139210 h 1847704"/>
                <a:gd name="connsiteX18262" fmla="*/ 482354 w 1842380"/>
                <a:gd name="connsiteY18262" fmla="*/ 1143470 h 1847704"/>
                <a:gd name="connsiteX18263" fmla="*/ 482354 w 1842380"/>
                <a:gd name="connsiteY18263" fmla="*/ 1143470 h 1847704"/>
                <a:gd name="connsiteX18264" fmla="*/ 482354 w 1842380"/>
                <a:gd name="connsiteY18264" fmla="*/ 1178614 h 1847704"/>
                <a:gd name="connsiteX18265" fmla="*/ 482354 w 1842380"/>
                <a:gd name="connsiteY18265" fmla="*/ 1203640 h 1847704"/>
                <a:gd name="connsiteX18266" fmla="*/ 478094 w 1842380"/>
                <a:gd name="connsiteY18266" fmla="*/ 1210562 h 1847704"/>
                <a:gd name="connsiteX18267" fmla="*/ 478094 w 1842380"/>
                <a:gd name="connsiteY18267" fmla="*/ 1189263 h 1847704"/>
                <a:gd name="connsiteX18268" fmla="*/ 482354 w 1842380"/>
                <a:gd name="connsiteY18268" fmla="*/ 1178614 h 1847704"/>
                <a:gd name="connsiteX18269" fmla="*/ 482354 w 1842380"/>
                <a:gd name="connsiteY18269" fmla="*/ 1178614 h 1847704"/>
                <a:gd name="connsiteX18270" fmla="*/ 482354 w 1842380"/>
                <a:gd name="connsiteY18270" fmla="*/ 1248368 h 1847704"/>
                <a:gd name="connsiteX18271" fmla="*/ 482354 w 1842380"/>
                <a:gd name="connsiteY18271" fmla="*/ 1261680 h 1847704"/>
                <a:gd name="connsiteX18272" fmla="*/ 478094 w 1842380"/>
                <a:gd name="connsiteY18272" fmla="*/ 1257421 h 1847704"/>
                <a:gd name="connsiteX18273" fmla="*/ 478094 w 1842380"/>
                <a:gd name="connsiteY18273" fmla="*/ 1241446 h 1847704"/>
                <a:gd name="connsiteX18274" fmla="*/ 482354 w 1842380"/>
                <a:gd name="connsiteY18274" fmla="*/ 1248368 h 1847704"/>
                <a:gd name="connsiteX18275" fmla="*/ 482354 w 1842380"/>
                <a:gd name="connsiteY18275" fmla="*/ 1248368 h 1847704"/>
                <a:gd name="connsiteX18276" fmla="*/ 482354 w 1842380"/>
                <a:gd name="connsiteY18276" fmla="*/ 1392670 h 1847704"/>
                <a:gd name="connsiteX18277" fmla="*/ 482354 w 1842380"/>
                <a:gd name="connsiteY18277" fmla="*/ 1416100 h 1847704"/>
                <a:gd name="connsiteX18278" fmla="*/ 478094 w 1842380"/>
                <a:gd name="connsiteY18278" fmla="*/ 1418229 h 1847704"/>
                <a:gd name="connsiteX18279" fmla="*/ 478094 w 1842380"/>
                <a:gd name="connsiteY18279" fmla="*/ 1394800 h 1847704"/>
                <a:gd name="connsiteX18280" fmla="*/ 482354 w 1842380"/>
                <a:gd name="connsiteY18280" fmla="*/ 1392670 h 1847704"/>
                <a:gd name="connsiteX18281" fmla="*/ 482354 w 1842380"/>
                <a:gd name="connsiteY18281" fmla="*/ 1392670 h 1847704"/>
                <a:gd name="connsiteX18282" fmla="*/ 482354 w 1842380"/>
                <a:gd name="connsiteY18282" fmla="*/ 1419294 h 1847704"/>
                <a:gd name="connsiteX18283" fmla="*/ 482354 w 1842380"/>
                <a:gd name="connsiteY18283" fmla="*/ 1478932 h 1847704"/>
                <a:gd name="connsiteX18284" fmla="*/ 478094 w 1842380"/>
                <a:gd name="connsiteY18284" fmla="*/ 1489049 h 1847704"/>
                <a:gd name="connsiteX18285" fmla="*/ 478094 w 1842380"/>
                <a:gd name="connsiteY18285" fmla="*/ 1429412 h 1847704"/>
                <a:gd name="connsiteX18286" fmla="*/ 482354 w 1842380"/>
                <a:gd name="connsiteY18286" fmla="*/ 1419294 h 1847704"/>
                <a:gd name="connsiteX18287" fmla="*/ 482354 w 1842380"/>
                <a:gd name="connsiteY18287" fmla="*/ 1419294 h 1847704"/>
                <a:gd name="connsiteX18288" fmla="*/ 482354 w 1842380"/>
                <a:gd name="connsiteY18288" fmla="*/ 1609922 h 1847704"/>
                <a:gd name="connsiteX18289" fmla="*/ 482354 w 1842380"/>
                <a:gd name="connsiteY18289" fmla="*/ 1631221 h 1847704"/>
                <a:gd name="connsiteX18290" fmla="*/ 478094 w 1842380"/>
                <a:gd name="connsiteY18290" fmla="*/ 1626961 h 1847704"/>
                <a:gd name="connsiteX18291" fmla="*/ 478094 w 1842380"/>
                <a:gd name="connsiteY18291" fmla="*/ 1606727 h 1847704"/>
                <a:gd name="connsiteX18292" fmla="*/ 482354 w 1842380"/>
                <a:gd name="connsiteY18292" fmla="*/ 1609922 h 1847704"/>
                <a:gd name="connsiteX18293" fmla="*/ 482354 w 1842380"/>
                <a:gd name="connsiteY18293" fmla="*/ 1609922 h 1847704"/>
                <a:gd name="connsiteX18294" fmla="*/ 482354 w 1842380"/>
                <a:gd name="connsiteY18294" fmla="*/ 1714288 h 1847704"/>
                <a:gd name="connsiteX18295" fmla="*/ 482354 w 1842380"/>
                <a:gd name="connsiteY18295" fmla="*/ 1731328 h 1847704"/>
                <a:gd name="connsiteX18296" fmla="*/ 478094 w 1842380"/>
                <a:gd name="connsiteY18296" fmla="*/ 1730263 h 1847704"/>
                <a:gd name="connsiteX18297" fmla="*/ 478094 w 1842380"/>
                <a:gd name="connsiteY18297" fmla="*/ 1713223 h 1847704"/>
                <a:gd name="connsiteX18298" fmla="*/ 482354 w 1842380"/>
                <a:gd name="connsiteY18298" fmla="*/ 1714288 h 1847704"/>
                <a:gd name="connsiteX18299" fmla="*/ 478094 w 1842380"/>
                <a:gd name="connsiteY18299" fmla="*/ 117914 h 1847704"/>
                <a:gd name="connsiteX18300" fmla="*/ 478094 w 1842380"/>
                <a:gd name="connsiteY18300" fmla="*/ 136018 h 1847704"/>
                <a:gd name="connsiteX18301" fmla="*/ 457860 w 1842380"/>
                <a:gd name="connsiteY18301" fmla="*/ 148265 h 1847704"/>
                <a:gd name="connsiteX18302" fmla="*/ 457860 w 1842380"/>
                <a:gd name="connsiteY18302" fmla="*/ 129096 h 1847704"/>
                <a:gd name="connsiteX18303" fmla="*/ 478094 w 1842380"/>
                <a:gd name="connsiteY18303" fmla="*/ 117914 h 1847704"/>
                <a:gd name="connsiteX18304" fmla="*/ 478094 w 1842380"/>
                <a:gd name="connsiteY18304" fmla="*/ 117914 h 1847704"/>
                <a:gd name="connsiteX18305" fmla="*/ 478094 w 1842380"/>
                <a:gd name="connsiteY18305" fmla="*/ 167434 h 1847704"/>
                <a:gd name="connsiteX18306" fmla="*/ 478094 w 1842380"/>
                <a:gd name="connsiteY18306" fmla="*/ 188734 h 1847704"/>
                <a:gd name="connsiteX18307" fmla="*/ 457860 w 1842380"/>
                <a:gd name="connsiteY18307" fmla="*/ 176487 h 1847704"/>
                <a:gd name="connsiteX18308" fmla="*/ 457860 w 1842380"/>
                <a:gd name="connsiteY18308" fmla="*/ 157317 h 1847704"/>
                <a:gd name="connsiteX18309" fmla="*/ 478094 w 1842380"/>
                <a:gd name="connsiteY18309" fmla="*/ 167434 h 1847704"/>
                <a:gd name="connsiteX18310" fmla="*/ 478094 w 1842380"/>
                <a:gd name="connsiteY18310" fmla="*/ 167434 h 1847704"/>
                <a:gd name="connsiteX18311" fmla="*/ 478094 w 1842380"/>
                <a:gd name="connsiteY18311" fmla="*/ 222812 h 1847704"/>
                <a:gd name="connsiteX18312" fmla="*/ 478094 w 1842380"/>
                <a:gd name="connsiteY18312" fmla="*/ 239852 h 1847704"/>
                <a:gd name="connsiteX18313" fmla="*/ 462120 w 1842380"/>
                <a:gd name="connsiteY18313" fmla="*/ 243047 h 1847704"/>
                <a:gd name="connsiteX18314" fmla="*/ 457860 w 1842380"/>
                <a:gd name="connsiteY18314" fmla="*/ 249969 h 1847704"/>
                <a:gd name="connsiteX18315" fmla="*/ 457860 w 1842380"/>
                <a:gd name="connsiteY18315" fmla="*/ 226540 h 1847704"/>
                <a:gd name="connsiteX18316" fmla="*/ 461055 w 1842380"/>
                <a:gd name="connsiteY18316" fmla="*/ 226540 h 1847704"/>
                <a:gd name="connsiteX18317" fmla="*/ 478094 w 1842380"/>
                <a:gd name="connsiteY18317" fmla="*/ 222812 h 1847704"/>
                <a:gd name="connsiteX18318" fmla="*/ 478094 w 1842380"/>
                <a:gd name="connsiteY18318" fmla="*/ 222812 h 1847704"/>
                <a:gd name="connsiteX18319" fmla="*/ 478094 w 1842380"/>
                <a:gd name="connsiteY18319" fmla="*/ 375634 h 1847704"/>
                <a:gd name="connsiteX18320" fmla="*/ 478094 w 1842380"/>
                <a:gd name="connsiteY18320" fmla="*/ 404920 h 1847704"/>
                <a:gd name="connsiteX18321" fmla="*/ 457860 w 1842380"/>
                <a:gd name="connsiteY18321" fmla="*/ 428349 h 1847704"/>
                <a:gd name="connsiteX18322" fmla="*/ 457860 w 1842380"/>
                <a:gd name="connsiteY18322" fmla="*/ 360192 h 1847704"/>
                <a:gd name="connsiteX18323" fmla="*/ 459990 w 1842380"/>
                <a:gd name="connsiteY18323" fmla="*/ 364452 h 1847704"/>
                <a:gd name="connsiteX18324" fmla="*/ 470107 w 1842380"/>
                <a:gd name="connsiteY18324" fmla="*/ 383621 h 1847704"/>
                <a:gd name="connsiteX18325" fmla="*/ 474367 w 1842380"/>
                <a:gd name="connsiteY18325" fmla="*/ 381491 h 1847704"/>
                <a:gd name="connsiteX18326" fmla="*/ 478094 w 1842380"/>
                <a:gd name="connsiteY18326" fmla="*/ 375634 h 1847704"/>
                <a:gd name="connsiteX18327" fmla="*/ 478094 w 1842380"/>
                <a:gd name="connsiteY18327" fmla="*/ 375634 h 1847704"/>
                <a:gd name="connsiteX18328" fmla="*/ 478094 w 1842380"/>
                <a:gd name="connsiteY18328" fmla="*/ 417700 h 1847704"/>
                <a:gd name="connsiteX18329" fmla="*/ 457860 w 1842380"/>
                <a:gd name="connsiteY18329" fmla="*/ 440064 h 1847704"/>
                <a:gd name="connsiteX18330" fmla="*/ 457860 w 1842380"/>
                <a:gd name="connsiteY18330" fmla="*/ 467221 h 1847704"/>
                <a:gd name="connsiteX18331" fmla="*/ 459990 w 1842380"/>
                <a:gd name="connsiteY18331" fmla="*/ 466156 h 1847704"/>
                <a:gd name="connsiteX18332" fmla="*/ 465847 w 1842380"/>
                <a:gd name="connsiteY18332" fmla="*/ 464026 h 1847704"/>
                <a:gd name="connsiteX18333" fmla="*/ 469042 w 1842380"/>
                <a:gd name="connsiteY18333" fmla="*/ 477338 h 1847704"/>
                <a:gd name="connsiteX18334" fmla="*/ 457860 w 1842380"/>
                <a:gd name="connsiteY18334" fmla="*/ 489585 h 1847704"/>
                <a:gd name="connsiteX18335" fmla="*/ 457860 w 1842380"/>
                <a:gd name="connsiteY18335" fmla="*/ 515676 h 1847704"/>
                <a:gd name="connsiteX18336" fmla="*/ 463718 w 1842380"/>
                <a:gd name="connsiteY18336" fmla="*/ 513546 h 1847704"/>
                <a:gd name="connsiteX18337" fmla="*/ 478094 w 1842380"/>
                <a:gd name="connsiteY18337" fmla="*/ 493312 h 1847704"/>
                <a:gd name="connsiteX18338" fmla="*/ 478094 w 1842380"/>
                <a:gd name="connsiteY18338" fmla="*/ 456038 h 1847704"/>
                <a:gd name="connsiteX18339" fmla="*/ 470107 w 1842380"/>
                <a:gd name="connsiteY18339" fmla="*/ 457103 h 1847704"/>
                <a:gd name="connsiteX18340" fmla="*/ 478094 w 1842380"/>
                <a:gd name="connsiteY18340" fmla="*/ 443791 h 1847704"/>
                <a:gd name="connsiteX18341" fmla="*/ 478094 w 1842380"/>
                <a:gd name="connsiteY18341" fmla="*/ 417700 h 1847704"/>
                <a:gd name="connsiteX18342" fmla="*/ 478094 w 1842380"/>
                <a:gd name="connsiteY18342" fmla="*/ 417700 h 1847704"/>
                <a:gd name="connsiteX18343" fmla="*/ 478094 w 1842380"/>
                <a:gd name="connsiteY18343" fmla="*/ 513014 h 1847704"/>
                <a:gd name="connsiteX18344" fmla="*/ 478094 w 1842380"/>
                <a:gd name="connsiteY18344" fmla="*/ 523131 h 1847704"/>
                <a:gd name="connsiteX18345" fmla="*/ 474900 w 1842380"/>
                <a:gd name="connsiteY18345" fmla="*/ 516209 h 1847704"/>
                <a:gd name="connsiteX18346" fmla="*/ 478094 w 1842380"/>
                <a:gd name="connsiteY18346" fmla="*/ 513014 h 1847704"/>
                <a:gd name="connsiteX18347" fmla="*/ 478094 w 1842380"/>
                <a:gd name="connsiteY18347" fmla="*/ 513014 h 1847704"/>
                <a:gd name="connsiteX18348" fmla="*/ 478094 w 1842380"/>
                <a:gd name="connsiteY18348" fmla="*/ 610990 h 1847704"/>
                <a:gd name="connsiteX18349" fmla="*/ 478094 w 1842380"/>
                <a:gd name="connsiteY18349" fmla="*/ 626964 h 1847704"/>
                <a:gd name="connsiteX18350" fmla="*/ 473835 w 1842380"/>
                <a:gd name="connsiteY18350" fmla="*/ 636017 h 1847704"/>
                <a:gd name="connsiteX18351" fmla="*/ 473835 w 1842380"/>
                <a:gd name="connsiteY18351" fmla="*/ 636017 h 1847704"/>
                <a:gd name="connsiteX18352" fmla="*/ 473835 w 1842380"/>
                <a:gd name="connsiteY18352" fmla="*/ 637082 h 1847704"/>
                <a:gd name="connsiteX18353" fmla="*/ 478094 w 1842380"/>
                <a:gd name="connsiteY18353" fmla="*/ 636017 h 1847704"/>
                <a:gd name="connsiteX18354" fmla="*/ 478094 w 1842380"/>
                <a:gd name="connsiteY18354" fmla="*/ 647199 h 1847704"/>
                <a:gd name="connsiteX18355" fmla="*/ 457860 w 1842380"/>
                <a:gd name="connsiteY18355" fmla="*/ 659446 h 1847704"/>
                <a:gd name="connsiteX18356" fmla="*/ 457860 w 1842380"/>
                <a:gd name="connsiteY18356" fmla="*/ 644536 h 1847704"/>
                <a:gd name="connsiteX18357" fmla="*/ 461055 w 1842380"/>
                <a:gd name="connsiteY18357" fmla="*/ 641341 h 1847704"/>
                <a:gd name="connsiteX18358" fmla="*/ 463185 w 1842380"/>
                <a:gd name="connsiteY18358" fmla="*/ 635484 h 1847704"/>
                <a:gd name="connsiteX18359" fmla="*/ 478094 w 1842380"/>
                <a:gd name="connsiteY18359" fmla="*/ 610990 h 1847704"/>
                <a:gd name="connsiteX18360" fmla="*/ 478094 w 1842380"/>
                <a:gd name="connsiteY18360" fmla="*/ 610990 h 1847704"/>
                <a:gd name="connsiteX18361" fmla="*/ 478094 w 1842380"/>
                <a:gd name="connsiteY18361" fmla="*/ 675420 h 1847704"/>
                <a:gd name="connsiteX18362" fmla="*/ 478094 w 1842380"/>
                <a:gd name="connsiteY18362" fmla="*/ 686602 h 1847704"/>
                <a:gd name="connsiteX18363" fmla="*/ 457860 w 1842380"/>
                <a:gd name="connsiteY18363" fmla="*/ 686602 h 1847704"/>
                <a:gd name="connsiteX18364" fmla="*/ 457860 w 1842380"/>
                <a:gd name="connsiteY18364" fmla="*/ 676485 h 1847704"/>
                <a:gd name="connsiteX18365" fmla="*/ 478094 w 1842380"/>
                <a:gd name="connsiteY18365" fmla="*/ 675420 h 1847704"/>
                <a:gd name="connsiteX18366" fmla="*/ 478094 w 1842380"/>
                <a:gd name="connsiteY18366" fmla="*/ 675420 h 1847704"/>
                <a:gd name="connsiteX18367" fmla="*/ 478094 w 1842380"/>
                <a:gd name="connsiteY18367" fmla="*/ 710031 h 1847704"/>
                <a:gd name="connsiteX18368" fmla="*/ 478094 w 1842380"/>
                <a:gd name="connsiteY18368" fmla="*/ 736123 h 1847704"/>
                <a:gd name="connsiteX18369" fmla="*/ 464782 w 1842380"/>
                <a:gd name="connsiteY18369" fmla="*/ 758487 h 1847704"/>
                <a:gd name="connsiteX18370" fmla="*/ 457860 w 1842380"/>
                <a:gd name="connsiteY18370" fmla="*/ 789903 h 1847704"/>
                <a:gd name="connsiteX18371" fmla="*/ 457860 w 1842380"/>
                <a:gd name="connsiteY18371" fmla="*/ 751565 h 1847704"/>
                <a:gd name="connsiteX18372" fmla="*/ 457860 w 1842380"/>
                <a:gd name="connsiteY18372" fmla="*/ 751565 h 1847704"/>
                <a:gd name="connsiteX18373" fmla="*/ 471172 w 1842380"/>
                <a:gd name="connsiteY18373" fmla="*/ 724408 h 1847704"/>
                <a:gd name="connsiteX18374" fmla="*/ 457860 w 1842380"/>
                <a:gd name="connsiteY18374" fmla="*/ 726538 h 1847704"/>
                <a:gd name="connsiteX18375" fmla="*/ 457860 w 1842380"/>
                <a:gd name="connsiteY18375" fmla="*/ 715356 h 1847704"/>
                <a:gd name="connsiteX18376" fmla="*/ 475965 w 1842380"/>
                <a:gd name="connsiteY18376" fmla="*/ 711096 h 1847704"/>
                <a:gd name="connsiteX18377" fmla="*/ 478094 w 1842380"/>
                <a:gd name="connsiteY18377" fmla="*/ 710031 h 1847704"/>
                <a:gd name="connsiteX18378" fmla="*/ 478094 w 1842380"/>
                <a:gd name="connsiteY18378" fmla="*/ 710031 h 1847704"/>
                <a:gd name="connsiteX18379" fmla="*/ 478094 w 1842380"/>
                <a:gd name="connsiteY18379" fmla="*/ 843151 h 1847704"/>
                <a:gd name="connsiteX18380" fmla="*/ 478094 w 1842380"/>
                <a:gd name="connsiteY18380" fmla="*/ 845281 h 1847704"/>
                <a:gd name="connsiteX18381" fmla="*/ 477030 w 1842380"/>
                <a:gd name="connsiteY18381" fmla="*/ 844216 h 1847704"/>
                <a:gd name="connsiteX18382" fmla="*/ 478094 w 1842380"/>
                <a:gd name="connsiteY18382" fmla="*/ 843151 h 1847704"/>
                <a:gd name="connsiteX18383" fmla="*/ 478094 w 1842380"/>
                <a:gd name="connsiteY18383" fmla="*/ 843151 h 1847704"/>
                <a:gd name="connsiteX18384" fmla="*/ 478094 w 1842380"/>
                <a:gd name="connsiteY18384" fmla="*/ 905984 h 1847704"/>
                <a:gd name="connsiteX18385" fmla="*/ 478094 w 1842380"/>
                <a:gd name="connsiteY18385" fmla="*/ 926218 h 1847704"/>
                <a:gd name="connsiteX18386" fmla="*/ 457860 w 1842380"/>
                <a:gd name="connsiteY18386" fmla="*/ 911841 h 1847704"/>
                <a:gd name="connsiteX18387" fmla="*/ 457860 w 1842380"/>
                <a:gd name="connsiteY18387" fmla="*/ 905984 h 1847704"/>
                <a:gd name="connsiteX18388" fmla="*/ 472237 w 1842380"/>
                <a:gd name="connsiteY18388" fmla="*/ 907049 h 1847704"/>
                <a:gd name="connsiteX18389" fmla="*/ 478094 w 1842380"/>
                <a:gd name="connsiteY18389" fmla="*/ 905984 h 1847704"/>
                <a:gd name="connsiteX18390" fmla="*/ 478094 w 1842380"/>
                <a:gd name="connsiteY18390" fmla="*/ 905984 h 1847704"/>
                <a:gd name="connsiteX18391" fmla="*/ 478094 w 1842380"/>
                <a:gd name="connsiteY18391" fmla="*/ 955504 h 1847704"/>
                <a:gd name="connsiteX18392" fmla="*/ 478094 w 1842380"/>
                <a:gd name="connsiteY18392" fmla="*/ 963492 h 1847704"/>
                <a:gd name="connsiteX18393" fmla="*/ 463718 w 1842380"/>
                <a:gd name="connsiteY18393" fmla="*/ 961362 h 1847704"/>
                <a:gd name="connsiteX18394" fmla="*/ 457860 w 1842380"/>
                <a:gd name="connsiteY18394" fmla="*/ 962427 h 1847704"/>
                <a:gd name="connsiteX18395" fmla="*/ 457860 w 1842380"/>
                <a:gd name="connsiteY18395" fmla="*/ 936335 h 1847704"/>
                <a:gd name="connsiteX18396" fmla="*/ 478094 w 1842380"/>
                <a:gd name="connsiteY18396" fmla="*/ 955504 h 1847704"/>
                <a:gd name="connsiteX18397" fmla="*/ 478094 w 1842380"/>
                <a:gd name="connsiteY18397" fmla="*/ 955504 h 1847704"/>
                <a:gd name="connsiteX18398" fmla="*/ 478094 w 1842380"/>
                <a:gd name="connsiteY18398" fmla="*/ 1139210 h 1847704"/>
                <a:gd name="connsiteX18399" fmla="*/ 478094 w 1842380"/>
                <a:gd name="connsiteY18399" fmla="*/ 1153587 h 1847704"/>
                <a:gd name="connsiteX18400" fmla="*/ 472237 w 1842380"/>
                <a:gd name="connsiteY18400" fmla="*/ 1145600 h 1847704"/>
                <a:gd name="connsiteX18401" fmla="*/ 457860 w 1842380"/>
                <a:gd name="connsiteY18401" fmla="*/ 1166899 h 1847704"/>
                <a:gd name="connsiteX18402" fmla="*/ 457860 w 1842380"/>
                <a:gd name="connsiteY18402" fmla="*/ 1148795 h 1847704"/>
                <a:gd name="connsiteX18403" fmla="*/ 465847 w 1842380"/>
                <a:gd name="connsiteY18403" fmla="*/ 1133885 h 1847704"/>
                <a:gd name="connsiteX18404" fmla="*/ 457860 w 1842380"/>
                <a:gd name="connsiteY18404" fmla="*/ 1107794 h 1847704"/>
                <a:gd name="connsiteX18405" fmla="*/ 457860 w 1842380"/>
                <a:gd name="connsiteY18405" fmla="*/ 1075312 h 1847704"/>
                <a:gd name="connsiteX18406" fmla="*/ 458925 w 1842380"/>
                <a:gd name="connsiteY18406" fmla="*/ 1094482 h 1847704"/>
                <a:gd name="connsiteX18407" fmla="*/ 474900 w 1842380"/>
                <a:gd name="connsiteY18407" fmla="*/ 1133885 h 1847704"/>
                <a:gd name="connsiteX18408" fmla="*/ 478094 w 1842380"/>
                <a:gd name="connsiteY18408" fmla="*/ 1139210 h 1847704"/>
                <a:gd name="connsiteX18409" fmla="*/ 478094 w 1842380"/>
                <a:gd name="connsiteY18409" fmla="*/ 1139210 h 1847704"/>
                <a:gd name="connsiteX18410" fmla="*/ 478094 w 1842380"/>
                <a:gd name="connsiteY18410" fmla="*/ 1188731 h 1847704"/>
                <a:gd name="connsiteX18411" fmla="*/ 478094 w 1842380"/>
                <a:gd name="connsiteY18411" fmla="*/ 1210030 h 1847704"/>
                <a:gd name="connsiteX18412" fmla="*/ 478094 w 1842380"/>
                <a:gd name="connsiteY18412" fmla="*/ 1241446 h 1847704"/>
                <a:gd name="connsiteX18413" fmla="*/ 478094 w 1842380"/>
                <a:gd name="connsiteY18413" fmla="*/ 1257421 h 1847704"/>
                <a:gd name="connsiteX18414" fmla="*/ 463718 w 1842380"/>
                <a:gd name="connsiteY18414" fmla="*/ 1230264 h 1847704"/>
                <a:gd name="connsiteX18415" fmla="*/ 459458 w 1842380"/>
                <a:gd name="connsiteY18415" fmla="*/ 1226004 h 1847704"/>
                <a:gd name="connsiteX18416" fmla="*/ 458393 w 1842380"/>
                <a:gd name="connsiteY18416" fmla="*/ 1224939 h 1847704"/>
                <a:gd name="connsiteX18417" fmla="*/ 458393 w 1842380"/>
                <a:gd name="connsiteY18417" fmla="*/ 1210562 h 1847704"/>
                <a:gd name="connsiteX18418" fmla="*/ 464250 w 1842380"/>
                <a:gd name="connsiteY18418" fmla="*/ 1216420 h 1847704"/>
                <a:gd name="connsiteX18419" fmla="*/ 464250 w 1842380"/>
                <a:gd name="connsiteY18419" fmla="*/ 1216420 h 1847704"/>
                <a:gd name="connsiteX18420" fmla="*/ 464250 w 1842380"/>
                <a:gd name="connsiteY18420" fmla="*/ 1217485 h 1847704"/>
                <a:gd name="connsiteX18421" fmla="*/ 478094 w 1842380"/>
                <a:gd name="connsiteY18421" fmla="*/ 1188731 h 1847704"/>
                <a:gd name="connsiteX18422" fmla="*/ 478094 w 1842380"/>
                <a:gd name="connsiteY18422" fmla="*/ 1188731 h 1847704"/>
                <a:gd name="connsiteX18423" fmla="*/ 478094 w 1842380"/>
                <a:gd name="connsiteY18423" fmla="*/ 1394800 h 1847704"/>
                <a:gd name="connsiteX18424" fmla="*/ 478094 w 1842380"/>
                <a:gd name="connsiteY18424" fmla="*/ 1418229 h 1847704"/>
                <a:gd name="connsiteX18425" fmla="*/ 457860 w 1842380"/>
                <a:gd name="connsiteY18425" fmla="*/ 1429412 h 1847704"/>
                <a:gd name="connsiteX18426" fmla="*/ 457860 w 1842380"/>
                <a:gd name="connsiteY18426" fmla="*/ 1404385 h 1847704"/>
                <a:gd name="connsiteX18427" fmla="*/ 478094 w 1842380"/>
                <a:gd name="connsiteY18427" fmla="*/ 1394800 h 1847704"/>
                <a:gd name="connsiteX18428" fmla="*/ 478094 w 1842380"/>
                <a:gd name="connsiteY18428" fmla="*/ 1394800 h 1847704"/>
                <a:gd name="connsiteX18429" fmla="*/ 478094 w 1842380"/>
                <a:gd name="connsiteY18429" fmla="*/ 1429412 h 1847704"/>
                <a:gd name="connsiteX18430" fmla="*/ 478094 w 1842380"/>
                <a:gd name="connsiteY18430" fmla="*/ 1489049 h 1847704"/>
                <a:gd name="connsiteX18431" fmla="*/ 472237 w 1842380"/>
                <a:gd name="connsiteY18431" fmla="*/ 1503959 h 1847704"/>
                <a:gd name="connsiteX18432" fmla="*/ 457860 w 1842380"/>
                <a:gd name="connsiteY18432" fmla="*/ 1490647 h 1847704"/>
                <a:gd name="connsiteX18433" fmla="*/ 457860 w 1842380"/>
                <a:gd name="connsiteY18433" fmla="*/ 1474672 h 1847704"/>
                <a:gd name="connsiteX18434" fmla="*/ 461055 w 1842380"/>
                <a:gd name="connsiteY18434" fmla="*/ 1466685 h 1847704"/>
                <a:gd name="connsiteX18435" fmla="*/ 457860 w 1842380"/>
                <a:gd name="connsiteY18435" fmla="*/ 1463490 h 1847704"/>
                <a:gd name="connsiteX18436" fmla="*/ 457860 w 1842380"/>
                <a:gd name="connsiteY18436" fmla="*/ 1438464 h 1847704"/>
                <a:gd name="connsiteX18437" fmla="*/ 469042 w 1842380"/>
                <a:gd name="connsiteY18437" fmla="*/ 1448581 h 1847704"/>
                <a:gd name="connsiteX18438" fmla="*/ 478094 w 1842380"/>
                <a:gd name="connsiteY18438" fmla="*/ 1429412 h 1847704"/>
                <a:gd name="connsiteX18439" fmla="*/ 478094 w 1842380"/>
                <a:gd name="connsiteY18439" fmla="*/ 1429412 h 1847704"/>
                <a:gd name="connsiteX18440" fmla="*/ 478094 w 1842380"/>
                <a:gd name="connsiteY18440" fmla="*/ 1606195 h 1847704"/>
                <a:gd name="connsiteX18441" fmla="*/ 478094 w 1842380"/>
                <a:gd name="connsiteY18441" fmla="*/ 1626429 h 1847704"/>
                <a:gd name="connsiteX18442" fmla="*/ 457860 w 1842380"/>
                <a:gd name="connsiteY18442" fmla="*/ 1613117 h 1847704"/>
                <a:gd name="connsiteX18443" fmla="*/ 457860 w 1842380"/>
                <a:gd name="connsiteY18443" fmla="*/ 1596078 h 1847704"/>
                <a:gd name="connsiteX18444" fmla="*/ 478094 w 1842380"/>
                <a:gd name="connsiteY18444" fmla="*/ 1606195 h 1847704"/>
                <a:gd name="connsiteX18445" fmla="*/ 478094 w 1842380"/>
                <a:gd name="connsiteY18445" fmla="*/ 1606195 h 1847704"/>
                <a:gd name="connsiteX18446" fmla="*/ 478094 w 1842380"/>
                <a:gd name="connsiteY18446" fmla="*/ 1713223 h 1847704"/>
                <a:gd name="connsiteX18447" fmla="*/ 478094 w 1842380"/>
                <a:gd name="connsiteY18447" fmla="*/ 1730263 h 1847704"/>
                <a:gd name="connsiteX18448" fmla="*/ 457860 w 1842380"/>
                <a:gd name="connsiteY18448" fmla="*/ 1719081 h 1847704"/>
                <a:gd name="connsiteX18449" fmla="*/ 457860 w 1842380"/>
                <a:gd name="connsiteY18449" fmla="*/ 1699911 h 1847704"/>
                <a:gd name="connsiteX18450" fmla="*/ 478094 w 1842380"/>
                <a:gd name="connsiteY18450" fmla="*/ 1713223 h 1847704"/>
                <a:gd name="connsiteX18451" fmla="*/ 457328 w 1842380"/>
                <a:gd name="connsiteY18451" fmla="*/ 129096 h 1847704"/>
                <a:gd name="connsiteX18452" fmla="*/ 457328 w 1842380"/>
                <a:gd name="connsiteY18452" fmla="*/ 148265 h 1847704"/>
                <a:gd name="connsiteX18453" fmla="*/ 453068 w 1842380"/>
                <a:gd name="connsiteY18453" fmla="*/ 151460 h 1847704"/>
                <a:gd name="connsiteX18454" fmla="*/ 453068 w 1842380"/>
                <a:gd name="connsiteY18454" fmla="*/ 132291 h 1847704"/>
                <a:gd name="connsiteX18455" fmla="*/ 457328 w 1842380"/>
                <a:gd name="connsiteY18455" fmla="*/ 129096 h 1847704"/>
                <a:gd name="connsiteX18456" fmla="*/ 457328 w 1842380"/>
                <a:gd name="connsiteY18456" fmla="*/ 129096 h 1847704"/>
                <a:gd name="connsiteX18457" fmla="*/ 457328 w 1842380"/>
                <a:gd name="connsiteY18457" fmla="*/ 157317 h 1847704"/>
                <a:gd name="connsiteX18458" fmla="*/ 457328 w 1842380"/>
                <a:gd name="connsiteY18458" fmla="*/ 176487 h 1847704"/>
                <a:gd name="connsiteX18459" fmla="*/ 453068 w 1842380"/>
                <a:gd name="connsiteY18459" fmla="*/ 174357 h 1847704"/>
                <a:gd name="connsiteX18460" fmla="*/ 453068 w 1842380"/>
                <a:gd name="connsiteY18460" fmla="*/ 155187 h 1847704"/>
                <a:gd name="connsiteX18461" fmla="*/ 457328 w 1842380"/>
                <a:gd name="connsiteY18461" fmla="*/ 157317 h 1847704"/>
                <a:gd name="connsiteX18462" fmla="*/ 457328 w 1842380"/>
                <a:gd name="connsiteY18462" fmla="*/ 157317 h 1847704"/>
                <a:gd name="connsiteX18463" fmla="*/ 457328 w 1842380"/>
                <a:gd name="connsiteY18463" fmla="*/ 226007 h 1847704"/>
                <a:gd name="connsiteX18464" fmla="*/ 457328 w 1842380"/>
                <a:gd name="connsiteY18464" fmla="*/ 249436 h 1847704"/>
                <a:gd name="connsiteX18465" fmla="*/ 453068 w 1842380"/>
                <a:gd name="connsiteY18465" fmla="*/ 253696 h 1847704"/>
                <a:gd name="connsiteX18466" fmla="*/ 453068 w 1842380"/>
                <a:gd name="connsiteY18466" fmla="*/ 224410 h 1847704"/>
                <a:gd name="connsiteX18467" fmla="*/ 457328 w 1842380"/>
                <a:gd name="connsiteY18467" fmla="*/ 226007 h 1847704"/>
                <a:gd name="connsiteX18468" fmla="*/ 457328 w 1842380"/>
                <a:gd name="connsiteY18468" fmla="*/ 226007 h 1847704"/>
                <a:gd name="connsiteX18469" fmla="*/ 457328 w 1842380"/>
                <a:gd name="connsiteY18469" fmla="*/ 360192 h 1847704"/>
                <a:gd name="connsiteX18470" fmla="*/ 457328 w 1842380"/>
                <a:gd name="connsiteY18470" fmla="*/ 428882 h 1847704"/>
                <a:gd name="connsiteX18471" fmla="*/ 453068 w 1842380"/>
                <a:gd name="connsiteY18471" fmla="*/ 434739 h 1847704"/>
                <a:gd name="connsiteX18472" fmla="*/ 453068 w 1842380"/>
                <a:gd name="connsiteY18472" fmla="*/ 355400 h 1847704"/>
                <a:gd name="connsiteX18473" fmla="*/ 457328 w 1842380"/>
                <a:gd name="connsiteY18473" fmla="*/ 360192 h 1847704"/>
                <a:gd name="connsiteX18474" fmla="*/ 457328 w 1842380"/>
                <a:gd name="connsiteY18474" fmla="*/ 360192 h 1847704"/>
                <a:gd name="connsiteX18475" fmla="*/ 457328 w 1842380"/>
                <a:gd name="connsiteY18475" fmla="*/ 440064 h 1847704"/>
                <a:gd name="connsiteX18476" fmla="*/ 457328 w 1842380"/>
                <a:gd name="connsiteY18476" fmla="*/ 467221 h 1847704"/>
                <a:gd name="connsiteX18477" fmla="*/ 453068 w 1842380"/>
                <a:gd name="connsiteY18477" fmla="*/ 473078 h 1847704"/>
                <a:gd name="connsiteX18478" fmla="*/ 453068 w 1842380"/>
                <a:gd name="connsiteY18478" fmla="*/ 445921 h 1847704"/>
                <a:gd name="connsiteX18479" fmla="*/ 457328 w 1842380"/>
                <a:gd name="connsiteY18479" fmla="*/ 440064 h 1847704"/>
                <a:gd name="connsiteX18480" fmla="*/ 457328 w 1842380"/>
                <a:gd name="connsiteY18480" fmla="*/ 440064 h 1847704"/>
                <a:gd name="connsiteX18481" fmla="*/ 457328 w 1842380"/>
                <a:gd name="connsiteY18481" fmla="*/ 489585 h 1847704"/>
                <a:gd name="connsiteX18482" fmla="*/ 457328 w 1842380"/>
                <a:gd name="connsiteY18482" fmla="*/ 515676 h 1847704"/>
                <a:gd name="connsiteX18483" fmla="*/ 453068 w 1842380"/>
                <a:gd name="connsiteY18483" fmla="*/ 515676 h 1847704"/>
                <a:gd name="connsiteX18484" fmla="*/ 453068 w 1842380"/>
                <a:gd name="connsiteY18484" fmla="*/ 494377 h 1847704"/>
                <a:gd name="connsiteX18485" fmla="*/ 457328 w 1842380"/>
                <a:gd name="connsiteY18485" fmla="*/ 489585 h 1847704"/>
                <a:gd name="connsiteX18486" fmla="*/ 457328 w 1842380"/>
                <a:gd name="connsiteY18486" fmla="*/ 489585 h 1847704"/>
                <a:gd name="connsiteX18487" fmla="*/ 457328 w 1842380"/>
                <a:gd name="connsiteY18487" fmla="*/ 645069 h 1847704"/>
                <a:gd name="connsiteX18488" fmla="*/ 457328 w 1842380"/>
                <a:gd name="connsiteY18488" fmla="*/ 659978 h 1847704"/>
                <a:gd name="connsiteX18489" fmla="*/ 453068 w 1842380"/>
                <a:gd name="connsiteY18489" fmla="*/ 665836 h 1847704"/>
                <a:gd name="connsiteX18490" fmla="*/ 453068 w 1842380"/>
                <a:gd name="connsiteY18490" fmla="*/ 648264 h 1847704"/>
                <a:gd name="connsiteX18491" fmla="*/ 457328 w 1842380"/>
                <a:gd name="connsiteY18491" fmla="*/ 645069 h 1847704"/>
                <a:gd name="connsiteX18492" fmla="*/ 457328 w 1842380"/>
                <a:gd name="connsiteY18492" fmla="*/ 645069 h 1847704"/>
                <a:gd name="connsiteX18493" fmla="*/ 457328 w 1842380"/>
                <a:gd name="connsiteY18493" fmla="*/ 676485 h 1847704"/>
                <a:gd name="connsiteX18494" fmla="*/ 457328 w 1842380"/>
                <a:gd name="connsiteY18494" fmla="*/ 686602 h 1847704"/>
                <a:gd name="connsiteX18495" fmla="*/ 453068 w 1842380"/>
                <a:gd name="connsiteY18495" fmla="*/ 687667 h 1847704"/>
                <a:gd name="connsiteX18496" fmla="*/ 453068 w 1842380"/>
                <a:gd name="connsiteY18496" fmla="*/ 676485 h 1847704"/>
                <a:gd name="connsiteX18497" fmla="*/ 457328 w 1842380"/>
                <a:gd name="connsiteY18497" fmla="*/ 676485 h 1847704"/>
                <a:gd name="connsiteX18498" fmla="*/ 457328 w 1842380"/>
                <a:gd name="connsiteY18498" fmla="*/ 676485 h 1847704"/>
                <a:gd name="connsiteX18499" fmla="*/ 457328 w 1842380"/>
                <a:gd name="connsiteY18499" fmla="*/ 715889 h 1847704"/>
                <a:gd name="connsiteX18500" fmla="*/ 457328 w 1842380"/>
                <a:gd name="connsiteY18500" fmla="*/ 727071 h 1847704"/>
                <a:gd name="connsiteX18501" fmla="*/ 453068 w 1842380"/>
                <a:gd name="connsiteY18501" fmla="*/ 727071 h 1847704"/>
                <a:gd name="connsiteX18502" fmla="*/ 453068 w 1842380"/>
                <a:gd name="connsiteY18502" fmla="*/ 715889 h 1847704"/>
                <a:gd name="connsiteX18503" fmla="*/ 457328 w 1842380"/>
                <a:gd name="connsiteY18503" fmla="*/ 715889 h 1847704"/>
                <a:gd name="connsiteX18504" fmla="*/ 457328 w 1842380"/>
                <a:gd name="connsiteY18504" fmla="*/ 715889 h 1847704"/>
                <a:gd name="connsiteX18505" fmla="*/ 457328 w 1842380"/>
                <a:gd name="connsiteY18505" fmla="*/ 752097 h 1847704"/>
                <a:gd name="connsiteX18506" fmla="*/ 457328 w 1842380"/>
                <a:gd name="connsiteY18506" fmla="*/ 790436 h 1847704"/>
                <a:gd name="connsiteX18507" fmla="*/ 453068 w 1842380"/>
                <a:gd name="connsiteY18507" fmla="*/ 797358 h 1847704"/>
                <a:gd name="connsiteX18508" fmla="*/ 453068 w 1842380"/>
                <a:gd name="connsiteY18508" fmla="*/ 773929 h 1847704"/>
                <a:gd name="connsiteX18509" fmla="*/ 455198 w 1842380"/>
                <a:gd name="connsiteY18509" fmla="*/ 764877 h 1847704"/>
                <a:gd name="connsiteX18510" fmla="*/ 453068 w 1842380"/>
                <a:gd name="connsiteY18510" fmla="*/ 765942 h 1847704"/>
                <a:gd name="connsiteX18511" fmla="*/ 453068 w 1842380"/>
                <a:gd name="connsiteY18511" fmla="*/ 753695 h 1847704"/>
                <a:gd name="connsiteX18512" fmla="*/ 457328 w 1842380"/>
                <a:gd name="connsiteY18512" fmla="*/ 752097 h 1847704"/>
                <a:gd name="connsiteX18513" fmla="*/ 457328 w 1842380"/>
                <a:gd name="connsiteY18513" fmla="*/ 752097 h 1847704"/>
                <a:gd name="connsiteX18514" fmla="*/ 457328 w 1842380"/>
                <a:gd name="connsiteY18514" fmla="*/ 905984 h 1847704"/>
                <a:gd name="connsiteX18515" fmla="*/ 457328 w 1842380"/>
                <a:gd name="connsiteY18515" fmla="*/ 911841 h 1847704"/>
                <a:gd name="connsiteX18516" fmla="*/ 453068 w 1842380"/>
                <a:gd name="connsiteY18516" fmla="*/ 912906 h 1847704"/>
                <a:gd name="connsiteX18517" fmla="*/ 453068 w 1842380"/>
                <a:gd name="connsiteY18517" fmla="*/ 905984 h 1847704"/>
                <a:gd name="connsiteX18518" fmla="*/ 457328 w 1842380"/>
                <a:gd name="connsiteY18518" fmla="*/ 905984 h 1847704"/>
                <a:gd name="connsiteX18519" fmla="*/ 457328 w 1842380"/>
                <a:gd name="connsiteY18519" fmla="*/ 905984 h 1847704"/>
                <a:gd name="connsiteX18520" fmla="*/ 457328 w 1842380"/>
                <a:gd name="connsiteY18520" fmla="*/ 936335 h 1847704"/>
                <a:gd name="connsiteX18521" fmla="*/ 457328 w 1842380"/>
                <a:gd name="connsiteY18521" fmla="*/ 962427 h 1847704"/>
                <a:gd name="connsiteX18522" fmla="*/ 453068 w 1842380"/>
                <a:gd name="connsiteY18522" fmla="*/ 962427 h 1847704"/>
                <a:gd name="connsiteX18523" fmla="*/ 453068 w 1842380"/>
                <a:gd name="connsiteY18523" fmla="*/ 955504 h 1847704"/>
                <a:gd name="connsiteX18524" fmla="*/ 456263 w 1842380"/>
                <a:gd name="connsiteY18524" fmla="*/ 955504 h 1847704"/>
                <a:gd name="connsiteX18525" fmla="*/ 454133 w 1842380"/>
                <a:gd name="connsiteY18525" fmla="*/ 951245 h 1847704"/>
                <a:gd name="connsiteX18526" fmla="*/ 453068 w 1842380"/>
                <a:gd name="connsiteY18526" fmla="*/ 950180 h 1847704"/>
                <a:gd name="connsiteX18527" fmla="*/ 453068 w 1842380"/>
                <a:gd name="connsiteY18527" fmla="*/ 917698 h 1847704"/>
                <a:gd name="connsiteX18528" fmla="*/ 457328 w 1842380"/>
                <a:gd name="connsiteY18528" fmla="*/ 934738 h 1847704"/>
                <a:gd name="connsiteX18529" fmla="*/ 457328 w 1842380"/>
                <a:gd name="connsiteY18529" fmla="*/ 934738 h 1847704"/>
                <a:gd name="connsiteX18530" fmla="*/ 457328 w 1842380"/>
                <a:gd name="connsiteY18530" fmla="*/ 936335 h 1847704"/>
                <a:gd name="connsiteX18531" fmla="*/ 457328 w 1842380"/>
                <a:gd name="connsiteY18531" fmla="*/ 936335 h 1847704"/>
                <a:gd name="connsiteX18532" fmla="*/ 457328 w 1842380"/>
                <a:gd name="connsiteY18532" fmla="*/ 1075845 h 1847704"/>
                <a:gd name="connsiteX18533" fmla="*/ 457328 w 1842380"/>
                <a:gd name="connsiteY18533" fmla="*/ 1108326 h 1847704"/>
                <a:gd name="connsiteX18534" fmla="*/ 455198 w 1842380"/>
                <a:gd name="connsiteY18534" fmla="*/ 1105131 h 1847704"/>
                <a:gd name="connsiteX18535" fmla="*/ 453068 w 1842380"/>
                <a:gd name="connsiteY18535" fmla="*/ 1108326 h 1847704"/>
                <a:gd name="connsiteX18536" fmla="*/ 453068 w 1842380"/>
                <a:gd name="connsiteY18536" fmla="*/ 1065728 h 1847704"/>
                <a:gd name="connsiteX18537" fmla="*/ 457328 w 1842380"/>
                <a:gd name="connsiteY18537" fmla="*/ 1075845 h 1847704"/>
                <a:gd name="connsiteX18538" fmla="*/ 457328 w 1842380"/>
                <a:gd name="connsiteY18538" fmla="*/ 1075845 h 1847704"/>
                <a:gd name="connsiteX18539" fmla="*/ 457328 w 1842380"/>
                <a:gd name="connsiteY18539" fmla="*/ 1149327 h 1847704"/>
                <a:gd name="connsiteX18540" fmla="*/ 457328 w 1842380"/>
                <a:gd name="connsiteY18540" fmla="*/ 1167431 h 1847704"/>
                <a:gd name="connsiteX18541" fmla="*/ 453068 w 1842380"/>
                <a:gd name="connsiteY18541" fmla="*/ 1174354 h 1847704"/>
                <a:gd name="connsiteX18542" fmla="*/ 453068 w 1842380"/>
                <a:gd name="connsiteY18542" fmla="*/ 1155184 h 1847704"/>
                <a:gd name="connsiteX18543" fmla="*/ 457328 w 1842380"/>
                <a:gd name="connsiteY18543" fmla="*/ 1149327 h 1847704"/>
                <a:gd name="connsiteX18544" fmla="*/ 457328 w 1842380"/>
                <a:gd name="connsiteY18544" fmla="*/ 1149327 h 1847704"/>
                <a:gd name="connsiteX18545" fmla="*/ 457328 w 1842380"/>
                <a:gd name="connsiteY18545" fmla="*/ 1210030 h 1847704"/>
                <a:gd name="connsiteX18546" fmla="*/ 457328 w 1842380"/>
                <a:gd name="connsiteY18546" fmla="*/ 1224407 h 1847704"/>
                <a:gd name="connsiteX18547" fmla="*/ 453068 w 1842380"/>
                <a:gd name="connsiteY18547" fmla="*/ 1220147 h 1847704"/>
                <a:gd name="connsiteX18548" fmla="*/ 453068 w 1842380"/>
                <a:gd name="connsiteY18548" fmla="*/ 1203108 h 1847704"/>
                <a:gd name="connsiteX18549" fmla="*/ 457328 w 1842380"/>
                <a:gd name="connsiteY18549" fmla="*/ 1210030 h 1847704"/>
                <a:gd name="connsiteX18550" fmla="*/ 457328 w 1842380"/>
                <a:gd name="connsiteY18550" fmla="*/ 1210030 h 1847704"/>
                <a:gd name="connsiteX18551" fmla="*/ 457328 w 1842380"/>
                <a:gd name="connsiteY18551" fmla="*/ 1404917 h 1847704"/>
                <a:gd name="connsiteX18552" fmla="*/ 457328 w 1842380"/>
                <a:gd name="connsiteY18552" fmla="*/ 1429944 h 1847704"/>
                <a:gd name="connsiteX18553" fmla="*/ 453068 w 1842380"/>
                <a:gd name="connsiteY18553" fmla="*/ 1432074 h 1847704"/>
                <a:gd name="connsiteX18554" fmla="*/ 453068 w 1842380"/>
                <a:gd name="connsiteY18554" fmla="*/ 1407047 h 1847704"/>
                <a:gd name="connsiteX18555" fmla="*/ 457328 w 1842380"/>
                <a:gd name="connsiteY18555" fmla="*/ 1404917 h 1847704"/>
                <a:gd name="connsiteX18556" fmla="*/ 457328 w 1842380"/>
                <a:gd name="connsiteY18556" fmla="*/ 1404917 h 1847704"/>
                <a:gd name="connsiteX18557" fmla="*/ 457328 w 1842380"/>
                <a:gd name="connsiteY18557" fmla="*/ 1438464 h 1847704"/>
                <a:gd name="connsiteX18558" fmla="*/ 457328 w 1842380"/>
                <a:gd name="connsiteY18558" fmla="*/ 1463490 h 1847704"/>
                <a:gd name="connsiteX18559" fmla="*/ 453068 w 1842380"/>
                <a:gd name="connsiteY18559" fmla="*/ 1459230 h 1847704"/>
                <a:gd name="connsiteX18560" fmla="*/ 453068 w 1842380"/>
                <a:gd name="connsiteY18560" fmla="*/ 1434204 h 1847704"/>
                <a:gd name="connsiteX18561" fmla="*/ 457328 w 1842380"/>
                <a:gd name="connsiteY18561" fmla="*/ 1438464 h 1847704"/>
                <a:gd name="connsiteX18562" fmla="*/ 457328 w 1842380"/>
                <a:gd name="connsiteY18562" fmla="*/ 1438464 h 1847704"/>
                <a:gd name="connsiteX18563" fmla="*/ 457328 w 1842380"/>
                <a:gd name="connsiteY18563" fmla="*/ 1474672 h 1847704"/>
                <a:gd name="connsiteX18564" fmla="*/ 457328 w 1842380"/>
                <a:gd name="connsiteY18564" fmla="*/ 1490647 h 1847704"/>
                <a:gd name="connsiteX18565" fmla="*/ 453068 w 1842380"/>
                <a:gd name="connsiteY18565" fmla="*/ 1487452 h 1847704"/>
                <a:gd name="connsiteX18566" fmla="*/ 453068 w 1842380"/>
                <a:gd name="connsiteY18566" fmla="*/ 1484257 h 1847704"/>
                <a:gd name="connsiteX18567" fmla="*/ 457328 w 1842380"/>
                <a:gd name="connsiteY18567" fmla="*/ 1474672 h 1847704"/>
                <a:gd name="connsiteX18568" fmla="*/ 457328 w 1842380"/>
                <a:gd name="connsiteY18568" fmla="*/ 1474672 h 1847704"/>
                <a:gd name="connsiteX18569" fmla="*/ 457328 w 1842380"/>
                <a:gd name="connsiteY18569" fmla="*/ 1596078 h 1847704"/>
                <a:gd name="connsiteX18570" fmla="*/ 457328 w 1842380"/>
                <a:gd name="connsiteY18570" fmla="*/ 1613117 h 1847704"/>
                <a:gd name="connsiteX18571" fmla="*/ 453068 w 1842380"/>
                <a:gd name="connsiteY18571" fmla="*/ 1610987 h 1847704"/>
                <a:gd name="connsiteX18572" fmla="*/ 453068 w 1842380"/>
                <a:gd name="connsiteY18572" fmla="*/ 1595013 h 1847704"/>
                <a:gd name="connsiteX18573" fmla="*/ 457328 w 1842380"/>
                <a:gd name="connsiteY18573" fmla="*/ 1596078 h 1847704"/>
                <a:gd name="connsiteX18574" fmla="*/ 457328 w 1842380"/>
                <a:gd name="connsiteY18574" fmla="*/ 1596078 h 1847704"/>
                <a:gd name="connsiteX18575" fmla="*/ 457328 w 1842380"/>
                <a:gd name="connsiteY18575" fmla="*/ 1699911 h 1847704"/>
                <a:gd name="connsiteX18576" fmla="*/ 457328 w 1842380"/>
                <a:gd name="connsiteY18576" fmla="*/ 1719081 h 1847704"/>
                <a:gd name="connsiteX18577" fmla="*/ 453068 w 1842380"/>
                <a:gd name="connsiteY18577" fmla="*/ 1716951 h 1847704"/>
                <a:gd name="connsiteX18578" fmla="*/ 453068 w 1842380"/>
                <a:gd name="connsiteY18578" fmla="*/ 1695651 h 1847704"/>
                <a:gd name="connsiteX18579" fmla="*/ 457328 w 1842380"/>
                <a:gd name="connsiteY18579" fmla="*/ 1699911 h 1847704"/>
                <a:gd name="connsiteX18580" fmla="*/ 457328 w 1842380"/>
                <a:gd name="connsiteY18580" fmla="*/ 1699911 h 1847704"/>
                <a:gd name="connsiteX18581" fmla="*/ 453068 w 1842380"/>
                <a:gd name="connsiteY18581" fmla="*/ 1359657 h 1847704"/>
                <a:gd name="connsiteX18582" fmla="*/ 453068 w 1842380"/>
                <a:gd name="connsiteY18582" fmla="*/ 1356462 h 1847704"/>
                <a:gd name="connsiteX18583" fmla="*/ 455198 w 1842380"/>
                <a:gd name="connsiteY18583" fmla="*/ 1358592 h 1847704"/>
                <a:gd name="connsiteX18584" fmla="*/ 453068 w 1842380"/>
                <a:gd name="connsiteY18584" fmla="*/ 1359657 h 1847704"/>
                <a:gd name="connsiteX18585" fmla="*/ 453068 w 1842380"/>
                <a:gd name="connsiteY18585" fmla="*/ 132823 h 1847704"/>
                <a:gd name="connsiteX18586" fmla="*/ 453068 w 1842380"/>
                <a:gd name="connsiteY18586" fmla="*/ 151992 h 1847704"/>
                <a:gd name="connsiteX18587" fmla="*/ 452003 w 1842380"/>
                <a:gd name="connsiteY18587" fmla="*/ 153057 h 1847704"/>
                <a:gd name="connsiteX18588" fmla="*/ 452003 w 1842380"/>
                <a:gd name="connsiteY18588" fmla="*/ 153057 h 1847704"/>
                <a:gd name="connsiteX18589" fmla="*/ 450938 w 1842380"/>
                <a:gd name="connsiteY18589" fmla="*/ 155187 h 1847704"/>
                <a:gd name="connsiteX18590" fmla="*/ 453068 w 1842380"/>
                <a:gd name="connsiteY18590" fmla="*/ 155187 h 1847704"/>
                <a:gd name="connsiteX18591" fmla="*/ 453068 w 1842380"/>
                <a:gd name="connsiteY18591" fmla="*/ 174357 h 1847704"/>
                <a:gd name="connsiteX18592" fmla="*/ 447211 w 1842380"/>
                <a:gd name="connsiteY18592" fmla="*/ 172227 h 1847704"/>
                <a:gd name="connsiteX18593" fmla="*/ 447211 w 1842380"/>
                <a:gd name="connsiteY18593" fmla="*/ 137083 h 1847704"/>
                <a:gd name="connsiteX18594" fmla="*/ 453068 w 1842380"/>
                <a:gd name="connsiteY18594" fmla="*/ 132823 h 1847704"/>
                <a:gd name="connsiteX18595" fmla="*/ 453068 w 1842380"/>
                <a:gd name="connsiteY18595" fmla="*/ 132823 h 1847704"/>
                <a:gd name="connsiteX18596" fmla="*/ 453068 w 1842380"/>
                <a:gd name="connsiteY18596" fmla="*/ 224942 h 1847704"/>
                <a:gd name="connsiteX18597" fmla="*/ 453068 w 1842380"/>
                <a:gd name="connsiteY18597" fmla="*/ 254229 h 1847704"/>
                <a:gd name="connsiteX18598" fmla="*/ 447211 w 1842380"/>
                <a:gd name="connsiteY18598" fmla="*/ 261151 h 1847704"/>
                <a:gd name="connsiteX18599" fmla="*/ 447211 w 1842380"/>
                <a:gd name="connsiteY18599" fmla="*/ 223877 h 1847704"/>
                <a:gd name="connsiteX18600" fmla="*/ 453068 w 1842380"/>
                <a:gd name="connsiteY18600" fmla="*/ 224942 h 1847704"/>
                <a:gd name="connsiteX18601" fmla="*/ 453068 w 1842380"/>
                <a:gd name="connsiteY18601" fmla="*/ 224942 h 1847704"/>
                <a:gd name="connsiteX18602" fmla="*/ 453068 w 1842380"/>
                <a:gd name="connsiteY18602" fmla="*/ 355400 h 1847704"/>
                <a:gd name="connsiteX18603" fmla="*/ 453068 w 1842380"/>
                <a:gd name="connsiteY18603" fmla="*/ 434207 h 1847704"/>
                <a:gd name="connsiteX18604" fmla="*/ 447211 w 1842380"/>
                <a:gd name="connsiteY18604" fmla="*/ 442194 h 1847704"/>
                <a:gd name="connsiteX18605" fmla="*/ 447211 w 1842380"/>
                <a:gd name="connsiteY18605" fmla="*/ 410778 h 1847704"/>
                <a:gd name="connsiteX18606" fmla="*/ 450406 w 1842380"/>
                <a:gd name="connsiteY18606" fmla="*/ 407583 h 1847704"/>
                <a:gd name="connsiteX18607" fmla="*/ 447211 w 1842380"/>
                <a:gd name="connsiteY18607" fmla="*/ 387349 h 1847704"/>
                <a:gd name="connsiteX18608" fmla="*/ 447211 w 1842380"/>
                <a:gd name="connsiteY18608" fmla="*/ 352205 h 1847704"/>
                <a:gd name="connsiteX18609" fmla="*/ 453068 w 1842380"/>
                <a:gd name="connsiteY18609" fmla="*/ 355400 h 1847704"/>
                <a:gd name="connsiteX18610" fmla="*/ 453068 w 1842380"/>
                <a:gd name="connsiteY18610" fmla="*/ 355400 h 1847704"/>
                <a:gd name="connsiteX18611" fmla="*/ 453068 w 1842380"/>
                <a:gd name="connsiteY18611" fmla="*/ 445389 h 1847704"/>
                <a:gd name="connsiteX18612" fmla="*/ 453068 w 1842380"/>
                <a:gd name="connsiteY18612" fmla="*/ 472545 h 1847704"/>
                <a:gd name="connsiteX18613" fmla="*/ 448808 w 1842380"/>
                <a:gd name="connsiteY18613" fmla="*/ 481597 h 1847704"/>
                <a:gd name="connsiteX18614" fmla="*/ 447743 w 1842380"/>
                <a:gd name="connsiteY18614" fmla="*/ 481597 h 1847704"/>
                <a:gd name="connsiteX18615" fmla="*/ 447743 w 1842380"/>
                <a:gd name="connsiteY18615" fmla="*/ 452311 h 1847704"/>
                <a:gd name="connsiteX18616" fmla="*/ 450938 w 1842380"/>
                <a:gd name="connsiteY18616" fmla="*/ 450181 h 1847704"/>
                <a:gd name="connsiteX18617" fmla="*/ 453068 w 1842380"/>
                <a:gd name="connsiteY18617" fmla="*/ 445389 h 1847704"/>
                <a:gd name="connsiteX18618" fmla="*/ 453068 w 1842380"/>
                <a:gd name="connsiteY18618" fmla="*/ 445389 h 1847704"/>
                <a:gd name="connsiteX18619" fmla="*/ 453068 w 1842380"/>
                <a:gd name="connsiteY18619" fmla="*/ 493845 h 1847704"/>
                <a:gd name="connsiteX18620" fmla="*/ 453068 w 1842380"/>
                <a:gd name="connsiteY18620" fmla="*/ 515144 h 1847704"/>
                <a:gd name="connsiteX18621" fmla="*/ 447211 w 1842380"/>
                <a:gd name="connsiteY18621" fmla="*/ 513014 h 1847704"/>
                <a:gd name="connsiteX18622" fmla="*/ 447211 w 1842380"/>
                <a:gd name="connsiteY18622" fmla="*/ 499702 h 1847704"/>
                <a:gd name="connsiteX18623" fmla="*/ 448276 w 1842380"/>
                <a:gd name="connsiteY18623" fmla="*/ 498637 h 1847704"/>
                <a:gd name="connsiteX18624" fmla="*/ 453068 w 1842380"/>
                <a:gd name="connsiteY18624" fmla="*/ 493845 h 1847704"/>
                <a:gd name="connsiteX18625" fmla="*/ 453068 w 1842380"/>
                <a:gd name="connsiteY18625" fmla="*/ 493845 h 1847704"/>
                <a:gd name="connsiteX18626" fmla="*/ 453068 w 1842380"/>
                <a:gd name="connsiteY18626" fmla="*/ 648264 h 1847704"/>
                <a:gd name="connsiteX18627" fmla="*/ 453068 w 1842380"/>
                <a:gd name="connsiteY18627" fmla="*/ 665303 h 1847704"/>
                <a:gd name="connsiteX18628" fmla="*/ 448808 w 1842380"/>
                <a:gd name="connsiteY18628" fmla="*/ 676485 h 1847704"/>
                <a:gd name="connsiteX18629" fmla="*/ 449873 w 1842380"/>
                <a:gd name="connsiteY18629" fmla="*/ 676485 h 1847704"/>
                <a:gd name="connsiteX18630" fmla="*/ 448808 w 1842380"/>
                <a:gd name="connsiteY18630" fmla="*/ 677550 h 1847704"/>
                <a:gd name="connsiteX18631" fmla="*/ 453068 w 1842380"/>
                <a:gd name="connsiteY18631" fmla="*/ 676485 h 1847704"/>
                <a:gd name="connsiteX18632" fmla="*/ 453068 w 1842380"/>
                <a:gd name="connsiteY18632" fmla="*/ 687667 h 1847704"/>
                <a:gd name="connsiteX18633" fmla="*/ 447211 w 1842380"/>
                <a:gd name="connsiteY18633" fmla="*/ 689797 h 1847704"/>
                <a:gd name="connsiteX18634" fmla="*/ 447211 w 1842380"/>
                <a:gd name="connsiteY18634" fmla="*/ 657316 h 1847704"/>
                <a:gd name="connsiteX18635" fmla="*/ 453068 w 1842380"/>
                <a:gd name="connsiteY18635" fmla="*/ 648264 h 1847704"/>
                <a:gd name="connsiteX18636" fmla="*/ 453068 w 1842380"/>
                <a:gd name="connsiteY18636" fmla="*/ 648264 h 1847704"/>
                <a:gd name="connsiteX18637" fmla="*/ 453068 w 1842380"/>
                <a:gd name="connsiteY18637" fmla="*/ 715889 h 1847704"/>
                <a:gd name="connsiteX18638" fmla="*/ 453068 w 1842380"/>
                <a:gd name="connsiteY18638" fmla="*/ 727071 h 1847704"/>
                <a:gd name="connsiteX18639" fmla="*/ 447211 w 1842380"/>
                <a:gd name="connsiteY18639" fmla="*/ 727071 h 1847704"/>
                <a:gd name="connsiteX18640" fmla="*/ 447211 w 1842380"/>
                <a:gd name="connsiteY18640" fmla="*/ 716954 h 1847704"/>
                <a:gd name="connsiteX18641" fmla="*/ 453068 w 1842380"/>
                <a:gd name="connsiteY18641" fmla="*/ 715889 h 1847704"/>
                <a:gd name="connsiteX18642" fmla="*/ 453068 w 1842380"/>
                <a:gd name="connsiteY18642" fmla="*/ 715889 h 1847704"/>
                <a:gd name="connsiteX18643" fmla="*/ 453068 w 1842380"/>
                <a:gd name="connsiteY18643" fmla="*/ 753162 h 1847704"/>
                <a:gd name="connsiteX18644" fmla="*/ 453068 w 1842380"/>
                <a:gd name="connsiteY18644" fmla="*/ 765409 h 1847704"/>
                <a:gd name="connsiteX18645" fmla="*/ 447211 w 1842380"/>
                <a:gd name="connsiteY18645" fmla="*/ 767539 h 1847704"/>
                <a:gd name="connsiteX18646" fmla="*/ 447211 w 1842380"/>
                <a:gd name="connsiteY18646" fmla="*/ 755292 h 1847704"/>
                <a:gd name="connsiteX18647" fmla="*/ 453068 w 1842380"/>
                <a:gd name="connsiteY18647" fmla="*/ 753162 h 1847704"/>
                <a:gd name="connsiteX18648" fmla="*/ 453068 w 1842380"/>
                <a:gd name="connsiteY18648" fmla="*/ 753162 h 1847704"/>
                <a:gd name="connsiteX18649" fmla="*/ 453068 w 1842380"/>
                <a:gd name="connsiteY18649" fmla="*/ 773396 h 1847704"/>
                <a:gd name="connsiteX18650" fmla="*/ 453068 w 1842380"/>
                <a:gd name="connsiteY18650" fmla="*/ 796825 h 1847704"/>
                <a:gd name="connsiteX18651" fmla="*/ 450938 w 1842380"/>
                <a:gd name="connsiteY18651" fmla="*/ 800020 h 1847704"/>
                <a:gd name="connsiteX18652" fmla="*/ 447743 w 1842380"/>
                <a:gd name="connsiteY18652" fmla="*/ 830372 h 1847704"/>
                <a:gd name="connsiteX18653" fmla="*/ 447743 w 1842380"/>
                <a:gd name="connsiteY18653" fmla="*/ 788838 h 1847704"/>
                <a:gd name="connsiteX18654" fmla="*/ 453068 w 1842380"/>
                <a:gd name="connsiteY18654" fmla="*/ 773396 h 1847704"/>
                <a:gd name="connsiteX18655" fmla="*/ 453068 w 1842380"/>
                <a:gd name="connsiteY18655" fmla="*/ 773396 h 1847704"/>
                <a:gd name="connsiteX18656" fmla="*/ 453068 w 1842380"/>
                <a:gd name="connsiteY18656" fmla="*/ 905984 h 1847704"/>
                <a:gd name="connsiteX18657" fmla="*/ 453068 w 1842380"/>
                <a:gd name="connsiteY18657" fmla="*/ 912906 h 1847704"/>
                <a:gd name="connsiteX18658" fmla="*/ 450938 w 1842380"/>
                <a:gd name="connsiteY18658" fmla="*/ 912906 h 1847704"/>
                <a:gd name="connsiteX18659" fmla="*/ 453068 w 1842380"/>
                <a:gd name="connsiteY18659" fmla="*/ 917166 h 1847704"/>
                <a:gd name="connsiteX18660" fmla="*/ 453068 w 1842380"/>
                <a:gd name="connsiteY18660" fmla="*/ 949647 h 1847704"/>
                <a:gd name="connsiteX18661" fmla="*/ 447211 w 1842380"/>
                <a:gd name="connsiteY18661" fmla="*/ 920361 h 1847704"/>
                <a:gd name="connsiteX18662" fmla="*/ 447211 w 1842380"/>
                <a:gd name="connsiteY18662" fmla="*/ 907049 h 1847704"/>
                <a:gd name="connsiteX18663" fmla="*/ 453068 w 1842380"/>
                <a:gd name="connsiteY18663" fmla="*/ 905984 h 1847704"/>
                <a:gd name="connsiteX18664" fmla="*/ 453068 w 1842380"/>
                <a:gd name="connsiteY18664" fmla="*/ 905984 h 1847704"/>
                <a:gd name="connsiteX18665" fmla="*/ 453068 w 1842380"/>
                <a:gd name="connsiteY18665" fmla="*/ 955504 h 1847704"/>
                <a:gd name="connsiteX18666" fmla="*/ 453068 w 1842380"/>
                <a:gd name="connsiteY18666" fmla="*/ 962427 h 1847704"/>
                <a:gd name="connsiteX18667" fmla="*/ 447211 w 1842380"/>
                <a:gd name="connsiteY18667" fmla="*/ 963492 h 1847704"/>
                <a:gd name="connsiteX18668" fmla="*/ 447211 w 1842380"/>
                <a:gd name="connsiteY18668" fmla="*/ 956569 h 1847704"/>
                <a:gd name="connsiteX18669" fmla="*/ 453068 w 1842380"/>
                <a:gd name="connsiteY18669" fmla="*/ 955504 h 1847704"/>
                <a:gd name="connsiteX18670" fmla="*/ 453068 w 1842380"/>
                <a:gd name="connsiteY18670" fmla="*/ 955504 h 1847704"/>
                <a:gd name="connsiteX18671" fmla="*/ 453068 w 1842380"/>
                <a:gd name="connsiteY18671" fmla="*/ 1065728 h 1847704"/>
                <a:gd name="connsiteX18672" fmla="*/ 453068 w 1842380"/>
                <a:gd name="connsiteY18672" fmla="*/ 1108326 h 1847704"/>
                <a:gd name="connsiteX18673" fmla="*/ 447211 w 1842380"/>
                <a:gd name="connsiteY18673" fmla="*/ 1117378 h 1847704"/>
                <a:gd name="connsiteX18674" fmla="*/ 447211 w 1842380"/>
                <a:gd name="connsiteY18674" fmla="*/ 1097144 h 1847704"/>
                <a:gd name="connsiteX18675" fmla="*/ 449341 w 1842380"/>
                <a:gd name="connsiteY18675" fmla="*/ 1093949 h 1847704"/>
                <a:gd name="connsiteX18676" fmla="*/ 447211 w 1842380"/>
                <a:gd name="connsiteY18676" fmla="*/ 1074780 h 1847704"/>
                <a:gd name="connsiteX18677" fmla="*/ 447211 w 1842380"/>
                <a:gd name="connsiteY18677" fmla="*/ 1054546 h 1847704"/>
                <a:gd name="connsiteX18678" fmla="*/ 453068 w 1842380"/>
                <a:gd name="connsiteY18678" fmla="*/ 1065728 h 1847704"/>
                <a:gd name="connsiteX18679" fmla="*/ 453068 w 1842380"/>
                <a:gd name="connsiteY18679" fmla="*/ 1065728 h 1847704"/>
                <a:gd name="connsiteX18680" fmla="*/ 453068 w 1842380"/>
                <a:gd name="connsiteY18680" fmla="*/ 1154652 h 1847704"/>
                <a:gd name="connsiteX18681" fmla="*/ 453068 w 1842380"/>
                <a:gd name="connsiteY18681" fmla="*/ 1173821 h 1847704"/>
                <a:gd name="connsiteX18682" fmla="*/ 453068 w 1842380"/>
                <a:gd name="connsiteY18682" fmla="*/ 1203108 h 1847704"/>
                <a:gd name="connsiteX18683" fmla="*/ 453068 w 1842380"/>
                <a:gd name="connsiteY18683" fmla="*/ 1220147 h 1847704"/>
                <a:gd name="connsiteX18684" fmla="*/ 447211 w 1842380"/>
                <a:gd name="connsiteY18684" fmla="*/ 1211095 h 1847704"/>
                <a:gd name="connsiteX18685" fmla="*/ 447211 w 1842380"/>
                <a:gd name="connsiteY18685" fmla="*/ 1163704 h 1847704"/>
                <a:gd name="connsiteX18686" fmla="*/ 453068 w 1842380"/>
                <a:gd name="connsiteY18686" fmla="*/ 1154652 h 1847704"/>
                <a:gd name="connsiteX18687" fmla="*/ 453068 w 1842380"/>
                <a:gd name="connsiteY18687" fmla="*/ 1154652 h 1847704"/>
                <a:gd name="connsiteX18688" fmla="*/ 453068 w 1842380"/>
                <a:gd name="connsiteY18688" fmla="*/ 1356462 h 1847704"/>
                <a:gd name="connsiteX18689" fmla="*/ 453068 w 1842380"/>
                <a:gd name="connsiteY18689" fmla="*/ 1359657 h 1847704"/>
                <a:gd name="connsiteX18690" fmla="*/ 447211 w 1842380"/>
                <a:gd name="connsiteY18690" fmla="*/ 1363916 h 1847704"/>
                <a:gd name="connsiteX18691" fmla="*/ 447211 w 1842380"/>
                <a:gd name="connsiteY18691" fmla="*/ 1347942 h 1847704"/>
                <a:gd name="connsiteX18692" fmla="*/ 453068 w 1842380"/>
                <a:gd name="connsiteY18692" fmla="*/ 1356462 h 1847704"/>
                <a:gd name="connsiteX18693" fmla="*/ 453068 w 1842380"/>
                <a:gd name="connsiteY18693" fmla="*/ 1356462 h 1847704"/>
                <a:gd name="connsiteX18694" fmla="*/ 453068 w 1842380"/>
                <a:gd name="connsiteY18694" fmla="*/ 1407047 h 1847704"/>
                <a:gd name="connsiteX18695" fmla="*/ 453068 w 1842380"/>
                <a:gd name="connsiteY18695" fmla="*/ 1432074 h 1847704"/>
                <a:gd name="connsiteX18696" fmla="*/ 452003 w 1842380"/>
                <a:gd name="connsiteY18696" fmla="*/ 1433139 h 1847704"/>
                <a:gd name="connsiteX18697" fmla="*/ 453068 w 1842380"/>
                <a:gd name="connsiteY18697" fmla="*/ 1434204 h 1847704"/>
                <a:gd name="connsiteX18698" fmla="*/ 453068 w 1842380"/>
                <a:gd name="connsiteY18698" fmla="*/ 1459230 h 1847704"/>
                <a:gd name="connsiteX18699" fmla="*/ 447211 w 1842380"/>
                <a:gd name="connsiteY18699" fmla="*/ 1453373 h 1847704"/>
                <a:gd name="connsiteX18700" fmla="*/ 447211 w 1842380"/>
                <a:gd name="connsiteY18700" fmla="*/ 1409710 h 1847704"/>
                <a:gd name="connsiteX18701" fmla="*/ 453068 w 1842380"/>
                <a:gd name="connsiteY18701" fmla="*/ 1407047 h 1847704"/>
                <a:gd name="connsiteX18702" fmla="*/ 453068 w 1842380"/>
                <a:gd name="connsiteY18702" fmla="*/ 1407047 h 1847704"/>
                <a:gd name="connsiteX18703" fmla="*/ 453068 w 1842380"/>
                <a:gd name="connsiteY18703" fmla="*/ 1483724 h 1847704"/>
                <a:gd name="connsiteX18704" fmla="*/ 453068 w 1842380"/>
                <a:gd name="connsiteY18704" fmla="*/ 1486919 h 1847704"/>
                <a:gd name="connsiteX18705" fmla="*/ 452003 w 1842380"/>
                <a:gd name="connsiteY18705" fmla="*/ 1485854 h 1847704"/>
                <a:gd name="connsiteX18706" fmla="*/ 453068 w 1842380"/>
                <a:gd name="connsiteY18706" fmla="*/ 1483724 h 1847704"/>
                <a:gd name="connsiteX18707" fmla="*/ 453068 w 1842380"/>
                <a:gd name="connsiteY18707" fmla="*/ 1483724 h 1847704"/>
                <a:gd name="connsiteX18708" fmla="*/ 453068 w 1842380"/>
                <a:gd name="connsiteY18708" fmla="*/ 1595013 h 1847704"/>
                <a:gd name="connsiteX18709" fmla="*/ 453068 w 1842380"/>
                <a:gd name="connsiteY18709" fmla="*/ 1610987 h 1847704"/>
                <a:gd name="connsiteX18710" fmla="*/ 447211 w 1842380"/>
                <a:gd name="connsiteY18710" fmla="*/ 1608857 h 1847704"/>
                <a:gd name="connsiteX18711" fmla="*/ 447211 w 1842380"/>
                <a:gd name="connsiteY18711" fmla="*/ 1592883 h 1847704"/>
                <a:gd name="connsiteX18712" fmla="*/ 453068 w 1842380"/>
                <a:gd name="connsiteY18712" fmla="*/ 1595013 h 1847704"/>
                <a:gd name="connsiteX18713" fmla="*/ 453068 w 1842380"/>
                <a:gd name="connsiteY18713" fmla="*/ 1595013 h 1847704"/>
                <a:gd name="connsiteX18714" fmla="*/ 453068 w 1842380"/>
                <a:gd name="connsiteY18714" fmla="*/ 1695119 h 1847704"/>
                <a:gd name="connsiteX18715" fmla="*/ 453068 w 1842380"/>
                <a:gd name="connsiteY18715" fmla="*/ 1716418 h 1847704"/>
                <a:gd name="connsiteX18716" fmla="*/ 447211 w 1842380"/>
                <a:gd name="connsiteY18716" fmla="*/ 1712158 h 1847704"/>
                <a:gd name="connsiteX18717" fmla="*/ 447211 w 1842380"/>
                <a:gd name="connsiteY18717" fmla="*/ 1685002 h 1847704"/>
                <a:gd name="connsiteX18718" fmla="*/ 453068 w 1842380"/>
                <a:gd name="connsiteY18718" fmla="*/ 1695119 h 1847704"/>
                <a:gd name="connsiteX18719" fmla="*/ 453068 w 1842380"/>
                <a:gd name="connsiteY18719" fmla="*/ 1695119 h 1847704"/>
                <a:gd name="connsiteX18720" fmla="*/ 447211 w 1842380"/>
                <a:gd name="connsiteY18720" fmla="*/ 1624299 h 1847704"/>
                <a:gd name="connsiteX18721" fmla="*/ 447211 w 1842380"/>
                <a:gd name="connsiteY18721" fmla="*/ 1612052 h 1847704"/>
                <a:gd name="connsiteX18722" fmla="*/ 447211 w 1842380"/>
                <a:gd name="connsiteY18722" fmla="*/ 1624299 h 1847704"/>
                <a:gd name="connsiteX18723" fmla="*/ 447211 w 1842380"/>
                <a:gd name="connsiteY18723" fmla="*/ 1624299 h 1847704"/>
                <a:gd name="connsiteX18724" fmla="*/ 447211 w 1842380"/>
                <a:gd name="connsiteY18724" fmla="*/ 1053481 h 1847704"/>
                <a:gd name="connsiteX18725" fmla="*/ 447211 w 1842380"/>
                <a:gd name="connsiteY18725" fmla="*/ 1035376 h 1847704"/>
                <a:gd name="connsiteX18726" fmla="*/ 447211 w 1842380"/>
                <a:gd name="connsiteY18726" fmla="*/ 1053481 h 1847704"/>
                <a:gd name="connsiteX18727" fmla="*/ 447211 w 1842380"/>
                <a:gd name="connsiteY18727" fmla="*/ 137083 h 1847704"/>
                <a:gd name="connsiteX18728" fmla="*/ 447211 w 1842380"/>
                <a:gd name="connsiteY18728" fmla="*/ 172227 h 1847704"/>
                <a:gd name="connsiteX18729" fmla="*/ 438159 w 1842380"/>
                <a:gd name="connsiteY18729" fmla="*/ 171162 h 1847704"/>
                <a:gd name="connsiteX18730" fmla="*/ 438159 w 1842380"/>
                <a:gd name="connsiteY18730" fmla="*/ 144005 h 1847704"/>
                <a:gd name="connsiteX18731" fmla="*/ 447211 w 1842380"/>
                <a:gd name="connsiteY18731" fmla="*/ 137083 h 1847704"/>
                <a:gd name="connsiteX18732" fmla="*/ 447211 w 1842380"/>
                <a:gd name="connsiteY18732" fmla="*/ 137083 h 1847704"/>
                <a:gd name="connsiteX18733" fmla="*/ 447211 w 1842380"/>
                <a:gd name="connsiteY18733" fmla="*/ 223877 h 1847704"/>
                <a:gd name="connsiteX18734" fmla="*/ 447211 w 1842380"/>
                <a:gd name="connsiteY18734" fmla="*/ 261151 h 1847704"/>
                <a:gd name="connsiteX18735" fmla="*/ 438159 w 1842380"/>
                <a:gd name="connsiteY18735" fmla="*/ 269138 h 1847704"/>
                <a:gd name="connsiteX18736" fmla="*/ 438159 w 1842380"/>
                <a:gd name="connsiteY18736" fmla="*/ 248904 h 1847704"/>
                <a:gd name="connsiteX18737" fmla="*/ 444016 w 1842380"/>
                <a:gd name="connsiteY18737" fmla="*/ 241982 h 1847704"/>
                <a:gd name="connsiteX18738" fmla="*/ 438159 w 1842380"/>
                <a:gd name="connsiteY18738" fmla="*/ 240917 h 1847704"/>
                <a:gd name="connsiteX18739" fmla="*/ 438159 w 1842380"/>
                <a:gd name="connsiteY18739" fmla="*/ 220682 h 1847704"/>
                <a:gd name="connsiteX18740" fmla="*/ 447211 w 1842380"/>
                <a:gd name="connsiteY18740" fmla="*/ 223877 h 1847704"/>
                <a:gd name="connsiteX18741" fmla="*/ 447211 w 1842380"/>
                <a:gd name="connsiteY18741" fmla="*/ 223877 h 1847704"/>
                <a:gd name="connsiteX18742" fmla="*/ 447211 w 1842380"/>
                <a:gd name="connsiteY18742" fmla="*/ 352205 h 1847704"/>
                <a:gd name="connsiteX18743" fmla="*/ 447211 w 1842380"/>
                <a:gd name="connsiteY18743" fmla="*/ 387349 h 1847704"/>
                <a:gd name="connsiteX18744" fmla="*/ 445081 w 1842380"/>
                <a:gd name="connsiteY18744" fmla="*/ 383089 h 1847704"/>
                <a:gd name="connsiteX18745" fmla="*/ 438159 w 1842380"/>
                <a:gd name="connsiteY18745" fmla="*/ 383089 h 1847704"/>
                <a:gd name="connsiteX18746" fmla="*/ 438159 w 1842380"/>
                <a:gd name="connsiteY18746" fmla="*/ 342620 h 1847704"/>
                <a:gd name="connsiteX18747" fmla="*/ 439223 w 1842380"/>
                <a:gd name="connsiteY18747" fmla="*/ 344750 h 1847704"/>
                <a:gd name="connsiteX18748" fmla="*/ 443483 w 1842380"/>
                <a:gd name="connsiteY18748" fmla="*/ 352737 h 1847704"/>
                <a:gd name="connsiteX18749" fmla="*/ 447211 w 1842380"/>
                <a:gd name="connsiteY18749" fmla="*/ 352205 h 1847704"/>
                <a:gd name="connsiteX18750" fmla="*/ 447211 w 1842380"/>
                <a:gd name="connsiteY18750" fmla="*/ 352205 h 1847704"/>
                <a:gd name="connsiteX18751" fmla="*/ 447211 w 1842380"/>
                <a:gd name="connsiteY18751" fmla="*/ 410778 h 1847704"/>
                <a:gd name="connsiteX18752" fmla="*/ 447211 w 1842380"/>
                <a:gd name="connsiteY18752" fmla="*/ 442194 h 1847704"/>
                <a:gd name="connsiteX18753" fmla="*/ 440288 w 1842380"/>
                <a:gd name="connsiteY18753" fmla="*/ 454441 h 1847704"/>
                <a:gd name="connsiteX18754" fmla="*/ 447211 w 1842380"/>
                <a:gd name="connsiteY18754" fmla="*/ 452311 h 1847704"/>
                <a:gd name="connsiteX18755" fmla="*/ 447211 w 1842380"/>
                <a:gd name="connsiteY18755" fmla="*/ 481597 h 1847704"/>
                <a:gd name="connsiteX18756" fmla="*/ 438159 w 1842380"/>
                <a:gd name="connsiteY18756" fmla="*/ 482662 h 1847704"/>
                <a:gd name="connsiteX18757" fmla="*/ 438159 w 1842380"/>
                <a:gd name="connsiteY18757" fmla="*/ 421960 h 1847704"/>
                <a:gd name="connsiteX18758" fmla="*/ 447211 w 1842380"/>
                <a:gd name="connsiteY18758" fmla="*/ 410778 h 1847704"/>
                <a:gd name="connsiteX18759" fmla="*/ 447211 w 1842380"/>
                <a:gd name="connsiteY18759" fmla="*/ 410778 h 1847704"/>
                <a:gd name="connsiteX18760" fmla="*/ 447211 w 1842380"/>
                <a:gd name="connsiteY18760" fmla="*/ 499702 h 1847704"/>
                <a:gd name="connsiteX18761" fmla="*/ 447211 w 1842380"/>
                <a:gd name="connsiteY18761" fmla="*/ 513014 h 1847704"/>
                <a:gd name="connsiteX18762" fmla="*/ 444016 w 1842380"/>
                <a:gd name="connsiteY18762" fmla="*/ 508754 h 1847704"/>
                <a:gd name="connsiteX18763" fmla="*/ 447211 w 1842380"/>
                <a:gd name="connsiteY18763" fmla="*/ 499702 h 1847704"/>
                <a:gd name="connsiteX18764" fmla="*/ 447211 w 1842380"/>
                <a:gd name="connsiteY18764" fmla="*/ 499702 h 1847704"/>
                <a:gd name="connsiteX18765" fmla="*/ 447211 w 1842380"/>
                <a:gd name="connsiteY18765" fmla="*/ 657316 h 1847704"/>
                <a:gd name="connsiteX18766" fmla="*/ 447211 w 1842380"/>
                <a:gd name="connsiteY18766" fmla="*/ 689797 h 1847704"/>
                <a:gd name="connsiteX18767" fmla="*/ 438159 w 1842380"/>
                <a:gd name="connsiteY18767" fmla="*/ 696719 h 1847704"/>
                <a:gd name="connsiteX18768" fmla="*/ 438159 w 1842380"/>
                <a:gd name="connsiteY18768" fmla="*/ 678615 h 1847704"/>
                <a:gd name="connsiteX18769" fmla="*/ 438159 w 1842380"/>
                <a:gd name="connsiteY18769" fmla="*/ 677550 h 1847704"/>
                <a:gd name="connsiteX18770" fmla="*/ 447211 w 1842380"/>
                <a:gd name="connsiteY18770" fmla="*/ 657316 h 1847704"/>
                <a:gd name="connsiteX18771" fmla="*/ 447211 w 1842380"/>
                <a:gd name="connsiteY18771" fmla="*/ 657316 h 1847704"/>
                <a:gd name="connsiteX18772" fmla="*/ 447211 w 1842380"/>
                <a:gd name="connsiteY18772" fmla="*/ 716954 h 1847704"/>
                <a:gd name="connsiteX18773" fmla="*/ 447211 w 1842380"/>
                <a:gd name="connsiteY18773" fmla="*/ 727071 h 1847704"/>
                <a:gd name="connsiteX18774" fmla="*/ 438159 w 1842380"/>
                <a:gd name="connsiteY18774" fmla="*/ 728136 h 1847704"/>
                <a:gd name="connsiteX18775" fmla="*/ 438159 w 1842380"/>
                <a:gd name="connsiteY18775" fmla="*/ 716954 h 1847704"/>
                <a:gd name="connsiteX18776" fmla="*/ 447211 w 1842380"/>
                <a:gd name="connsiteY18776" fmla="*/ 716954 h 1847704"/>
                <a:gd name="connsiteX18777" fmla="*/ 447211 w 1842380"/>
                <a:gd name="connsiteY18777" fmla="*/ 716954 h 1847704"/>
                <a:gd name="connsiteX18778" fmla="*/ 447211 w 1842380"/>
                <a:gd name="connsiteY18778" fmla="*/ 755292 h 1847704"/>
                <a:gd name="connsiteX18779" fmla="*/ 447211 w 1842380"/>
                <a:gd name="connsiteY18779" fmla="*/ 767539 h 1847704"/>
                <a:gd name="connsiteX18780" fmla="*/ 438159 w 1842380"/>
                <a:gd name="connsiteY18780" fmla="*/ 768604 h 1847704"/>
                <a:gd name="connsiteX18781" fmla="*/ 438159 w 1842380"/>
                <a:gd name="connsiteY18781" fmla="*/ 757422 h 1847704"/>
                <a:gd name="connsiteX18782" fmla="*/ 447211 w 1842380"/>
                <a:gd name="connsiteY18782" fmla="*/ 755292 h 1847704"/>
                <a:gd name="connsiteX18783" fmla="*/ 447211 w 1842380"/>
                <a:gd name="connsiteY18783" fmla="*/ 755292 h 1847704"/>
                <a:gd name="connsiteX18784" fmla="*/ 447211 w 1842380"/>
                <a:gd name="connsiteY18784" fmla="*/ 788838 h 1847704"/>
                <a:gd name="connsiteX18785" fmla="*/ 447211 w 1842380"/>
                <a:gd name="connsiteY18785" fmla="*/ 830372 h 1847704"/>
                <a:gd name="connsiteX18786" fmla="*/ 440288 w 1842380"/>
                <a:gd name="connsiteY18786" fmla="*/ 841554 h 1847704"/>
                <a:gd name="connsiteX18787" fmla="*/ 438159 w 1842380"/>
                <a:gd name="connsiteY18787" fmla="*/ 877762 h 1847704"/>
                <a:gd name="connsiteX18788" fmla="*/ 438159 w 1842380"/>
                <a:gd name="connsiteY18788" fmla="*/ 827177 h 1847704"/>
                <a:gd name="connsiteX18789" fmla="*/ 441353 w 1842380"/>
                <a:gd name="connsiteY18789" fmla="*/ 805878 h 1847704"/>
                <a:gd name="connsiteX18790" fmla="*/ 438159 w 1842380"/>
                <a:gd name="connsiteY18790" fmla="*/ 808008 h 1847704"/>
                <a:gd name="connsiteX18791" fmla="*/ 438159 w 1842380"/>
                <a:gd name="connsiteY18791" fmla="*/ 795761 h 1847704"/>
                <a:gd name="connsiteX18792" fmla="*/ 444016 w 1842380"/>
                <a:gd name="connsiteY18792" fmla="*/ 792566 h 1847704"/>
                <a:gd name="connsiteX18793" fmla="*/ 447211 w 1842380"/>
                <a:gd name="connsiteY18793" fmla="*/ 788838 h 1847704"/>
                <a:gd name="connsiteX18794" fmla="*/ 447211 w 1842380"/>
                <a:gd name="connsiteY18794" fmla="*/ 788838 h 1847704"/>
                <a:gd name="connsiteX18795" fmla="*/ 447211 w 1842380"/>
                <a:gd name="connsiteY18795" fmla="*/ 907049 h 1847704"/>
                <a:gd name="connsiteX18796" fmla="*/ 447211 w 1842380"/>
                <a:gd name="connsiteY18796" fmla="*/ 920361 h 1847704"/>
                <a:gd name="connsiteX18797" fmla="*/ 438159 w 1842380"/>
                <a:gd name="connsiteY18797" fmla="*/ 912374 h 1847704"/>
                <a:gd name="connsiteX18798" fmla="*/ 438159 w 1842380"/>
                <a:gd name="connsiteY18798" fmla="*/ 905451 h 1847704"/>
                <a:gd name="connsiteX18799" fmla="*/ 442418 w 1842380"/>
                <a:gd name="connsiteY18799" fmla="*/ 906516 h 1847704"/>
                <a:gd name="connsiteX18800" fmla="*/ 447211 w 1842380"/>
                <a:gd name="connsiteY18800" fmla="*/ 907049 h 1847704"/>
                <a:gd name="connsiteX18801" fmla="*/ 447211 w 1842380"/>
                <a:gd name="connsiteY18801" fmla="*/ 907049 h 1847704"/>
                <a:gd name="connsiteX18802" fmla="*/ 447211 w 1842380"/>
                <a:gd name="connsiteY18802" fmla="*/ 956569 h 1847704"/>
                <a:gd name="connsiteX18803" fmla="*/ 447211 w 1842380"/>
                <a:gd name="connsiteY18803" fmla="*/ 963492 h 1847704"/>
                <a:gd name="connsiteX18804" fmla="*/ 438159 w 1842380"/>
                <a:gd name="connsiteY18804" fmla="*/ 962427 h 1847704"/>
                <a:gd name="connsiteX18805" fmla="*/ 438159 w 1842380"/>
                <a:gd name="connsiteY18805" fmla="*/ 955504 h 1847704"/>
                <a:gd name="connsiteX18806" fmla="*/ 447211 w 1842380"/>
                <a:gd name="connsiteY18806" fmla="*/ 956569 h 1847704"/>
                <a:gd name="connsiteX18807" fmla="*/ 447211 w 1842380"/>
                <a:gd name="connsiteY18807" fmla="*/ 956569 h 1847704"/>
                <a:gd name="connsiteX18808" fmla="*/ 447211 w 1842380"/>
                <a:gd name="connsiteY18808" fmla="*/ 1035376 h 1847704"/>
                <a:gd name="connsiteX18809" fmla="*/ 447211 w 1842380"/>
                <a:gd name="connsiteY18809" fmla="*/ 1053481 h 1847704"/>
                <a:gd name="connsiteX18810" fmla="*/ 446146 w 1842380"/>
                <a:gd name="connsiteY18810" fmla="*/ 1054546 h 1847704"/>
                <a:gd name="connsiteX18811" fmla="*/ 447211 w 1842380"/>
                <a:gd name="connsiteY18811" fmla="*/ 1054546 h 1847704"/>
                <a:gd name="connsiteX18812" fmla="*/ 447211 w 1842380"/>
                <a:gd name="connsiteY18812" fmla="*/ 1074780 h 1847704"/>
                <a:gd name="connsiteX18813" fmla="*/ 442951 w 1842380"/>
                <a:gd name="connsiteY18813" fmla="*/ 1063598 h 1847704"/>
                <a:gd name="connsiteX18814" fmla="*/ 438691 w 1842380"/>
                <a:gd name="connsiteY18814" fmla="*/ 1069455 h 1847704"/>
                <a:gd name="connsiteX18815" fmla="*/ 438691 w 1842380"/>
                <a:gd name="connsiteY18815" fmla="*/ 1047091 h 1847704"/>
                <a:gd name="connsiteX18816" fmla="*/ 438691 w 1842380"/>
                <a:gd name="connsiteY18816" fmla="*/ 1041234 h 1847704"/>
                <a:gd name="connsiteX18817" fmla="*/ 438691 w 1842380"/>
                <a:gd name="connsiteY18817" fmla="*/ 1011947 h 1847704"/>
                <a:gd name="connsiteX18818" fmla="*/ 447211 w 1842380"/>
                <a:gd name="connsiteY18818" fmla="*/ 1035376 h 1847704"/>
                <a:gd name="connsiteX18819" fmla="*/ 447211 w 1842380"/>
                <a:gd name="connsiteY18819" fmla="*/ 1035376 h 1847704"/>
                <a:gd name="connsiteX18820" fmla="*/ 447211 w 1842380"/>
                <a:gd name="connsiteY18820" fmla="*/ 1097677 h 1847704"/>
                <a:gd name="connsiteX18821" fmla="*/ 447211 w 1842380"/>
                <a:gd name="connsiteY18821" fmla="*/ 1117911 h 1847704"/>
                <a:gd name="connsiteX18822" fmla="*/ 438159 w 1842380"/>
                <a:gd name="connsiteY18822" fmla="*/ 1126963 h 1847704"/>
                <a:gd name="connsiteX18823" fmla="*/ 438159 w 1842380"/>
                <a:gd name="connsiteY18823" fmla="*/ 1109924 h 1847704"/>
                <a:gd name="connsiteX18824" fmla="*/ 447211 w 1842380"/>
                <a:gd name="connsiteY18824" fmla="*/ 1097677 h 1847704"/>
                <a:gd name="connsiteX18825" fmla="*/ 447211 w 1842380"/>
                <a:gd name="connsiteY18825" fmla="*/ 1097677 h 1847704"/>
                <a:gd name="connsiteX18826" fmla="*/ 447211 w 1842380"/>
                <a:gd name="connsiteY18826" fmla="*/ 1163704 h 1847704"/>
                <a:gd name="connsiteX18827" fmla="*/ 447211 w 1842380"/>
                <a:gd name="connsiteY18827" fmla="*/ 1211095 h 1847704"/>
                <a:gd name="connsiteX18828" fmla="*/ 438159 w 1842380"/>
                <a:gd name="connsiteY18828" fmla="*/ 1188731 h 1847704"/>
                <a:gd name="connsiteX18829" fmla="*/ 438159 w 1842380"/>
                <a:gd name="connsiteY18829" fmla="*/ 1188731 h 1847704"/>
                <a:gd name="connsiteX18830" fmla="*/ 438159 w 1842380"/>
                <a:gd name="connsiteY18830" fmla="*/ 1172756 h 1847704"/>
                <a:gd name="connsiteX18831" fmla="*/ 439223 w 1842380"/>
                <a:gd name="connsiteY18831" fmla="*/ 1174886 h 1847704"/>
                <a:gd name="connsiteX18832" fmla="*/ 439223 w 1842380"/>
                <a:gd name="connsiteY18832" fmla="*/ 1174886 h 1847704"/>
                <a:gd name="connsiteX18833" fmla="*/ 440288 w 1842380"/>
                <a:gd name="connsiteY18833" fmla="*/ 1175951 h 1847704"/>
                <a:gd name="connsiteX18834" fmla="*/ 447211 w 1842380"/>
                <a:gd name="connsiteY18834" fmla="*/ 1163704 h 1847704"/>
                <a:gd name="connsiteX18835" fmla="*/ 447211 w 1842380"/>
                <a:gd name="connsiteY18835" fmla="*/ 1163704 h 1847704"/>
                <a:gd name="connsiteX18836" fmla="*/ 447211 w 1842380"/>
                <a:gd name="connsiteY18836" fmla="*/ 1348475 h 1847704"/>
                <a:gd name="connsiteX18837" fmla="*/ 447211 w 1842380"/>
                <a:gd name="connsiteY18837" fmla="*/ 1364449 h 1847704"/>
                <a:gd name="connsiteX18838" fmla="*/ 438691 w 1842380"/>
                <a:gd name="connsiteY18838" fmla="*/ 1372436 h 1847704"/>
                <a:gd name="connsiteX18839" fmla="*/ 438691 w 1842380"/>
                <a:gd name="connsiteY18839" fmla="*/ 1340487 h 1847704"/>
                <a:gd name="connsiteX18840" fmla="*/ 439756 w 1842380"/>
                <a:gd name="connsiteY18840" fmla="*/ 1339422 h 1847704"/>
                <a:gd name="connsiteX18841" fmla="*/ 447211 w 1842380"/>
                <a:gd name="connsiteY18841" fmla="*/ 1348475 h 1847704"/>
                <a:gd name="connsiteX18842" fmla="*/ 447211 w 1842380"/>
                <a:gd name="connsiteY18842" fmla="*/ 1348475 h 1847704"/>
                <a:gd name="connsiteX18843" fmla="*/ 447211 w 1842380"/>
                <a:gd name="connsiteY18843" fmla="*/ 1409177 h 1847704"/>
                <a:gd name="connsiteX18844" fmla="*/ 447211 w 1842380"/>
                <a:gd name="connsiteY18844" fmla="*/ 1452841 h 1847704"/>
                <a:gd name="connsiteX18845" fmla="*/ 438159 w 1842380"/>
                <a:gd name="connsiteY18845" fmla="*/ 1444853 h 1847704"/>
                <a:gd name="connsiteX18846" fmla="*/ 438159 w 1842380"/>
                <a:gd name="connsiteY18846" fmla="*/ 1413437 h 1847704"/>
                <a:gd name="connsiteX18847" fmla="*/ 447211 w 1842380"/>
                <a:gd name="connsiteY18847" fmla="*/ 1409177 h 1847704"/>
                <a:gd name="connsiteX18848" fmla="*/ 447211 w 1842380"/>
                <a:gd name="connsiteY18848" fmla="*/ 1409177 h 1847704"/>
                <a:gd name="connsiteX18849" fmla="*/ 447211 w 1842380"/>
                <a:gd name="connsiteY18849" fmla="*/ 1592883 h 1847704"/>
                <a:gd name="connsiteX18850" fmla="*/ 447211 w 1842380"/>
                <a:gd name="connsiteY18850" fmla="*/ 1608857 h 1847704"/>
                <a:gd name="connsiteX18851" fmla="*/ 446146 w 1842380"/>
                <a:gd name="connsiteY18851" fmla="*/ 1608857 h 1847704"/>
                <a:gd name="connsiteX18852" fmla="*/ 447211 w 1842380"/>
                <a:gd name="connsiteY18852" fmla="*/ 1612052 h 1847704"/>
                <a:gd name="connsiteX18853" fmla="*/ 447211 w 1842380"/>
                <a:gd name="connsiteY18853" fmla="*/ 1624299 h 1847704"/>
                <a:gd name="connsiteX18854" fmla="*/ 447211 w 1842380"/>
                <a:gd name="connsiteY18854" fmla="*/ 1685002 h 1847704"/>
                <a:gd name="connsiteX18855" fmla="*/ 447211 w 1842380"/>
                <a:gd name="connsiteY18855" fmla="*/ 1712158 h 1847704"/>
                <a:gd name="connsiteX18856" fmla="*/ 438159 w 1842380"/>
                <a:gd name="connsiteY18856" fmla="*/ 1703106 h 1847704"/>
                <a:gd name="connsiteX18857" fmla="*/ 438159 w 1842380"/>
                <a:gd name="connsiteY18857" fmla="*/ 1583831 h 1847704"/>
                <a:gd name="connsiteX18858" fmla="*/ 441353 w 1842380"/>
                <a:gd name="connsiteY18858" fmla="*/ 1590753 h 1847704"/>
                <a:gd name="connsiteX18859" fmla="*/ 447211 w 1842380"/>
                <a:gd name="connsiteY18859" fmla="*/ 1592883 h 1847704"/>
                <a:gd name="connsiteX18860" fmla="*/ 447211 w 1842380"/>
                <a:gd name="connsiteY18860" fmla="*/ 1592883 h 1847704"/>
                <a:gd name="connsiteX18861" fmla="*/ 438691 w 1842380"/>
                <a:gd name="connsiteY18861" fmla="*/ 1011947 h 1847704"/>
                <a:gd name="connsiteX18862" fmla="*/ 438691 w 1842380"/>
                <a:gd name="connsiteY18862" fmla="*/ 983726 h 1847704"/>
                <a:gd name="connsiteX18863" fmla="*/ 438691 w 1842380"/>
                <a:gd name="connsiteY18863" fmla="*/ 1011947 h 1847704"/>
                <a:gd name="connsiteX18864" fmla="*/ 438691 w 1842380"/>
                <a:gd name="connsiteY18864" fmla="*/ 1011947 h 1847704"/>
                <a:gd name="connsiteX18865" fmla="*/ 438691 w 1842380"/>
                <a:gd name="connsiteY18865" fmla="*/ 549222 h 1847704"/>
                <a:gd name="connsiteX18866" fmla="*/ 438691 w 1842380"/>
                <a:gd name="connsiteY18866" fmla="*/ 526858 h 1847704"/>
                <a:gd name="connsiteX18867" fmla="*/ 439756 w 1842380"/>
                <a:gd name="connsiteY18867" fmla="*/ 528988 h 1847704"/>
                <a:gd name="connsiteX18868" fmla="*/ 440821 w 1842380"/>
                <a:gd name="connsiteY18868" fmla="*/ 548157 h 1847704"/>
                <a:gd name="connsiteX18869" fmla="*/ 438691 w 1842380"/>
                <a:gd name="connsiteY18869" fmla="*/ 549222 h 1847704"/>
                <a:gd name="connsiteX18870" fmla="*/ 438691 w 1842380"/>
                <a:gd name="connsiteY18870" fmla="*/ 549222 h 1847704"/>
                <a:gd name="connsiteX18871" fmla="*/ 438691 w 1842380"/>
                <a:gd name="connsiteY18871" fmla="*/ 412908 h 1847704"/>
                <a:gd name="connsiteX18872" fmla="*/ 439756 w 1842380"/>
                <a:gd name="connsiteY18872" fmla="*/ 412908 h 1847704"/>
                <a:gd name="connsiteX18873" fmla="*/ 440821 w 1842380"/>
                <a:gd name="connsiteY18873" fmla="*/ 400661 h 1847704"/>
                <a:gd name="connsiteX18874" fmla="*/ 438691 w 1842380"/>
                <a:gd name="connsiteY18874" fmla="*/ 400661 h 1847704"/>
                <a:gd name="connsiteX18875" fmla="*/ 438691 w 1842380"/>
                <a:gd name="connsiteY18875" fmla="*/ 412908 h 1847704"/>
                <a:gd name="connsiteX18876" fmla="*/ 438691 w 1842380"/>
                <a:gd name="connsiteY18876" fmla="*/ 144005 h 1847704"/>
                <a:gd name="connsiteX18877" fmla="*/ 438691 w 1842380"/>
                <a:gd name="connsiteY18877" fmla="*/ 171162 h 1847704"/>
                <a:gd name="connsiteX18878" fmla="*/ 415262 w 1842380"/>
                <a:gd name="connsiteY18878" fmla="*/ 175422 h 1847704"/>
                <a:gd name="connsiteX18879" fmla="*/ 415262 w 1842380"/>
                <a:gd name="connsiteY18879" fmla="*/ 157317 h 1847704"/>
                <a:gd name="connsiteX18880" fmla="*/ 428574 w 1842380"/>
                <a:gd name="connsiteY18880" fmla="*/ 154122 h 1847704"/>
                <a:gd name="connsiteX18881" fmla="*/ 436561 w 1842380"/>
                <a:gd name="connsiteY18881" fmla="*/ 146135 h 1847704"/>
                <a:gd name="connsiteX18882" fmla="*/ 438691 w 1842380"/>
                <a:gd name="connsiteY18882" fmla="*/ 144005 h 1847704"/>
                <a:gd name="connsiteX18883" fmla="*/ 438691 w 1842380"/>
                <a:gd name="connsiteY18883" fmla="*/ 144005 h 1847704"/>
                <a:gd name="connsiteX18884" fmla="*/ 438691 w 1842380"/>
                <a:gd name="connsiteY18884" fmla="*/ 220682 h 1847704"/>
                <a:gd name="connsiteX18885" fmla="*/ 438691 w 1842380"/>
                <a:gd name="connsiteY18885" fmla="*/ 240917 h 1847704"/>
                <a:gd name="connsiteX18886" fmla="*/ 415262 w 1842380"/>
                <a:gd name="connsiteY18886" fmla="*/ 229735 h 1847704"/>
                <a:gd name="connsiteX18887" fmla="*/ 415262 w 1842380"/>
                <a:gd name="connsiteY18887" fmla="*/ 209500 h 1847704"/>
                <a:gd name="connsiteX18888" fmla="*/ 438691 w 1842380"/>
                <a:gd name="connsiteY18888" fmla="*/ 220682 h 1847704"/>
                <a:gd name="connsiteX18889" fmla="*/ 438691 w 1842380"/>
                <a:gd name="connsiteY18889" fmla="*/ 220682 h 1847704"/>
                <a:gd name="connsiteX18890" fmla="*/ 438691 w 1842380"/>
                <a:gd name="connsiteY18890" fmla="*/ 248371 h 1847704"/>
                <a:gd name="connsiteX18891" fmla="*/ 438691 w 1842380"/>
                <a:gd name="connsiteY18891" fmla="*/ 268606 h 1847704"/>
                <a:gd name="connsiteX18892" fmla="*/ 415262 w 1842380"/>
                <a:gd name="connsiteY18892" fmla="*/ 283515 h 1847704"/>
                <a:gd name="connsiteX18893" fmla="*/ 415262 w 1842380"/>
                <a:gd name="connsiteY18893" fmla="*/ 265411 h 1847704"/>
                <a:gd name="connsiteX18894" fmla="*/ 438691 w 1842380"/>
                <a:gd name="connsiteY18894" fmla="*/ 248371 h 1847704"/>
                <a:gd name="connsiteX18895" fmla="*/ 438691 w 1842380"/>
                <a:gd name="connsiteY18895" fmla="*/ 248371 h 1847704"/>
                <a:gd name="connsiteX18896" fmla="*/ 438691 w 1842380"/>
                <a:gd name="connsiteY18896" fmla="*/ 342088 h 1847704"/>
                <a:gd name="connsiteX18897" fmla="*/ 438691 w 1842380"/>
                <a:gd name="connsiteY18897" fmla="*/ 382556 h 1847704"/>
                <a:gd name="connsiteX18898" fmla="*/ 428574 w 1842380"/>
                <a:gd name="connsiteY18898" fmla="*/ 379361 h 1847704"/>
                <a:gd name="connsiteX18899" fmla="*/ 429639 w 1842380"/>
                <a:gd name="connsiteY18899" fmla="*/ 369244 h 1847704"/>
                <a:gd name="connsiteX18900" fmla="*/ 426444 w 1842380"/>
                <a:gd name="connsiteY18900" fmla="*/ 369244 h 1847704"/>
                <a:gd name="connsiteX18901" fmla="*/ 415262 w 1842380"/>
                <a:gd name="connsiteY18901" fmla="*/ 369244 h 1847704"/>
                <a:gd name="connsiteX18902" fmla="*/ 415262 w 1842380"/>
                <a:gd name="connsiteY18902" fmla="*/ 345815 h 1847704"/>
                <a:gd name="connsiteX18903" fmla="*/ 416327 w 1842380"/>
                <a:gd name="connsiteY18903" fmla="*/ 344750 h 1847704"/>
                <a:gd name="connsiteX18904" fmla="*/ 438691 w 1842380"/>
                <a:gd name="connsiteY18904" fmla="*/ 342088 h 1847704"/>
                <a:gd name="connsiteX18905" fmla="*/ 438691 w 1842380"/>
                <a:gd name="connsiteY18905" fmla="*/ 342088 h 1847704"/>
                <a:gd name="connsiteX18906" fmla="*/ 438691 w 1842380"/>
                <a:gd name="connsiteY18906" fmla="*/ 400661 h 1847704"/>
                <a:gd name="connsiteX18907" fmla="*/ 438691 w 1842380"/>
                <a:gd name="connsiteY18907" fmla="*/ 412908 h 1847704"/>
                <a:gd name="connsiteX18908" fmla="*/ 428574 w 1842380"/>
                <a:gd name="connsiteY18908" fmla="*/ 416102 h 1847704"/>
                <a:gd name="connsiteX18909" fmla="*/ 425379 w 1842380"/>
                <a:gd name="connsiteY18909" fmla="*/ 417167 h 1847704"/>
                <a:gd name="connsiteX18910" fmla="*/ 425379 w 1842380"/>
                <a:gd name="connsiteY18910" fmla="*/ 423025 h 1847704"/>
                <a:gd name="connsiteX18911" fmla="*/ 424314 w 1842380"/>
                <a:gd name="connsiteY18911" fmla="*/ 432077 h 1847704"/>
                <a:gd name="connsiteX18912" fmla="*/ 415262 w 1842380"/>
                <a:gd name="connsiteY18912" fmla="*/ 435272 h 1847704"/>
                <a:gd name="connsiteX18913" fmla="*/ 415262 w 1842380"/>
                <a:gd name="connsiteY18913" fmla="*/ 388946 h 1847704"/>
                <a:gd name="connsiteX18914" fmla="*/ 422184 w 1842380"/>
                <a:gd name="connsiteY18914" fmla="*/ 391076 h 1847704"/>
                <a:gd name="connsiteX18915" fmla="*/ 428041 w 1842380"/>
                <a:gd name="connsiteY18915" fmla="*/ 400128 h 1847704"/>
                <a:gd name="connsiteX18916" fmla="*/ 438691 w 1842380"/>
                <a:gd name="connsiteY18916" fmla="*/ 400661 h 1847704"/>
                <a:gd name="connsiteX18917" fmla="*/ 438691 w 1842380"/>
                <a:gd name="connsiteY18917" fmla="*/ 400661 h 1847704"/>
                <a:gd name="connsiteX18918" fmla="*/ 438691 w 1842380"/>
                <a:gd name="connsiteY18918" fmla="*/ 421960 h 1847704"/>
                <a:gd name="connsiteX18919" fmla="*/ 415262 w 1842380"/>
                <a:gd name="connsiteY18919" fmla="*/ 451246 h 1847704"/>
                <a:gd name="connsiteX18920" fmla="*/ 415262 w 1842380"/>
                <a:gd name="connsiteY18920" fmla="*/ 480533 h 1847704"/>
                <a:gd name="connsiteX18921" fmla="*/ 428574 w 1842380"/>
                <a:gd name="connsiteY18921" fmla="*/ 464558 h 1847704"/>
                <a:gd name="connsiteX18922" fmla="*/ 434431 w 1842380"/>
                <a:gd name="connsiteY18922" fmla="*/ 462428 h 1847704"/>
                <a:gd name="connsiteX18923" fmla="*/ 434431 w 1842380"/>
                <a:gd name="connsiteY18923" fmla="*/ 478403 h 1847704"/>
                <a:gd name="connsiteX18924" fmla="*/ 438691 w 1842380"/>
                <a:gd name="connsiteY18924" fmla="*/ 482662 h 1847704"/>
                <a:gd name="connsiteX18925" fmla="*/ 438691 w 1842380"/>
                <a:gd name="connsiteY18925" fmla="*/ 421960 h 1847704"/>
                <a:gd name="connsiteX18926" fmla="*/ 438691 w 1842380"/>
                <a:gd name="connsiteY18926" fmla="*/ 421960 h 1847704"/>
                <a:gd name="connsiteX18927" fmla="*/ 438691 w 1842380"/>
                <a:gd name="connsiteY18927" fmla="*/ 526858 h 1847704"/>
                <a:gd name="connsiteX18928" fmla="*/ 438691 w 1842380"/>
                <a:gd name="connsiteY18928" fmla="*/ 549222 h 1847704"/>
                <a:gd name="connsiteX18929" fmla="*/ 425379 w 1842380"/>
                <a:gd name="connsiteY18929" fmla="*/ 541235 h 1847704"/>
                <a:gd name="connsiteX18930" fmla="*/ 415262 w 1842380"/>
                <a:gd name="connsiteY18930" fmla="*/ 532183 h 1847704"/>
                <a:gd name="connsiteX18931" fmla="*/ 415262 w 1842380"/>
                <a:gd name="connsiteY18931" fmla="*/ 508754 h 1847704"/>
                <a:gd name="connsiteX18932" fmla="*/ 438691 w 1842380"/>
                <a:gd name="connsiteY18932" fmla="*/ 526858 h 1847704"/>
                <a:gd name="connsiteX18933" fmla="*/ 438691 w 1842380"/>
                <a:gd name="connsiteY18933" fmla="*/ 526858 h 1847704"/>
                <a:gd name="connsiteX18934" fmla="*/ 438691 w 1842380"/>
                <a:gd name="connsiteY18934" fmla="*/ 678615 h 1847704"/>
                <a:gd name="connsiteX18935" fmla="*/ 438691 w 1842380"/>
                <a:gd name="connsiteY18935" fmla="*/ 696719 h 1847704"/>
                <a:gd name="connsiteX18936" fmla="*/ 428574 w 1842380"/>
                <a:gd name="connsiteY18936" fmla="*/ 718019 h 1847704"/>
                <a:gd name="connsiteX18937" fmla="*/ 428574 w 1842380"/>
                <a:gd name="connsiteY18937" fmla="*/ 718019 h 1847704"/>
                <a:gd name="connsiteX18938" fmla="*/ 428574 w 1842380"/>
                <a:gd name="connsiteY18938" fmla="*/ 720148 h 1847704"/>
                <a:gd name="connsiteX18939" fmla="*/ 438691 w 1842380"/>
                <a:gd name="connsiteY18939" fmla="*/ 716954 h 1847704"/>
                <a:gd name="connsiteX18940" fmla="*/ 438691 w 1842380"/>
                <a:gd name="connsiteY18940" fmla="*/ 728136 h 1847704"/>
                <a:gd name="connsiteX18941" fmla="*/ 415262 w 1842380"/>
                <a:gd name="connsiteY18941" fmla="*/ 748370 h 1847704"/>
                <a:gd name="connsiteX18942" fmla="*/ 415262 w 1842380"/>
                <a:gd name="connsiteY18942" fmla="*/ 729201 h 1847704"/>
                <a:gd name="connsiteX18943" fmla="*/ 417392 w 1842380"/>
                <a:gd name="connsiteY18943" fmla="*/ 727071 h 1847704"/>
                <a:gd name="connsiteX18944" fmla="*/ 418457 w 1842380"/>
                <a:gd name="connsiteY18944" fmla="*/ 720148 h 1847704"/>
                <a:gd name="connsiteX18945" fmla="*/ 437626 w 1842380"/>
                <a:gd name="connsiteY18945" fmla="*/ 682875 h 1847704"/>
                <a:gd name="connsiteX18946" fmla="*/ 438691 w 1842380"/>
                <a:gd name="connsiteY18946" fmla="*/ 678615 h 1847704"/>
                <a:gd name="connsiteX18947" fmla="*/ 438691 w 1842380"/>
                <a:gd name="connsiteY18947" fmla="*/ 678615 h 1847704"/>
                <a:gd name="connsiteX18948" fmla="*/ 438691 w 1842380"/>
                <a:gd name="connsiteY18948" fmla="*/ 757422 h 1847704"/>
                <a:gd name="connsiteX18949" fmla="*/ 438691 w 1842380"/>
                <a:gd name="connsiteY18949" fmla="*/ 768604 h 1847704"/>
                <a:gd name="connsiteX18950" fmla="*/ 415262 w 1842380"/>
                <a:gd name="connsiteY18950" fmla="*/ 774461 h 1847704"/>
                <a:gd name="connsiteX18951" fmla="*/ 415262 w 1842380"/>
                <a:gd name="connsiteY18951" fmla="*/ 762214 h 1847704"/>
                <a:gd name="connsiteX18952" fmla="*/ 438691 w 1842380"/>
                <a:gd name="connsiteY18952" fmla="*/ 757422 h 1847704"/>
                <a:gd name="connsiteX18953" fmla="*/ 438691 w 1842380"/>
                <a:gd name="connsiteY18953" fmla="*/ 757422 h 1847704"/>
                <a:gd name="connsiteX18954" fmla="*/ 438691 w 1842380"/>
                <a:gd name="connsiteY18954" fmla="*/ 795761 h 1847704"/>
                <a:gd name="connsiteX18955" fmla="*/ 438691 w 1842380"/>
                <a:gd name="connsiteY18955" fmla="*/ 808008 h 1847704"/>
                <a:gd name="connsiteX18956" fmla="*/ 415262 w 1842380"/>
                <a:gd name="connsiteY18956" fmla="*/ 813865 h 1847704"/>
                <a:gd name="connsiteX18957" fmla="*/ 415262 w 1842380"/>
                <a:gd name="connsiteY18957" fmla="*/ 802683 h 1847704"/>
                <a:gd name="connsiteX18958" fmla="*/ 438691 w 1842380"/>
                <a:gd name="connsiteY18958" fmla="*/ 795761 h 1847704"/>
                <a:gd name="connsiteX18959" fmla="*/ 438691 w 1842380"/>
                <a:gd name="connsiteY18959" fmla="*/ 795761 h 1847704"/>
                <a:gd name="connsiteX18960" fmla="*/ 438691 w 1842380"/>
                <a:gd name="connsiteY18960" fmla="*/ 827177 h 1847704"/>
                <a:gd name="connsiteX18961" fmla="*/ 438691 w 1842380"/>
                <a:gd name="connsiteY18961" fmla="*/ 877762 h 1847704"/>
                <a:gd name="connsiteX18962" fmla="*/ 435496 w 1842380"/>
                <a:gd name="connsiteY18962" fmla="*/ 883620 h 1847704"/>
                <a:gd name="connsiteX18963" fmla="*/ 437626 w 1842380"/>
                <a:gd name="connsiteY18963" fmla="*/ 905984 h 1847704"/>
                <a:gd name="connsiteX18964" fmla="*/ 438691 w 1842380"/>
                <a:gd name="connsiteY18964" fmla="*/ 905984 h 1847704"/>
                <a:gd name="connsiteX18965" fmla="*/ 438691 w 1842380"/>
                <a:gd name="connsiteY18965" fmla="*/ 912906 h 1847704"/>
                <a:gd name="connsiteX18966" fmla="*/ 436561 w 1842380"/>
                <a:gd name="connsiteY18966" fmla="*/ 912906 h 1847704"/>
                <a:gd name="connsiteX18967" fmla="*/ 432301 w 1842380"/>
                <a:gd name="connsiteY18967" fmla="*/ 926218 h 1847704"/>
                <a:gd name="connsiteX18968" fmla="*/ 436561 w 1842380"/>
                <a:gd name="connsiteY18968" fmla="*/ 955504 h 1847704"/>
                <a:gd name="connsiteX18969" fmla="*/ 438691 w 1842380"/>
                <a:gd name="connsiteY18969" fmla="*/ 955504 h 1847704"/>
                <a:gd name="connsiteX18970" fmla="*/ 438691 w 1842380"/>
                <a:gd name="connsiteY18970" fmla="*/ 962427 h 1847704"/>
                <a:gd name="connsiteX18971" fmla="*/ 436561 w 1842380"/>
                <a:gd name="connsiteY18971" fmla="*/ 962427 h 1847704"/>
                <a:gd name="connsiteX18972" fmla="*/ 433366 w 1842380"/>
                <a:gd name="connsiteY18972" fmla="*/ 969349 h 1847704"/>
                <a:gd name="connsiteX18973" fmla="*/ 439223 w 1842380"/>
                <a:gd name="connsiteY18973" fmla="*/ 984258 h 1847704"/>
                <a:gd name="connsiteX18974" fmla="*/ 439223 w 1842380"/>
                <a:gd name="connsiteY18974" fmla="*/ 1012480 h 1847704"/>
                <a:gd name="connsiteX18975" fmla="*/ 439223 w 1842380"/>
                <a:gd name="connsiteY18975" fmla="*/ 1012480 h 1847704"/>
                <a:gd name="connsiteX18976" fmla="*/ 439223 w 1842380"/>
                <a:gd name="connsiteY18976" fmla="*/ 1012480 h 1847704"/>
                <a:gd name="connsiteX18977" fmla="*/ 439223 w 1842380"/>
                <a:gd name="connsiteY18977" fmla="*/ 1041766 h 1847704"/>
                <a:gd name="connsiteX18978" fmla="*/ 433366 w 1842380"/>
                <a:gd name="connsiteY18978" fmla="*/ 1022597 h 1847704"/>
                <a:gd name="connsiteX18979" fmla="*/ 415262 w 1842380"/>
                <a:gd name="connsiteY18979" fmla="*/ 1038571 h 1847704"/>
                <a:gd name="connsiteX18980" fmla="*/ 415262 w 1842380"/>
                <a:gd name="connsiteY18980" fmla="*/ 1023662 h 1847704"/>
                <a:gd name="connsiteX18981" fmla="*/ 428574 w 1842380"/>
                <a:gd name="connsiteY18981" fmla="*/ 1009285 h 1847704"/>
                <a:gd name="connsiteX18982" fmla="*/ 427509 w 1842380"/>
                <a:gd name="connsiteY18982" fmla="*/ 978934 h 1847704"/>
                <a:gd name="connsiteX18983" fmla="*/ 415262 w 1842380"/>
                <a:gd name="connsiteY18983" fmla="*/ 989051 h 1847704"/>
                <a:gd name="connsiteX18984" fmla="*/ 415262 w 1842380"/>
                <a:gd name="connsiteY18984" fmla="*/ 975739 h 1847704"/>
                <a:gd name="connsiteX18985" fmla="*/ 424314 w 1842380"/>
                <a:gd name="connsiteY18985" fmla="*/ 966687 h 1847704"/>
                <a:gd name="connsiteX18986" fmla="*/ 425379 w 1842380"/>
                <a:gd name="connsiteY18986" fmla="*/ 936335 h 1847704"/>
                <a:gd name="connsiteX18987" fmla="*/ 415262 w 1842380"/>
                <a:gd name="connsiteY18987" fmla="*/ 943257 h 1847704"/>
                <a:gd name="connsiteX18988" fmla="*/ 415262 w 1842380"/>
                <a:gd name="connsiteY18988" fmla="*/ 929945 h 1847704"/>
                <a:gd name="connsiteX18989" fmla="*/ 424314 w 1842380"/>
                <a:gd name="connsiteY18989" fmla="*/ 923023 h 1847704"/>
                <a:gd name="connsiteX18990" fmla="*/ 427509 w 1842380"/>
                <a:gd name="connsiteY18990" fmla="*/ 892672 h 1847704"/>
                <a:gd name="connsiteX18991" fmla="*/ 415262 w 1842380"/>
                <a:gd name="connsiteY18991" fmla="*/ 900659 h 1847704"/>
                <a:gd name="connsiteX18992" fmla="*/ 415262 w 1842380"/>
                <a:gd name="connsiteY18992" fmla="*/ 887347 h 1847704"/>
                <a:gd name="connsiteX18993" fmla="*/ 426444 w 1842380"/>
                <a:gd name="connsiteY18993" fmla="*/ 879360 h 1847704"/>
                <a:gd name="connsiteX18994" fmla="*/ 433366 w 1842380"/>
                <a:gd name="connsiteY18994" fmla="*/ 850073 h 1847704"/>
                <a:gd name="connsiteX18995" fmla="*/ 415262 w 1842380"/>
                <a:gd name="connsiteY18995" fmla="*/ 858061 h 1847704"/>
                <a:gd name="connsiteX18996" fmla="*/ 415262 w 1842380"/>
                <a:gd name="connsiteY18996" fmla="*/ 845814 h 1847704"/>
                <a:gd name="connsiteX18997" fmla="*/ 433366 w 1842380"/>
                <a:gd name="connsiteY18997" fmla="*/ 836761 h 1847704"/>
                <a:gd name="connsiteX18998" fmla="*/ 438691 w 1842380"/>
                <a:gd name="connsiteY18998" fmla="*/ 827177 h 1847704"/>
                <a:gd name="connsiteX18999" fmla="*/ 438691 w 1842380"/>
                <a:gd name="connsiteY18999" fmla="*/ 827177 h 1847704"/>
                <a:gd name="connsiteX19000" fmla="*/ 438691 w 1842380"/>
                <a:gd name="connsiteY19000" fmla="*/ 1046559 h 1847704"/>
                <a:gd name="connsiteX19001" fmla="*/ 438691 w 1842380"/>
                <a:gd name="connsiteY19001" fmla="*/ 1068923 h 1847704"/>
                <a:gd name="connsiteX19002" fmla="*/ 415262 w 1842380"/>
                <a:gd name="connsiteY19002" fmla="*/ 1095014 h 1847704"/>
                <a:gd name="connsiteX19003" fmla="*/ 415262 w 1842380"/>
                <a:gd name="connsiteY19003" fmla="*/ 1076910 h 1847704"/>
                <a:gd name="connsiteX19004" fmla="*/ 437626 w 1842380"/>
                <a:gd name="connsiteY19004" fmla="*/ 1050818 h 1847704"/>
                <a:gd name="connsiteX19005" fmla="*/ 438691 w 1842380"/>
                <a:gd name="connsiteY19005" fmla="*/ 1046559 h 1847704"/>
                <a:gd name="connsiteX19006" fmla="*/ 438691 w 1842380"/>
                <a:gd name="connsiteY19006" fmla="*/ 1046559 h 1847704"/>
                <a:gd name="connsiteX19007" fmla="*/ 438691 w 1842380"/>
                <a:gd name="connsiteY19007" fmla="*/ 1109924 h 1847704"/>
                <a:gd name="connsiteX19008" fmla="*/ 438691 w 1842380"/>
                <a:gd name="connsiteY19008" fmla="*/ 1126963 h 1847704"/>
                <a:gd name="connsiteX19009" fmla="*/ 438691 w 1842380"/>
                <a:gd name="connsiteY19009" fmla="*/ 1173289 h 1847704"/>
                <a:gd name="connsiteX19010" fmla="*/ 438691 w 1842380"/>
                <a:gd name="connsiteY19010" fmla="*/ 1189263 h 1847704"/>
                <a:gd name="connsiteX19011" fmla="*/ 435496 w 1842380"/>
                <a:gd name="connsiteY19011" fmla="*/ 1185003 h 1847704"/>
                <a:gd name="connsiteX19012" fmla="*/ 418457 w 1842380"/>
                <a:gd name="connsiteY19012" fmla="*/ 1146665 h 1847704"/>
                <a:gd name="connsiteX19013" fmla="*/ 415262 w 1842380"/>
                <a:gd name="connsiteY19013" fmla="*/ 1140807 h 1847704"/>
                <a:gd name="connsiteX19014" fmla="*/ 415262 w 1842380"/>
                <a:gd name="connsiteY19014" fmla="*/ 1140807 h 1847704"/>
                <a:gd name="connsiteX19015" fmla="*/ 415262 w 1842380"/>
                <a:gd name="connsiteY19015" fmla="*/ 1120573 h 1847704"/>
                <a:gd name="connsiteX19016" fmla="*/ 421119 w 1842380"/>
                <a:gd name="connsiteY19016" fmla="*/ 1132820 h 1847704"/>
                <a:gd name="connsiteX19017" fmla="*/ 421119 w 1842380"/>
                <a:gd name="connsiteY19017" fmla="*/ 1131755 h 1847704"/>
                <a:gd name="connsiteX19018" fmla="*/ 422184 w 1842380"/>
                <a:gd name="connsiteY19018" fmla="*/ 1132820 h 1847704"/>
                <a:gd name="connsiteX19019" fmla="*/ 438691 w 1842380"/>
                <a:gd name="connsiteY19019" fmla="*/ 1109924 h 1847704"/>
                <a:gd name="connsiteX19020" fmla="*/ 438691 w 1842380"/>
                <a:gd name="connsiteY19020" fmla="*/ 1109924 h 1847704"/>
                <a:gd name="connsiteX19021" fmla="*/ 438691 w 1842380"/>
                <a:gd name="connsiteY19021" fmla="*/ 1340487 h 1847704"/>
                <a:gd name="connsiteX19022" fmla="*/ 438691 w 1842380"/>
                <a:gd name="connsiteY19022" fmla="*/ 1371904 h 1847704"/>
                <a:gd name="connsiteX19023" fmla="*/ 415262 w 1842380"/>
                <a:gd name="connsiteY19023" fmla="*/ 1390008 h 1847704"/>
                <a:gd name="connsiteX19024" fmla="*/ 415262 w 1842380"/>
                <a:gd name="connsiteY19024" fmla="*/ 1359657 h 1847704"/>
                <a:gd name="connsiteX19025" fmla="*/ 438691 w 1842380"/>
                <a:gd name="connsiteY19025" fmla="*/ 1340487 h 1847704"/>
                <a:gd name="connsiteX19026" fmla="*/ 438691 w 1842380"/>
                <a:gd name="connsiteY19026" fmla="*/ 1340487 h 1847704"/>
                <a:gd name="connsiteX19027" fmla="*/ 438691 w 1842380"/>
                <a:gd name="connsiteY19027" fmla="*/ 1413970 h 1847704"/>
                <a:gd name="connsiteX19028" fmla="*/ 438691 w 1842380"/>
                <a:gd name="connsiteY19028" fmla="*/ 1445386 h 1847704"/>
                <a:gd name="connsiteX19029" fmla="*/ 435496 w 1842380"/>
                <a:gd name="connsiteY19029" fmla="*/ 1442191 h 1847704"/>
                <a:gd name="connsiteX19030" fmla="*/ 416327 w 1842380"/>
                <a:gd name="connsiteY19030" fmla="*/ 1451243 h 1847704"/>
                <a:gd name="connsiteX19031" fmla="*/ 415262 w 1842380"/>
                <a:gd name="connsiteY19031" fmla="*/ 1451243 h 1847704"/>
                <a:gd name="connsiteX19032" fmla="*/ 415262 w 1842380"/>
                <a:gd name="connsiteY19032" fmla="*/ 1425152 h 1847704"/>
                <a:gd name="connsiteX19033" fmla="*/ 438691 w 1842380"/>
                <a:gd name="connsiteY19033" fmla="*/ 1413970 h 1847704"/>
                <a:gd name="connsiteX19034" fmla="*/ 438691 w 1842380"/>
                <a:gd name="connsiteY19034" fmla="*/ 1413970 h 1847704"/>
                <a:gd name="connsiteX19035" fmla="*/ 438691 w 1842380"/>
                <a:gd name="connsiteY19035" fmla="*/ 1583831 h 1847704"/>
                <a:gd name="connsiteX19036" fmla="*/ 438691 w 1842380"/>
                <a:gd name="connsiteY19036" fmla="*/ 1703106 h 1847704"/>
                <a:gd name="connsiteX19037" fmla="*/ 434431 w 1842380"/>
                <a:gd name="connsiteY19037" fmla="*/ 1698846 h 1847704"/>
                <a:gd name="connsiteX19038" fmla="*/ 425379 w 1842380"/>
                <a:gd name="connsiteY19038" fmla="*/ 1695651 h 1847704"/>
                <a:gd name="connsiteX19039" fmla="*/ 415262 w 1842380"/>
                <a:gd name="connsiteY19039" fmla="*/ 1691392 h 1847704"/>
                <a:gd name="connsiteX19040" fmla="*/ 415262 w 1842380"/>
                <a:gd name="connsiteY19040" fmla="*/ 1673287 h 1847704"/>
                <a:gd name="connsiteX19041" fmla="*/ 424314 w 1842380"/>
                <a:gd name="connsiteY19041" fmla="*/ 1677547 h 1847704"/>
                <a:gd name="connsiteX19042" fmla="*/ 424314 w 1842380"/>
                <a:gd name="connsiteY19042" fmla="*/ 1677547 h 1847704"/>
                <a:gd name="connsiteX19043" fmla="*/ 426444 w 1842380"/>
                <a:gd name="connsiteY19043" fmla="*/ 1678612 h 1847704"/>
                <a:gd name="connsiteX19044" fmla="*/ 426444 w 1842380"/>
                <a:gd name="connsiteY19044" fmla="*/ 1597675 h 1847704"/>
                <a:gd name="connsiteX19045" fmla="*/ 415262 w 1842380"/>
                <a:gd name="connsiteY19045" fmla="*/ 1581701 h 1847704"/>
                <a:gd name="connsiteX19046" fmla="*/ 415262 w 1842380"/>
                <a:gd name="connsiteY19046" fmla="*/ 1561467 h 1847704"/>
                <a:gd name="connsiteX19047" fmla="*/ 438691 w 1842380"/>
                <a:gd name="connsiteY19047" fmla="*/ 1583831 h 1847704"/>
                <a:gd name="connsiteX19048" fmla="*/ 438691 w 1842380"/>
                <a:gd name="connsiteY19048" fmla="*/ 1583831 h 1847704"/>
                <a:gd name="connsiteX19049" fmla="*/ 414729 w 1842380"/>
                <a:gd name="connsiteY19049" fmla="*/ 1319188 h 1847704"/>
                <a:gd name="connsiteX19050" fmla="*/ 414729 w 1842380"/>
                <a:gd name="connsiteY19050" fmla="*/ 1308006 h 1847704"/>
                <a:gd name="connsiteX19051" fmla="*/ 420587 w 1842380"/>
                <a:gd name="connsiteY19051" fmla="*/ 1314928 h 1847704"/>
                <a:gd name="connsiteX19052" fmla="*/ 414729 w 1842380"/>
                <a:gd name="connsiteY19052" fmla="*/ 1319188 h 1847704"/>
                <a:gd name="connsiteX19053" fmla="*/ 414729 w 1842380"/>
                <a:gd name="connsiteY19053" fmla="*/ 157317 h 1847704"/>
                <a:gd name="connsiteX19054" fmla="*/ 414729 w 1842380"/>
                <a:gd name="connsiteY19054" fmla="*/ 175422 h 1847704"/>
                <a:gd name="connsiteX19055" fmla="*/ 405677 w 1842380"/>
                <a:gd name="connsiteY19055" fmla="*/ 181279 h 1847704"/>
                <a:gd name="connsiteX19056" fmla="*/ 405677 w 1842380"/>
                <a:gd name="connsiteY19056" fmla="*/ 162110 h 1847704"/>
                <a:gd name="connsiteX19057" fmla="*/ 414729 w 1842380"/>
                <a:gd name="connsiteY19057" fmla="*/ 157317 h 1847704"/>
                <a:gd name="connsiteX19058" fmla="*/ 414729 w 1842380"/>
                <a:gd name="connsiteY19058" fmla="*/ 157317 h 1847704"/>
                <a:gd name="connsiteX19059" fmla="*/ 414729 w 1842380"/>
                <a:gd name="connsiteY19059" fmla="*/ 208968 h 1847704"/>
                <a:gd name="connsiteX19060" fmla="*/ 414729 w 1842380"/>
                <a:gd name="connsiteY19060" fmla="*/ 229202 h 1847704"/>
                <a:gd name="connsiteX19061" fmla="*/ 405677 w 1842380"/>
                <a:gd name="connsiteY19061" fmla="*/ 224942 h 1847704"/>
                <a:gd name="connsiteX19062" fmla="*/ 405677 w 1842380"/>
                <a:gd name="connsiteY19062" fmla="*/ 205773 h 1847704"/>
                <a:gd name="connsiteX19063" fmla="*/ 414729 w 1842380"/>
                <a:gd name="connsiteY19063" fmla="*/ 208968 h 1847704"/>
                <a:gd name="connsiteX19064" fmla="*/ 414729 w 1842380"/>
                <a:gd name="connsiteY19064" fmla="*/ 208968 h 1847704"/>
                <a:gd name="connsiteX19065" fmla="*/ 414729 w 1842380"/>
                <a:gd name="connsiteY19065" fmla="*/ 265411 h 1847704"/>
                <a:gd name="connsiteX19066" fmla="*/ 414729 w 1842380"/>
                <a:gd name="connsiteY19066" fmla="*/ 283515 h 1847704"/>
                <a:gd name="connsiteX19067" fmla="*/ 405677 w 1842380"/>
                <a:gd name="connsiteY19067" fmla="*/ 285645 h 1847704"/>
                <a:gd name="connsiteX19068" fmla="*/ 405677 w 1842380"/>
                <a:gd name="connsiteY19068" fmla="*/ 268606 h 1847704"/>
                <a:gd name="connsiteX19069" fmla="*/ 414729 w 1842380"/>
                <a:gd name="connsiteY19069" fmla="*/ 265411 h 1847704"/>
                <a:gd name="connsiteX19070" fmla="*/ 414729 w 1842380"/>
                <a:gd name="connsiteY19070" fmla="*/ 265411 h 1847704"/>
                <a:gd name="connsiteX19071" fmla="*/ 414729 w 1842380"/>
                <a:gd name="connsiteY19071" fmla="*/ 345283 h 1847704"/>
                <a:gd name="connsiteX19072" fmla="*/ 414729 w 1842380"/>
                <a:gd name="connsiteY19072" fmla="*/ 368712 h 1847704"/>
                <a:gd name="connsiteX19073" fmla="*/ 406742 w 1842380"/>
                <a:gd name="connsiteY19073" fmla="*/ 360725 h 1847704"/>
                <a:gd name="connsiteX19074" fmla="*/ 414729 w 1842380"/>
                <a:gd name="connsiteY19074" fmla="*/ 345283 h 1847704"/>
                <a:gd name="connsiteX19075" fmla="*/ 414729 w 1842380"/>
                <a:gd name="connsiteY19075" fmla="*/ 345283 h 1847704"/>
                <a:gd name="connsiteX19076" fmla="*/ 414729 w 1842380"/>
                <a:gd name="connsiteY19076" fmla="*/ 389478 h 1847704"/>
                <a:gd name="connsiteX19077" fmla="*/ 414729 w 1842380"/>
                <a:gd name="connsiteY19077" fmla="*/ 435272 h 1847704"/>
                <a:gd name="connsiteX19078" fmla="*/ 411535 w 1842380"/>
                <a:gd name="connsiteY19078" fmla="*/ 432077 h 1847704"/>
                <a:gd name="connsiteX19079" fmla="*/ 405677 w 1842380"/>
                <a:gd name="connsiteY19079" fmla="*/ 425155 h 1847704"/>
                <a:gd name="connsiteX19080" fmla="*/ 405677 w 1842380"/>
                <a:gd name="connsiteY19080" fmla="*/ 409180 h 1847704"/>
                <a:gd name="connsiteX19081" fmla="*/ 411535 w 1842380"/>
                <a:gd name="connsiteY19081" fmla="*/ 409180 h 1847704"/>
                <a:gd name="connsiteX19082" fmla="*/ 412599 w 1842380"/>
                <a:gd name="connsiteY19082" fmla="*/ 401193 h 1847704"/>
                <a:gd name="connsiteX19083" fmla="*/ 405677 w 1842380"/>
                <a:gd name="connsiteY19083" fmla="*/ 400128 h 1847704"/>
                <a:gd name="connsiteX19084" fmla="*/ 405677 w 1842380"/>
                <a:gd name="connsiteY19084" fmla="*/ 384154 h 1847704"/>
                <a:gd name="connsiteX19085" fmla="*/ 412599 w 1842380"/>
                <a:gd name="connsiteY19085" fmla="*/ 388414 h 1847704"/>
                <a:gd name="connsiteX19086" fmla="*/ 414729 w 1842380"/>
                <a:gd name="connsiteY19086" fmla="*/ 389478 h 1847704"/>
                <a:gd name="connsiteX19087" fmla="*/ 414729 w 1842380"/>
                <a:gd name="connsiteY19087" fmla="*/ 389478 h 1847704"/>
                <a:gd name="connsiteX19088" fmla="*/ 414729 w 1842380"/>
                <a:gd name="connsiteY19088" fmla="*/ 451246 h 1847704"/>
                <a:gd name="connsiteX19089" fmla="*/ 414729 w 1842380"/>
                <a:gd name="connsiteY19089" fmla="*/ 480533 h 1847704"/>
                <a:gd name="connsiteX19090" fmla="*/ 405677 w 1842380"/>
                <a:gd name="connsiteY19090" fmla="*/ 493845 h 1847704"/>
                <a:gd name="connsiteX19091" fmla="*/ 405677 w 1842380"/>
                <a:gd name="connsiteY19091" fmla="*/ 461363 h 1847704"/>
                <a:gd name="connsiteX19092" fmla="*/ 414729 w 1842380"/>
                <a:gd name="connsiteY19092" fmla="*/ 451246 h 1847704"/>
                <a:gd name="connsiteX19093" fmla="*/ 414729 w 1842380"/>
                <a:gd name="connsiteY19093" fmla="*/ 451246 h 1847704"/>
                <a:gd name="connsiteX19094" fmla="*/ 414729 w 1842380"/>
                <a:gd name="connsiteY19094" fmla="*/ 508754 h 1847704"/>
                <a:gd name="connsiteX19095" fmla="*/ 414729 w 1842380"/>
                <a:gd name="connsiteY19095" fmla="*/ 532183 h 1847704"/>
                <a:gd name="connsiteX19096" fmla="*/ 405677 w 1842380"/>
                <a:gd name="connsiteY19096" fmla="*/ 526326 h 1847704"/>
                <a:gd name="connsiteX19097" fmla="*/ 405677 w 1842380"/>
                <a:gd name="connsiteY19097" fmla="*/ 503962 h 1847704"/>
                <a:gd name="connsiteX19098" fmla="*/ 414729 w 1842380"/>
                <a:gd name="connsiteY19098" fmla="*/ 508754 h 1847704"/>
                <a:gd name="connsiteX19099" fmla="*/ 414729 w 1842380"/>
                <a:gd name="connsiteY19099" fmla="*/ 508754 h 1847704"/>
                <a:gd name="connsiteX19100" fmla="*/ 414729 w 1842380"/>
                <a:gd name="connsiteY19100" fmla="*/ 729201 h 1847704"/>
                <a:gd name="connsiteX19101" fmla="*/ 414729 w 1842380"/>
                <a:gd name="connsiteY19101" fmla="*/ 748370 h 1847704"/>
                <a:gd name="connsiteX19102" fmla="*/ 411535 w 1842380"/>
                <a:gd name="connsiteY19102" fmla="*/ 761682 h 1847704"/>
                <a:gd name="connsiteX19103" fmla="*/ 411535 w 1842380"/>
                <a:gd name="connsiteY19103" fmla="*/ 761682 h 1847704"/>
                <a:gd name="connsiteX19104" fmla="*/ 411535 w 1842380"/>
                <a:gd name="connsiteY19104" fmla="*/ 763812 h 1847704"/>
                <a:gd name="connsiteX19105" fmla="*/ 414729 w 1842380"/>
                <a:gd name="connsiteY19105" fmla="*/ 761682 h 1847704"/>
                <a:gd name="connsiteX19106" fmla="*/ 414729 w 1842380"/>
                <a:gd name="connsiteY19106" fmla="*/ 773929 h 1847704"/>
                <a:gd name="connsiteX19107" fmla="*/ 405677 w 1842380"/>
                <a:gd name="connsiteY19107" fmla="*/ 780851 h 1847704"/>
                <a:gd name="connsiteX19108" fmla="*/ 405677 w 1842380"/>
                <a:gd name="connsiteY19108" fmla="*/ 744643 h 1847704"/>
                <a:gd name="connsiteX19109" fmla="*/ 414729 w 1842380"/>
                <a:gd name="connsiteY19109" fmla="*/ 729201 h 1847704"/>
                <a:gd name="connsiteX19110" fmla="*/ 414729 w 1842380"/>
                <a:gd name="connsiteY19110" fmla="*/ 729201 h 1847704"/>
                <a:gd name="connsiteX19111" fmla="*/ 414729 w 1842380"/>
                <a:gd name="connsiteY19111" fmla="*/ 802683 h 1847704"/>
                <a:gd name="connsiteX19112" fmla="*/ 414729 w 1842380"/>
                <a:gd name="connsiteY19112" fmla="*/ 813865 h 1847704"/>
                <a:gd name="connsiteX19113" fmla="*/ 405677 w 1842380"/>
                <a:gd name="connsiteY19113" fmla="*/ 817060 h 1847704"/>
                <a:gd name="connsiteX19114" fmla="*/ 405677 w 1842380"/>
                <a:gd name="connsiteY19114" fmla="*/ 805878 h 1847704"/>
                <a:gd name="connsiteX19115" fmla="*/ 414729 w 1842380"/>
                <a:gd name="connsiteY19115" fmla="*/ 802683 h 1847704"/>
                <a:gd name="connsiteX19116" fmla="*/ 414729 w 1842380"/>
                <a:gd name="connsiteY19116" fmla="*/ 802683 h 1847704"/>
                <a:gd name="connsiteX19117" fmla="*/ 414729 w 1842380"/>
                <a:gd name="connsiteY19117" fmla="*/ 844216 h 1847704"/>
                <a:gd name="connsiteX19118" fmla="*/ 414729 w 1842380"/>
                <a:gd name="connsiteY19118" fmla="*/ 856463 h 1847704"/>
                <a:gd name="connsiteX19119" fmla="*/ 405677 w 1842380"/>
                <a:gd name="connsiteY19119" fmla="*/ 858593 h 1847704"/>
                <a:gd name="connsiteX19120" fmla="*/ 405677 w 1842380"/>
                <a:gd name="connsiteY19120" fmla="*/ 847411 h 1847704"/>
                <a:gd name="connsiteX19121" fmla="*/ 414729 w 1842380"/>
                <a:gd name="connsiteY19121" fmla="*/ 844216 h 1847704"/>
                <a:gd name="connsiteX19122" fmla="*/ 414729 w 1842380"/>
                <a:gd name="connsiteY19122" fmla="*/ 844216 h 1847704"/>
                <a:gd name="connsiteX19123" fmla="*/ 414729 w 1842380"/>
                <a:gd name="connsiteY19123" fmla="*/ 885750 h 1847704"/>
                <a:gd name="connsiteX19124" fmla="*/ 414729 w 1842380"/>
                <a:gd name="connsiteY19124" fmla="*/ 899062 h 1847704"/>
                <a:gd name="connsiteX19125" fmla="*/ 405677 w 1842380"/>
                <a:gd name="connsiteY19125" fmla="*/ 902257 h 1847704"/>
                <a:gd name="connsiteX19126" fmla="*/ 405677 w 1842380"/>
                <a:gd name="connsiteY19126" fmla="*/ 890009 h 1847704"/>
                <a:gd name="connsiteX19127" fmla="*/ 414729 w 1842380"/>
                <a:gd name="connsiteY19127" fmla="*/ 885750 h 1847704"/>
                <a:gd name="connsiteX19128" fmla="*/ 414729 w 1842380"/>
                <a:gd name="connsiteY19128" fmla="*/ 885750 h 1847704"/>
                <a:gd name="connsiteX19129" fmla="*/ 414729 w 1842380"/>
                <a:gd name="connsiteY19129" fmla="*/ 928348 h 1847704"/>
                <a:gd name="connsiteX19130" fmla="*/ 414729 w 1842380"/>
                <a:gd name="connsiteY19130" fmla="*/ 941660 h 1847704"/>
                <a:gd name="connsiteX19131" fmla="*/ 405677 w 1842380"/>
                <a:gd name="connsiteY19131" fmla="*/ 945920 h 1847704"/>
                <a:gd name="connsiteX19132" fmla="*/ 405677 w 1842380"/>
                <a:gd name="connsiteY19132" fmla="*/ 933673 h 1847704"/>
                <a:gd name="connsiteX19133" fmla="*/ 414729 w 1842380"/>
                <a:gd name="connsiteY19133" fmla="*/ 928348 h 1847704"/>
                <a:gd name="connsiteX19134" fmla="*/ 414729 w 1842380"/>
                <a:gd name="connsiteY19134" fmla="*/ 928348 h 1847704"/>
                <a:gd name="connsiteX19135" fmla="*/ 414729 w 1842380"/>
                <a:gd name="connsiteY19135" fmla="*/ 974674 h 1847704"/>
                <a:gd name="connsiteX19136" fmla="*/ 414729 w 1842380"/>
                <a:gd name="connsiteY19136" fmla="*/ 987986 h 1847704"/>
                <a:gd name="connsiteX19137" fmla="*/ 405677 w 1842380"/>
                <a:gd name="connsiteY19137" fmla="*/ 993843 h 1847704"/>
                <a:gd name="connsiteX19138" fmla="*/ 405677 w 1842380"/>
                <a:gd name="connsiteY19138" fmla="*/ 980531 h 1847704"/>
                <a:gd name="connsiteX19139" fmla="*/ 414729 w 1842380"/>
                <a:gd name="connsiteY19139" fmla="*/ 974674 h 1847704"/>
                <a:gd name="connsiteX19140" fmla="*/ 414729 w 1842380"/>
                <a:gd name="connsiteY19140" fmla="*/ 974674 h 1847704"/>
                <a:gd name="connsiteX19141" fmla="*/ 414729 w 1842380"/>
                <a:gd name="connsiteY19141" fmla="*/ 1023129 h 1847704"/>
                <a:gd name="connsiteX19142" fmla="*/ 414729 w 1842380"/>
                <a:gd name="connsiteY19142" fmla="*/ 1038039 h 1847704"/>
                <a:gd name="connsiteX19143" fmla="*/ 405677 w 1842380"/>
                <a:gd name="connsiteY19143" fmla="*/ 1046026 h 1847704"/>
                <a:gd name="connsiteX19144" fmla="*/ 405677 w 1842380"/>
                <a:gd name="connsiteY19144" fmla="*/ 1031117 h 1847704"/>
                <a:gd name="connsiteX19145" fmla="*/ 414729 w 1842380"/>
                <a:gd name="connsiteY19145" fmla="*/ 1023129 h 1847704"/>
                <a:gd name="connsiteX19146" fmla="*/ 414729 w 1842380"/>
                <a:gd name="connsiteY19146" fmla="*/ 1023129 h 1847704"/>
                <a:gd name="connsiteX19147" fmla="*/ 414729 w 1842380"/>
                <a:gd name="connsiteY19147" fmla="*/ 1077442 h 1847704"/>
                <a:gd name="connsiteX19148" fmla="*/ 414729 w 1842380"/>
                <a:gd name="connsiteY19148" fmla="*/ 1095547 h 1847704"/>
                <a:gd name="connsiteX19149" fmla="*/ 414729 w 1842380"/>
                <a:gd name="connsiteY19149" fmla="*/ 1120573 h 1847704"/>
                <a:gd name="connsiteX19150" fmla="*/ 414729 w 1842380"/>
                <a:gd name="connsiteY19150" fmla="*/ 1140807 h 1847704"/>
                <a:gd name="connsiteX19151" fmla="*/ 405677 w 1842380"/>
                <a:gd name="connsiteY19151" fmla="*/ 1123768 h 1847704"/>
                <a:gd name="connsiteX19152" fmla="*/ 405677 w 1842380"/>
                <a:gd name="connsiteY19152" fmla="*/ 1088624 h 1847704"/>
                <a:gd name="connsiteX19153" fmla="*/ 414729 w 1842380"/>
                <a:gd name="connsiteY19153" fmla="*/ 1077442 h 1847704"/>
                <a:gd name="connsiteX19154" fmla="*/ 414729 w 1842380"/>
                <a:gd name="connsiteY19154" fmla="*/ 1077442 h 1847704"/>
                <a:gd name="connsiteX19155" fmla="*/ 414729 w 1842380"/>
                <a:gd name="connsiteY19155" fmla="*/ 1308006 h 1847704"/>
                <a:gd name="connsiteX19156" fmla="*/ 414729 w 1842380"/>
                <a:gd name="connsiteY19156" fmla="*/ 1319188 h 1847704"/>
                <a:gd name="connsiteX19157" fmla="*/ 405677 w 1842380"/>
                <a:gd name="connsiteY19157" fmla="*/ 1326110 h 1847704"/>
                <a:gd name="connsiteX19158" fmla="*/ 405677 w 1842380"/>
                <a:gd name="connsiteY19158" fmla="*/ 1297889 h 1847704"/>
                <a:gd name="connsiteX19159" fmla="*/ 414729 w 1842380"/>
                <a:gd name="connsiteY19159" fmla="*/ 1308006 h 1847704"/>
                <a:gd name="connsiteX19160" fmla="*/ 414729 w 1842380"/>
                <a:gd name="connsiteY19160" fmla="*/ 1308006 h 1847704"/>
                <a:gd name="connsiteX19161" fmla="*/ 414729 w 1842380"/>
                <a:gd name="connsiteY19161" fmla="*/ 1359657 h 1847704"/>
                <a:gd name="connsiteX19162" fmla="*/ 414729 w 1842380"/>
                <a:gd name="connsiteY19162" fmla="*/ 1390008 h 1847704"/>
                <a:gd name="connsiteX19163" fmla="*/ 411535 w 1842380"/>
                <a:gd name="connsiteY19163" fmla="*/ 1392138 h 1847704"/>
                <a:gd name="connsiteX19164" fmla="*/ 405677 w 1842380"/>
                <a:gd name="connsiteY19164" fmla="*/ 1396398 h 1847704"/>
                <a:gd name="connsiteX19165" fmla="*/ 405677 w 1842380"/>
                <a:gd name="connsiteY19165" fmla="*/ 1366046 h 1847704"/>
                <a:gd name="connsiteX19166" fmla="*/ 414729 w 1842380"/>
                <a:gd name="connsiteY19166" fmla="*/ 1359657 h 1847704"/>
                <a:gd name="connsiteX19167" fmla="*/ 414729 w 1842380"/>
                <a:gd name="connsiteY19167" fmla="*/ 1359657 h 1847704"/>
                <a:gd name="connsiteX19168" fmla="*/ 414729 w 1842380"/>
                <a:gd name="connsiteY19168" fmla="*/ 1425152 h 1847704"/>
                <a:gd name="connsiteX19169" fmla="*/ 414729 w 1842380"/>
                <a:gd name="connsiteY19169" fmla="*/ 1451243 h 1847704"/>
                <a:gd name="connsiteX19170" fmla="*/ 405677 w 1842380"/>
                <a:gd name="connsiteY19170" fmla="*/ 1443256 h 1847704"/>
                <a:gd name="connsiteX19171" fmla="*/ 405677 w 1842380"/>
                <a:gd name="connsiteY19171" fmla="*/ 1429944 h 1847704"/>
                <a:gd name="connsiteX19172" fmla="*/ 414729 w 1842380"/>
                <a:gd name="connsiteY19172" fmla="*/ 1425152 h 1847704"/>
                <a:gd name="connsiteX19173" fmla="*/ 414729 w 1842380"/>
                <a:gd name="connsiteY19173" fmla="*/ 1425152 h 1847704"/>
                <a:gd name="connsiteX19174" fmla="*/ 414729 w 1842380"/>
                <a:gd name="connsiteY19174" fmla="*/ 1561467 h 1847704"/>
                <a:gd name="connsiteX19175" fmla="*/ 414729 w 1842380"/>
                <a:gd name="connsiteY19175" fmla="*/ 1581701 h 1847704"/>
                <a:gd name="connsiteX19176" fmla="*/ 405677 w 1842380"/>
                <a:gd name="connsiteY19176" fmla="*/ 1574779 h 1847704"/>
                <a:gd name="connsiteX19177" fmla="*/ 405677 w 1842380"/>
                <a:gd name="connsiteY19177" fmla="*/ 1555609 h 1847704"/>
                <a:gd name="connsiteX19178" fmla="*/ 414729 w 1842380"/>
                <a:gd name="connsiteY19178" fmla="*/ 1561467 h 1847704"/>
                <a:gd name="connsiteX19179" fmla="*/ 414729 w 1842380"/>
                <a:gd name="connsiteY19179" fmla="*/ 1561467 h 1847704"/>
                <a:gd name="connsiteX19180" fmla="*/ 414729 w 1842380"/>
                <a:gd name="connsiteY19180" fmla="*/ 1672755 h 1847704"/>
                <a:gd name="connsiteX19181" fmla="*/ 414729 w 1842380"/>
                <a:gd name="connsiteY19181" fmla="*/ 1690859 h 1847704"/>
                <a:gd name="connsiteX19182" fmla="*/ 405677 w 1842380"/>
                <a:gd name="connsiteY19182" fmla="*/ 1686599 h 1847704"/>
                <a:gd name="connsiteX19183" fmla="*/ 405677 w 1842380"/>
                <a:gd name="connsiteY19183" fmla="*/ 1668495 h 1847704"/>
                <a:gd name="connsiteX19184" fmla="*/ 414729 w 1842380"/>
                <a:gd name="connsiteY19184" fmla="*/ 1672755 h 1847704"/>
                <a:gd name="connsiteX19185" fmla="*/ 405677 w 1842380"/>
                <a:gd name="connsiteY19185" fmla="*/ 162110 h 1847704"/>
                <a:gd name="connsiteX19186" fmla="*/ 405677 w 1842380"/>
                <a:gd name="connsiteY19186" fmla="*/ 181279 h 1847704"/>
                <a:gd name="connsiteX19187" fmla="*/ 386508 w 1842380"/>
                <a:gd name="connsiteY19187" fmla="*/ 197253 h 1847704"/>
                <a:gd name="connsiteX19188" fmla="*/ 386508 w 1842380"/>
                <a:gd name="connsiteY19188" fmla="*/ 175954 h 1847704"/>
                <a:gd name="connsiteX19189" fmla="*/ 405677 w 1842380"/>
                <a:gd name="connsiteY19189" fmla="*/ 162110 h 1847704"/>
                <a:gd name="connsiteX19190" fmla="*/ 405677 w 1842380"/>
                <a:gd name="connsiteY19190" fmla="*/ 162110 h 1847704"/>
                <a:gd name="connsiteX19191" fmla="*/ 405677 w 1842380"/>
                <a:gd name="connsiteY19191" fmla="*/ 205773 h 1847704"/>
                <a:gd name="connsiteX19192" fmla="*/ 405677 w 1842380"/>
                <a:gd name="connsiteY19192" fmla="*/ 224942 h 1847704"/>
                <a:gd name="connsiteX19193" fmla="*/ 386508 w 1842380"/>
                <a:gd name="connsiteY19193" fmla="*/ 218020 h 1847704"/>
                <a:gd name="connsiteX19194" fmla="*/ 386508 w 1842380"/>
                <a:gd name="connsiteY19194" fmla="*/ 198851 h 1847704"/>
                <a:gd name="connsiteX19195" fmla="*/ 405677 w 1842380"/>
                <a:gd name="connsiteY19195" fmla="*/ 205773 h 1847704"/>
                <a:gd name="connsiteX19196" fmla="*/ 405677 w 1842380"/>
                <a:gd name="connsiteY19196" fmla="*/ 205773 h 1847704"/>
                <a:gd name="connsiteX19197" fmla="*/ 405677 w 1842380"/>
                <a:gd name="connsiteY19197" fmla="*/ 268606 h 1847704"/>
                <a:gd name="connsiteX19198" fmla="*/ 405677 w 1842380"/>
                <a:gd name="connsiteY19198" fmla="*/ 285645 h 1847704"/>
                <a:gd name="connsiteX19199" fmla="*/ 404612 w 1842380"/>
                <a:gd name="connsiteY19199" fmla="*/ 285645 h 1847704"/>
                <a:gd name="connsiteX19200" fmla="*/ 386508 w 1842380"/>
                <a:gd name="connsiteY19200" fmla="*/ 310671 h 1847704"/>
                <a:gd name="connsiteX19201" fmla="*/ 386508 w 1842380"/>
                <a:gd name="connsiteY19201" fmla="*/ 268073 h 1847704"/>
                <a:gd name="connsiteX19202" fmla="*/ 400885 w 1842380"/>
                <a:gd name="connsiteY19202" fmla="*/ 270203 h 1847704"/>
                <a:gd name="connsiteX19203" fmla="*/ 405677 w 1842380"/>
                <a:gd name="connsiteY19203" fmla="*/ 268606 h 1847704"/>
                <a:gd name="connsiteX19204" fmla="*/ 405677 w 1842380"/>
                <a:gd name="connsiteY19204" fmla="*/ 268606 h 1847704"/>
                <a:gd name="connsiteX19205" fmla="*/ 405677 w 1842380"/>
                <a:gd name="connsiteY19205" fmla="*/ 384686 h 1847704"/>
                <a:gd name="connsiteX19206" fmla="*/ 405677 w 1842380"/>
                <a:gd name="connsiteY19206" fmla="*/ 400661 h 1847704"/>
                <a:gd name="connsiteX19207" fmla="*/ 399820 w 1842380"/>
                <a:gd name="connsiteY19207" fmla="*/ 401726 h 1847704"/>
                <a:gd name="connsiteX19208" fmla="*/ 405677 w 1842380"/>
                <a:gd name="connsiteY19208" fmla="*/ 409713 h 1847704"/>
                <a:gd name="connsiteX19209" fmla="*/ 405677 w 1842380"/>
                <a:gd name="connsiteY19209" fmla="*/ 409713 h 1847704"/>
                <a:gd name="connsiteX19210" fmla="*/ 405677 w 1842380"/>
                <a:gd name="connsiteY19210" fmla="*/ 425687 h 1847704"/>
                <a:gd name="connsiteX19211" fmla="*/ 401417 w 1842380"/>
                <a:gd name="connsiteY19211" fmla="*/ 423557 h 1847704"/>
                <a:gd name="connsiteX19212" fmla="*/ 387040 w 1842380"/>
                <a:gd name="connsiteY19212" fmla="*/ 409180 h 1847704"/>
                <a:gd name="connsiteX19213" fmla="*/ 387040 w 1842380"/>
                <a:gd name="connsiteY19213" fmla="*/ 409180 h 1847704"/>
                <a:gd name="connsiteX19214" fmla="*/ 387040 w 1842380"/>
                <a:gd name="connsiteY19214" fmla="*/ 372972 h 1847704"/>
                <a:gd name="connsiteX19215" fmla="*/ 390235 w 1842380"/>
                <a:gd name="connsiteY19215" fmla="*/ 371907 h 1847704"/>
                <a:gd name="connsiteX19216" fmla="*/ 403547 w 1842380"/>
                <a:gd name="connsiteY19216" fmla="*/ 374037 h 1847704"/>
                <a:gd name="connsiteX19217" fmla="*/ 405677 w 1842380"/>
                <a:gd name="connsiteY19217" fmla="*/ 384686 h 1847704"/>
                <a:gd name="connsiteX19218" fmla="*/ 405677 w 1842380"/>
                <a:gd name="connsiteY19218" fmla="*/ 384686 h 1847704"/>
                <a:gd name="connsiteX19219" fmla="*/ 405677 w 1842380"/>
                <a:gd name="connsiteY19219" fmla="*/ 461363 h 1847704"/>
                <a:gd name="connsiteX19220" fmla="*/ 405677 w 1842380"/>
                <a:gd name="connsiteY19220" fmla="*/ 493845 h 1847704"/>
                <a:gd name="connsiteX19221" fmla="*/ 403547 w 1842380"/>
                <a:gd name="connsiteY19221" fmla="*/ 501832 h 1847704"/>
                <a:gd name="connsiteX19222" fmla="*/ 405677 w 1842380"/>
                <a:gd name="connsiteY19222" fmla="*/ 503962 h 1847704"/>
                <a:gd name="connsiteX19223" fmla="*/ 405677 w 1842380"/>
                <a:gd name="connsiteY19223" fmla="*/ 526326 h 1847704"/>
                <a:gd name="connsiteX19224" fmla="*/ 393430 w 1842380"/>
                <a:gd name="connsiteY19224" fmla="*/ 519404 h 1847704"/>
                <a:gd name="connsiteX19225" fmla="*/ 386508 w 1842380"/>
                <a:gd name="connsiteY19225" fmla="*/ 519404 h 1847704"/>
                <a:gd name="connsiteX19226" fmla="*/ 386508 w 1842380"/>
                <a:gd name="connsiteY19226" fmla="*/ 485857 h 1847704"/>
                <a:gd name="connsiteX19227" fmla="*/ 405677 w 1842380"/>
                <a:gd name="connsiteY19227" fmla="*/ 461363 h 1847704"/>
                <a:gd name="connsiteX19228" fmla="*/ 405677 w 1842380"/>
                <a:gd name="connsiteY19228" fmla="*/ 461363 h 1847704"/>
                <a:gd name="connsiteX19229" fmla="*/ 405677 w 1842380"/>
                <a:gd name="connsiteY19229" fmla="*/ 745175 h 1847704"/>
                <a:gd name="connsiteX19230" fmla="*/ 405677 w 1842380"/>
                <a:gd name="connsiteY19230" fmla="*/ 781384 h 1847704"/>
                <a:gd name="connsiteX19231" fmla="*/ 397690 w 1842380"/>
                <a:gd name="connsiteY19231" fmla="*/ 808540 h 1847704"/>
                <a:gd name="connsiteX19232" fmla="*/ 398755 w 1842380"/>
                <a:gd name="connsiteY19232" fmla="*/ 808540 h 1847704"/>
                <a:gd name="connsiteX19233" fmla="*/ 398755 w 1842380"/>
                <a:gd name="connsiteY19233" fmla="*/ 809605 h 1847704"/>
                <a:gd name="connsiteX19234" fmla="*/ 405677 w 1842380"/>
                <a:gd name="connsiteY19234" fmla="*/ 806410 h 1847704"/>
                <a:gd name="connsiteX19235" fmla="*/ 405677 w 1842380"/>
                <a:gd name="connsiteY19235" fmla="*/ 817592 h 1847704"/>
                <a:gd name="connsiteX19236" fmla="*/ 388638 w 1842380"/>
                <a:gd name="connsiteY19236" fmla="*/ 854866 h 1847704"/>
                <a:gd name="connsiteX19237" fmla="*/ 389703 w 1842380"/>
                <a:gd name="connsiteY19237" fmla="*/ 854866 h 1847704"/>
                <a:gd name="connsiteX19238" fmla="*/ 389703 w 1842380"/>
                <a:gd name="connsiteY19238" fmla="*/ 855931 h 1847704"/>
                <a:gd name="connsiteX19239" fmla="*/ 405677 w 1842380"/>
                <a:gd name="connsiteY19239" fmla="*/ 847944 h 1847704"/>
                <a:gd name="connsiteX19240" fmla="*/ 405677 w 1842380"/>
                <a:gd name="connsiteY19240" fmla="*/ 859126 h 1847704"/>
                <a:gd name="connsiteX19241" fmla="*/ 386508 w 1842380"/>
                <a:gd name="connsiteY19241" fmla="*/ 875100 h 1847704"/>
                <a:gd name="connsiteX19242" fmla="*/ 386508 w 1842380"/>
                <a:gd name="connsiteY19242" fmla="*/ 821320 h 1847704"/>
                <a:gd name="connsiteX19243" fmla="*/ 388638 w 1842380"/>
                <a:gd name="connsiteY19243" fmla="*/ 819190 h 1847704"/>
                <a:gd name="connsiteX19244" fmla="*/ 388638 w 1842380"/>
                <a:gd name="connsiteY19244" fmla="*/ 812267 h 1847704"/>
                <a:gd name="connsiteX19245" fmla="*/ 400885 w 1842380"/>
                <a:gd name="connsiteY19245" fmla="*/ 772864 h 1847704"/>
                <a:gd name="connsiteX19246" fmla="*/ 400885 w 1842380"/>
                <a:gd name="connsiteY19246" fmla="*/ 765942 h 1847704"/>
                <a:gd name="connsiteX19247" fmla="*/ 405677 w 1842380"/>
                <a:gd name="connsiteY19247" fmla="*/ 745175 h 1847704"/>
                <a:gd name="connsiteX19248" fmla="*/ 405677 w 1842380"/>
                <a:gd name="connsiteY19248" fmla="*/ 745175 h 1847704"/>
                <a:gd name="connsiteX19249" fmla="*/ 405677 w 1842380"/>
                <a:gd name="connsiteY19249" fmla="*/ 890542 h 1847704"/>
                <a:gd name="connsiteX19250" fmla="*/ 405677 w 1842380"/>
                <a:gd name="connsiteY19250" fmla="*/ 902789 h 1847704"/>
                <a:gd name="connsiteX19251" fmla="*/ 386508 w 1842380"/>
                <a:gd name="connsiteY19251" fmla="*/ 916101 h 1847704"/>
                <a:gd name="connsiteX19252" fmla="*/ 386508 w 1842380"/>
                <a:gd name="connsiteY19252" fmla="*/ 900127 h 1847704"/>
                <a:gd name="connsiteX19253" fmla="*/ 405677 w 1842380"/>
                <a:gd name="connsiteY19253" fmla="*/ 890542 h 1847704"/>
                <a:gd name="connsiteX19254" fmla="*/ 405677 w 1842380"/>
                <a:gd name="connsiteY19254" fmla="*/ 890542 h 1847704"/>
                <a:gd name="connsiteX19255" fmla="*/ 405677 w 1842380"/>
                <a:gd name="connsiteY19255" fmla="*/ 934205 h 1847704"/>
                <a:gd name="connsiteX19256" fmla="*/ 405677 w 1842380"/>
                <a:gd name="connsiteY19256" fmla="*/ 946452 h 1847704"/>
                <a:gd name="connsiteX19257" fmla="*/ 386508 w 1842380"/>
                <a:gd name="connsiteY19257" fmla="*/ 963492 h 1847704"/>
                <a:gd name="connsiteX19258" fmla="*/ 386508 w 1842380"/>
                <a:gd name="connsiteY19258" fmla="*/ 946452 h 1847704"/>
                <a:gd name="connsiteX19259" fmla="*/ 405677 w 1842380"/>
                <a:gd name="connsiteY19259" fmla="*/ 934205 h 1847704"/>
                <a:gd name="connsiteX19260" fmla="*/ 405677 w 1842380"/>
                <a:gd name="connsiteY19260" fmla="*/ 934205 h 1847704"/>
                <a:gd name="connsiteX19261" fmla="*/ 405677 w 1842380"/>
                <a:gd name="connsiteY19261" fmla="*/ 980531 h 1847704"/>
                <a:gd name="connsiteX19262" fmla="*/ 405677 w 1842380"/>
                <a:gd name="connsiteY19262" fmla="*/ 993843 h 1847704"/>
                <a:gd name="connsiteX19263" fmla="*/ 394495 w 1842380"/>
                <a:gd name="connsiteY19263" fmla="*/ 1041234 h 1847704"/>
                <a:gd name="connsiteX19264" fmla="*/ 394495 w 1842380"/>
                <a:gd name="connsiteY19264" fmla="*/ 1041234 h 1847704"/>
                <a:gd name="connsiteX19265" fmla="*/ 394495 w 1842380"/>
                <a:gd name="connsiteY19265" fmla="*/ 1042299 h 1847704"/>
                <a:gd name="connsiteX19266" fmla="*/ 405677 w 1842380"/>
                <a:gd name="connsiteY19266" fmla="*/ 1031117 h 1847704"/>
                <a:gd name="connsiteX19267" fmla="*/ 405677 w 1842380"/>
                <a:gd name="connsiteY19267" fmla="*/ 1046026 h 1847704"/>
                <a:gd name="connsiteX19268" fmla="*/ 405677 w 1842380"/>
                <a:gd name="connsiteY19268" fmla="*/ 1087560 h 1847704"/>
                <a:gd name="connsiteX19269" fmla="*/ 405677 w 1842380"/>
                <a:gd name="connsiteY19269" fmla="*/ 1087560 h 1847704"/>
                <a:gd name="connsiteX19270" fmla="*/ 405677 w 1842380"/>
                <a:gd name="connsiteY19270" fmla="*/ 1088624 h 1847704"/>
                <a:gd name="connsiteX19271" fmla="*/ 405677 w 1842380"/>
                <a:gd name="connsiteY19271" fmla="*/ 1088624 h 1847704"/>
                <a:gd name="connsiteX19272" fmla="*/ 405677 w 1842380"/>
                <a:gd name="connsiteY19272" fmla="*/ 1123768 h 1847704"/>
                <a:gd name="connsiteX19273" fmla="*/ 402482 w 1842380"/>
                <a:gd name="connsiteY19273" fmla="*/ 1101404 h 1847704"/>
                <a:gd name="connsiteX19274" fmla="*/ 399287 w 1842380"/>
                <a:gd name="connsiteY19274" fmla="*/ 1095547 h 1847704"/>
                <a:gd name="connsiteX19275" fmla="*/ 390235 w 1842380"/>
                <a:gd name="connsiteY19275" fmla="*/ 1055078 h 1847704"/>
                <a:gd name="connsiteX19276" fmla="*/ 387040 w 1842380"/>
                <a:gd name="connsiteY19276" fmla="*/ 1049221 h 1847704"/>
                <a:gd name="connsiteX19277" fmla="*/ 387040 w 1842380"/>
                <a:gd name="connsiteY19277" fmla="*/ 1049221 h 1847704"/>
                <a:gd name="connsiteX19278" fmla="*/ 387040 w 1842380"/>
                <a:gd name="connsiteY19278" fmla="*/ 995440 h 1847704"/>
                <a:gd name="connsiteX19279" fmla="*/ 388105 w 1842380"/>
                <a:gd name="connsiteY19279" fmla="*/ 996505 h 1847704"/>
                <a:gd name="connsiteX19280" fmla="*/ 405677 w 1842380"/>
                <a:gd name="connsiteY19280" fmla="*/ 980531 h 1847704"/>
                <a:gd name="connsiteX19281" fmla="*/ 405677 w 1842380"/>
                <a:gd name="connsiteY19281" fmla="*/ 980531 h 1847704"/>
                <a:gd name="connsiteX19282" fmla="*/ 405677 w 1842380"/>
                <a:gd name="connsiteY19282" fmla="*/ 1297889 h 1847704"/>
                <a:gd name="connsiteX19283" fmla="*/ 405677 w 1842380"/>
                <a:gd name="connsiteY19283" fmla="*/ 1326110 h 1847704"/>
                <a:gd name="connsiteX19284" fmla="*/ 386508 w 1842380"/>
                <a:gd name="connsiteY19284" fmla="*/ 1342085 h 1847704"/>
                <a:gd name="connsiteX19285" fmla="*/ 386508 w 1842380"/>
                <a:gd name="connsiteY19285" fmla="*/ 1309604 h 1847704"/>
                <a:gd name="connsiteX19286" fmla="*/ 404612 w 1842380"/>
                <a:gd name="connsiteY19286" fmla="*/ 1294694 h 1847704"/>
                <a:gd name="connsiteX19287" fmla="*/ 405677 w 1842380"/>
                <a:gd name="connsiteY19287" fmla="*/ 1297889 h 1847704"/>
                <a:gd name="connsiteX19288" fmla="*/ 405677 w 1842380"/>
                <a:gd name="connsiteY19288" fmla="*/ 1297889 h 1847704"/>
                <a:gd name="connsiteX19289" fmla="*/ 405677 w 1842380"/>
                <a:gd name="connsiteY19289" fmla="*/ 1366579 h 1847704"/>
                <a:gd name="connsiteX19290" fmla="*/ 405677 w 1842380"/>
                <a:gd name="connsiteY19290" fmla="*/ 1396930 h 1847704"/>
                <a:gd name="connsiteX19291" fmla="*/ 386508 w 1842380"/>
                <a:gd name="connsiteY19291" fmla="*/ 1404917 h 1847704"/>
                <a:gd name="connsiteX19292" fmla="*/ 386508 w 1842380"/>
                <a:gd name="connsiteY19292" fmla="*/ 1379891 h 1847704"/>
                <a:gd name="connsiteX19293" fmla="*/ 396625 w 1842380"/>
                <a:gd name="connsiteY19293" fmla="*/ 1374034 h 1847704"/>
                <a:gd name="connsiteX19294" fmla="*/ 405677 w 1842380"/>
                <a:gd name="connsiteY19294" fmla="*/ 1366579 h 1847704"/>
                <a:gd name="connsiteX19295" fmla="*/ 405677 w 1842380"/>
                <a:gd name="connsiteY19295" fmla="*/ 1366579 h 1847704"/>
                <a:gd name="connsiteX19296" fmla="*/ 405677 w 1842380"/>
                <a:gd name="connsiteY19296" fmla="*/ 1429412 h 1847704"/>
                <a:gd name="connsiteX19297" fmla="*/ 405677 w 1842380"/>
                <a:gd name="connsiteY19297" fmla="*/ 1442724 h 1847704"/>
                <a:gd name="connsiteX19298" fmla="*/ 397690 w 1842380"/>
                <a:gd name="connsiteY19298" fmla="*/ 1433671 h 1847704"/>
                <a:gd name="connsiteX19299" fmla="*/ 405677 w 1842380"/>
                <a:gd name="connsiteY19299" fmla="*/ 1429412 h 1847704"/>
                <a:gd name="connsiteX19300" fmla="*/ 405677 w 1842380"/>
                <a:gd name="connsiteY19300" fmla="*/ 1429412 h 1847704"/>
                <a:gd name="connsiteX19301" fmla="*/ 405677 w 1842380"/>
                <a:gd name="connsiteY19301" fmla="*/ 1555609 h 1847704"/>
                <a:gd name="connsiteX19302" fmla="*/ 405677 w 1842380"/>
                <a:gd name="connsiteY19302" fmla="*/ 1574779 h 1847704"/>
                <a:gd name="connsiteX19303" fmla="*/ 388638 w 1842380"/>
                <a:gd name="connsiteY19303" fmla="*/ 1563596 h 1847704"/>
                <a:gd name="connsiteX19304" fmla="*/ 386508 w 1842380"/>
                <a:gd name="connsiteY19304" fmla="*/ 1585961 h 1847704"/>
                <a:gd name="connsiteX19305" fmla="*/ 386508 w 1842380"/>
                <a:gd name="connsiteY19305" fmla="*/ 1546557 h 1847704"/>
                <a:gd name="connsiteX19306" fmla="*/ 405677 w 1842380"/>
                <a:gd name="connsiteY19306" fmla="*/ 1555609 h 1847704"/>
                <a:gd name="connsiteX19307" fmla="*/ 405677 w 1842380"/>
                <a:gd name="connsiteY19307" fmla="*/ 1555609 h 1847704"/>
                <a:gd name="connsiteX19308" fmla="*/ 405677 w 1842380"/>
                <a:gd name="connsiteY19308" fmla="*/ 1668495 h 1847704"/>
                <a:gd name="connsiteX19309" fmla="*/ 405677 w 1842380"/>
                <a:gd name="connsiteY19309" fmla="*/ 1686599 h 1847704"/>
                <a:gd name="connsiteX19310" fmla="*/ 386508 w 1842380"/>
                <a:gd name="connsiteY19310" fmla="*/ 1674352 h 1847704"/>
                <a:gd name="connsiteX19311" fmla="*/ 386508 w 1842380"/>
                <a:gd name="connsiteY19311" fmla="*/ 1649326 h 1847704"/>
                <a:gd name="connsiteX19312" fmla="*/ 405677 w 1842380"/>
                <a:gd name="connsiteY19312" fmla="*/ 1668495 h 1847704"/>
                <a:gd name="connsiteX19313" fmla="*/ 405677 w 1842380"/>
                <a:gd name="connsiteY19313" fmla="*/ 1668495 h 1847704"/>
                <a:gd name="connsiteX19314" fmla="*/ 386508 w 1842380"/>
                <a:gd name="connsiteY19314" fmla="*/ 1270733 h 1847704"/>
                <a:gd name="connsiteX19315" fmla="*/ 386508 w 1842380"/>
                <a:gd name="connsiteY19315" fmla="*/ 1269668 h 1847704"/>
                <a:gd name="connsiteX19316" fmla="*/ 387573 w 1842380"/>
                <a:gd name="connsiteY19316" fmla="*/ 1270733 h 1847704"/>
                <a:gd name="connsiteX19317" fmla="*/ 386508 w 1842380"/>
                <a:gd name="connsiteY19317" fmla="*/ 1270733 h 1847704"/>
                <a:gd name="connsiteX19318" fmla="*/ 386508 w 1842380"/>
                <a:gd name="connsiteY19318" fmla="*/ 1270733 h 1847704"/>
                <a:gd name="connsiteX19319" fmla="*/ 386508 w 1842380"/>
                <a:gd name="connsiteY19319" fmla="*/ 477338 h 1847704"/>
                <a:gd name="connsiteX19320" fmla="*/ 393430 w 1842380"/>
                <a:gd name="connsiteY19320" fmla="*/ 474143 h 1847704"/>
                <a:gd name="connsiteX19321" fmla="*/ 399287 w 1842380"/>
                <a:gd name="connsiteY19321" fmla="*/ 459233 h 1847704"/>
                <a:gd name="connsiteX19322" fmla="*/ 395028 w 1842380"/>
                <a:gd name="connsiteY19322" fmla="*/ 435804 h 1847704"/>
                <a:gd name="connsiteX19323" fmla="*/ 387040 w 1842380"/>
                <a:gd name="connsiteY19323" fmla="*/ 441661 h 1847704"/>
                <a:gd name="connsiteX19324" fmla="*/ 387040 w 1842380"/>
                <a:gd name="connsiteY19324" fmla="*/ 477338 h 1847704"/>
                <a:gd name="connsiteX19325" fmla="*/ 386508 w 1842380"/>
                <a:gd name="connsiteY19325" fmla="*/ 477338 h 1847704"/>
                <a:gd name="connsiteX19326" fmla="*/ 386508 w 1842380"/>
                <a:gd name="connsiteY19326" fmla="*/ 196721 h 1847704"/>
                <a:gd name="connsiteX19327" fmla="*/ 386508 w 1842380"/>
                <a:gd name="connsiteY19327" fmla="*/ 196721 h 1847704"/>
                <a:gd name="connsiteX19328" fmla="*/ 386508 w 1842380"/>
                <a:gd name="connsiteY19328" fmla="*/ 196721 h 1847704"/>
                <a:gd name="connsiteX19329" fmla="*/ 386508 w 1842380"/>
                <a:gd name="connsiteY19329" fmla="*/ 196721 h 1847704"/>
                <a:gd name="connsiteX19330" fmla="*/ 386508 w 1842380"/>
                <a:gd name="connsiteY19330" fmla="*/ 175422 h 1847704"/>
                <a:gd name="connsiteX19331" fmla="*/ 386508 w 1842380"/>
                <a:gd name="connsiteY19331" fmla="*/ 196721 h 1847704"/>
                <a:gd name="connsiteX19332" fmla="*/ 386508 w 1842380"/>
                <a:gd name="connsiteY19332" fmla="*/ 196721 h 1847704"/>
                <a:gd name="connsiteX19333" fmla="*/ 386508 w 1842380"/>
                <a:gd name="connsiteY19333" fmla="*/ 196721 h 1847704"/>
                <a:gd name="connsiteX19334" fmla="*/ 386508 w 1842380"/>
                <a:gd name="connsiteY19334" fmla="*/ 196721 h 1847704"/>
                <a:gd name="connsiteX19335" fmla="*/ 385443 w 1842380"/>
                <a:gd name="connsiteY19335" fmla="*/ 198851 h 1847704"/>
                <a:gd name="connsiteX19336" fmla="*/ 386508 w 1842380"/>
                <a:gd name="connsiteY19336" fmla="*/ 198851 h 1847704"/>
                <a:gd name="connsiteX19337" fmla="*/ 386508 w 1842380"/>
                <a:gd name="connsiteY19337" fmla="*/ 218020 h 1847704"/>
                <a:gd name="connsiteX19338" fmla="*/ 355092 w 1842380"/>
                <a:gd name="connsiteY19338" fmla="*/ 220150 h 1847704"/>
                <a:gd name="connsiteX19339" fmla="*/ 355092 w 1842380"/>
                <a:gd name="connsiteY19339" fmla="*/ 202046 h 1847704"/>
                <a:gd name="connsiteX19340" fmla="*/ 363079 w 1842380"/>
                <a:gd name="connsiteY19340" fmla="*/ 199916 h 1847704"/>
                <a:gd name="connsiteX19341" fmla="*/ 370001 w 1842380"/>
                <a:gd name="connsiteY19341" fmla="*/ 191928 h 1847704"/>
                <a:gd name="connsiteX19342" fmla="*/ 386508 w 1842380"/>
                <a:gd name="connsiteY19342" fmla="*/ 175422 h 1847704"/>
                <a:gd name="connsiteX19343" fmla="*/ 386508 w 1842380"/>
                <a:gd name="connsiteY19343" fmla="*/ 175422 h 1847704"/>
                <a:gd name="connsiteX19344" fmla="*/ 386508 w 1842380"/>
                <a:gd name="connsiteY19344" fmla="*/ 267541 h 1847704"/>
                <a:gd name="connsiteX19345" fmla="*/ 386508 w 1842380"/>
                <a:gd name="connsiteY19345" fmla="*/ 310139 h 1847704"/>
                <a:gd name="connsiteX19346" fmla="*/ 355092 w 1842380"/>
                <a:gd name="connsiteY19346" fmla="*/ 332503 h 1847704"/>
                <a:gd name="connsiteX19347" fmla="*/ 355092 w 1842380"/>
                <a:gd name="connsiteY19347" fmla="*/ 314399 h 1847704"/>
                <a:gd name="connsiteX19348" fmla="*/ 386508 w 1842380"/>
                <a:gd name="connsiteY19348" fmla="*/ 286177 h 1847704"/>
                <a:gd name="connsiteX19349" fmla="*/ 355092 w 1842380"/>
                <a:gd name="connsiteY19349" fmla="*/ 276060 h 1847704"/>
                <a:gd name="connsiteX19350" fmla="*/ 355092 w 1842380"/>
                <a:gd name="connsiteY19350" fmla="*/ 255826 h 1847704"/>
                <a:gd name="connsiteX19351" fmla="*/ 386508 w 1842380"/>
                <a:gd name="connsiteY19351" fmla="*/ 267541 h 1847704"/>
                <a:gd name="connsiteX19352" fmla="*/ 386508 w 1842380"/>
                <a:gd name="connsiteY19352" fmla="*/ 267541 h 1847704"/>
                <a:gd name="connsiteX19353" fmla="*/ 386508 w 1842380"/>
                <a:gd name="connsiteY19353" fmla="*/ 372439 h 1847704"/>
                <a:gd name="connsiteX19354" fmla="*/ 386508 w 1842380"/>
                <a:gd name="connsiteY19354" fmla="*/ 408648 h 1847704"/>
                <a:gd name="connsiteX19355" fmla="*/ 370534 w 1842380"/>
                <a:gd name="connsiteY19355" fmla="*/ 405453 h 1847704"/>
                <a:gd name="connsiteX19356" fmla="*/ 370534 w 1842380"/>
                <a:gd name="connsiteY19356" fmla="*/ 392141 h 1847704"/>
                <a:gd name="connsiteX19357" fmla="*/ 381716 w 1842380"/>
                <a:gd name="connsiteY19357" fmla="*/ 390011 h 1847704"/>
                <a:gd name="connsiteX19358" fmla="*/ 384911 w 1842380"/>
                <a:gd name="connsiteY19358" fmla="*/ 385751 h 1847704"/>
                <a:gd name="connsiteX19359" fmla="*/ 386508 w 1842380"/>
                <a:gd name="connsiteY19359" fmla="*/ 372439 h 1847704"/>
                <a:gd name="connsiteX19360" fmla="*/ 386508 w 1842380"/>
                <a:gd name="connsiteY19360" fmla="*/ 372439 h 1847704"/>
                <a:gd name="connsiteX19361" fmla="*/ 386508 w 1842380"/>
                <a:gd name="connsiteY19361" fmla="*/ 441129 h 1847704"/>
                <a:gd name="connsiteX19362" fmla="*/ 386508 w 1842380"/>
                <a:gd name="connsiteY19362" fmla="*/ 477338 h 1847704"/>
                <a:gd name="connsiteX19363" fmla="*/ 377456 w 1842380"/>
                <a:gd name="connsiteY19363" fmla="*/ 476273 h 1847704"/>
                <a:gd name="connsiteX19364" fmla="*/ 355092 w 1842380"/>
                <a:gd name="connsiteY19364" fmla="*/ 458168 h 1847704"/>
                <a:gd name="connsiteX19365" fmla="*/ 355092 w 1842380"/>
                <a:gd name="connsiteY19365" fmla="*/ 412908 h 1847704"/>
                <a:gd name="connsiteX19366" fmla="*/ 360949 w 1842380"/>
                <a:gd name="connsiteY19366" fmla="*/ 417167 h 1847704"/>
                <a:gd name="connsiteX19367" fmla="*/ 356689 w 1842380"/>
                <a:gd name="connsiteY19367" fmla="*/ 435272 h 1847704"/>
                <a:gd name="connsiteX19368" fmla="*/ 362546 w 1842380"/>
                <a:gd name="connsiteY19368" fmla="*/ 433142 h 1847704"/>
                <a:gd name="connsiteX19369" fmla="*/ 375858 w 1842380"/>
                <a:gd name="connsiteY19369" fmla="*/ 425155 h 1847704"/>
                <a:gd name="connsiteX19370" fmla="*/ 382781 w 1842380"/>
                <a:gd name="connsiteY19370" fmla="*/ 433142 h 1847704"/>
                <a:gd name="connsiteX19371" fmla="*/ 379586 w 1842380"/>
                <a:gd name="connsiteY19371" fmla="*/ 447519 h 1847704"/>
                <a:gd name="connsiteX19372" fmla="*/ 387573 w 1842380"/>
                <a:gd name="connsiteY19372" fmla="*/ 444324 h 1847704"/>
                <a:gd name="connsiteX19373" fmla="*/ 386508 w 1842380"/>
                <a:gd name="connsiteY19373" fmla="*/ 441129 h 1847704"/>
                <a:gd name="connsiteX19374" fmla="*/ 386508 w 1842380"/>
                <a:gd name="connsiteY19374" fmla="*/ 441129 h 1847704"/>
                <a:gd name="connsiteX19375" fmla="*/ 386508 w 1842380"/>
                <a:gd name="connsiteY19375" fmla="*/ 486390 h 1847704"/>
                <a:gd name="connsiteX19376" fmla="*/ 386508 w 1842380"/>
                <a:gd name="connsiteY19376" fmla="*/ 519936 h 1847704"/>
                <a:gd name="connsiteX19377" fmla="*/ 370534 w 1842380"/>
                <a:gd name="connsiteY19377" fmla="*/ 516741 h 1847704"/>
                <a:gd name="connsiteX19378" fmla="*/ 372663 w 1842380"/>
                <a:gd name="connsiteY19378" fmla="*/ 495442 h 1847704"/>
                <a:gd name="connsiteX19379" fmla="*/ 383846 w 1842380"/>
                <a:gd name="connsiteY19379" fmla="*/ 488520 h 1847704"/>
                <a:gd name="connsiteX19380" fmla="*/ 386508 w 1842380"/>
                <a:gd name="connsiteY19380" fmla="*/ 486390 h 1847704"/>
                <a:gd name="connsiteX19381" fmla="*/ 386508 w 1842380"/>
                <a:gd name="connsiteY19381" fmla="*/ 486390 h 1847704"/>
                <a:gd name="connsiteX19382" fmla="*/ 386508 w 1842380"/>
                <a:gd name="connsiteY19382" fmla="*/ 820787 h 1847704"/>
                <a:gd name="connsiteX19383" fmla="*/ 386508 w 1842380"/>
                <a:gd name="connsiteY19383" fmla="*/ 874568 h 1847704"/>
                <a:gd name="connsiteX19384" fmla="*/ 384378 w 1842380"/>
                <a:gd name="connsiteY19384" fmla="*/ 900659 h 1847704"/>
                <a:gd name="connsiteX19385" fmla="*/ 384378 w 1842380"/>
                <a:gd name="connsiteY19385" fmla="*/ 900659 h 1847704"/>
                <a:gd name="connsiteX19386" fmla="*/ 384378 w 1842380"/>
                <a:gd name="connsiteY19386" fmla="*/ 901724 h 1847704"/>
                <a:gd name="connsiteX19387" fmla="*/ 386508 w 1842380"/>
                <a:gd name="connsiteY19387" fmla="*/ 900659 h 1847704"/>
                <a:gd name="connsiteX19388" fmla="*/ 386508 w 1842380"/>
                <a:gd name="connsiteY19388" fmla="*/ 916633 h 1847704"/>
                <a:gd name="connsiteX19389" fmla="*/ 383313 w 1842380"/>
                <a:gd name="connsiteY19389" fmla="*/ 948050 h 1847704"/>
                <a:gd name="connsiteX19390" fmla="*/ 383313 w 1842380"/>
                <a:gd name="connsiteY19390" fmla="*/ 948050 h 1847704"/>
                <a:gd name="connsiteX19391" fmla="*/ 384378 w 1842380"/>
                <a:gd name="connsiteY19391" fmla="*/ 949115 h 1847704"/>
                <a:gd name="connsiteX19392" fmla="*/ 386508 w 1842380"/>
                <a:gd name="connsiteY19392" fmla="*/ 946985 h 1847704"/>
                <a:gd name="connsiteX19393" fmla="*/ 386508 w 1842380"/>
                <a:gd name="connsiteY19393" fmla="*/ 964024 h 1847704"/>
                <a:gd name="connsiteX19394" fmla="*/ 386508 w 1842380"/>
                <a:gd name="connsiteY19394" fmla="*/ 995440 h 1847704"/>
                <a:gd name="connsiteX19395" fmla="*/ 386508 w 1842380"/>
                <a:gd name="connsiteY19395" fmla="*/ 995440 h 1847704"/>
                <a:gd name="connsiteX19396" fmla="*/ 386508 w 1842380"/>
                <a:gd name="connsiteY19396" fmla="*/ 995440 h 1847704"/>
                <a:gd name="connsiteX19397" fmla="*/ 386508 w 1842380"/>
                <a:gd name="connsiteY19397" fmla="*/ 1049221 h 1847704"/>
                <a:gd name="connsiteX19398" fmla="*/ 380651 w 1842380"/>
                <a:gd name="connsiteY19398" fmla="*/ 1007688 h 1847704"/>
                <a:gd name="connsiteX19399" fmla="*/ 378521 w 1842380"/>
                <a:gd name="connsiteY19399" fmla="*/ 1001830 h 1847704"/>
                <a:gd name="connsiteX19400" fmla="*/ 376391 w 1842380"/>
                <a:gd name="connsiteY19400" fmla="*/ 960297 h 1847704"/>
                <a:gd name="connsiteX19401" fmla="*/ 375326 w 1842380"/>
                <a:gd name="connsiteY19401" fmla="*/ 954440 h 1847704"/>
                <a:gd name="connsiteX19402" fmla="*/ 376391 w 1842380"/>
                <a:gd name="connsiteY19402" fmla="*/ 912906 h 1847704"/>
                <a:gd name="connsiteX19403" fmla="*/ 375326 w 1842380"/>
                <a:gd name="connsiteY19403" fmla="*/ 905984 h 1847704"/>
                <a:gd name="connsiteX19404" fmla="*/ 381183 w 1842380"/>
                <a:gd name="connsiteY19404" fmla="*/ 865515 h 1847704"/>
                <a:gd name="connsiteX19405" fmla="*/ 380118 w 1842380"/>
                <a:gd name="connsiteY19405" fmla="*/ 858593 h 1847704"/>
                <a:gd name="connsiteX19406" fmla="*/ 386508 w 1842380"/>
                <a:gd name="connsiteY19406" fmla="*/ 820787 h 1847704"/>
                <a:gd name="connsiteX19407" fmla="*/ 386508 w 1842380"/>
                <a:gd name="connsiteY19407" fmla="*/ 820787 h 1847704"/>
                <a:gd name="connsiteX19408" fmla="*/ 386508 w 1842380"/>
                <a:gd name="connsiteY19408" fmla="*/ 1269668 h 1847704"/>
                <a:gd name="connsiteX19409" fmla="*/ 386508 w 1842380"/>
                <a:gd name="connsiteY19409" fmla="*/ 1270733 h 1847704"/>
                <a:gd name="connsiteX19410" fmla="*/ 355092 w 1842380"/>
                <a:gd name="connsiteY19410" fmla="*/ 1288837 h 1847704"/>
                <a:gd name="connsiteX19411" fmla="*/ 355092 w 1842380"/>
                <a:gd name="connsiteY19411" fmla="*/ 1259550 h 1847704"/>
                <a:gd name="connsiteX19412" fmla="*/ 375326 w 1842380"/>
                <a:gd name="connsiteY19412" fmla="*/ 1248368 h 1847704"/>
                <a:gd name="connsiteX19413" fmla="*/ 386508 w 1842380"/>
                <a:gd name="connsiteY19413" fmla="*/ 1269668 h 1847704"/>
                <a:gd name="connsiteX19414" fmla="*/ 386508 w 1842380"/>
                <a:gd name="connsiteY19414" fmla="*/ 1269668 h 1847704"/>
                <a:gd name="connsiteX19415" fmla="*/ 386508 w 1842380"/>
                <a:gd name="connsiteY19415" fmla="*/ 1309071 h 1847704"/>
                <a:gd name="connsiteX19416" fmla="*/ 386508 w 1842380"/>
                <a:gd name="connsiteY19416" fmla="*/ 1341552 h 1847704"/>
                <a:gd name="connsiteX19417" fmla="*/ 376391 w 1842380"/>
                <a:gd name="connsiteY19417" fmla="*/ 1349540 h 1847704"/>
                <a:gd name="connsiteX19418" fmla="*/ 365209 w 1842380"/>
                <a:gd name="connsiteY19418" fmla="*/ 1362852 h 1847704"/>
                <a:gd name="connsiteX19419" fmla="*/ 368404 w 1842380"/>
                <a:gd name="connsiteY19419" fmla="*/ 1375099 h 1847704"/>
                <a:gd name="connsiteX19420" fmla="*/ 380651 w 1842380"/>
                <a:gd name="connsiteY19420" fmla="*/ 1380956 h 1847704"/>
                <a:gd name="connsiteX19421" fmla="*/ 386508 w 1842380"/>
                <a:gd name="connsiteY19421" fmla="*/ 1379891 h 1847704"/>
                <a:gd name="connsiteX19422" fmla="*/ 386508 w 1842380"/>
                <a:gd name="connsiteY19422" fmla="*/ 1404917 h 1847704"/>
                <a:gd name="connsiteX19423" fmla="*/ 380651 w 1842380"/>
                <a:gd name="connsiteY19423" fmla="*/ 1404917 h 1847704"/>
                <a:gd name="connsiteX19424" fmla="*/ 354559 w 1842380"/>
                <a:gd name="connsiteY19424" fmla="*/ 1388943 h 1847704"/>
                <a:gd name="connsiteX19425" fmla="*/ 354559 w 1842380"/>
                <a:gd name="connsiteY19425" fmla="*/ 1335163 h 1847704"/>
                <a:gd name="connsiteX19426" fmla="*/ 360416 w 1842380"/>
                <a:gd name="connsiteY19426" fmla="*/ 1329305 h 1847704"/>
                <a:gd name="connsiteX19427" fmla="*/ 386508 w 1842380"/>
                <a:gd name="connsiteY19427" fmla="*/ 1309071 h 1847704"/>
                <a:gd name="connsiteX19428" fmla="*/ 386508 w 1842380"/>
                <a:gd name="connsiteY19428" fmla="*/ 1309071 h 1847704"/>
                <a:gd name="connsiteX19429" fmla="*/ 386508 w 1842380"/>
                <a:gd name="connsiteY19429" fmla="*/ 1546557 h 1847704"/>
                <a:gd name="connsiteX19430" fmla="*/ 386508 w 1842380"/>
                <a:gd name="connsiteY19430" fmla="*/ 1585961 h 1847704"/>
                <a:gd name="connsiteX19431" fmla="*/ 386508 w 1842380"/>
                <a:gd name="connsiteY19431" fmla="*/ 1648793 h 1847704"/>
                <a:gd name="connsiteX19432" fmla="*/ 386508 w 1842380"/>
                <a:gd name="connsiteY19432" fmla="*/ 1673820 h 1847704"/>
                <a:gd name="connsiteX19433" fmla="*/ 368404 w 1842380"/>
                <a:gd name="connsiteY19433" fmla="*/ 1653585 h 1847704"/>
                <a:gd name="connsiteX19434" fmla="*/ 359351 w 1842380"/>
                <a:gd name="connsiteY19434" fmla="*/ 1649326 h 1847704"/>
                <a:gd name="connsiteX19435" fmla="*/ 355092 w 1842380"/>
                <a:gd name="connsiteY19435" fmla="*/ 1646131 h 1847704"/>
                <a:gd name="connsiteX19436" fmla="*/ 355092 w 1842380"/>
                <a:gd name="connsiteY19436" fmla="*/ 1628026 h 1847704"/>
                <a:gd name="connsiteX19437" fmla="*/ 360949 w 1842380"/>
                <a:gd name="connsiteY19437" fmla="*/ 1631221 h 1847704"/>
                <a:gd name="connsiteX19438" fmla="*/ 360949 w 1842380"/>
                <a:gd name="connsiteY19438" fmla="*/ 1631221 h 1847704"/>
                <a:gd name="connsiteX19439" fmla="*/ 362014 w 1842380"/>
                <a:gd name="connsiteY19439" fmla="*/ 1632286 h 1847704"/>
                <a:gd name="connsiteX19440" fmla="*/ 370001 w 1842380"/>
                <a:gd name="connsiteY19440" fmla="*/ 1552414 h 1847704"/>
                <a:gd name="connsiteX19441" fmla="*/ 355624 w 1842380"/>
                <a:gd name="connsiteY19441" fmla="*/ 1530050 h 1847704"/>
                <a:gd name="connsiteX19442" fmla="*/ 355624 w 1842380"/>
                <a:gd name="connsiteY19442" fmla="*/ 1510881 h 1847704"/>
                <a:gd name="connsiteX19443" fmla="*/ 385975 w 1842380"/>
                <a:gd name="connsiteY19443" fmla="*/ 1546025 h 1847704"/>
                <a:gd name="connsiteX19444" fmla="*/ 386508 w 1842380"/>
                <a:gd name="connsiteY19444" fmla="*/ 1546557 h 1847704"/>
                <a:gd name="connsiteX19445" fmla="*/ 386508 w 1842380"/>
                <a:gd name="connsiteY19445" fmla="*/ 1546557 h 1847704"/>
                <a:gd name="connsiteX19446" fmla="*/ 355092 w 1842380"/>
                <a:gd name="connsiteY19446" fmla="*/ 1226004 h 1847704"/>
                <a:gd name="connsiteX19447" fmla="*/ 355092 w 1842380"/>
                <a:gd name="connsiteY19447" fmla="*/ 1213757 h 1847704"/>
                <a:gd name="connsiteX19448" fmla="*/ 360949 w 1842380"/>
                <a:gd name="connsiteY19448" fmla="*/ 1222809 h 1847704"/>
                <a:gd name="connsiteX19449" fmla="*/ 355092 w 1842380"/>
                <a:gd name="connsiteY19449" fmla="*/ 1226004 h 1847704"/>
                <a:gd name="connsiteX19450" fmla="*/ 355092 w 1842380"/>
                <a:gd name="connsiteY19450" fmla="*/ 202578 h 1847704"/>
                <a:gd name="connsiteX19451" fmla="*/ 355092 w 1842380"/>
                <a:gd name="connsiteY19451" fmla="*/ 220682 h 1847704"/>
                <a:gd name="connsiteX19452" fmla="*/ 324740 w 1842380"/>
                <a:gd name="connsiteY19452" fmla="*/ 246774 h 1847704"/>
                <a:gd name="connsiteX19453" fmla="*/ 325805 w 1842380"/>
                <a:gd name="connsiteY19453" fmla="*/ 246774 h 1847704"/>
                <a:gd name="connsiteX19454" fmla="*/ 324740 w 1842380"/>
                <a:gd name="connsiteY19454" fmla="*/ 248904 h 1847704"/>
                <a:gd name="connsiteX19455" fmla="*/ 355092 w 1842380"/>
                <a:gd name="connsiteY19455" fmla="*/ 256891 h 1847704"/>
                <a:gd name="connsiteX19456" fmla="*/ 355092 w 1842380"/>
                <a:gd name="connsiteY19456" fmla="*/ 277125 h 1847704"/>
                <a:gd name="connsiteX19457" fmla="*/ 308766 w 1842380"/>
                <a:gd name="connsiteY19457" fmla="*/ 268073 h 1847704"/>
                <a:gd name="connsiteX19458" fmla="*/ 308766 w 1842380"/>
                <a:gd name="connsiteY19458" fmla="*/ 241982 h 1847704"/>
                <a:gd name="connsiteX19459" fmla="*/ 355092 w 1842380"/>
                <a:gd name="connsiteY19459" fmla="*/ 202578 h 1847704"/>
                <a:gd name="connsiteX19460" fmla="*/ 355092 w 1842380"/>
                <a:gd name="connsiteY19460" fmla="*/ 202578 h 1847704"/>
                <a:gd name="connsiteX19461" fmla="*/ 355092 w 1842380"/>
                <a:gd name="connsiteY19461" fmla="*/ 314931 h 1847704"/>
                <a:gd name="connsiteX19462" fmla="*/ 355092 w 1842380"/>
                <a:gd name="connsiteY19462" fmla="*/ 333036 h 1847704"/>
                <a:gd name="connsiteX19463" fmla="*/ 350832 w 1842380"/>
                <a:gd name="connsiteY19463" fmla="*/ 334101 h 1847704"/>
                <a:gd name="connsiteX19464" fmla="*/ 309298 w 1842380"/>
                <a:gd name="connsiteY19464" fmla="*/ 382556 h 1847704"/>
                <a:gd name="connsiteX19465" fmla="*/ 309298 w 1842380"/>
                <a:gd name="connsiteY19465" fmla="*/ 363387 h 1847704"/>
                <a:gd name="connsiteX19466" fmla="*/ 332727 w 1842380"/>
                <a:gd name="connsiteY19466" fmla="*/ 335166 h 1847704"/>
                <a:gd name="connsiteX19467" fmla="*/ 309298 w 1842380"/>
                <a:gd name="connsiteY19467" fmla="*/ 331971 h 1847704"/>
                <a:gd name="connsiteX19468" fmla="*/ 309298 w 1842380"/>
                <a:gd name="connsiteY19468" fmla="*/ 311736 h 1847704"/>
                <a:gd name="connsiteX19469" fmla="*/ 346572 w 1842380"/>
                <a:gd name="connsiteY19469" fmla="*/ 317594 h 1847704"/>
                <a:gd name="connsiteX19470" fmla="*/ 355092 w 1842380"/>
                <a:gd name="connsiteY19470" fmla="*/ 314931 h 1847704"/>
                <a:gd name="connsiteX19471" fmla="*/ 355092 w 1842380"/>
                <a:gd name="connsiteY19471" fmla="*/ 314931 h 1847704"/>
                <a:gd name="connsiteX19472" fmla="*/ 355092 w 1842380"/>
                <a:gd name="connsiteY19472" fmla="*/ 412908 h 1847704"/>
                <a:gd name="connsiteX19473" fmla="*/ 355092 w 1842380"/>
                <a:gd name="connsiteY19473" fmla="*/ 458168 h 1847704"/>
                <a:gd name="connsiteX19474" fmla="*/ 338052 w 1842380"/>
                <a:gd name="connsiteY19474" fmla="*/ 448051 h 1847704"/>
                <a:gd name="connsiteX19475" fmla="*/ 333792 w 1842380"/>
                <a:gd name="connsiteY19475" fmla="*/ 435804 h 1847704"/>
                <a:gd name="connsiteX19476" fmla="*/ 340715 w 1842380"/>
                <a:gd name="connsiteY19476" fmla="*/ 416635 h 1847704"/>
                <a:gd name="connsiteX19477" fmla="*/ 355092 w 1842380"/>
                <a:gd name="connsiteY19477" fmla="*/ 412908 h 1847704"/>
                <a:gd name="connsiteX19478" fmla="*/ 355092 w 1842380"/>
                <a:gd name="connsiteY19478" fmla="*/ 412908 h 1847704"/>
                <a:gd name="connsiteX19479" fmla="*/ 355092 w 1842380"/>
                <a:gd name="connsiteY19479" fmla="*/ 1213225 h 1847704"/>
                <a:gd name="connsiteX19480" fmla="*/ 355092 w 1842380"/>
                <a:gd name="connsiteY19480" fmla="*/ 1225472 h 1847704"/>
                <a:gd name="connsiteX19481" fmla="*/ 329000 w 1842380"/>
                <a:gd name="connsiteY19481" fmla="*/ 1240381 h 1847704"/>
                <a:gd name="connsiteX19482" fmla="*/ 343377 w 1842380"/>
                <a:gd name="connsiteY19482" fmla="*/ 1266473 h 1847704"/>
                <a:gd name="connsiteX19483" fmla="*/ 354559 w 1842380"/>
                <a:gd name="connsiteY19483" fmla="*/ 1259550 h 1847704"/>
                <a:gd name="connsiteX19484" fmla="*/ 354559 w 1842380"/>
                <a:gd name="connsiteY19484" fmla="*/ 1288837 h 1847704"/>
                <a:gd name="connsiteX19485" fmla="*/ 308233 w 1842380"/>
                <a:gd name="connsiteY19485" fmla="*/ 1314928 h 1847704"/>
                <a:gd name="connsiteX19486" fmla="*/ 308233 w 1842380"/>
                <a:gd name="connsiteY19486" fmla="*/ 1285642 h 1847704"/>
                <a:gd name="connsiteX19487" fmla="*/ 326338 w 1842380"/>
                <a:gd name="connsiteY19487" fmla="*/ 1275525 h 1847704"/>
                <a:gd name="connsiteX19488" fmla="*/ 311961 w 1842380"/>
                <a:gd name="connsiteY19488" fmla="*/ 1249433 h 1847704"/>
                <a:gd name="connsiteX19489" fmla="*/ 308766 w 1842380"/>
                <a:gd name="connsiteY19489" fmla="*/ 1251563 h 1847704"/>
                <a:gd name="connsiteX19490" fmla="*/ 308766 w 1842380"/>
                <a:gd name="connsiteY19490" fmla="*/ 1222277 h 1847704"/>
                <a:gd name="connsiteX19491" fmla="*/ 348169 w 1842380"/>
                <a:gd name="connsiteY19491" fmla="*/ 1200978 h 1847704"/>
                <a:gd name="connsiteX19492" fmla="*/ 355092 w 1842380"/>
                <a:gd name="connsiteY19492" fmla="*/ 1213225 h 1847704"/>
                <a:gd name="connsiteX19493" fmla="*/ 355092 w 1842380"/>
                <a:gd name="connsiteY19493" fmla="*/ 1213225 h 1847704"/>
                <a:gd name="connsiteX19494" fmla="*/ 355092 w 1842380"/>
                <a:gd name="connsiteY19494" fmla="*/ 1335163 h 1847704"/>
                <a:gd name="connsiteX19495" fmla="*/ 355092 w 1842380"/>
                <a:gd name="connsiteY19495" fmla="*/ 1388943 h 1847704"/>
                <a:gd name="connsiteX19496" fmla="*/ 354027 w 1842380"/>
                <a:gd name="connsiteY19496" fmla="*/ 1386813 h 1847704"/>
                <a:gd name="connsiteX19497" fmla="*/ 342845 w 1842380"/>
                <a:gd name="connsiteY19497" fmla="*/ 1357527 h 1847704"/>
                <a:gd name="connsiteX19498" fmla="*/ 355092 w 1842380"/>
                <a:gd name="connsiteY19498" fmla="*/ 1335163 h 1847704"/>
                <a:gd name="connsiteX19499" fmla="*/ 355092 w 1842380"/>
                <a:gd name="connsiteY19499" fmla="*/ 1335163 h 1847704"/>
                <a:gd name="connsiteX19500" fmla="*/ 355092 w 1842380"/>
                <a:gd name="connsiteY19500" fmla="*/ 1510881 h 1847704"/>
                <a:gd name="connsiteX19501" fmla="*/ 355092 w 1842380"/>
                <a:gd name="connsiteY19501" fmla="*/ 1530050 h 1847704"/>
                <a:gd name="connsiteX19502" fmla="*/ 334857 w 1842380"/>
                <a:gd name="connsiteY19502" fmla="*/ 1515141 h 1847704"/>
                <a:gd name="connsiteX19503" fmla="*/ 355092 w 1842380"/>
                <a:gd name="connsiteY19503" fmla="*/ 1627494 h 1847704"/>
                <a:gd name="connsiteX19504" fmla="*/ 355092 w 1842380"/>
                <a:gd name="connsiteY19504" fmla="*/ 1645598 h 1847704"/>
                <a:gd name="connsiteX19505" fmla="*/ 308766 w 1842380"/>
                <a:gd name="connsiteY19505" fmla="*/ 1606195 h 1847704"/>
                <a:gd name="connsiteX19506" fmla="*/ 308766 w 1842380"/>
                <a:gd name="connsiteY19506" fmla="*/ 1544427 h 1847704"/>
                <a:gd name="connsiteX19507" fmla="*/ 316753 w 1842380"/>
                <a:gd name="connsiteY19507" fmla="*/ 1501829 h 1847704"/>
                <a:gd name="connsiteX19508" fmla="*/ 308766 w 1842380"/>
                <a:gd name="connsiteY19508" fmla="*/ 1484789 h 1847704"/>
                <a:gd name="connsiteX19509" fmla="*/ 308766 w 1842380"/>
                <a:gd name="connsiteY19509" fmla="*/ 1461360 h 1847704"/>
                <a:gd name="connsiteX19510" fmla="*/ 333792 w 1842380"/>
                <a:gd name="connsiteY19510" fmla="*/ 1497569 h 1847704"/>
                <a:gd name="connsiteX19511" fmla="*/ 355092 w 1842380"/>
                <a:gd name="connsiteY19511" fmla="*/ 1510881 h 1847704"/>
                <a:gd name="connsiteX19512" fmla="*/ 355092 w 1842380"/>
                <a:gd name="connsiteY19512" fmla="*/ 1510881 h 1847704"/>
                <a:gd name="connsiteX19513" fmla="*/ 308766 w 1842380"/>
                <a:gd name="connsiteY19513" fmla="*/ 1151457 h 1847704"/>
                <a:gd name="connsiteX19514" fmla="*/ 308766 w 1842380"/>
                <a:gd name="connsiteY19514" fmla="*/ 1116846 h 1847704"/>
                <a:gd name="connsiteX19515" fmla="*/ 324740 w 1842380"/>
                <a:gd name="connsiteY19515" fmla="*/ 1141872 h 1847704"/>
                <a:gd name="connsiteX19516" fmla="*/ 329000 w 1842380"/>
                <a:gd name="connsiteY19516" fmla="*/ 1157847 h 1847704"/>
                <a:gd name="connsiteX19517" fmla="*/ 331130 w 1842380"/>
                <a:gd name="connsiteY19517" fmla="*/ 1172224 h 1847704"/>
                <a:gd name="connsiteX19518" fmla="*/ 311961 w 1842380"/>
                <a:gd name="connsiteY19518" fmla="*/ 1178081 h 1847704"/>
                <a:gd name="connsiteX19519" fmla="*/ 311961 w 1842380"/>
                <a:gd name="connsiteY19519" fmla="*/ 1164769 h 1847704"/>
                <a:gd name="connsiteX19520" fmla="*/ 308766 w 1842380"/>
                <a:gd name="connsiteY19520" fmla="*/ 1151457 h 1847704"/>
                <a:gd name="connsiteX19521" fmla="*/ 308766 w 1842380"/>
                <a:gd name="connsiteY19521" fmla="*/ 1151457 h 1847704"/>
                <a:gd name="connsiteX19522" fmla="*/ 308766 w 1842380"/>
                <a:gd name="connsiteY19522" fmla="*/ 750500 h 1847704"/>
                <a:gd name="connsiteX19523" fmla="*/ 308766 w 1842380"/>
                <a:gd name="connsiteY19523" fmla="*/ 722811 h 1847704"/>
                <a:gd name="connsiteX19524" fmla="*/ 316753 w 1842380"/>
                <a:gd name="connsiteY19524" fmla="*/ 724941 h 1847704"/>
                <a:gd name="connsiteX19525" fmla="*/ 308766 w 1842380"/>
                <a:gd name="connsiteY19525" fmla="*/ 750500 h 1847704"/>
                <a:gd name="connsiteX19526" fmla="*/ 308766 w 1842380"/>
                <a:gd name="connsiteY19526" fmla="*/ 750500 h 1847704"/>
                <a:gd name="connsiteX19527" fmla="*/ 308766 w 1842380"/>
                <a:gd name="connsiteY19527" fmla="*/ 636017 h 1847704"/>
                <a:gd name="connsiteX19528" fmla="*/ 308766 w 1842380"/>
                <a:gd name="connsiteY19528" fmla="*/ 599808 h 1847704"/>
                <a:gd name="connsiteX19529" fmla="*/ 326870 w 1842380"/>
                <a:gd name="connsiteY19529" fmla="*/ 617912 h 1847704"/>
                <a:gd name="connsiteX19530" fmla="*/ 308766 w 1842380"/>
                <a:gd name="connsiteY19530" fmla="*/ 636017 h 1847704"/>
                <a:gd name="connsiteX19531" fmla="*/ 308766 w 1842380"/>
                <a:gd name="connsiteY19531" fmla="*/ 241982 h 1847704"/>
                <a:gd name="connsiteX19532" fmla="*/ 308766 w 1842380"/>
                <a:gd name="connsiteY19532" fmla="*/ 268073 h 1847704"/>
                <a:gd name="connsiteX19533" fmla="*/ 268297 w 1842380"/>
                <a:gd name="connsiteY19533" fmla="*/ 301619 h 1847704"/>
                <a:gd name="connsiteX19534" fmla="*/ 268297 w 1842380"/>
                <a:gd name="connsiteY19534" fmla="*/ 301619 h 1847704"/>
                <a:gd name="connsiteX19535" fmla="*/ 267232 w 1842380"/>
                <a:gd name="connsiteY19535" fmla="*/ 303749 h 1847704"/>
                <a:gd name="connsiteX19536" fmla="*/ 308766 w 1842380"/>
                <a:gd name="connsiteY19536" fmla="*/ 311736 h 1847704"/>
                <a:gd name="connsiteX19537" fmla="*/ 308766 w 1842380"/>
                <a:gd name="connsiteY19537" fmla="*/ 331971 h 1847704"/>
                <a:gd name="connsiteX19538" fmla="*/ 267232 w 1842380"/>
                <a:gd name="connsiteY19538" fmla="*/ 321854 h 1847704"/>
                <a:gd name="connsiteX19539" fmla="*/ 267232 w 1842380"/>
                <a:gd name="connsiteY19539" fmla="*/ 278190 h 1847704"/>
                <a:gd name="connsiteX19540" fmla="*/ 302376 w 1842380"/>
                <a:gd name="connsiteY19540" fmla="*/ 251034 h 1847704"/>
                <a:gd name="connsiteX19541" fmla="*/ 308233 w 1842380"/>
                <a:gd name="connsiteY19541" fmla="*/ 243047 h 1847704"/>
                <a:gd name="connsiteX19542" fmla="*/ 308766 w 1842380"/>
                <a:gd name="connsiteY19542" fmla="*/ 241982 h 1847704"/>
                <a:gd name="connsiteX19543" fmla="*/ 308766 w 1842380"/>
                <a:gd name="connsiteY19543" fmla="*/ 241982 h 1847704"/>
                <a:gd name="connsiteX19544" fmla="*/ 308766 w 1842380"/>
                <a:gd name="connsiteY19544" fmla="*/ 363387 h 1847704"/>
                <a:gd name="connsiteX19545" fmla="*/ 308766 w 1842380"/>
                <a:gd name="connsiteY19545" fmla="*/ 382556 h 1847704"/>
                <a:gd name="connsiteX19546" fmla="*/ 301844 w 1842380"/>
                <a:gd name="connsiteY19546" fmla="*/ 385751 h 1847704"/>
                <a:gd name="connsiteX19547" fmla="*/ 266700 w 1842380"/>
                <a:gd name="connsiteY19547" fmla="*/ 436337 h 1847704"/>
                <a:gd name="connsiteX19548" fmla="*/ 266700 w 1842380"/>
                <a:gd name="connsiteY19548" fmla="*/ 413973 h 1847704"/>
                <a:gd name="connsiteX19549" fmla="*/ 283739 w 1842380"/>
                <a:gd name="connsiteY19549" fmla="*/ 388946 h 1847704"/>
                <a:gd name="connsiteX19550" fmla="*/ 266700 w 1842380"/>
                <a:gd name="connsiteY19550" fmla="*/ 387881 h 1847704"/>
                <a:gd name="connsiteX19551" fmla="*/ 266700 w 1842380"/>
                <a:gd name="connsiteY19551" fmla="*/ 368712 h 1847704"/>
                <a:gd name="connsiteX19552" fmla="*/ 294921 w 1842380"/>
                <a:gd name="connsiteY19552" fmla="*/ 369777 h 1847704"/>
                <a:gd name="connsiteX19553" fmla="*/ 308766 w 1842380"/>
                <a:gd name="connsiteY19553" fmla="*/ 363387 h 1847704"/>
                <a:gd name="connsiteX19554" fmla="*/ 308766 w 1842380"/>
                <a:gd name="connsiteY19554" fmla="*/ 363387 h 1847704"/>
                <a:gd name="connsiteX19555" fmla="*/ 308766 w 1842380"/>
                <a:gd name="connsiteY19555" fmla="*/ 599808 h 1847704"/>
                <a:gd name="connsiteX19556" fmla="*/ 308766 w 1842380"/>
                <a:gd name="connsiteY19556" fmla="*/ 636017 h 1847704"/>
                <a:gd name="connsiteX19557" fmla="*/ 308766 w 1842380"/>
                <a:gd name="connsiteY19557" fmla="*/ 636017 h 1847704"/>
                <a:gd name="connsiteX19558" fmla="*/ 290662 w 1842380"/>
                <a:gd name="connsiteY19558" fmla="*/ 617912 h 1847704"/>
                <a:gd name="connsiteX19559" fmla="*/ 308766 w 1842380"/>
                <a:gd name="connsiteY19559" fmla="*/ 599808 h 1847704"/>
                <a:gd name="connsiteX19560" fmla="*/ 308766 w 1842380"/>
                <a:gd name="connsiteY19560" fmla="*/ 599808 h 1847704"/>
                <a:gd name="connsiteX19561" fmla="*/ 308766 w 1842380"/>
                <a:gd name="connsiteY19561" fmla="*/ 599808 h 1847704"/>
                <a:gd name="connsiteX19562" fmla="*/ 308766 w 1842380"/>
                <a:gd name="connsiteY19562" fmla="*/ 722811 h 1847704"/>
                <a:gd name="connsiteX19563" fmla="*/ 308766 w 1842380"/>
                <a:gd name="connsiteY19563" fmla="*/ 751032 h 1847704"/>
                <a:gd name="connsiteX19564" fmla="*/ 296519 w 1842380"/>
                <a:gd name="connsiteY19564" fmla="*/ 794696 h 1847704"/>
                <a:gd name="connsiteX19565" fmla="*/ 278415 w 1842380"/>
                <a:gd name="connsiteY19565" fmla="*/ 788838 h 1847704"/>
                <a:gd name="connsiteX19566" fmla="*/ 285337 w 1842380"/>
                <a:gd name="connsiteY19566" fmla="*/ 766474 h 1847704"/>
                <a:gd name="connsiteX19567" fmla="*/ 267232 w 1842380"/>
                <a:gd name="connsiteY19567" fmla="*/ 762214 h 1847704"/>
                <a:gd name="connsiteX19568" fmla="*/ 267232 w 1842380"/>
                <a:gd name="connsiteY19568" fmla="*/ 735058 h 1847704"/>
                <a:gd name="connsiteX19569" fmla="*/ 292259 w 1842380"/>
                <a:gd name="connsiteY19569" fmla="*/ 743045 h 1847704"/>
                <a:gd name="connsiteX19570" fmla="*/ 299181 w 1842380"/>
                <a:gd name="connsiteY19570" fmla="*/ 719616 h 1847704"/>
                <a:gd name="connsiteX19571" fmla="*/ 308766 w 1842380"/>
                <a:gd name="connsiteY19571" fmla="*/ 722811 h 1847704"/>
                <a:gd name="connsiteX19572" fmla="*/ 308766 w 1842380"/>
                <a:gd name="connsiteY19572" fmla="*/ 722811 h 1847704"/>
                <a:gd name="connsiteX19573" fmla="*/ 308766 w 1842380"/>
                <a:gd name="connsiteY19573" fmla="*/ 1116846 h 1847704"/>
                <a:gd name="connsiteX19574" fmla="*/ 308766 w 1842380"/>
                <a:gd name="connsiteY19574" fmla="*/ 1151990 h 1847704"/>
                <a:gd name="connsiteX19575" fmla="*/ 308766 w 1842380"/>
                <a:gd name="connsiteY19575" fmla="*/ 1151990 h 1847704"/>
                <a:gd name="connsiteX19576" fmla="*/ 291727 w 1842380"/>
                <a:gd name="connsiteY19576" fmla="*/ 1131755 h 1847704"/>
                <a:gd name="connsiteX19577" fmla="*/ 266700 w 1842380"/>
                <a:gd name="connsiteY19577" fmla="*/ 1131755 h 1847704"/>
                <a:gd name="connsiteX19578" fmla="*/ 266700 w 1842380"/>
                <a:gd name="connsiteY19578" fmla="*/ 1131755 h 1847704"/>
                <a:gd name="connsiteX19579" fmla="*/ 266700 w 1842380"/>
                <a:gd name="connsiteY19579" fmla="*/ 1104599 h 1847704"/>
                <a:gd name="connsiteX19580" fmla="*/ 297051 w 1842380"/>
                <a:gd name="connsiteY19580" fmla="*/ 1107794 h 1847704"/>
                <a:gd name="connsiteX19581" fmla="*/ 308766 w 1842380"/>
                <a:gd name="connsiteY19581" fmla="*/ 1116846 h 1847704"/>
                <a:gd name="connsiteX19582" fmla="*/ 308766 w 1842380"/>
                <a:gd name="connsiteY19582" fmla="*/ 1116846 h 1847704"/>
                <a:gd name="connsiteX19583" fmla="*/ 308766 w 1842380"/>
                <a:gd name="connsiteY19583" fmla="*/ 1222277 h 1847704"/>
                <a:gd name="connsiteX19584" fmla="*/ 308766 w 1842380"/>
                <a:gd name="connsiteY19584" fmla="*/ 1251563 h 1847704"/>
                <a:gd name="connsiteX19585" fmla="*/ 277350 w 1842380"/>
                <a:gd name="connsiteY19585" fmla="*/ 1269668 h 1847704"/>
                <a:gd name="connsiteX19586" fmla="*/ 267232 w 1842380"/>
                <a:gd name="connsiteY19586" fmla="*/ 1250498 h 1847704"/>
                <a:gd name="connsiteX19587" fmla="*/ 267232 w 1842380"/>
                <a:gd name="connsiteY19587" fmla="*/ 1246239 h 1847704"/>
                <a:gd name="connsiteX19588" fmla="*/ 308766 w 1842380"/>
                <a:gd name="connsiteY19588" fmla="*/ 1222277 h 1847704"/>
                <a:gd name="connsiteX19589" fmla="*/ 308766 w 1842380"/>
                <a:gd name="connsiteY19589" fmla="*/ 1222277 h 1847704"/>
                <a:gd name="connsiteX19590" fmla="*/ 308766 w 1842380"/>
                <a:gd name="connsiteY19590" fmla="*/ 1285642 h 1847704"/>
                <a:gd name="connsiteX19591" fmla="*/ 308766 w 1842380"/>
                <a:gd name="connsiteY19591" fmla="*/ 1314928 h 1847704"/>
                <a:gd name="connsiteX19592" fmla="*/ 304506 w 1842380"/>
                <a:gd name="connsiteY19592" fmla="*/ 1317058 h 1847704"/>
                <a:gd name="connsiteX19593" fmla="*/ 292259 w 1842380"/>
                <a:gd name="connsiteY19593" fmla="*/ 1295759 h 1847704"/>
                <a:gd name="connsiteX19594" fmla="*/ 308766 w 1842380"/>
                <a:gd name="connsiteY19594" fmla="*/ 1285642 h 1847704"/>
                <a:gd name="connsiteX19595" fmla="*/ 308766 w 1842380"/>
                <a:gd name="connsiteY19595" fmla="*/ 1285642 h 1847704"/>
                <a:gd name="connsiteX19596" fmla="*/ 308766 w 1842380"/>
                <a:gd name="connsiteY19596" fmla="*/ 1461360 h 1847704"/>
                <a:gd name="connsiteX19597" fmla="*/ 308766 w 1842380"/>
                <a:gd name="connsiteY19597" fmla="*/ 1484789 h 1847704"/>
                <a:gd name="connsiteX19598" fmla="*/ 285337 w 1842380"/>
                <a:gd name="connsiteY19598" fmla="*/ 1461360 h 1847704"/>
                <a:gd name="connsiteX19599" fmla="*/ 267232 w 1842380"/>
                <a:gd name="connsiteY19599" fmla="*/ 1516738 h 1847704"/>
                <a:gd name="connsiteX19600" fmla="*/ 267232 w 1842380"/>
                <a:gd name="connsiteY19600" fmla="*/ 1458165 h 1847704"/>
                <a:gd name="connsiteX19601" fmla="*/ 268297 w 1842380"/>
                <a:gd name="connsiteY19601" fmla="*/ 1446983 h 1847704"/>
                <a:gd name="connsiteX19602" fmla="*/ 267232 w 1842380"/>
                <a:gd name="connsiteY19602" fmla="*/ 1438996 h 1847704"/>
                <a:gd name="connsiteX19603" fmla="*/ 267232 w 1842380"/>
                <a:gd name="connsiteY19603" fmla="*/ 1408645 h 1847704"/>
                <a:gd name="connsiteX19604" fmla="*/ 285337 w 1842380"/>
                <a:gd name="connsiteY19604" fmla="*/ 1443788 h 1847704"/>
                <a:gd name="connsiteX19605" fmla="*/ 308766 w 1842380"/>
                <a:gd name="connsiteY19605" fmla="*/ 1461360 h 1847704"/>
                <a:gd name="connsiteX19606" fmla="*/ 308766 w 1842380"/>
                <a:gd name="connsiteY19606" fmla="*/ 1461360 h 1847704"/>
                <a:gd name="connsiteX19607" fmla="*/ 308766 w 1842380"/>
                <a:gd name="connsiteY19607" fmla="*/ 1544427 h 1847704"/>
                <a:gd name="connsiteX19608" fmla="*/ 308766 w 1842380"/>
                <a:gd name="connsiteY19608" fmla="*/ 1606195 h 1847704"/>
                <a:gd name="connsiteX19609" fmla="*/ 307701 w 1842380"/>
                <a:gd name="connsiteY19609" fmla="*/ 1601935 h 1847704"/>
                <a:gd name="connsiteX19610" fmla="*/ 298649 w 1842380"/>
                <a:gd name="connsiteY19610" fmla="*/ 1596078 h 1847704"/>
                <a:gd name="connsiteX19611" fmla="*/ 267232 w 1842380"/>
                <a:gd name="connsiteY19611" fmla="*/ 1571051 h 1847704"/>
                <a:gd name="connsiteX19612" fmla="*/ 267232 w 1842380"/>
                <a:gd name="connsiteY19612" fmla="*/ 1539635 h 1847704"/>
                <a:gd name="connsiteX19613" fmla="*/ 300779 w 1842380"/>
                <a:gd name="connsiteY19613" fmla="*/ 1579038 h 1847704"/>
                <a:gd name="connsiteX19614" fmla="*/ 300779 w 1842380"/>
                <a:gd name="connsiteY19614" fmla="*/ 1579038 h 1847704"/>
                <a:gd name="connsiteX19615" fmla="*/ 302909 w 1842380"/>
                <a:gd name="connsiteY19615" fmla="*/ 1580103 h 1847704"/>
                <a:gd name="connsiteX19616" fmla="*/ 308766 w 1842380"/>
                <a:gd name="connsiteY19616" fmla="*/ 1544427 h 1847704"/>
                <a:gd name="connsiteX19617" fmla="*/ 308766 w 1842380"/>
                <a:gd name="connsiteY19617" fmla="*/ 1544427 h 1847704"/>
                <a:gd name="connsiteX19618" fmla="*/ 267232 w 1842380"/>
                <a:gd name="connsiteY19618" fmla="*/ 1198848 h 1847704"/>
                <a:gd name="connsiteX19619" fmla="*/ 267232 w 1842380"/>
                <a:gd name="connsiteY19619" fmla="*/ 1173821 h 1847704"/>
                <a:gd name="connsiteX19620" fmla="*/ 271492 w 1842380"/>
                <a:gd name="connsiteY19620" fmla="*/ 1171691 h 1847704"/>
                <a:gd name="connsiteX19621" fmla="*/ 267232 w 1842380"/>
                <a:gd name="connsiteY19621" fmla="*/ 1160509 h 1847704"/>
                <a:gd name="connsiteX19622" fmla="*/ 267232 w 1842380"/>
                <a:gd name="connsiteY19622" fmla="*/ 1158379 h 1847704"/>
                <a:gd name="connsiteX19623" fmla="*/ 283207 w 1842380"/>
                <a:gd name="connsiteY19623" fmla="*/ 1151457 h 1847704"/>
                <a:gd name="connsiteX19624" fmla="*/ 296519 w 1842380"/>
                <a:gd name="connsiteY19624" fmla="*/ 1187666 h 1847704"/>
                <a:gd name="connsiteX19625" fmla="*/ 267232 w 1842380"/>
                <a:gd name="connsiteY19625" fmla="*/ 1198848 h 1847704"/>
                <a:gd name="connsiteX19626" fmla="*/ 267232 w 1842380"/>
                <a:gd name="connsiteY19626" fmla="*/ 1198848 h 1847704"/>
                <a:gd name="connsiteX19627" fmla="*/ 267232 w 1842380"/>
                <a:gd name="connsiteY19627" fmla="*/ 1071585 h 1847704"/>
                <a:gd name="connsiteX19628" fmla="*/ 267232 w 1842380"/>
                <a:gd name="connsiteY19628" fmla="*/ 1049221 h 1847704"/>
                <a:gd name="connsiteX19629" fmla="*/ 296519 w 1842380"/>
                <a:gd name="connsiteY19629" fmla="*/ 1044961 h 1847704"/>
                <a:gd name="connsiteX19630" fmla="*/ 299714 w 1842380"/>
                <a:gd name="connsiteY19630" fmla="*/ 1067325 h 1847704"/>
                <a:gd name="connsiteX19631" fmla="*/ 267232 w 1842380"/>
                <a:gd name="connsiteY19631" fmla="*/ 1071585 h 1847704"/>
                <a:gd name="connsiteX19632" fmla="*/ 267232 w 1842380"/>
                <a:gd name="connsiteY19632" fmla="*/ 1071585 h 1847704"/>
                <a:gd name="connsiteX19633" fmla="*/ 267232 w 1842380"/>
                <a:gd name="connsiteY19633" fmla="*/ 1028987 h 1847704"/>
                <a:gd name="connsiteX19634" fmla="*/ 267232 w 1842380"/>
                <a:gd name="connsiteY19634" fmla="*/ 1006623 h 1847704"/>
                <a:gd name="connsiteX19635" fmla="*/ 273090 w 1842380"/>
                <a:gd name="connsiteY19635" fmla="*/ 1004493 h 1847704"/>
                <a:gd name="connsiteX19636" fmla="*/ 267232 w 1842380"/>
                <a:gd name="connsiteY19636" fmla="*/ 1005558 h 1847704"/>
                <a:gd name="connsiteX19637" fmla="*/ 267232 w 1842380"/>
                <a:gd name="connsiteY19637" fmla="*/ 984258 h 1847704"/>
                <a:gd name="connsiteX19638" fmla="*/ 286402 w 1842380"/>
                <a:gd name="connsiteY19638" fmla="*/ 981064 h 1847704"/>
                <a:gd name="connsiteX19639" fmla="*/ 292259 w 1842380"/>
                <a:gd name="connsiteY19639" fmla="*/ 1012480 h 1847704"/>
                <a:gd name="connsiteX19640" fmla="*/ 267232 w 1842380"/>
                <a:gd name="connsiteY19640" fmla="*/ 1028987 h 1847704"/>
                <a:gd name="connsiteX19641" fmla="*/ 267232 w 1842380"/>
                <a:gd name="connsiteY19641" fmla="*/ 1028987 h 1847704"/>
                <a:gd name="connsiteX19642" fmla="*/ 267232 w 1842380"/>
                <a:gd name="connsiteY19642" fmla="*/ 947517 h 1847704"/>
                <a:gd name="connsiteX19643" fmla="*/ 267232 w 1842380"/>
                <a:gd name="connsiteY19643" fmla="*/ 922491 h 1847704"/>
                <a:gd name="connsiteX19644" fmla="*/ 285337 w 1842380"/>
                <a:gd name="connsiteY19644" fmla="*/ 922491 h 1847704"/>
                <a:gd name="connsiteX19645" fmla="*/ 285337 w 1842380"/>
                <a:gd name="connsiteY19645" fmla="*/ 947517 h 1847704"/>
                <a:gd name="connsiteX19646" fmla="*/ 267232 w 1842380"/>
                <a:gd name="connsiteY19646" fmla="*/ 947517 h 1847704"/>
                <a:gd name="connsiteX19647" fmla="*/ 267232 w 1842380"/>
                <a:gd name="connsiteY19647" fmla="*/ 947517 h 1847704"/>
                <a:gd name="connsiteX19648" fmla="*/ 267232 w 1842380"/>
                <a:gd name="connsiteY19648" fmla="*/ 883620 h 1847704"/>
                <a:gd name="connsiteX19649" fmla="*/ 267232 w 1842380"/>
                <a:gd name="connsiteY19649" fmla="*/ 879360 h 1847704"/>
                <a:gd name="connsiteX19650" fmla="*/ 269362 w 1842380"/>
                <a:gd name="connsiteY19650" fmla="*/ 872438 h 1847704"/>
                <a:gd name="connsiteX19651" fmla="*/ 270427 w 1842380"/>
                <a:gd name="connsiteY19651" fmla="*/ 862321 h 1847704"/>
                <a:gd name="connsiteX19652" fmla="*/ 268297 w 1842380"/>
                <a:gd name="connsiteY19652" fmla="*/ 850073 h 1847704"/>
                <a:gd name="connsiteX19653" fmla="*/ 267232 w 1842380"/>
                <a:gd name="connsiteY19653" fmla="*/ 847944 h 1847704"/>
                <a:gd name="connsiteX19654" fmla="*/ 267232 w 1842380"/>
                <a:gd name="connsiteY19654" fmla="*/ 820787 h 1847704"/>
                <a:gd name="connsiteX19655" fmla="*/ 281609 w 1842380"/>
                <a:gd name="connsiteY19655" fmla="*/ 830904 h 1847704"/>
                <a:gd name="connsiteX19656" fmla="*/ 288532 w 1842380"/>
                <a:gd name="connsiteY19656" fmla="*/ 860191 h 1847704"/>
                <a:gd name="connsiteX19657" fmla="*/ 287467 w 1842380"/>
                <a:gd name="connsiteY19657" fmla="*/ 873503 h 1847704"/>
                <a:gd name="connsiteX19658" fmla="*/ 285337 w 1842380"/>
                <a:gd name="connsiteY19658" fmla="*/ 885750 h 1847704"/>
                <a:gd name="connsiteX19659" fmla="*/ 267232 w 1842380"/>
                <a:gd name="connsiteY19659" fmla="*/ 883620 h 1847704"/>
                <a:gd name="connsiteX19660" fmla="*/ 267232 w 1842380"/>
                <a:gd name="connsiteY19660" fmla="*/ 277658 h 1847704"/>
                <a:gd name="connsiteX19661" fmla="*/ 267232 w 1842380"/>
                <a:gd name="connsiteY19661" fmla="*/ 321321 h 1847704"/>
                <a:gd name="connsiteX19662" fmla="*/ 220907 w 1842380"/>
                <a:gd name="connsiteY19662" fmla="*/ 353802 h 1847704"/>
                <a:gd name="connsiteX19663" fmla="*/ 220907 w 1842380"/>
                <a:gd name="connsiteY19663" fmla="*/ 326646 h 1847704"/>
                <a:gd name="connsiteX19664" fmla="*/ 245933 w 1842380"/>
                <a:gd name="connsiteY19664" fmla="*/ 307477 h 1847704"/>
                <a:gd name="connsiteX19665" fmla="*/ 251791 w 1842380"/>
                <a:gd name="connsiteY19665" fmla="*/ 298424 h 1847704"/>
                <a:gd name="connsiteX19666" fmla="*/ 267232 w 1842380"/>
                <a:gd name="connsiteY19666" fmla="*/ 277658 h 1847704"/>
                <a:gd name="connsiteX19667" fmla="*/ 267232 w 1842380"/>
                <a:gd name="connsiteY19667" fmla="*/ 277658 h 1847704"/>
                <a:gd name="connsiteX19668" fmla="*/ 267232 w 1842380"/>
                <a:gd name="connsiteY19668" fmla="*/ 369244 h 1847704"/>
                <a:gd name="connsiteX19669" fmla="*/ 267232 w 1842380"/>
                <a:gd name="connsiteY19669" fmla="*/ 388414 h 1847704"/>
                <a:gd name="connsiteX19670" fmla="*/ 220907 w 1842380"/>
                <a:gd name="connsiteY19670" fmla="*/ 380426 h 1847704"/>
                <a:gd name="connsiteX19671" fmla="*/ 220907 w 1842380"/>
                <a:gd name="connsiteY19671" fmla="*/ 362322 h 1847704"/>
                <a:gd name="connsiteX19672" fmla="*/ 267232 w 1842380"/>
                <a:gd name="connsiteY19672" fmla="*/ 369244 h 1847704"/>
                <a:gd name="connsiteX19673" fmla="*/ 267232 w 1842380"/>
                <a:gd name="connsiteY19673" fmla="*/ 369244 h 1847704"/>
                <a:gd name="connsiteX19674" fmla="*/ 267232 w 1842380"/>
                <a:gd name="connsiteY19674" fmla="*/ 413973 h 1847704"/>
                <a:gd name="connsiteX19675" fmla="*/ 267232 w 1842380"/>
                <a:gd name="connsiteY19675" fmla="*/ 436337 h 1847704"/>
                <a:gd name="connsiteX19676" fmla="*/ 257115 w 1842380"/>
                <a:gd name="connsiteY19676" fmla="*/ 442194 h 1847704"/>
                <a:gd name="connsiteX19677" fmla="*/ 220907 w 1842380"/>
                <a:gd name="connsiteY19677" fmla="*/ 500767 h 1847704"/>
                <a:gd name="connsiteX19678" fmla="*/ 220907 w 1842380"/>
                <a:gd name="connsiteY19678" fmla="*/ 479468 h 1847704"/>
                <a:gd name="connsiteX19679" fmla="*/ 239011 w 1842380"/>
                <a:gd name="connsiteY19679" fmla="*/ 446986 h 1847704"/>
                <a:gd name="connsiteX19680" fmla="*/ 220907 w 1842380"/>
                <a:gd name="connsiteY19680" fmla="*/ 448051 h 1847704"/>
                <a:gd name="connsiteX19681" fmla="*/ 220907 w 1842380"/>
                <a:gd name="connsiteY19681" fmla="*/ 428882 h 1847704"/>
                <a:gd name="connsiteX19682" fmla="*/ 250193 w 1842380"/>
                <a:gd name="connsiteY19682" fmla="*/ 426752 h 1847704"/>
                <a:gd name="connsiteX19683" fmla="*/ 267232 w 1842380"/>
                <a:gd name="connsiteY19683" fmla="*/ 413973 h 1847704"/>
                <a:gd name="connsiteX19684" fmla="*/ 267232 w 1842380"/>
                <a:gd name="connsiteY19684" fmla="*/ 413973 h 1847704"/>
                <a:gd name="connsiteX19685" fmla="*/ 267232 w 1842380"/>
                <a:gd name="connsiteY19685" fmla="*/ 735058 h 1847704"/>
                <a:gd name="connsiteX19686" fmla="*/ 267232 w 1842380"/>
                <a:gd name="connsiteY19686" fmla="*/ 762214 h 1847704"/>
                <a:gd name="connsiteX19687" fmla="*/ 220907 w 1842380"/>
                <a:gd name="connsiteY19687" fmla="*/ 748902 h 1847704"/>
                <a:gd name="connsiteX19688" fmla="*/ 220907 w 1842380"/>
                <a:gd name="connsiteY19688" fmla="*/ 722811 h 1847704"/>
                <a:gd name="connsiteX19689" fmla="*/ 267232 w 1842380"/>
                <a:gd name="connsiteY19689" fmla="*/ 735058 h 1847704"/>
                <a:gd name="connsiteX19690" fmla="*/ 267232 w 1842380"/>
                <a:gd name="connsiteY19690" fmla="*/ 735058 h 1847704"/>
                <a:gd name="connsiteX19691" fmla="*/ 267232 w 1842380"/>
                <a:gd name="connsiteY19691" fmla="*/ 820787 h 1847704"/>
                <a:gd name="connsiteX19692" fmla="*/ 267232 w 1842380"/>
                <a:gd name="connsiteY19692" fmla="*/ 847944 h 1847704"/>
                <a:gd name="connsiteX19693" fmla="*/ 262973 w 1842380"/>
                <a:gd name="connsiteY19693" fmla="*/ 845814 h 1847704"/>
                <a:gd name="connsiteX19694" fmla="*/ 257115 w 1842380"/>
                <a:gd name="connsiteY19694" fmla="*/ 847944 h 1847704"/>
                <a:gd name="connsiteX19695" fmla="*/ 252855 w 1842380"/>
                <a:gd name="connsiteY19695" fmla="*/ 854866 h 1847704"/>
                <a:gd name="connsiteX19696" fmla="*/ 251791 w 1842380"/>
                <a:gd name="connsiteY19696" fmla="*/ 859126 h 1847704"/>
                <a:gd name="connsiteX19697" fmla="*/ 241673 w 1842380"/>
                <a:gd name="connsiteY19697" fmla="*/ 880425 h 1847704"/>
                <a:gd name="connsiteX19698" fmla="*/ 232621 w 1842380"/>
                <a:gd name="connsiteY19698" fmla="*/ 887347 h 1847704"/>
                <a:gd name="connsiteX19699" fmla="*/ 221439 w 1842380"/>
                <a:gd name="connsiteY19699" fmla="*/ 889477 h 1847704"/>
                <a:gd name="connsiteX19700" fmla="*/ 221439 w 1842380"/>
                <a:gd name="connsiteY19700" fmla="*/ 889477 h 1847704"/>
                <a:gd name="connsiteX19701" fmla="*/ 221439 w 1842380"/>
                <a:gd name="connsiteY19701" fmla="*/ 862321 h 1847704"/>
                <a:gd name="connsiteX19702" fmla="*/ 230491 w 1842380"/>
                <a:gd name="connsiteY19702" fmla="*/ 849009 h 1847704"/>
                <a:gd name="connsiteX19703" fmla="*/ 232621 w 1842380"/>
                <a:gd name="connsiteY19703" fmla="*/ 844749 h 1847704"/>
                <a:gd name="connsiteX19704" fmla="*/ 243803 w 1842380"/>
                <a:gd name="connsiteY19704" fmla="*/ 825579 h 1847704"/>
                <a:gd name="connsiteX19705" fmla="*/ 260843 w 1842380"/>
                <a:gd name="connsiteY19705" fmla="*/ 819722 h 1847704"/>
                <a:gd name="connsiteX19706" fmla="*/ 267232 w 1842380"/>
                <a:gd name="connsiteY19706" fmla="*/ 820787 h 1847704"/>
                <a:gd name="connsiteX19707" fmla="*/ 267232 w 1842380"/>
                <a:gd name="connsiteY19707" fmla="*/ 820787 h 1847704"/>
                <a:gd name="connsiteX19708" fmla="*/ 267232 w 1842380"/>
                <a:gd name="connsiteY19708" fmla="*/ 878827 h 1847704"/>
                <a:gd name="connsiteX19709" fmla="*/ 265103 w 1842380"/>
                <a:gd name="connsiteY19709" fmla="*/ 883087 h 1847704"/>
                <a:gd name="connsiteX19710" fmla="*/ 267232 w 1842380"/>
                <a:gd name="connsiteY19710" fmla="*/ 883087 h 1847704"/>
                <a:gd name="connsiteX19711" fmla="*/ 267232 w 1842380"/>
                <a:gd name="connsiteY19711" fmla="*/ 878827 h 1847704"/>
                <a:gd name="connsiteX19712" fmla="*/ 267232 w 1842380"/>
                <a:gd name="connsiteY19712" fmla="*/ 878827 h 1847704"/>
                <a:gd name="connsiteX19713" fmla="*/ 267232 w 1842380"/>
                <a:gd name="connsiteY19713" fmla="*/ 923023 h 1847704"/>
                <a:gd name="connsiteX19714" fmla="*/ 267232 w 1842380"/>
                <a:gd name="connsiteY19714" fmla="*/ 948050 h 1847704"/>
                <a:gd name="connsiteX19715" fmla="*/ 220907 w 1842380"/>
                <a:gd name="connsiteY19715" fmla="*/ 948050 h 1847704"/>
                <a:gd name="connsiteX19716" fmla="*/ 220907 w 1842380"/>
                <a:gd name="connsiteY19716" fmla="*/ 923023 h 1847704"/>
                <a:gd name="connsiteX19717" fmla="*/ 267232 w 1842380"/>
                <a:gd name="connsiteY19717" fmla="*/ 923023 h 1847704"/>
                <a:gd name="connsiteX19718" fmla="*/ 267232 w 1842380"/>
                <a:gd name="connsiteY19718" fmla="*/ 923023 h 1847704"/>
                <a:gd name="connsiteX19719" fmla="*/ 267232 w 1842380"/>
                <a:gd name="connsiteY19719" fmla="*/ 983726 h 1847704"/>
                <a:gd name="connsiteX19720" fmla="*/ 267232 w 1842380"/>
                <a:gd name="connsiteY19720" fmla="*/ 1005025 h 1847704"/>
                <a:gd name="connsiteX19721" fmla="*/ 260310 w 1842380"/>
                <a:gd name="connsiteY19721" fmla="*/ 1007155 h 1847704"/>
                <a:gd name="connsiteX19722" fmla="*/ 249128 w 1842380"/>
                <a:gd name="connsiteY19722" fmla="*/ 1009285 h 1847704"/>
                <a:gd name="connsiteX19723" fmla="*/ 220907 w 1842380"/>
                <a:gd name="connsiteY19723" fmla="*/ 1013545 h 1847704"/>
                <a:gd name="connsiteX19724" fmla="*/ 220907 w 1842380"/>
                <a:gd name="connsiteY19724" fmla="*/ 990116 h 1847704"/>
                <a:gd name="connsiteX19725" fmla="*/ 267232 w 1842380"/>
                <a:gd name="connsiteY19725" fmla="*/ 983726 h 1847704"/>
                <a:gd name="connsiteX19726" fmla="*/ 267232 w 1842380"/>
                <a:gd name="connsiteY19726" fmla="*/ 983726 h 1847704"/>
                <a:gd name="connsiteX19727" fmla="*/ 267232 w 1842380"/>
                <a:gd name="connsiteY19727" fmla="*/ 1006090 h 1847704"/>
                <a:gd name="connsiteX19728" fmla="*/ 260310 w 1842380"/>
                <a:gd name="connsiteY19728" fmla="*/ 1009285 h 1847704"/>
                <a:gd name="connsiteX19729" fmla="*/ 253388 w 1842380"/>
                <a:gd name="connsiteY19729" fmla="*/ 1013545 h 1847704"/>
                <a:gd name="connsiteX19730" fmla="*/ 220907 w 1842380"/>
                <a:gd name="connsiteY19730" fmla="*/ 1035909 h 1847704"/>
                <a:gd name="connsiteX19731" fmla="*/ 220907 w 1842380"/>
                <a:gd name="connsiteY19731" fmla="*/ 1057208 h 1847704"/>
                <a:gd name="connsiteX19732" fmla="*/ 228894 w 1842380"/>
                <a:gd name="connsiteY19732" fmla="*/ 1052948 h 1847704"/>
                <a:gd name="connsiteX19733" fmla="*/ 237946 w 1842380"/>
                <a:gd name="connsiteY19733" fmla="*/ 1048688 h 1847704"/>
                <a:gd name="connsiteX19734" fmla="*/ 267232 w 1842380"/>
                <a:gd name="connsiteY19734" fmla="*/ 1028454 h 1847704"/>
                <a:gd name="connsiteX19735" fmla="*/ 267232 w 1842380"/>
                <a:gd name="connsiteY19735" fmla="*/ 1006090 h 1847704"/>
                <a:gd name="connsiteX19736" fmla="*/ 267232 w 1842380"/>
                <a:gd name="connsiteY19736" fmla="*/ 1006090 h 1847704"/>
                <a:gd name="connsiteX19737" fmla="*/ 267232 w 1842380"/>
                <a:gd name="connsiteY19737" fmla="*/ 1049221 h 1847704"/>
                <a:gd name="connsiteX19738" fmla="*/ 267232 w 1842380"/>
                <a:gd name="connsiteY19738" fmla="*/ 1071585 h 1847704"/>
                <a:gd name="connsiteX19739" fmla="*/ 220907 w 1842380"/>
                <a:gd name="connsiteY19739" fmla="*/ 1079572 h 1847704"/>
                <a:gd name="connsiteX19740" fmla="*/ 220907 w 1842380"/>
                <a:gd name="connsiteY19740" fmla="*/ 1058273 h 1847704"/>
                <a:gd name="connsiteX19741" fmla="*/ 234219 w 1842380"/>
                <a:gd name="connsiteY19741" fmla="*/ 1055078 h 1847704"/>
                <a:gd name="connsiteX19742" fmla="*/ 246466 w 1842380"/>
                <a:gd name="connsiteY19742" fmla="*/ 1051883 h 1847704"/>
                <a:gd name="connsiteX19743" fmla="*/ 267232 w 1842380"/>
                <a:gd name="connsiteY19743" fmla="*/ 1049221 h 1847704"/>
                <a:gd name="connsiteX19744" fmla="*/ 267232 w 1842380"/>
                <a:gd name="connsiteY19744" fmla="*/ 1049221 h 1847704"/>
                <a:gd name="connsiteX19745" fmla="*/ 267232 w 1842380"/>
                <a:gd name="connsiteY19745" fmla="*/ 1104066 h 1847704"/>
                <a:gd name="connsiteX19746" fmla="*/ 267232 w 1842380"/>
                <a:gd name="connsiteY19746" fmla="*/ 1131223 h 1847704"/>
                <a:gd name="connsiteX19747" fmla="*/ 249128 w 1842380"/>
                <a:gd name="connsiteY19747" fmla="*/ 1147197 h 1847704"/>
                <a:gd name="connsiteX19748" fmla="*/ 249128 w 1842380"/>
                <a:gd name="connsiteY19748" fmla="*/ 1170626 h 1847704"/>
                <a:gd name="connsiteX19749" fmla="*/ 250193 w 1842380"/>
                <a:gd name="connsiteY19749" fmla="*/ 1174886 h 1847704"/>
                <a:gd name="connsiteX19750" fmla="*/ 253388 w 1842380"/>
                <a:gd name="connsiteY19750" fmla="*/ 1178081 h 1847704"/>
                <a:gd name="connsiteX19751" fmla="*/ 266700 w 1842380"/>
                <a:gd name="connsiteY19751" fmla="*/ 1173821 h 1847704"/>
                <a:gd name="connsiteX19752" fmla="*/ 266700 w 1842380"/>
                <a:gd name="connsiteY19752" fmla="*/ 1198848 h 1847704"/>
                <a:gd name="connsiteX19753" fmla="*/ 246466 w 1842380"/>
                <a:gd name="connsiteY19753" fmla="*/ 1206835 h 1847704"/>
                <a:gd name="connsiteX19754" fmla="*/ 238479 w 1842380"/>
                <a:gd name="connsiteY19754" fmla="*/ 1193523 h 1847704"/>
                <a:gd name="connsiteX19755" fmla="*/ 231556 w 1842380"/>
                <a:gd name="connsiteY19755" fmla="*/ 1177549 h 1847704"/>
                <a:gd name="connsiteX19756" fmla="*/ 228361 w 1842380"/>
                <a:gd name="connsiteY19756" fmla="*/ 1134950 h 1847704"/>
                <a:gd name="connsiteX19757" fmla="*/ 256583 w 1842380"/>
                <a:gd name="connsiteY19757" fmla="*/ 1107794 h 1847704"/>
                <a:gd name="connsiteX19758" fmla="*/ 267232 w 1842380"/>
                <a:gd name="connsiteY19758" fmla="*/ 1104066 h 1847704"/>
                <a:gd name="connsiteX19759" fmla="*/ 267232 w 1842380"/>
                <a:gd name="connsiteY19759" fmla="*/ 1104066 h 1847704"/>
                <a:gd name="connsiteX19760" fmla="*/ 267232 w 1842380"/>
                <a:gd name="connsiteY19760" fmla="*/ 1158379 h 1847704"/>
                <a:gd name="connsiteX19761" fmla="*/ 266167 w 1842380"/>
                <a:gd name="connsiteY19761" fmla="*/ 1158379 h 1847704"/>
                <a:gd name="connsiteX19762" fmla="*/ 267232 w 1842380"/>
                <a:gd name="connsiteY19762" fmla="*/ 1160509 h 1847704"/>
                <a:gd name="connsiteX19763" fmla="*/ 267232 w 1842380"/>
                <a:gd name="connsiteY19763" fmla="*/ 1158379 h 1847704"/>
                <a:gd name="connsiteX19764" fmla="*/ 267232 w 1842380"/>
                <a:gd name="connsiteY19764" fmla="*/ 1158379 h 1847704"/>
                <a:gd name="connsiteX19765" fmla="*/ 267232 w 1842380"/>
                <a:gd name="connsiteY19765" fmla="*/ 1246239 h 1847704"/>
                <a:gd name="connsiteX19766" fmla="*/ 267232 w 1842380"/>
                <a:gd name="connsiteY19766" fmla="*/ 1250498 h 1847704"/>
                <a:gd name="connsiteX19767" fmla="*/ 265103 w 1842380"/>
                <a:gd name="connsiteY19767" fmla="*/ 1247303 h 1847704"/>
                <a:gd name="connsiteX19768" fmla="*/ 267232 w 1842380"/>
                <a:gd name="connsiteY19768" fmla="*/ 1246239 h 1847704"/>
                <a:gd name="connsiteX19769" fmla="*/ 267232 w 1842380"/>
                <a:gd name="connsiteY19769" fmla="*/ 1246239 h 1847704"/>
                <a:gd name="connsiteX19770" fmla="*/ 267232 w 1842380"/>
                <a:gd name="connsiteY19770" fmla="*/ 1408112 h 1847704"/>
                <a:gd name="connsiteX19771" fmla="*/ 267232 w 1842380"/>
                <a:gd name="connsiteY19771" fmla="*/ 1438464 h 1847704"/>
                <a:gd name="connsiteX19772" fmla="*/ 241141 w 1842380"/>
                <a:gd name="connsiteY19772" fmla="*/ 1403320 h 1847704"/>
                <a:gd name="connsiteX19773" fmla="*/ 220907 w 1842380"/>
                <a:gd name="connsiteY19773" fmla="*/ 1449646 h 1847704"/>
                <a:gd name="connsiteX19774" fmla="*/ 220907 w 1842380"/>
                <a:gd name="connsiteY19774" fmla="*/ 1407047 h 1847704"/>
                <a:gd name="connsiteX19775" fmla="*/ 225167 w 1842380"/>
                <a:gd name="connsiteY19775" fmla="*/ 1386813 h 1847704"/>
                <a:gd name="connsiteX19776" fmla="*/ 220907 w 1842380"/>
                <a:gd name="connsiteY19776" fmla="*/ 1367644 h 1847704"/>
                <a:gd name="connsiteX19777" fmla="*/ 220907 w 1842380"/>
                <a:gd name="connsiteY19777" fmla="*/ 1340487 h 1847704"/>
                <a:gd name="connsiteX19778" fmla="*/ 242206 w 1842380"/>
                <a:gd name="connsiteY19778" fmla="*/ 1385748 h 1847704"/>
                <a:gd name="connsiteX19779" fmla="*/ 267232 w 1842380"/>
                <a:gd name="connsiteY19779" fmla="*/ 1408112 h 1847704"/>
                <a:gd name="connsiteX19780" fmla="*/ 267232 w 1842380"/>
                <a:gd name="connsiteY19780" fmla="*/ 1408112 h 1847704"/>
                <a:gd name="connsiteX19781" fmla="*/ 267232 w 1842380"/>
                <a:gd name="connsiteY19781" fmla="*/ 1457633 h 1847704"/>
                <a:gd name="connsiteX19782" fmla="*/ 267232 w 1842380"/>
                <a:gd name="connsiteY19782" fmla="*/ 1516206 h 1847704"/>
                <a:gd name="connsiteX19783" fmla="*/ 267232 w 1842380"/>
                <a:gd name="connsiteY19783" fmla="*/ 1539635 h 1847704"/>
                <a:gd name="connsiteX19784" fmla="*/ 267232 w 1842380"/>
                <a:gd name="connsiteY19784" fmla="*/ 1571051 h 1847704"/>
                <a:gd name="connsiteX19785" fmla="*/ 250193 w 1842380"/>
                <a:gd name="connsiteY19785" fmla="*/ 1544960 h 1847704"/>
                <a:gd name="connsiteX19786" fmla="*/ 242206 w 1842380"/>
                <a:gd name="connsiteY19786" fmla="*/ 1539102 h 1847704"/>
                <a:gd name="connsiteX19787" fmla="*/ 220907 w 1842380"/>
                <a:gd name="connsiteY19787" fmla="*/ 1518868 h 1847704"/>
                <a:gd name="connsiteX19788" fmla="*/ 220907 w 1842380"/>
                <a:gd name="connsiteY19788" fmla="*/ 1492777 h 1847704"/>
                <a:gd name="connsiteX19789" fmla="*/ 245933 w 1842380"/>
                <a:gd name="connsiteY19789" fmla="*/ 1522063 h 1847704"/>
                <a:gd name="connsiteX19790" fmla="*/ 245933 w 1842380"/>
                <a:gd name="connsiteY19790" fmla="*/ 1520998 h 1847704"/>
                <a:gd name="connsiteX19791" fmla="*/ 248063 w 1842380"/>
                <a:gd name="connsiteY19791" fmla="*/ 1522063 h 1847704"/>
                <a:gd name="connsiteX19792" fmla="*/ 267232 w 1842380"/>
                <a:gd name="connsiteY19792" fmla="*/ 1457633 h 1847704"/>
                <a:gd name="connsiteX19793" fmla="*/ 220907 w 1842380"/>
                <a:gd name="connsiteY19793" fmla="*/ 327178 h 1847704"/>
                <a:gd name="connsiteX19794" fmla="*/ 220907 w 1842380"/>
                <a:gd name="connsiteY19794" fmla="*/ 354335 h 1847704"/>
                <a:gd name="connsiteX19795" fmla="*/ 216647 w 1842380"/>
                <a:gd name="connsiteY19795" fmla="*/ 361257 h 1847704"/>
                <a:gd name="connsiteX19796" fmla="*/ 216647 w 1842380"/>
                <a:gd name="connsiteY19796" fmla="*/ 361257 h 1847704"/>
                <a:gd name="connsiteX19797" fmla="*/ 216647 w 1842380"/>
                <a:gd name="connsiteY19797" fmla="*/ 363387 h 1847704"/>
                <a:gd name="connsiteX19798" fmla="*/ 220907 w 1842380"/>
                <a:gd name="connsiteY19798" fmla="*/ 362322 h 1847704"/>
                <a:gd name="connsiteX19799" fmla="*/ 220907 w 1842380"/>
                <a:gd name="connsiteY19799" fmla="*/ 380426 h 1847704"/>
                <a:gd name="connsiteX19800" fmla="*/ 179373 w 1842380"/>
                <a:gd name="connsiteY19800" fmla="*/ 407583 h 1847704"/>
                <a:gd name="connsiteX19801" fmla="*/ 179373 w 1842380"/>
                <a:gd name="connsiteY19801" fmla="*/ 381491 h 1847704"/>
                <a:gd name="connsiteX19802" fmla="*/ 195348 w 1842380"/>
                <a:gd name="connsiteY19802" fmla="*/ 369244 h 1847704"/>
                <a:gd name="connsiteX19803" fmla="*/ 199607 w 1842380"/>
                <a:gd name="connsiteY19803" fmla="*/ 360192 h 1847704"/>
                <a:gd name="connsiteX19804" fmla="*/ 220907 w 1842380"/>
                <a:gd name="connsiteY19804" fmla="*/ 327178 h 1847704"/>
                <a:gd name="connsiteX19805" fmla="*/ 220907 w 1842380"/>
                <a:gd name="connsiteY19805" fmla="*/ 327178 h 1847704"/>
                <a:gd name="connsiteX19806" fmla="*/ 220907 w 1842380"/>
                <a:gd name="connsiteY19806" fmla="*/ 428882 h 1847704"/>
                <a:gd name="connsiteX19807" fmla="*/ 220907 w 1842380"/>
                <a:gd name="connsiteY19807" fmla="*/ 448051 h 1847704"/>
                <a:gd name="connsiteX19808" fmla="*/ 179373 w 1842380"/>
                <a:gd name="connsiteY19808" fmla="*/ 443791 h 1847704"/>
                <a:gd name="connsiteX19809" fmla="*/ 179373 w 1842380"/>
                <a:gd name="connsiteY19809" fmla="*/ 425687 h 1847704"/>
                <a:gd name="connsiteX19810" fmla="*/ 220907 w 1842380"/>
                <a:gd name="connsiteY19810" fmla="*/ 428882 h 1847704"/>
                <a:gd name="connsiteX19811" fmla="*/ 220907 w 1842380"/>
                <a:gd name="connsiteY19811" fmla="*/ 428882 h 1847704"/>
                <a:gd name="connsiteX19812" fmla="*/ 220907 w 1842380"/>
                <a:gd name="connsiteY19812" fmla="*/ 479468 h 1847704"/>
                <a:gd name="connsiteX19813" fmla="*/ 220907 w 1842380"/>
                <a:gd name="connsiteY19813" fmla="*/ 500767 h 1847704"/>
                <a:gd name="connsiteX19814" fmla="*/ 217712 w 1842380"/>
                <a:gd name="connsiteY19814" fmla="*/ 501832 h 1847704"/>
                <a:gd name="connsiteX19815" fmla="*/ 184166 w 1842380"/>
                <a:gd name="connsiteY19815" fmla="*/ 564664 h 1847704"/>
                <a:gd name="connsiteX19816" fmla="*/ 179906 w 1842380"/>
                <a:gd name="connsiteY19816" fmla="*/ 588093 h 1847704"/>
                <a:gd name="connsiteX19817" fmla="*/ 179906 w 1842380"/>
                <a:gd name="connsiteY19817" fmla="*/ 547625 h 1847704"/>
                <a:gd name="connsiteX19818" fmla="*/ 201205 w 1842380"/>
                <a:gd name="connsiteY19818" fmla="*/ 508221 h 1847704"/>
                <a:gd name="connsiteX19819" fmla="*/ 179906 w 1842380"/>
                <a:gd name="connsiteY19819" fmla="*/ 510351 h 1847704"/>
                <a:gd name="connsiteX19820" fmla="*/ 179906 w 1842380"/>
                <a:gd name="connsiteY19820" fmla="*/ 491182 h 1847704"/>
                <a:gd name="connsiteX19821" fmla="*/ 209192 w 1842380"/>
                <a:gd name="connsiteY19821" fmla="*/ 486922 h 1847704"/>
                <a:gd name="connsiteX19822" fmla="*/ 220907 w 1842380"/>
                <a:gd name="connsiteY19822" fmla="*/ 479468 h 1847704"/>
                <a:gd name="connsiteX19823" fmla="*/ 220907 w 1842380"/>
                <a:gd name="connsiteY19823" fmla="*/ 479468 h 1847704"/>
                <a:gd name="connsiteX19824" fmla="*/ 220907 w 1842380"/>
                <a:gd name="connsiteY19824" fmla="*/ 722811 h 1847704"/>
                <a:gd name="connsiteX19825" fmla="*/ 220907 w 1842380"/>
                <a:gd name="connsiteY19825" fmla="*/ 748902 h 1847704"/>
                <a:gd name="connsiteX19826" fmla="*/ 211855 w 1842380"/>
                <a:gd name="connsiteY19826" fmla="*/ 746772 h 1847704"/>
                <a:gd name="connsiteX19827" fmla="*/ 218777 w 1842380"/>
                <a:gd name="connsiteY19827" fmla="*/ 721746 h 1847704"/>
                <a:gd name="connsiteX19828" fmla="*/ 220907 w 1842380"/>
                <a:gd name="connsiteY19828" fmla="*/ 722811 h 1847704"/>
                <a:gd name="connsiteX19829" fmla="*/ 220907 w 1842380"/>
                <a:gd name="connsiteY19829" fmla="*/ 722811 h 1847704"/>
                <a:gd name="connsiteX19830" fmla="*/ 220907 w 1842380"/>
                <a:gd name="connsiteY19830" fmla="*/ 862321 h 1847704"/>
                <a:gd name="connsiteX19831" fmla="*/ 220907 w 1842380"/>
                <a:gd name="connsiteY19831" fmla="*/ 889477 h 1847704"/>
                <a:gd name="connsiteX19832" fmla="*/ 197478 w 1842380"/>
                <a:gd name="connsiteY19832" fmla="*/ 878295 h 1847704"/>
                <a:gd name="connsiteX19833" fmla="*/ 189490 w 1842380"/>
                <a:gd name="connsiteY19833" fmla="*/ 847944 h 1847704"/>
                <a:gd name="connsiteX19834" fmla="*/ 191620 w 1842380"/>
                <a:gd name="connsiteY19834" fmla="*/ 833567 h 1847704"/>
                <a:gd name="connsiteX19835" fmla="*/ 194815 w 1842380"/>
                <a:gd name="connsiteY19835" fmla="*/ 819190 h 1847704"/>
                <a:gd name="connsiteX19836" fmla="*/ 215049 w 1842380"/>
                <a:gd name="connsiteY19836" fmla="*/ 822385 h 1847704"/>
                <a:gd name="connsiteX19837" fmla="*/ 210790 w 1842380"/>
                <a:gd name="connsiteY19837" fmla="*/ 834632 h 1847704"/>
                <a:gd name="connsiteX19838" fmla="*/ 208660 w 1842380"/>
                <a:gd name="connsiteY19838" fmla="*/ 846879 h 1847704"/>
                <a:gd name="connsiteX19839" fmla="*/ 210790 w 1842380"/>
                <a:gd name="connsiteY19839" fmla="*/ 858061 h 1847704"/>
                <a:gd name="connsiteX19840" fmla="*/ 218777 w 1842380"/>
                <a:gd name="connsiteY19840" fmla="*/ 862321 h 1847704"/>
                <a:gd name="connsiteX19841" fmla="*/ 220907 w 1842380"/>
                <a:gd name="connsiteY19841" fmla="*/ 862321 h 1847704"/>
                <a:gd name="connsiteX19842" fmla="*/ 220907 w 1842380"/>
                <a:gd name="connsiteY19842" fmla="*/ 862321 h 1847704"/>
                <a:gd name="connsiteX19843" fmla="*/ 220907 w 1842380"/>
                <a:gd name="connsiteY19843" fmla="*/ 923023 h 1847704"/>
                <a:gd name="connsiteX19844" fmla="*/ 220907 w 1842380"/>
                <a:gd name="connsiteY19844" fmla="*/ 948050 h 1847704"/>
                <a:gd name="connsiteX19845" fmla="*/ 190555 w 1842380"/>
                <a:gd name="connsiteY19845" fmla="*/ 948050 h 1847704"/>
                <a:gd name="connsiteX19846" fmla="*/ 190555 w 1842380"/>
                <a:gd name="connsiteY19846" fmla="*/ 923023 h 1847704"/>
                <a:gd name="connsiteX19847" fmla="*/ 220907 w 1842380"/>
                <a:gd name="connsiteY19847" fmla="*/ 923023 h 1847704"/>
                <a:gd name="connsiteX19848" fmla="*/ 220907 w 1842380"/>
                <a:gd name="connsiteY19848" fmla="*/ 923023 h 1847704"/>
                <a:gd name="connsiteX19849" fmla="*/ 220907 w 1842380"/>
                <a:gd name="connsiteY19849" fmla="*/ 990648 h 1847704"/>
                <a:gd name="connsiteX19850" fmla="*/ 220907 w 1842380"/>
                <a:gd name="connsiteY19850" fmla="*/ 1014077 h 1847704"/>
                <a:gd name="connsiteX19851" fmla="*/ 195880 w 1842380"/>
                <a:gd name="connsiteY19851" fmla="*/ 1017272 h 1847704"/>
                <a:gd name="connsiteX19852" fmla="*/ 192685 w 1842380"/>
                <a:gd name="connsiteY19852" fmla="*/ 994908 h 1847704"/>
                <a:gd name="connsiteX19853" fmla="*/ 220907 w 1842380"/>
                <a:gd name="connsiteY19853" fmla="*/ 990648 h 1847704"/>
                <a:gd name="connsiteX19854" fmla="*/ 220907 w 1842380"/>
                <a:gd name="connsiteY19854" fmla="*/ 990648 h 1847704"/>
                <a:gd name="connsiteX19855" fmla="*/ 220907 w 1842380"/>
                <a:gd name="connsiteY19855" fmla="*/ 1036441 h 1847704"/>
                <a:gd name="connsiteX19856" fmla="*/ 220907 w 1842380"/>
                <a:gd name="connsiteY19856" fmla="*/ 1057741 h 1847704"/>
                <a:gd name="connsiteX19857" fmla="*/ 219842 w 1842380"/>
                <a:gd name="connsiteY19857" fmla="*/ 1057741 h 1847704"/>
                <a:gd name="connsiteX19858" fmla="*/ 220907 w 1842380"/>
                <a:gd name="connsiteY19858" fmla="*/ 1057741 h 1847704"/>
                <a:gd name="connsiteX19859" fmla="*/ 220907 w 1842380"/>
                <a:gd name="connsiteY19859" fmla="*/ 1079040 h 1847704"/>
                <a:gd name="connsiteX19860" fmla="*/ 206530 w 1842380"/>
                <a:gd name="connsiteY19860" fmla="*/ 1080105 h 1847704"/>
                <a:gd name="connsiteX19861" fmla="*/ 202270 w 1842380"/>
                <a:gd name="connsiteY19861" fmla="*/ 1049753 h 1847704"/>
                <a:gd name="connsiteX19862" fmla="*/ 220907 w 1842380"/>
                <a:gd name="connsiteY19862" fmla="*/ 1036441 h 1847704"/>
                <a:gd name="connsiteX19863" fmla="*/ 220907 w 1842380"/>
                <a:gd name="connsiteY19863" fmla="*/ 1036441 h 1847704"/>
                <a:gd name="connsiteX19864" fmla="*/ 220907 w 1842380"/>
                <a:gd name="connsiteY19864" fmla="*/ 1340487 h 1847704"/>
                <a:gd name="connsiteX19865" fmla="*/ 220907 w 1842380"/>
                <a:gd name="connsiteY19865" fmla="*/ 1367644 h 1847704"/>
                <a:gd name="connsiteX19866" fmla="*/ 201737 w 1842380"/>
                <a:gd name="connsiteY19866" fmla="*/ 1342617 h 1847704"/>
                <a:gd name="connsiteX19867" fmla="*/ 179373 w 1842380"/>
                <a:gd name="connsiteY19867" fmla="*/ 1383086 h 1847704"/>
                <a:gd name="connsiteX19868" fmla="*/ 179373 w 1842380"/>
                <a:gd name="connsiteY19868" fmla="*/ 1346877 h 1847704"/>
                <a:gd name="connsiteX19869" fmla="*/ 188425 w 1842380"/>
                <a:gd name="connsiteY19869" fmla="*/ 1324513 h 1847704"/>
                <a:gd name="connsiteX19870" fmla="*/ 179373 w 1842380"/>
                <a:gd name="connsiteY19870" fmla="*/ 1293097 h 1847704"/>
                <a:gd name="connsiteX19871" fmla="*/ 179373 w 1842380"/>
                <a:gd name="connsiteY19871" fmla="*/ 1267005 h 1847704"/>
                <a:gd name="connsiteX19872" fmla="*/ 205465 w 1842380"/>
                <a:gd name="connsiteY19872" fmla="*/ 1324513 h 1847704"/>
                <a:gd name="connsiteX19873" fmla="*/ 220907 w 1842380"/>
                <a:gd name="connsiteY19873" fmla="*/ 1340487 h 1847704"/>
                <a:gd name="connsiteX19874" fmla="*/ 220907 w 1842380"/>
                <a:gd name="connsiteY19874" fmla="*/ 1340487 h 1847704"/>
                <a:gd name="connsiteX19875" fmla="*/ 220907 w 1842380"/>
                <a:gd name="connsiteY19875" fmla="*/ 1407047 h 1847704"/>
                <a:gd name="connsiteX19876" fmla="*/ 220907 w 1842380"/>
                <a:gd name="connsiteY19876" fmla="*/ 1449646 h 1847704"/>
                <a:gd name="connsiteX19877" fmla="*/ 220907 w 1842380"/>
                <a:gd name="connsiteY19877" fmla="*/ 1493309 h 1847704"/>
                <a:gd name="connsiteX19878" fmla="*/ 220907 w 1842380"/>
                <a:gd name="connsiteY19878" fmla="*/ 1519401 h 1847704"/>
                <a:gd name="connsiteX19879" fmla="*/ 198543 w 1842380"/>
                <a:gd name="connsiteY19879" fmla="*/ 1484257 h 1847704"/>
                <a:gd name="connsiteX19880" fmla="*/ 191620 w 1842380"/>
                <a:gd name="connsiteY19880" fmla="*/ 1477335 h 1847704"/>
                <a:gd name="connsiteX19881" fmla="*/ 179373 w 1842380"/>
                <a:gd name="connsiteY19881" fmla="*/ 1465088 h 1847704"/>
                <a:gd name="connsiteX19882" fmla="*/ 179373 w 1842380"/>
                <a:gd name="connsiteY19882" fmla="*/ 1440061 h 1847704"/>
                <a:gd name="connsiteX19883" fmla="*/ 196413 w 1842380"/>
                <a:gd name="connsiteY19883" fmla="*/ 1460295 h 1847704"/>
                <a:gd name="connsiteX19884" fmla="*/ 196413 w 1842380"/>
                <a:gd name="connsiteY19884" fmla="*/ 1460295 h 1847704"/>
                <a:gd name="connsiteX19885" fmla="*/ 198543 w 1842380"/>
                <a:gd name="connsiteY19885" fmla="*/ 1461360 h 1847704"/>
                <a:gd name="connsiteX19886" fmla="*/ 220907 w 1842380"/>
                <a:gd name="connsiteY19886" fmla="*/ 1407047 h 1847704"/>
                <a:gd name="connsiteX19887" fmla="*/ 179373 w 1842380"/>
                <a:gd name="connsiteY19887" fmla="*/ 381491 h 1847704"/>
                <a:gd name="connsiteX19888" fmla="*/ 179373 w 1842380"/>
                <a:gd name="connsiteY19888" fmla="*/ 407583 h 1847704"/>
                <a:gd name="connsiteX19889" fmla="*/ 170321 w 1842380"/>
                <a:gd name="connsiteY19889" fmla="*/ 424622 h 1847704"/>
                <a:gd name="connsiteX19890" fmla="*/ 170321 w 1842380"/>
                <a:gd name="connsiteY19890" fmla="*/ 424622 h 1847704"/>
                <a:gd name="connsiteX19891" fmla="*/ 169256 w 1842380"/>
                <a:gd name="connsiteY19891" fmla="*/ 426752 h 1847704"/>
                <a:gd name="connsiteX19892" fmla="*/ 179373 w 1842380"/>
                <a:gd name="connsiteY19892" fmla="*/ 425687 h 1847704"/>
                <a:gd name="connsiteX19893" fmla="*/ 179373 w 1842380"/>
                <a:gd name="connsiteY19893" fmla="*/ 443791 h 1847704"/>
                <a:gd name="connsiteX19894" fmla="*/ 143165 w 1842380"/>
                <a:gd name="connsiteY19894" fmla="*/ 464026 h 1847704"/>
                <a:gd name="connsiteX19895" fmla="*/ 143165 w 1842380"/>
                <a:gd name="connsiteY19895" fmla="*/ 438999 h 1847704"/>
                <a:gd name="connsiteX19896" fmla="*/ 149022 w 1842380"/>
                <a:gd name="connsiteY19896" fmla="*/ 435804 h 1847704"/>
                <a:gd name="connsiteX19897" fmla="*/ 152217 w 1842380"/>
                <a:gd name="connsiteY19897" fmla="*/ 425687 h 1847704"/>
                <a:gd name="connsiteX19898" fmla="*/ 179373 w 1842380"/>
                <a:gd name="connsiteY19898" fmla="*/ 381491 h 1847704"/>
                <a:gd name="connsiteX19899" fmla="*/ 179373 w 1842380"/>
                <a:gd name="connsiteY19899" fmla="*/ 381491 h 1847704"/>
                <a:gd name="connsiteX19900" fmla="*/ 179373 w 1842380"/>
                <a:gd name="connsiteY19900" fmla="*/ 491715 h 1847704"/>
                <a:gd name="connsiteX19901" fmla="*/ 179373 w 1842380"/>
                <a:gd name="connsiteY19901" fmla="*/ 510884 h 1847704"/>
                <a:gd name="connsiteX19902" fmla="*/ 143697 w 1842380"/>
                <a:gd name="connsiteY19902" fmla="*/ 509819 h 1847704"/>
                <a:gd name="connsiteX19903" fmla="*/ 143697 w 1842380"/>
                <a:gd name="connsiteY19903" fmla="*/ 491715 h 1847704"/>
                <a:gd name="connsiteX19904" fmla="*/ 179373 w 1842380"/>
                <a:gd name="connsiteY19904" fmla="*/ 491715 h 1847704"/>
                <a:gd name="connsiteX19905" fmla="*/ 179373 w 1842380"/>
                <a:gd name="connsiteY19905" fmla="*/ 491715 h 1847704"/>
                <a:gd name="connsiteX19906" fmla="*/ 179373 w 1842380"/>
                <a:gd name="connsiteY19906" fmla="*/ 548157 h 1847704"/>
                <a:gd name="connsiteX19907" fmla="*/ 179373 w 1842380"/>
                <a:gd name="connsiteY19907" fmla="*/ 588626 h 1847704"/>
                <a:gd name="connsiteX19908" fmla="*/ 154347 w 1842380"/>
                <a:gd name="connsiteY19908" fmla="*/ 631224 h 1847704"/>
                <a:gd name="connsiteX19909" fmla="*/ 143165 w 1842380"/>
                <a:gd name="connsiteY19909" fmla="*/ 682875 h 1847704"/>
                <a:gd name="connsiteX19910" fmla="*/ 143165 w 1842380"/>
                <a:gd name="connsiteY19910" fmla="*/ 618445 h 1847704"/>
                <a:gd name="connsiteX19911" fmla="*/ 144230 w 1842380"/>
                <a:gd name="connsiteY19911" fmla="*/ 617380 h 1847704"/>
                <a:gd name="connsiteX19912" fmla="*/ 166594 w 1842380"/>
                <a:gd name="connsiteY19912" fmla="*/ 572119 h 1847704"/>
                <a:gd name="connsiteX19913" fmla="*/ 143165 w 1842380"/>
                <a:gd name="connsiteY19913" fmla="*/ 576379 h 1847704"/>
                <a:gd name="connsiteX19914" fmla="*/ 143165 w 1842380"/>
                <a:gd name="connsiteY19914" fmla="*/ 557210 h 1847704"/>
                <a:gd name="connsiteX19915" fmla="*/ 173516 w 1842380"/>
                <a:gd name="connsiteY19915" fmla="*/ 550287 h 1847704"/>
                <a:gd name="connsiteX19916" fmla="*/ 179373 w 1842380"/>
                <a:gd name="connsiteY19916" fmla="*/ 548157 h 1847704"/>
                <a:gd name="connsiteX19917" fmla="*/ 179373 w 1842380"/>
                <a:gd name="connsiteY19917" fmla="*/ 548157 h 1847704"/>
                <a:gd name="connsiteX19918" fmla="*/ 179373 w 1842380"/>
                <a:gd name="connsiteY19918" fmla="*/ 1267538 h 1847704"/>
                <a:gd name="connsiteX19919" fmla="*/ 179373 w 1842380"/>
                <a:gd name="connsiteY19919" fmla="*/ 1293629 h 1847704"/>
                <a:gd name="connsiteX19920" fmla="*/ 168191 w 1842380"/>
                <a:gd name="connsiteY19920" fmla="*/ 1277655 h 1847704"/>
                <a:gd name="connsiteX19921" fmla="*/ 143165 w 1842380"/>
                <a:gd name="connsiteY19921" fmla="*/ 1314928 h 1847704"/>
                <a:gd name="connsiteX19922" fmla="*/ 143165 w 1842380"/>
                <a:gd name="connsiteY19922" fmla="*/ 1283512 h 1847704"/>
                <a:gd name="connsiteX19923" fmla="*/ 155412 w 1842380"/>
                <a:gd name="connsiteY19923" fmla="*/ 1258486 h 1847704"/>
                <a:gd name="connsiteX19924" fmla="*/ 143165 w 1842380"/>
                <a:gd name="connsiteY19924" fmla="*/ 1215887 h 1847704"/>
                <a:gd name="connsiteX19925" fmla="*/ 143165 w 1842380"/>
                <a:gd name="connsiteY19925" fmla="*/ 1162107 h 1847704"/>
                <a:gd name="connsiteX19926" fmla="*/ 146360 w 1842380"/>
                <a:gd name="connsiteY19926" fmla="*/ 1193523 h 1847704"/>
                <a:gd name="connsiteX19927" fmla="*/ 172451 w 1842380"/>
                <a:gd name="connsiteY19927" fmla="*/ 1261148 h 1847704"/>
                <a:gd name="connsiteX19928" fmla="*/ 179373 w 1842380"/>
                <a:gd name="connsiteY19928" fmla="*/ 1267538 h 1847704"/>
                <a:gd name="connsiteX19929" fmla="*/ 179373 w 1842380"/>
                <a:gd name="connsiteY19929" fmla="*/ 1267538 h 1847704"/>
                <a:gd name="connsiteX19930" fmla="*/ 179373 w 1842380"/>
                <a:gd name="connsiteY19930" fmla="*/ 1347410 h 1847704"/>
                <a:gd name="connsiteX19931" fmla="*/ 179373 w 1842380"/>
                <a:gd name="connsiteY19931" fmla="*/ 1383618 h 1847704"/>
                <a:gd name="connsiteX19932" fmla="*/ 179373 w 1842380"/>
                <a:gd name="connsiteY19932" fmla="*/ 1441126 h 1847704"/>
                <a:gd name="connsiteX19933" fmla="*/ 179373 w 1842380"/>
                <a:gd name="connsiteY19933" fmla="*/ 1466153 h 1847704"/>
                <a:gd name="connsiteX19934" fmla="*/ 152217 w 1842380"/>
                <a:gd name="connsiteY19934" fmla="*/ 1419827 h 1847704"/>
                <a:gd name="connsiteX19935" fmla="*/ 145295 w 1842380"/>
                <a:gd name="connsiteY19935" fmla="*/ 1411840 h 1847704"/>
                <a:gd name="connsiteX19936" fmla="*/ 143165 w 1842380"/>
                <a:gd name="connsiteY19936" fmla="*/ 1409710 h 1847704"/>
                <a:gd name="connsiteX19937" fmla="*/ 143165 w 1842380"/>
                <a:gd name="connsiteY19937" fmla="*/ 1384683 h 1847704"/>
                <a:gd name="connsiteX19938" fmla="*/ 152217 w 1842380"/>
                <a:gd name="connsiteY19938" fmla="*/ 1395865 h 1847704"/>
                <a:gd name="connsiteX19939" fmla="*/ 152217 w 1842380"/>
                <a:gd name="connsiteY19939" fmla="*/ 1395865 h 1847704"/>
                <a:gd name="connsiteX19940" fmla="*/ 154347 w 1842380"/>
                <a:gd name="connsiteY19940" fmla="*/ 1396930 h 1847704"/>
                <a:gd name="connsiteX19941" fmla="*/ 179373 w 1842380"/>
                <a:gd name="connsiteY19941" fmla="*/ 1347410 h 1847704"/>
                <a:gd name="connsiteX19942" fmla="*/ 143697 w 1842380"/>
                <a:gd name="connsiteY19942" fmla="*/ 438999 h 1847704"/>
                <a:gd name="connsiteX19943" fmla="*/ 143697 w 1842380"/>
                <a:gd name="connsiteY19943" fmla="*/ 464026 h 1847704"/>
                <a:gd name="connsiteX19944" fmla="*/ 130385 w 1842380"/>
                <a:gd name="connsiteY19944" fmla="*/ 492247 h 1847704"/>
                <a:gd name="connsiteX19945" fmla="*/ 130385 w 1842380"/>
                <a:gd name="connsiteY19945" fmla="*/ 492247 h 1847704"/>
                <a:gd name="connsiteX19946" fmla="*/ 128788 w 1842380"/>
                <a:gd name="connsiteY19946" fmla="*/ 493845 h 1847704"/>
                <a:gd name="connsiteX19947" fmla="*/ 143165 w 1842380"/>
                <a:gd name="connsiteY19947" fmla="*/ 491715 h 1847704"/>
                <a:gd name="connsiteX19948" fmla="*/ 143165 w 1842380"/>
                <a:gd name="connsiteY19948" fmla="*/ 509819 h 1847704"/>
                <a:gd name="connsiteX19949" fmla="*/ 113878 w 1842380"/>
                <a:gd name="connsiteY19949" fmla="*/ 524728 h 1847704"/>
                <a:gd name="connsiteX19950" fmla="*/ 113878 w 1842380"/>
                <a:gd name="connsiteY19950" fmla="*/ 491182 h 1847704"/>
                <a:gd name="connsiteX19951" fmla="*/ 143697 w 1842380"/>
                <a:gd name="connsiteY19951" fmla="*/ 438999 h 1847704"/>
                <a:gd name="connsiteX19952" fmla="*/ 143697 w 1842380"/>
                <a:gd name="connsiteY19952" fmla="*/ 438999 h 1847704"/>
                <a:gd name="connsiteX19953" fmla="*/ 143697 w 1842380"/>
                <a:gd name="connsiteY19953" fmla="*/ 558275 h 1847704"/>
                <a:gd name="connsiteX19954" fmla="*/ 143697 w 1842380"/>
                <a:gd name="connsiteY19954" fmla="*/ 577444 h 1847704"/>
                <a:gd name="connsiteX19955" fmla="*/ 114411 w 1842380"/>
                <a:gd name="connsiteY19955" fmla="*/ 578509 h 1847704"/>
                <a:gd name="connsiteX19956" fmla="*/ 114411 w 1842380"/>
                <a:gd name="connsiteY19956" fmla="*/ 560405 h 1847704"/>
                <a:gd name="connsiteX19957" fmla="*/ 143697 w 1842380"/>
                <a:gd name="connsiteY19957" fmla="*/ 558275 h 1847704"/>
                <a:gd name="connsiteX19958" fmla="*/ 143697 w 1842380"/>
                <a:gd name="connsiteY19958" fmla="*/ 558275 h 1847704"/>
                <a:gd name="connsiteX19959" fmla="*/ 143697 w 1842380"/>
                <a:gd name="connsiteY19959" fmla="*/ 618977 h 1847704"/>
                <a:gd name="connsiteX19960" fmla="*/ 143697 w 1842380"/>
                <a:gd name="connsiteY19960" fmla="*/ 683407 h 1847704"/>
                <a:gd name="connsiteX19961" fmla="*/ 132515 w 1842380"/>
                <a:gd name="connsiteY19961" fmla="*/ 699382 h 1847704"/>
                <a:gd name="connsiteX19962" fmla="*/ 116541 w 1842380"/>
                <a:gd name="connsiteY19962" fmla="*/ 769137 h 1847704"/>
                <a:gd name="connsiteX19963" fmla="*/ 114411 w 1842380"/>
                <a:gd name="connsiteY19963" fmla="*/ 824515 h 1847704"/>
                <a:gd name="connsiteX19964" fmla="*/ 114411 w 1842380"/>
                <a:gd name="connsiteY19964" fmla="*/ 738785 h 1847704"/>
                <a:gd name="connsiteX19965" fmla="*/ 117606 w 1842380"/>
                <a:gd name="connsiteY19965" fmla="*/ 710564 h 1847704"/>
                <a:gd name="connsiteX19966" fmla="*/ 114411 w 1842380"/>
                <a:gd name="connsiteY19966" fmla="*/ 712694 h 1847704"/>
                <a:gd name="connsiteX19967" fmla="*/ 114411 w 1842380"/>
                <a:gd name="connsiteY19967" fmla="*/ 691395 h 1847704"/>
                <a:gd name="connsiteX19968" fmla="*/ 121333 w 1842380"/>
                <a:gd name="connsiteY19968" fmla="*/ 688200 h 1847704"/>
                <a:gd name="connsiteX19969" fmla="*/ 139437 w 1842380"/>
                <a:gd name="connsiteY19969" fmla="*/ 640809 h 1847704"/>
                <a:gd name="connsiteX19970" fmla="*/ 114411 w 1842380"/>
                <a:gd name="connsiteY19970" fmla="*/ 647731 h 1847704"/>
                <a:gd name="connsiteX19971" fmla="*/ 114411 w 1842380"/>
                <a:gd name="connsiteY19971" fmla="*/ 628562 h 1847704"/>
                <a:gd name="connsiteX19972" fmla="*/ 143697 w 1842380"/>
                <a:gd name="connsiteY19972" fmla="*/ 618977 h 1847704"/>
                <a:gd name="connsiteX19973" fmla="*/ 143697 w 1842380"/>
                <a:gd name="connsiteY19973" fmla="*/ 618977 h 1847704"/>
                <a:gd name="connsiteX19974" fmla="*/ 143697 w 1842380"/>
                <a:gd name="connsiteY19974" fmla="*/ 1161574 h 1847704"/>
                <a:gd name="connsiteX19975" fmla="*/ 143697 w 1842380"/>
                <a:gd name="connsiteY19975" fmla="*/ 1215355 h 1847704"/>
                <a:gd name="connsiteX19976" fmla="*/ 140502 w 1842380"/>
                <a:gd name="connsiteY19976" fmla="*/ 1211095 h 1847704"/>
                <a:gd name="connsiteX19977" fmla="*/ 114411 w 1842380"/>
                <a:gd name="connsiteY19977" fmla="*/ 1243576 h 1847704"/>
                <a:gd name="connsiteX19978" fmla="*/ 114411 w 1842380"/>
                <a:gd name="connsiteY19978" fmla="*/ 1216420 h 1847704"/>
                <a:gd name="connsiteX19979" fmla="*/ 130385 w 1842380"/>
                <a:gd name="connsiteY19979" fmla="*/ 1190328 h 1847704"/>
                <a:gd name="connsiteX19980" fmla="*/ 119203 w 1842380"/>
                <a:gd name="connsiteY19980" fmla="*/ 1140807 h 1847704"/>
                <a:gd name="connsiteX19981" fmla="*/ 114943 w 1842380"/>
                <a:gd name="connsiteY19981" fmla="*/ 1147730 h 1847704"/>
                <a:gd name="connsiteX19982" fmla="*/ 114943 w 1842380"/>
                <a:gd name="connsiteY19982" fmla="*/ 1058273 h 1847704"/>
                <a:gd name="connsiteX19983" fmla="*/ 126125 w 1842380"/>
                <a:gd name="connsiteY19983" fmla="*/ 1124833 h 1847704"/>
                <a:gd name="connsiteX19984" fmla="*/ 143697 w 1842380"/>
                <a:gd name="connsiteY19984" fmla="*/ 1161574 h 1847704"/>
                <a:gd name="connsiteX19985" fmla="*/ 143697 w 1842380"/>
                <a:gd name="connsiteY19985" fmla="*/ 1161574 h 1847704"/>
                <a:gd name="connsiteX19986" fmla="*/ 143697 w 1842380"/>
                <a:gd name="connsiteY19986" fmla="*/ 1282980 h 1847704"/>
                <a:gd name="connsiteX19987" fmla="*/ 143697 w 1842380"/>
                <a:gd name="connsiteY19987" fmla="*/ 1314396 h 1847704"/>
                <a:gd name="connsiteX19988" fmla="*/ 143697 w 1842380"/>
                <a:gd name="connsiteY19988" fmla="*/ 1384151 h 1847704"/>
                <a:gd name="connsiteX19989" fmla="*/ 143697 w 1842380"/>
                <a:gd name="connsiteY19989" fmla="*/ 1409177 h 1847704"/>
                <a:gd name="connsiteX19990" fmla="*/ 114411 w 1842380"/>
                <a:gd name="connsiteY19990" fmla="*/ 1357527 h 1847704"/>
                <a:gd name="connsiteX19991" fmla="*/ 114411 w 1842380"/>
                <a:gd name="connsiteY19991" fmla="*/ 1326110 h 1847704"/>
                <a:gd name="connsiteX19992" fmla="*/ 114411 w 1842380"/>
                <a:gd name="connsiteY19992" fmla="*/ 1327175 h 1847704"/>
                <a:gd name="connsiteX19993" fmla="*/ 114411 w 1842380"/>
                <a:gd name="connsiteY19993" fmla="*/ 1326110 h 1847704"/>
                <a:gd name="connsiteX19994" fmla="*/ 116541 w 1842380"/>
                <a:gd name="connsiteY19994" fmla="*/ 1328240 h 1847704"/>
                <a:gd name="connsiteX19995" fmla="*/ 143697 w 1842380"/>
                <a:gd name="connsiteY19995" fmla="*/ 1282980 h 1847704"/>
                <a:gd name="connsiteX19996" fmla="*/ 143697 w 1842380"/>
                <a:gd name="connsiteY19996" fmla="*/ 1282980 h 1847704"/>
                <a:gd name="connsiteX19997" fmla="*/ 114411 w 1842380"/>
                <a:gd name="connsiteY19997" fmla="*/ 1046559 h 1847704"/>
                <a:gd name="connsiteX19998" fmla="*/ 114411 w 1842380"/>
                <a:gd name="connsiteY19998" fmla="*/ 1016207 h 1847704"/>
                <a:gd name="connsiteX19999" fmla="*/ 114411 w 1842380"/>
                <a:gd name="connsiteY19999" fmla="*/ 1046559 h 1847704"/>
                <a:gd name="connsiteX20000" fmla="*/ 114411 w 1842380"/>
                <a:gd name="connsiteY20000" fmla="*/ 490650 h 1847704"/>
                <a:gd name="connsiteX20001" fmla="*/ 114411 w 1842380"/>
                <a:gd name="connsiteY20001" fmla="*/ 524196 h 1847704"/>
                <a:gd name="connsiteX20002" fmla="*/ 102164 w 1842380"/>
                <a:gd name="connsiteY20002" fmla="*/ 542300 h 1847704"/>
                <a:gd name="connsiteX20003" fmla="*/ 102164 w 1842380"/>
                <a:gd name="connsiteY20003" fmla="*/ 511949 h 1847704"/>
                <a:gd name="connsiteX20004" fmla="*/ 110151 w 1842380"/>
                <a:gd name="connsiteY20004" fmla="*/ 503962 h 1847704"/>
                <a:gd name="connsiteX20005" fmla="*/ 112281 w 1842380"/>
                <a:gd name="connsiteY20005" fmla="*/ 494909 h 1847704"/>
                <a:gd name="connsiteX20006" fmla="*/ 114411 w 1842380"/>
                <a:gd name="connsiteY20006" fmla="*/ 490650 h 1847704"/>
                <a:gd name="connsiteX20007" fmla="*/ 114411 w 1842380"/>
                <a:gd name="connsiteY20007" fmla="*/ 490650 h 1847704"/>
                <a:gd name="connsiteX20008" fmla="*/ 114411 w 1842380"/>
                <a:gd name="connsiteY20008" fmla="*/ 560405 h 1847704"/>
                <a:gd name="connsiteX20009" fmla="*/ 114411 w 1842380"/>
                <a:gd name="connsiteY20009" fmla="*/ 578509 h 1847704"/>
                <a:gd name="connsiteX20010" fmla="*/ 102164 w 1842380"/>
                <a:gd name="connsiteY20010" fmla="*/ 581704 h 1847704"/>
                <a:gd name="connsiteX20011" fmla="*/ 102164 w 1842380"/>
                <a:gd name="connsiteY20011" fmla="*/ 562534 h 1847704"/>
                <a:gd name="connsiteX20012" fmla="*/ 114411 w 1842380"/>
                <a:gd name="connsiteY20012" fmla="*/ 560405 h 1847704"/>
                <a:gd name="connsiteX20013" fmla="*/ 114411 w 1842380"/>
                <a:gd name="connsiteY20013" fmla="*/ 560405 h 1847704"/>
                <a:gd name="connsiteX20014" fmla="*/ 114411 w 1842380"/>
                <a:gd name="connsiteY20014" fmla="*/ 628029 h 1847704"/>
                <a:gd name="connsiteX20015" fmla="*/ 114411 w 1842380"/>
                <a:gd name="connsiteY20015" fmla="*/ 647199 h 1847704"/>
                <a:gd name="connsiteX20016" fmla="*/ 102164 w 1842380"/>
                <a:gd name="connsiteY20016" fmla="*/ 648264 h 1847704"/>
                <a:gd name="connsiteX20017" fmla="*/ 102164 w 1842380"/>
                <a:gd name="connsiteY20017" fmla="*/ 630159 h 1847704"/>
                <a:gd name="connsiteX20018" fmla="*/ 114411 w 1842380"/>
                <a:gd name="connsiteY20018" fmla="*/ 628029 h 1847704"/>
                <a:gd name="connsiteX20019" fmla="*/ 114411 w 1842380"/>
                <a:gd name="connsiteY20019" fmla="*/ 628029 h 1847704"/>
                <a:gd name="connsiteX20020" fmla="*/ 114411 w 1842380"/>
                <a:gd name="connsiteY20020" fmla="*/ 690862 h 1847704"/>
                <a:gd name="connsiteX20021" fmla="*/ 114411 w 1842380"/>
                <a:gd name="connsiteY20021" fmla="*/ 712161 h 1847704"/>
                <a:gd name="connsiteX20022" fmla="*/ 102164 w 1842380"/>
                <a:gd name="connsiteY20022" fmla="*/ 715356 h 1847704"/>
                <a:gd name="connsiteX20023" fmla="*/ 102164 w 1842380"/>
                <a:gd name="connsiteY20023" fmla="*/ 695122 h 1847704"/>
                <a:gd name="connsiteX20024" fmla="*/ 114411 w 1842380"/>
                <a:gd name="connsiteY20024" fmla="*/ 690862 h 1847704"/>
                <a:gd name="connsiteX20025" fmla="*/ 114411 w 1842380"/>
                <a:gd name="connsiteY20025" fmla="*/ 690862 h 1847704"/>
                <a:gd name="connsiteX20026" fmla="*/ 114411 w 1842380"/>
                <a:gd name="connsiteY20026" fmla="*/ 738253 h 1847704"/>
                <a:gd name="connsiteX20027" fmla="*/ 114411 w 1842380"/>
                <a:gd name="connsiteY20027" fmla="*/ 823982 h 1847704"/>
                <a:gd name="connsiteX20028" fmla="*/ 105359 w 1842380"/>
                <a:gd name="connsiteY20028" fmla="*/ 839956 h 1847704"/>
                <a:gd name="connsiteX20029" fmla="*/ 102164 w 1842380"/>
                <a:gd name="connsiteY20029" fmla="*/ 910776 h 1847704"/>
                <a:gd name="connsiteX20030" fmla="*/ 102164 w 1842380"/>
                <a:gd name="connsiteY20030" fmla="*/ 801618 h 1847704"/>
                <a:gd name="connsiteX20031" fmla="*/ 102164 w 1842380"/>
                <a:gd name="connsiteY20031" fmla="*/ 781384 h 1847704"/>
                <a:gd name="connsiteX20032" fmla="*/ 102164 w 1842380"/>
                <a:gd name="connsiteY20032" fmla="*/ 781384 h 1847704"/>
                <a:gd name="connsiteX20033" fmla="*/ 102164 w 1842380"/>
                <a:gd name="connsiteY20033" fmla="*/ 759019 h 1847704"/>
                <a:gd name="connsiteX20034" fmla="*/ 103229 w 1842380"/>
                <a:gd name="connsiteY20034" fmla="*/ 759019 h 1847704"/>
                <a:gd name="connsiteX20035" fmla="*/ 114411 w 1842380"/>
                <a:gd name="connsiteY20035" fmla="*/ 738253 h 1847704"/>
                <a:gd name="connsiteX20036" fmla="*/ 114411 w 1842380"/>
                <a:gd name="connsiteY20036" fmla="*/ 738253 h 1847704"/>
                <a:gd name="connsiteX20037" fmla="*/ 114411 w 1842380"/>
                <a:gd name="connsiteY20037" fmla="*/ 1016207 h 1847704"/>
                <a:gd name="connsiteX20038" fmla="*/ 114411 w 1842380"/>
                <a:gd name="connsiteY20038" fmla="*/ 1046559 h 1847704"/>
                <a:gd name="connsiteX20039" fmla="*/ 112281 w 1842380"/>
                <a:gd name="connsiteY20039" fmla="*/ 1054546 h 1847704"/>
                <a:gd name="connsiteX20040" fmla="*/ 114411 w 1842380"/>
                <a:gd name="connsiteY20040" fmla="*/ 1057741 h 1847704"/>
                <a:gd name="connsiteX20041" fmla="*/ 114411 w 1842380"/>
                <a:gd name="connsiteY20041" fmla="*/ 1147730 h 1847704"/>
                <a:gd name="connsiteX20042" fmla="*/ 102164 w 1842380"/>
                <a:gd name="connsiteY20042" fmla="*/ 1159977 h 1847704"/>
                <a:gd name="connsiteX20043" fmla="*/ 102164 w 1842380"/>
                <a:gd name="connsiteY20043" fmla="*/ 1131755 h 1847704"/>
                <a:gd name="connsiteX20044" fmla="*/ 110151 w 1842380"/>
                <a:gd name="connsiteY20044" fmla="*/ 1119508 h 1847704"/>
                <a:gd name="connsiteX20045" fmla="*/ 103229 w 1842380"/>
                <a:gd name="connsiteY20045" fmla="*/ 1069988 h 1847704"/>
                <a:gd name="connsiteX20046" fmla="*/ 102164 w 1842380"/>
                <a:gd name="connsiteY20046" fmla="*/ 1071053 h 1847704"/>
                <a:gd name="connsiteX20047" fmla="*/ 102164 w 1842380"/>
                <a:gd name="connsiteY20047" fmla="*/ 912374 h 1847704"/>
                <a:gd name="connsiteX20048" fmla="*/ 103229 w 1842380"/>
                <a:gd name="connsiteY20048" fmla="*/ 982128 h 1847704"/>
                <a:gd name="connsiteX20049" fmla="*/ 114411 w 1842380"/>
                <a:gd name="connsiteY20049" fmla="*/ 1016207 h 1847704"/>
                <a:gd name="connsiteX20050" fmla="*/ 114411 w 1842380"/>
                <a:gd name="connsiteY20050" fmla="*/ 1016207 h 1847704"/>
                <a:gd name="connsiteX20051" fmla="*/ 114411 w 1842380"/>
                <a:gd name="connsiteY20051" fmla="*/ 1216952 h 1847704"/>
                <a:gd name="connsiteX20052" fmla="*/ 114411 w 1842380"/>
                <a:gd name="connsiteY20052" fmla="*/ 1244109 h 1847704"/>
                <a:gd name="connsiteX20053" fmla="*/ 102164 w 1842380"/>
                <a:gd name="connsiteY20053" fmla="*/ 1261148 h 1847704"/>
                <a:gd name="connsiteX20054" fmla="*/ 102164 w 1842380"/>
                <a:gd name="connsiteY20054" fmla="*/ 1230797 h 1847704"/>
                <a:gd name="connsiteX20055" fmla="*/ 114411 w 1842380"/>
                <a:gd name="connsiteY20055" fmla="*/ 1216952 h 1847704"/>
                <a:gd name="connsiteX20056" fmla="*/ 114411 w 1842380"/>
                <a:gd name="connsiteY20056" fmla="*/ 1216952 h 1847704"/>
                <a:gd name="connsiteX20057" fmla="*/ 114411 w 1842380"/>
                <a:gd name="connsiteY20057" fmla="*/ 1326110 h 1847704"/>
                <a:gd name="connsiteX20058" fmla="*/ 114411 w 1842380"/>
                <a:gd name="connsiteY20058" fmla="*/ 1357527 h 1847704"/>
                <a:gd name="connsiteX20059" fmla="*/ 113346 w 1842380"/>
                <a:gd name="connsiteY20059" fmla="*/ 1350604 h 1847704"/>
                <a:gd name="connsiteX20060" fmla="*/ 106424 w 1842380"/>
                <a:gd name="connsiteY20060" fmla="*/ 1342617 h 1847704"/>
                <a:gd name="connsiteX20061" fmla="*/ 102164 w 1842380"/>
                <a:gd name="connsiteY20061" fmla="*/ 1335695 h 1847704"/>
                <a:gd name="connsiteX20062" fmla="*/ 102164 w 1842380"/>
                <a:gd name="connsiteY20062" fmla="*/ 1305344 h 1847704"/>
                <a:gd name="connsiteX20063" fmla="*/ 114411 w 1842380"/>
                <a:gd name="connsiteY20063" fmla="*/ 1326110 h 1847704"/>
                <a:gd name="connsiteX20064" fmla="*/ 101631 w 1842380"/>
                <a:gd name="connsiteY20064" fmla="*/ 511949 h 1847704"/>
                <a:gd name="connsiteX20065" fmla="*/ 101631 w 1842380"/>
                <a:gd name="connsiteY20065" fmla="*/ 542300 h 1847704"/>
                <a:gd name="connsiteX20066" fmla="*/ 94709 w 1842380"/>
                <a:gd name="connsiteY20066" fmla="*/ 562534 h 1847704"/>
                <a:gd name="connsiteX20067" fmla="*/ 94709 w 1842380"/>
                <a:gd name="connsiteY20067" fmla="*/ 562534 h 1847704"/>
                <a:gd name="connsiteX20068" fmla="*/ 94709 w 1842380"/>
                <a:gd name="connsiteY20068" fmla="*/ 564664 h 1847704"/>
                <a:gd name="connsiteX20069" fmla="*/ 101631 w 1842380"/>
                <a:gd name="connsiteY20069" fmla="*/ 562534 h 1847704"/>
                <a:gd name="connsiteX20070" fmla="*/ 101631 w 1842380"/>
                <a:gd name="connsiteY20070" fmla="*/ 581704 h 1847704"/>
                <a:gd name="connsiteX20071" fmla="*/ 81397 w 1842380"/>
                <a:gd name="connsiteY20071" fmla="*/ 597678 h 1847704"/>
                <a:gd name="connsiteX20072" fmla="*/ 81397 w 1842380"/>
                <a:gd name="connsiteY20072" fmla="*/ 555080 h 1847704"/>
                <a:gd name="connsiteX20073" fmla="*/ 101631 w 1842380"/>
                <a:gd name="connsiteY20073" fmla="*/ 511949 h 1847704"/>
                <a:gd name="connsiteX20074" fmla="*/ 101631 w 1842380"/>
                <a:gd name="connsiteY20074" fmla="*/ 511949 h 1847704"/>
                <a:gd name="connsiteX20075" fmla="*/ 101631 w 1842380"/>
                <a:gd name="connsiteY20075" fmla="*/ 630159 h 1847704"/>
                <a:gd name="connsiteX20076" fmla="*/ 101631 w 1842380"/>
                <a:gd name="connsiteY20076" fmla="*/ 648264 h 1847704"/>
                <a:gd name="connsiteX20077" fmla="*/ 81397 w 1842380"/>
                <a:gd name="connsiteY20077" fmla="*/ 652524 h 1847704"/>
                <a:gd name="connsiteX20078" fmla="*/ 81397 w 1842380"/>
                <a:gd name="connsiteY20078" fmla="*/ 633354 h 1847704"/>
                <a:gd name="connsiteX20079" fmla="*/ 101631 w 1842380"/>
                <a:gd name="connsiteY20079" fmla="*/ 630159 h 1847704"/>
                <a:gd name="connsiteX20080" fmla="*/ 101631 w 1842380"/>
                <a:gd name="connsiteY20080" fmla="*/ 630159 h 1847704"/>
                <a:gd name="connsiteX20081" fmla="*/ 101631 w 1842380"/>
                <a:gd name="connsiteY20081" fmla="*/ 695654 h 1847704"/>
                <a:gd name="connsiteX20082" fmla="*/ 101631 w 1842380"/>
                <a:gd name="connsiteY20082" fmla="*/ 715889 h 1847704"/>
                <a:gd name="connsiteX20083" fmla="*/ 81397 w 1842380"/>
                <a:gd name="connsiteY20083" fmla="*/ 720148 h 1847704"/>
                <a:gd name="connsiteX20084" fmla="*/ 81397 w 1842380"/>
                <a:gd name="connsiteY20084" fmla="*/ 702044 h 1847704"/>
                <a:gd name="connsiteX20085" fmla="*/ 101631 w 1842380"/>
                <a:gd name="connsiteY20085" fmla="*/ 695654 h 1847704"/>
                <a:gd name="connsiteX20086" fmla="*/ 101631 w 1842380"/>
                <a:gd name="connsiteY20086" fmla="*/ 695654 h 1847704"/>
                <a:gd name="connsiteX20087" fmla="*/ 101631 w 1842380"/>
                <a:gd name="connsiteY20087" fmla="*/ 758487 h 1847704"/>
                <a:gd name="connsiteX20088" fmla="*/ 101631 w 1842380"/>
                <a:gd name="connsiteY20088" fmla="*/ 780851 h 1847704"/>
                <a:gd name="connsiteX20089" fmla="*/ 81397 w 1842380"/>
                <a:gd name="connsiteY20089" fmla="*/ 789903 h 1847704"/>
                <a:gd name="connsiteX20090" fmla="*/ 81397 w 1842380"/>
                <a:gd name="connsiteY20090" fmla="*/ 769669 h 1847704"/>
                <a:gd name="connsiteX20091" fmla="*/ 101631 w 1842380"/>
                <a:gd name="connsiteY20091" fmla="*/ 758487 h 1847704"/>
                <a:gd name="connsiteX20092" fmla="*/ 101631 w 1842380"/>
                <a:gd name="connsiteY20092" fmla="*/ 758487 h 1847704"/>
                <a:gd name="connsiteX20093" fmla="*/ 101631 w 1842380"/>
                <a:gd name="connsiteY20093" fmla="*/ 801618 h 1847704"/>
                <a:gd name="connsiteX20094" fmla="*/ 101631 w 1842380"/>
                <a:gd name="connsiteY20094" fmla="*/ 910776 h 1847704"/>
                <a:gd name="connsiteX20095" fmla="*/ 101631 w 1842380"/>
                <a:gd name="connsiteY20095" fmla="*/ 911841 h 1847704"/>
                <a:gd name="connsiteX20096" fmla="*/ 101631 w 1842380"/>
                <a:gd name="connsiteY20096" fmla="*/ 912906 h 1847704"/>
                <a:gd name="connsiteX20097" fmla="*/ 101631 w 1842380"/>
                <a:gd name="connsiteY20097" fmla="*/ 1071585 h 1847704"/>
                <a:gd name="connsiteX20098" fmla="*/ 81397 w 1842380"/>
                <a:gd name="connsiteY20098" fmla="*/ 1090754 h 1847704"/>
                <a:gd name="connsiteX20099" fmla="*/ 81397 w 1842380"/>
                <a:gd name="connsiteY20099" fmla="*/ 1065728 h 1847704"/>
                <a:gd name="connsiteX20100" fmla="*/ 95774 w 1842380"/>
                <a:gd name="connsiteY20100" fmla="*/ 1048688 h 1847704"/>
                <a:gd name="connsiteX20101" fmla="*/ 92579 w 1842380"/>
                <a:gd name="connsiteY20101" fmla="*/ 998103 h 1847704"/>
                <a:gd name="connsiteX20102" fmla="*/ 81397 w 1842380"/>
                <a:gd name="connsiteY20102" fmla="*/ 1008220 h 1847704"/>
                <a:gd name="connsiteX20103" fmla="*/ 81397 w 1842380"/>
                <a:gd name="connsiteY20103" fmla="*/ 983726 h 1847704"/>
                <a:gd name="connsiteX20104" fmla="*/ 88319 w 1842380"/>
                <a:gd name="connsiteY20104" fmla="*/ 975739 h 1847704"/>
                <a:gd name="connsiteX20105" fmla="*/ 89384 w 1842380"/>
                <a:gd name="connsiteY20105" fmla="*/ 925153 h 1847704"/>
                <a:gd name="connsiteX20106" fmla="*/ 81397 w 1842380"/>
                <a:gd name="connsiteY20106" fmla="*/ 933140 h 1847704"/>
                <a:gd name="connsiteX20107" fmla="*/ 81397 w 1842380"/>
                <a:gd name="connsiteY20107" fmla="*/ 908114 h 1847704"/>
                <a:gd name="connsiteX20108" fmla="*/ 87254 w 1842380"/>
                <a:gd name="connsiteY20108" fmla="*/ 902257 h 1847704"/>
                <a:gd name="connsiteX20109" fmla="*/ 93112 w 1842380"/>
                <a:gd name="connsiteY20109" fmla="*/ 852736 h 1847704"/>
                <a:gd name="connsiteX20110" fmla="*/ 81929 w 1842380"/>
                <a:gd name="connsiteY20110" fmla="*/ 860723 h 1847704"/>
                <a:gd name="connsiteX20111" fmla="*/ 81929 w 1842380"/>
                <a:gd name="connsiteY20111" fmla="*/ 838359 h 1847704"/>
                <a:gd name="connsiteX20112" fmla="*/ 92047 w 1842380"/>
                <a:gd name="connsiteY20112" fmla="*/ 830372 h 1847704"/>
                <a:gd name="connsiteX20113" fmla="*/ 101631 w 1842380"/>
                <a:gd name="connsiteY20113" fmla="*/ 801618 h 1847704"/>
                <a:gd name="connsiteX20114" fmla="*/ 101631 w 1842380"/>
                <a:gd name="connsiteY20114" fmla="*/ 801618 h 1847704"/>
                <a:gd name="connsiteX20115" fmla="*/ 101631 w 1842380"/>
                <a:gd name="connsiteY20115" fmla="*/ 1132288 h 1847704"/>
                <a:gd name="connsiteX20116" fmla="*/ 101631 w 1842380"/>
                <a:gd name="connsiteY20116" fmla="*/ 1160509 h 1847704"/>
                <a:gd name="connsiteX20117" fmla="*/ 81397 w 1842380"/>
                <a:gd name="connsiteY20117" fmla="*/ 1179679 h 1847704"/>
                <a:gd name="connsiteX20118" fmla="*/ 81397 w 1842380"/>
                <a:gd name="connsiteY20118" fmla="*/ 1154652 h 1847704"/>
                <a:gd name="connsiteX20119" fmla="*/ 101631 w 1842380"/>
                <a:gd name="connsiteY20119" fmla="*/ 1132288 h 1847704"/>
                <a:gd name="connsiteX20120" fmla="*/ 101631 w 1842380"/>
                <a:gd name="connsiteY20120" fmla="*/ 1132288 h 1847704"/>
                <a:gd name="connsiteX20121" fmla="*/ 101631 w 1842380"/>
                <a:gd name="connsiteY20121" fmla="*/ 1230264 h 1847704"/>
                <a:gd name="connsiteX20122" fmla="*/ 101631 w 1842380"/>
                <a:gd name="connsiteY20122" fmla="*/ 1260615 h 1847704"/>
                <a:gd name="connsiteX20123" fmla="*/ 101631 w 1842380"/>
                <a:gd name="connsiteY20123" fmla="*/ 1305876 h 1847704"/>
                <a:gd name="connsiteX20124" fmla="*/ 101631 w 1842380"/>
                <a:gd name="connsiteY20124" fmla="*/ 1336228 h 1847704"/>
                <a:gd name="connsiteX20125" fmla="*/ 81397 w 1842380"/>
                <a:gd name="connsiteY20125" fmla="*/ 1296824 h 1847704"/>
                <a:gd name="connsiteX20126" fmla="*/ 81397 w 1842380"/>
                <a:gd name="connsiteY20126" fmla="*/ 1253161 h 1847704"/>
                <a:gd name="connsiteX20127" fmla="*/ 82462 w 1842380"/>
                <a:gd name="connsiteY20127" fmla="*/ 1255291 h 1847704"/>
                <a:gd name="connsiteX20128" fmla="*/ 82462 w 1842380"/>
                <a:gd name="connsiteY20128" fmla="*/ 1254226 h 1847704"/>
                <a:gd name="connsiteX20129" fmla="*/ 83527 w 1842380"/>
                <a:gd name="connsiteY20129" fmla="*/ 1256356 h 1847704"/>
                <a:gd name="connsiteX20130" fmla="*/ 101631 w 1842380"/>
                <a:gd name="connsiteY20130" fmla="*/ 1230264 h 1847704"/>
                <a:gd name="connsiteX20131" fmla="*/ 81397 w 1842380"/>
                <a:gd name="connsiteY20131" fmla="*/ 555080 h 1847704"/>
                <a:gd name="connsiteX20132" fmla="*/ 81397 w 1842380"/>
                <a:gd name="connsiteY20132" fmla="*/ 597678 h 1847704"/>
                <a:gd name="connsiteX20133" fmla="*/ 67020 w 1842380"/>
                <a:gd name="connsiteY20133" fmla="*/ 637082 h 1847704"/>
                <a:gd name="connsiteX20134" fmla="*/ 67020 w 1842380"/>
                <a:gd name="connsiteY20134" fmla="*/ 637082 h 1847704"/>
                <a:gd name="connsiteX20135" fmla="*/ 67020 w 1842380"/>
                <a:gd name="connsiteY20135" fmla="*/ 639212 h 1847704"/>
                <a:gd name="connsiteX20136" fmla="*/ 81397 w 1842380"/>
                <a:gd name="connsiteY20136" fmla="*/ 633354 h 1847704"/>
                <a:gd name="connsiteX20137" fmla="*/ 81397 w 1842380"/>
                <a:gd name="connsiteY20137" fmla="*/ 652524 h 1847704"/>
                <a:gd name="connsiteX20138" fmla="*/ 44123 w 1842380"/>
                <a:gd name="connsiteY20138" fmla="*/ 712161 h 1847704"/>
                <a:gd name="connsiteX20139" fmla="*/ 45188 w 1842380"/>
                <a:gd name="connsiteY20139" fmla="*/ 712161 h 1847704"/>
                <a:gd name="connsiteX20140" fmla="*/ 45188 w 1842380"/>
                <a:gd name="connsiteY20140" fmla="*/ 714291 h 1847704"/>
                <a:gd name="connsiteX20141" fmla="*/ 81397 w 1842380"/>
                <a:gd name="connsiteY20141" fmla="*/ 702044 h 1847704"/>
                <a:gd name="connsiteX20142" fmla="*/ 81397 w 1842380"/>
                <a:gd name="connsiteY20142" fmla="*/ 720148 h 1847704"/>
                <a:gd name="connsiteX20143" fmla="*/ 29746 w 1842380"/>
                <a:gd name="connsiteY20143" fmla="*/ 789903 h 1847704"/>
                <a:gd name="connsiteX20144" fmla="*/ 29746 w 1842380"/>
                <a:gd name="connsiteY20144" fmla="*/ 789903 h 1847704"/>
                <a:gd name="connsiteX20145" fmla="*/ 29746 w 1842380"/>
                <a:gd name="connsiteY20145" fmla="*/ 792033 h 1847704"/>
                <a:gd name="connsiteX20146" fmla="*/ 81397 w 1842380"/>
                <a:gd name="connsiteY20146" fmla="*/ 769669 h 1847704"/>
                <a:gd name="connsiteX20147" fmla="*/ 81397 w 1842380"/>
                <a:gd name="connsiteY20147" fmla="*/ 789903 h 1847704"/>
                <a:gd name="connsiteX20148" fmla="*/ 21759 w 1842380"/>
                <a:gd name="connsiteY20148" fmla="*/ 868710 h 1847704"/>
                <a:gd name="connsiteX20149" fmla="*/ 21759 w 1842380"/>
                <a:gd name="connsiteY20149" fmla="*/ 867645 h 1847704"/>
                <a:gd name="connsiteX20150" fmla="*/ 21759 w 1842380"/>
                <a:gd name="connsiteY20150" fmla="*/ 869775 h 1847704"/>
                <a:gd name="connsiteX20151" fmla="*/ 81397 w 1842380"/>
                <a:gd name="connsiteY20151" fmla="*/ 838359 h 1847704"/>
                <a:gd name="connsiteX20152" fmla="*/ 81397 w 1842380"/>
                <a:gd name="connsiteY20152" fmla="*/ 860723 h 1847704"/>
                <a:gd name="connsiteX20153" fmla="*/ 19629 w 1842380"/>
                <a:gd name="connsiteY20153" fmla="*/ 947517 h 1847704"/>
                <a:gd name="connsiteX20154" fmla="*/ 20694 w 1842380"/>
                <a:gd name="connsiteY20154" fmla="*/ 946452 h 1847704"/>
                <a:gd name="connsiteX20155" fmla="*/ 20694 w 1842380"/>
                <a:gd name="connsiteY20155" fmla="*/ 948582 h 1847704"/>
                <a:gd name="connsiteX20156" fmla="*/ 81397 w 1842380"/>
                <a:gd name="connsiteY20156" fmla="*/ 908114 h 1847704"/>
                <a:gd name="connsiteX20157" fmla="*/ 81397 w 1842380"/>
                <a:gd name="connsiteY20157" fmla="*/ 933140 h 1847704"/>
                <a:gd name="connsiteX20158" fmla="*/ 24954 w 1842380"/>
                <a:gd name="connsiteY20158" fmla="*/ 1025259 h 1847704"/>
                <a:gd name="connsiteX20159" fmla="*/ 24954 w 1842380"/>
                <a:gd name="connsiteY20159" fmla="*/ 1025259 h 1847704"/>
                <a:gd name="connsiteX20160" fmla="*/ 26019 w 1842380"/>
                <a:gd name="connsiteY20160" fmla="*/ 1027389 h 1847704"/>
                <a:gd name="connsiteX20161" fmla="*/ 81397 w 1842380"/>
                <a:gd name="connsiteY20161" fmla="*/ 983726 h 1847704"/>
                <a:gd name="connsiteX20162" fmla="*/ 81397 w 1842380"/>
                <a:gd name="connsiteY20162" fmla="*/ 1008752 h 1847704"/>
                <a:gd name="connsiteX20163" fmla="*/ 37734 w 1842380"/>
                <a:gd name="connsiteY20163" fmla="*/ 1103534 h 1847704"/>
                <a:gd name="connsiteX20164" fmla="*/ 37734 w 1842380"/>
                <a:gd name="connsiteY20164" fmla="*/ 1103534 h 1847704"/>
                <a:gd name="connsiteX20165" fmla="*/ 38799 w 1842380"/>
                <a:gd name="connsiteY20165" fmla="*/ 1105664 h 1847704"/>
                <a:gd name="connsiteX20166" fmla="*/ 81397 w 1842380"/>
                <a:gd name="connsiteY20166" fmla="*/ 1066260 h 1847704"/>
                <a:gd name="connsiteX20167" fmla="*/ 81397 w 1842380"/>
                <a:gd name="connsiteY20167" fmla="*/ 1091287 h 1847704"/>
                <a:gd name="connsiteX20168" fmla="*/ 56370 w 1842380"/>
                <a:gd name="connsiteY20168" fmla="*/ 1180211 h 1847704"/>
                <a:gd name="connsiteX20169" fmla="*/ 56370 w 1842380"/>
                <a:gd name="connsiteY20169" fmla="*/ 1180211 h 1847704"/>
                <a:gd name="connsiteX20170" fmla="*/ 57435 w 1842380"/>
                <a:gd name="connsiteY20170" fmla="*/ 1182341 h 1847704"/>
                <a:gd name="connsiteX20171" fmla="*/ 80864 w 1842380"/>
                <a:gd name="connsiteY20171" fmla="*/ 1155184 h 1847704"/>
                <a:gd name="connsiteX20172" fmla="*/ 80864 w 1842380"/>
                <a:gd name="connsiteY20172" fmla="*/ 1180211 h 1847704"/>
                <a:gd name="connsiteX20173" fmla="*/ 80864 w 1842380"/>
                <a:gd name="connsiteY20173" fmla="*/ 1253161 h 1847704"/>
                <a:gd name="connsiteX20174" fmla="*/ 80864 w 1842380"/>
                <a:gd name="connsiteY20174" fmla="*/ 1296824 h 1847704"/>
                <a:gd name="connsiteX20175" fmla="*/ 77670 w 1842380"/>
                <a:gd name="connsiteY20175" fmla="*/ 1277655 h 1847704"/>
                <a:gd name="connsiteX20176" fmla="*/ 71812 w 1842380"/>
                <a:gd name="connsiteY20176" fmla="*/ 1269668 h 1847704"/>
                <a:gd name="connsiteX20177" fmla="*/ 50513 w 1842380"/>
                <a:gd name="connsiteY20177" fmla="*/ 1203108 h 1847704"/>
                <a:gd name="connsiteX20178" fmla="*/ 46253 w 1842380"/>
                <a:gd name="connsiteY20178" fmla="*/ 1194055 h 1847704"/>
                <a:gd name="connsiteX20179" fmla="*/ 29214 w 1842380"/>
                <a:gd name="connsiteY20179" fmla="*/ 1125366 h 1847704"/>
                <a:gd name="connsiteX20180" fmla="*/ 26552 w 1842380"/>
                <a:gd name="connsiteY20180" fmla="*/ 1116846 h 1847704"/>
                <a:gd name="connsiteX20181" fmla="*/ 16434 w 1842380"/>
                <a:gd name="connsiteY20181" fmla="*/ 1046559 h 1847704"/>
                <a:gd name="connsiteX20182" fmla="*/ 13240 w 1842380"/>
                <a:gd name="connsiteY20182" fmla="*/ 1037506 h 1847704"/>
                <a:gd name="connsiteX20183" fmla="*/ 8447 w 1842380"/>
                <a:gd name="connsiteY20183" fmla="*/ 967752 h 1847704"/>
                <a:gd name="connsiteX20184" fmla="*/ 6317 w 1842380"/>
                <a:gd name="connsiteY20184" fmla="*/ 957634 h 1847704"/>
                <a:gd name="connsiteX20185" fmla="*/ 8447 w 1842380"/>
                <a:gd name="connsiteY20185" fmla="*/ 887880 h 1847704"/>
                <a:gd name="connsiteX20186" fmla="*/ 7382 w 1842380"/>
                <a:gd name="connsiteY20186" fmla="*/ 877762 h 1847704"/>
                <a:gd name="connsiteX20187" fmla="*/ 15369 w 1842380"/>
                <a:gd name="connsiteY20187" fmla="*/ 808008 h 1847704"/>
                <a:gd name="connsiteX20188" fmla="*/ 14305 w 1842380"/>
                <a:gd name="connsiteY20188" fmla="*/ 797891 h 1847704"/>
                <a:gd name="connsiteX20189" fmla="*/ 28681 w 1842380"/>
                <a:gd name="connsiteY20189" fmla="*/ 729201 h 1847704"/>
                <a:gd name="connsiteX20190" fmla="*/ 28681 w 1842380"/>
                <a:gd name="connsiteY20190" fmla="*/ 719083 h 1847704"/>
                <a:gd name="connsiteX20191" fmla="*/ 48916 w 1842380"/>
                <a:gd name="connsiteY20191" fmla="*/ 651459 h 1847704"/>
                <a:gd name="connsiteX20192" fmla="*/ 49981 w 1842380"/>
                <a:gd name="connsiteY20192" fmla="*/ 642406 h 1847704"/>
                <a:gd name="connsiteX20193" fmla="*/ 76072 w 1842380"/>
                <a:gd name="connsiteY20193" fmla="*/ 576911 h 1847704"/>
                <a:gd name="connsiteX20194" fmla="*/ 78202 w 1842380"/>
                <a:gd name="connsiteY20194" fmla="*/ 566794 h 1847704"/>
                <a:gd name="connsiteX20195" fmla="*/ 81397 w 1842380"/>
                <a:gd name="connsiteY20195" fmla="*/ 555080 h 184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Lst>
              <a:rect l="l" t="t" r="r" b="b"/>
              <a:pathLst>
                <a:path w="1842380" h="1847704">
                  <a:moveTo>
                    <a:pt x="1765631" y="1294694"/>
                  </a:moveTo>
                  <a:lnTo>
                    <a:pt x="1765631" y="1252096"/>
                  </a:lnTo>
                  <a:cubicBezTo>
                    <a:pt x="1772553" y="1243044"/>
                    <a:pt x="1776813" y="1230797"/>
                    <a:pt x="1780008" y="1211627"/>
                  </a:cubicBezTo>
                  <a:cubicBezTo>
                    <a:pt x="1780008" y="1212692"/>
                    <a:pt x="1780008" y="1212692"/>
                    <a:pt x="1780008" y="1212692"/>
                  </a:cubicBezTo>
                  <a:lnTo>
                    <a:pt x="1780008" y="1210562"/>
                  </a:lnTo>
                  <a:cubicBezTo>
                    <a:pt x="1775748" y="1212692"/>
                    <a:pt x="1770956" y="1213757"/>
                    <a:pt x="1765631" y="1214822"/>
                  </a:cubicBezTo>
                  <a:lnTo>
                    <a:pt x="1765631" y="1196718"/>
                  </a:lnTo>
                  <a:cubicBezTo>
                    <a:pt x="1784800" y="1189796"/>
                    <a:pt x="1799177" y="1176484"/>
                    <a:pt x="1802905" y="1136015"/>
                  </a:cubicBezTo>
                  <a:cubicBezTo>
                    <a:pt x="1801840" y="1136015"/>
                    <a:pt x="1801840" y="1136015"/>
                    <a:pt x="1801840" y="1136015"/>
                  </a:cubicBezTo>
                  <a:lnTo>
                    <a:pt x="1801840" y="1133885"/>
                  </a:lnTo>
                  <a:cubicBezTo>
                    <a:pt x="1791722" y="1140807"/>
                    <a:pt x="1779475" y="1142937"/>
                    <a:pt x="1765631" y="1146132"/>
                  </a:cubicBezTo>
                  <a:lnTo>
                    <a:pt x="1765631" y="1128028"/>
                  </a:lnTo>
                  <a:cubicBezTo>
                    <a:pt x="1792787" y="1122171"/>
                    <a:pt x="1817281" y="1113119"/>
                    <a:pt x="1817281" y="1058273"/>
                  </a:cubicBezTo>
                  <a:lnTo>
                    <a:pt x="1817281" y="1059338"/>
                  </a:lnTo>
                  <a:lnTo>
                    <a:pt x="1816217" y="1057208"/>
                  </a:lnTo>
                  <a:cubicBezTo>
                    <a:pt x="1802905" y="1067325"/>
                    <a:pt x="1783735" y="1070520"/>
                    <a:pt x="1765631" y="1078507"/>
                  </a:cubicBezTo>
                  <a:lnTo>
                    <a:pt x="1765631" y="1058273"/>
                  </a:lnTo>
                  <a:cubicBezTo>
                    <a:pt x="1795982" y="1048156"/>
                    <a:pt x="1832191" y="1044961"/>
                    <a:pt x="1825269" y="980531"/>
                  </a:cubicBezTo>
                  <a:lnTo>
                    <a:pt x="1825269" y="980531"/>
                  </a:lnTo>
                  <a:lnTo>
                    <a:pt x="1825269" y="978401"/>
                  </a:lnTo>
                  <a:cubicBezTo>
                    <a:pt x="1808229" y="991713"/>
                    <a:pt x="1785865" y="997570"/>
                    <a:pt x="1765631" y="1009817"/>
                  </a:cubicBezTo>
                  <a:lnTo>
                    <a:pt x="1765631" y="988518"/>
                  </a:lnTo>
                  <a:cubicBezTo>
                    <a:pt x="1795982" y="972544"/>
                    <a:pt x="1840178" y="971479"/>
                    <a:pt x="1827398" y="901724"/>
                  </a:cubicBezTo>
                  <a:cubicBezTo>
                    <a:pt x="1826334" y="901724"/>
                    <a:pt x="1826334" y="901724"/>
                    <a:pt x="1826334" y="901724"/>
                  </a:cubicBezTo>
                  <a:lnTo>
                    <a:pt x="1826334" y="899594"/>
                  </a:lnTo>
                  <a:cubicBezTo>
                    <a:pt x="1810359" y="915569"/>
                    <a:pt x="1784800" y="923023"/>
                    <a:pt x="1765631" y="940063"/>
                  </a:cubicBezTo>
                  <a:lnTo>
                    <a:pt x="1765631" y="916633"/>
                  </a:lnTo>
                  <a:cubicBezTo>
                    <a:pt x="1794917" y="896399"/>
                    <a:pt x="1841243" y="893204"/>
                    <a:pt x="1822074" y="822917"/>
                  </a:cubicBezTo>
                  <a:cubicBezTo>
                    <a:pt x="1822074" y="822917"/>
                    <a:pt x="1822074" y="822917"/>
                    <a:pt x="1821009" y="822917"/>
                  </a:cubicBezTo>
                  <a:lnTo>
                    <a:pt x="1821009" y="820787"/>
                  </a:lnTo>
                  <a:cubicBezTo>
                    <a:pt x="1806632" y="837827"/>
                    <a:pt x="1783735" y="847944"/>
                    <a:pt x="1765631" y="864450"/>
                  </a:cubicBezTo>
                  <a:lnTo>
                    <a:pt x="1765631" y="839424"/>
                  </a:lnTo>
                  <a:cubicBezTo>
                    <a:pt x="1792787" y="819190"/>
                    <a:pt x="1834321" y="810137"/>
                    <a:pt x="1809294" y="744643"/>
                  </a:cubicBezTo>
                  <a:lnTo>
                    <a:pt x="1809294" y="744643"/>
                  </a:lnTo>
                  <a:lnTo>
                    <a:pt x="1808229" y="742513"/>
                  </a:lnTo>
                  <a:cubicBezTo>
                    <a:pt x="1797047" y="758487"/>
                    <a:pt x="1780008" y="768604"/>
                    <a:pt x="1765631" y="781916"/>
                  </a:cubicBezTo>
                  <a:lnTo>
                    <a:pt x="1765631" y="756890"/>
                  </a:lnTo>
                  <a:cubicBezTo>
                    <a:pt x="1789060" y="738785"/>
                    <a:pt x="1816217" y="721746"/>
                    <a:pt x="1790657" y="667965"/>
                  </a:cubicBezTo>
                  <a:lnTo>
                    <a:pt x="1790657" y="667965"/>
                  </a:lnTo>
                  <a:lnTo>
                    <a:pt x="1789593" y="665836"/>
                  </a:lnTo>
                  <a:cubicBezTo>
                    <a:pt x="1783735" y="675953"/>
                    <a:pt x="1775216" y="685005"/>
                    <a:pt x="1766163" y="694057"/>
                  </a:cubicBezTo>
                  <a:lnTo>
                    <a:pt x="1766163" y="667965"/>
                  </a:lnTo>
                  <a:cubicBezTo>
                    <a:pt x="1780540" y="651991"/>
                    <a:pt x="1787462" y="631757"/>
                    <a:pt x="1766163" y="595016"/>
                  </a:cubicBezTo>
                  <a:lnTo>
                    <a:pt x="1766163" y="552417"/>
                  </a:lnTo>
                  <a:cubicBezTo>
                    <a:pt x="1768293" y="559340"/>
                    <a:pt x="1769358" y="564664"/>
                    <a:pt x="1768293" y="570522"/>
                  </a:cubicBezTo>
                  <a:cubicBezTo>
                    <a:pt x="1770423" y="573717"/>
                    <a:pt x="1774150" y="578509"/>
                    <a:pt x="1774150" y="578509"/>
                  </a:cubicBezTo>
                  <a:cubicBezTo>
                    <a:pt x="1793320" y="607795"/>
                    <a:pt x="1797580" y="629094"/>
                    <a:pt x="1796515" y="646134"/>
                  </a:cubicBezTo>
                  <a:cubicBezTo>
                    <a:pt x="1798645" y="649329"/>
                    <a:pt x="1800774" y="654121"/>
                    <a:pt x="1800774" y="654121"/>
                  </a:cubicBezTo>
                  <a:cubicBezTo>
                    <a:pt x="1816749" y="685537"/>
                    <a:pt x="1819944" y="706836"/>
                    <a:pt x="1817814" y="722811"/>
                  </a:cubicBezTo>
                  <a:cubicBezTo>
                    <a:pt x="1818879" y="726006"/>
                    <a:pt x="1821009" y="730798"/>
                    <a:pt x="1821009" y="731863"/>
                  </a:cubicBezTo>
                  <a:cubicBezTo>
                    <a:pt x="1834321" y="764344"/>
                    <a:pt x="1835386" y="785643"/>
                    <a:pt x="1831126" y="801618"/>
                  </a:cubicBezTo>
                  <a:cubicBezTo>
                    <a:pt x="1832191" y="804813"/>
                    <a:pt x="1834321" y="810670"/>
                    <a:pt x="1834321" y="810670"/>
                  </a:cubicBezTo>
                  <a:cubicBezTo>
                    <a:pt x="1844438" y="844216"/>
                    <a:pt x="1844438" y="866048"/>
                    <a:pt x="1838581" y="881490"/>
                  </a:cubicBezTo>
                  <a:cubicBezTo>
                    <a:pt x="1839646" y="884685"/>
                    <a:pt x="1840710" y="889477"/>
                    <a:pt x="1840710" y="890542"/>
                  </a:cubicBezTo>
                  <a:cubicBezTo>
                    <a:pt x="1847633" y="924088"/>
                    <a:pt x="1844970" y="945920"/>
                    <a:pt x="1838581" y="960297"/>
                  </a:cubicBezTo>
                  <a:cubicBezTo>
                    <a:pt x="1838581" y="964557"/>
                    <a:pt x="1839646" y="969349"/>
                    <a:pt x="1839646" y="970414"/>
                  </a:cubicBezTo>
                  <a:cubicBezTo>
                    <a:pt x="1843905" y="1005558"/>
                    <a:pt x="1840710" y="1026857"/>
                    <a:pt x="1831658" y="1040169"/>
                  </a:cubicBezTo>
                  <a:cubicBezTo>
                    <a:pt x="1831658" y="1044429"/>
                    <a:pt x="1832723" y="1049221"/>
                    <a:pt x="1832723" y="1050286"/>
                  </a:cubicBezTo>
                  <a:cubicBezTo>
                    <a:pt x="1833788" y="1085430"/>
                    <a:pt x="1828463" y="1105664"/>
                    <a:pt x="1818346" y="1118976"/>
                  </a:cubicBezTo>
                  <a:cubicBezTo>
                    <a:pt x="1818346" y="1123236"/>
                    <a:pt x="1818346" y="1128028"/>
                    <a:pt x="1818346" y="1129093"/>
                  </a:cubicBezTo>
                  <a:cubicBezTo>
                    <a:pt x="1816217" y="1164237"/>
                    <a:pt x="1808229" y="1184471"/>
                    <a:pt x="1798112" y="1196718"/>
                  </a:cubicBezTo>
                  <a:cubicBezTo>
                    <a:pt x="1797047" y="1199913"/>
                    <a:pt x="1797047" y="1205770"/>
                    <a:pt x="1797047" y="1206835"/>
                  </a:cubicBezTo>
                  <a:cubicBezTo>
                    <a:pt x="1791190" y="1240381"/>
                    <a:pt x="1782670" y="1259550"/>
                    <a:pt x="1770956" y="1272330"/>
                  </a:cubicBezTo>
                  <a:cubicBezTo>
                    <a:pt x="1769891" y="1275525"/>
                    <a:pt x="1768826" y="1281382"/>
                    <a:pt x="1768826" y="1281382"/>
                  </a:cubicBezTo>
                  <a:cubicBezTo>
                    <a:pt x="1768293" y="1285642"/>
                    <a:pt x="1766696" y="1289902"/>
                    <a:pt x="1765631" y="1294694"/>
                  </a:cubicBezTo>
                  <a:close/>
                  <a:moveTo>
                    <a:pt x="1765631" y="552417"/>
                  </a:moveTo>
                  <a:lnTo>
                    <a:pt x="1765631" y="595016"/>
                  </a:lnTo>
                  <a:cubicBezTo>
                    <a:pt x="1765631" y="595016"/>
                    <a:pt x="1765631" y="593951"/>
                    <a:pt x="1764566" y="593951"/>
                  </a:cubicBezTo>
                  <a:lnTo>
                    <a:pt x="1764566" y="593951"/>
                  </a:lnTo>
                  <a:lnTo>
                    <a:pt x="1763501" y="591821"/>
                  </a:lnTo>
                  <a:cubicBezTo>
                    <a:pt x="1759241" y="600873"/>
                    <a:pt x="1752319" y="609925"/>
                    <a:pt x="1745397" y="617912"/>
                  </a:cubicBezTo>
                  <a:lnTo>
                    <a:pt x="1745397" y="588626"/>
                  </a:lnTo>
                  <a:cubicBezTo>
                    <a:pt x="1752319" y="576379"/>
                    <a:pt x="1753384" y="561469"/>
                    <a:pt x="1745397" y="542300"/>
                  </a:cubicBezTo>
                  <a:lnTo>
                    <a:pt x="1745397" y="511949"/>
                  </a:lnTo>
                  <a:cubicBezTo>
                    <a:pt x="1755514" y="527923"/>
                    <a:pt x="1762436" y="541235"/>
                    <a:pt x="1765631" y="552417"/>
                  </a:cubicBezTo>
                  <a:lnTo>
                    <a:pt x="1765631" y="552417"/>
                  </a:lnTo>
                  <a:close/>
                  <a:moveTo>
                    <a:pt x="1765631" y="668498"/>
                  </a:moveTo>
                  <a:lnTo>
                    <a:pt x="1765631" y="694589"/>
                  </a:lnTo>
                  <a:cubicBezTo>
                    <a:pt x="1758709" y="701512"/>
                    <a:pt x="1751254" y="707901"/>
                    <a:pt x="1745397" y="715889"/>
                  </a:cubicBezTo>
                  <a:lnTo>
                    <a:pt x="1745397" y="687667"/>
                  </a:lnTo>
                  <a:cubicBezTo>
                    <a:pt x="1752319" y="680745"/>
                    <a:pt x="1760306" y="675420"/>
                    <a:pt x="1765631" y="668498"/>
                  </a:cubicBezTo>
                  <a:lnTo>
                    <a:pt x="1765631" y="668498"/>
                  </a:lnTo>
                  <a:close/>
                  <a:moveTo>
                    <a:pt x="1765631" y="757422"/>
                  </a:moveTo>
                  <a:lnTo>
                    <a:pt x="1765631" y="782449"/>
                  </a:lnTo>
                  <a:cubicBezTo>
                    <a:pt x="1759774" y="788306"/>
                    <a:pt x="1755514" y="793631"/>
                    <a:pt x="1751254" y="799488"/>
                  </a:cubicBezTo>
                  <a:cubicBezTo>
                    <a:pt x="1746994" y="810670"/>
                    <a:pt x="1746994" y="825579"/>
                    <a:pt x="1754449" y="850073"/>
                  </a:cubicBezTo>
                  <a:cubicBezTo>
                    <a:pt x="1757644" y="846879"/>
                    <a:pt x="1761371" y="843151"/>
                    <a:pt x="1765631" y="839956"/>
                  </a:cubicBezTo>
                  <a:lnTo>
                    <a:pt x="1765631" y="864983"/>
                  </a:lnTo>
                  <a:cubicBezTo>
                    <a:pt x="1763501" y="867113"/>
                    <a:pt x="1761371" y="870840"/>
                    <a:pt x="1758709" y="872970"/>
                  </a:cubicBezTo>
                  <a:cubicBezTo>
                    <a:pt x="1752851" y="883087"/>
                    <a:pt x="1751786" y="897997"/>
                    <a:pt x="1757644" y="923556"/>
                  </a:cubicBezTo>
                  <a:cubicBezTo>
                    <a:pt x="1759774" y="921426"/>
                    <a:pt x="1761904" y="919296"/>
                    <a:pt x="1765631" y="916633"/>
                  </a:cubicBezTo>
                  <a:lnTo>
                    <a:pt x="1765631" y="940063"/>
                  </a:lnTo>
                  <a:cubicBezTo>
                    <a:pt x="1763501" y="942192"/>
                    <a:pt x="1762436" y="943257"/>
                    <a:pt x="1759774" y="945920"/>
                  </a:cubicBezTo>
                  <a:cubicBezTo>
                    <a:pt x="1752851" y="956037"/>
                    <a:pt x="1750721" y="970946"/>
                    <a:pt x="1753916" y="995440"/>
                  </a:cubicBezTo>
                  <a:cubicBezTo>
                    <a:pt x="1757111" y="993311"/>
                    <a:pt x="1760838" y="991181"/>
                    <a:pt x="1765098" y="988518"/>
                  </a:cubicBezTo>
                  <a:lnTo>
                    <a:pt x="1765098" y="1009817"/>
                  </a:lnTo>
                  <a:cubicBezTo>
                    <a:pt x="1761904" y="1013012"/>
                    <a:pt x="1758176" y="1015675"/>
                    <a:pt x="1754981" y="1017805"/>
                  </a:cubicBezTo>
                  <a:cubicBezTo>
                    <a:pt x="1749124" y="1024727"/>
                    <a:pt x="1745929" y="1033779"/>
                    <a:pt x="1744864" y="1048156"/>
                  </a:cubicBezTo>
                  <a:lnTo>
                    <a:pt x="1744864" y="937933"/>
                  </a:lnTo>
                  <a:cubicBezTo>
                    <a:pt x="1744864" y="937933"/>
                    <a:pt x="1744864" y="937933"/>
                    <a:pt x="1744864" y="936868"/>
                  </a:cubicBezTo>
                  <a:lnTo>
                    <a:pt x="1744864" y="935803"/>
                  </a:lnTo>
                  <a:lnTo>
                    <a:pt x="1744864" y="777124"/>
                  </a:lnTo>
                  <a:cubicBezTo>
                    <a:pt x="1751254" y="769669"/>
                    <a:pt x="1758176" y="764344"/>
                    <a:pt x="1765631" y="757422"/>
                  </a:cubicBezTo>
                  <a:lnTo>
                    <a:pt x="1765631" y="757422"/>
                  </a:lnTo>
                  <a:close/>
                  <a:moveTo>
                    <a:pt x="1765631" y="1058273"/>
                  </a:moveTo>
                  <a:lnTo>
                    <a:pt x="1765631" y="1078507"/>
                  </a:lnTo>
                  <a:cubicBezTo>
                    <a:pt x="1758709" y="1081702"/>
                    <a:pt x="1752319" y="1085430"/>
                    <a:pt x="1745397" y="1089689"/>
                  </a:cubicBezTo>
                  <a:lnTo>
                    <a:pt x="1745397" y="1067325"/>
                  </a:lnTo>
                  <a:cubicBezTo>
                    <a:pt x="1751254" y="1062533"/>
                    <a:pt x="1759241" y="1060403"/>
                    <a:pt x="1765631" y="1058273"/>
                  </a:cubicBezTo>
                  <a:lnTo>
                    <a:pt x="1765631" y="1058273"/>
                  </a:lnTo>
                  <a:close/>
                  <a:moveTo>
                    <a:pt x="1765631" y="1128028"/>
                  </a:moveTo>
                  <a:lnTo>
                    <a:pt x="1765631" y="1146132"/>
                  </a:lnTo>
                  <a:cubicBezTo>
                    <a:pt x="1758709" y="1148262"/>
                    <a:pt x="1752319" y="1150392"/>
                    <a:pt x="1745397" y="1153055"/>
                  </a:cubicBezTo>
                  <a:lnTo>
                    <a:pt x="1745397" y="1132820"/>
                  </a:lnTo>
                  <a:cubicBezTo>
                    <a:pt x="1752319" y="1130158"/>
                    <a:pt x="1759241" y="1129093"/>
                    <a:pt x="1765631" y="1128028"/>
                  </a:cubicBezTo>
                  <a:lnTo>
                    <a:pt x="1765631" y="1128028"/>
                  </a:lnTo>
                  <a:close/>
                  <a:moveTo>
                    <a:pt x="1765631" y="1196718"/>
                  </a:moveTo>
                  <a:lnTo>
                    <a:pt x="1765631" y="1214822"/>
                  </a:lnTo>
                  <a:cubicBezTo>
                    <a:pt x="1758709" y="1216952"/>
                    <a:pt x="1752319" y="1218017"/>
                    <a:pt x="1745397" y="1219082"/>
                  </a:cubicBezTo>
                  <a:lnTo>
                    <a:pt x="1745397" y="1199913"/>
                  </a:lnTo>
                  <a:cubicBezTo>
                    <a:pt x="1752319" y="1198848"/>
                    <a:pt x="1759241" y="1197783"/>
                    <a:pt x="1765631" y="1196718"/>
                  </a:cubicBezTo>
                  <a:lnTo>
                    <a:pt x="1765631" y="1196718"/>
                  </a:lnTo>
                  <a:close/>
                  <a:moveTo>
                    <a:pt x="1765631" y="1251563"/>
                  </a:moveTo>
                  <a:lnTo>
                    <a:pt x="1765631" y="1294162"/>
                  </a:lnTo>
                  <a:cubicBezTo>
                    <a:pt x="1759774" y="1313331"/>
                    <a:pt x="1753384" y="1326643"/>
                    <a:pt x="1745397" y="1335695"/>
                  </a:cubicBezTo>
                  <a:lnTo>
                    <a:pt x="1745397" y="1305344"/>
                  </a:lnTo>
                  <a:cubicBezTo>
                    <a:pt x="1747526" y="1299486"/>
                    <a:pt x="1749657" y="1293097"/>
                    <a:pt x="1752319" y="1285110"/>
                  </a:cubicBezTo>
                  <a:lnTo>
                    <a:pt x="1752319" y="1285110"/>
                  </a:lnTo>
                  <a:lnTo>
                    <a:pt x="1752319" y="1282980"/>
                  </a:lnTo>
                  <a:cubicBezTo>
                    <a:pt x="1750189" y="1284045"/>
                    <a:pt x="1748059" y="1284045"/>
                    <a:pt x="1745397" y="1285110"/>
                  </a:cubicBezTo>
                  <a:lnTo>
                    <a:pt x="1745397" y="1265940"/>
                  </a:lnTo>
                  <a:cubicBezTo>
                    <a:pt x="1753384" y="1264343"/>
                    <a:pt x="1760306" y="1259550"/>
                    <a:pt x="1765631" y="1251563"/>
                  </a:cubicBezTo>
                  <a:close/>
                  <a:moveTo>
                    <a:pt x="1745397" y="511949"/>
                  </a:moveTo>
                  <a:lnTo>
                    <a:pt x="1745397" y="542300"/>
                  </a:lnTo>
                  <a:cubicBezTo>
                    <a:pt x="1742202" y="536443"/>
                    <a:pt x="1738474" y="530053"/>
                    <a:pt x="1733150" y="522066"/>
                  </a:cubicBezTo>
                  <a:lnTo>
                    <a:pt x="1733150" y="490650"/>
                  </a:lnTo>
                  <a:cubicBezTo>
                    <a:pt x="1734214" y="493845"/>
                    <a:pt x="1734214" y="496507"/>
                    <a:pt x="1734214" y="498637"/>
                  </a:cubicBezTo>
                  <a:cubicBezTo>
                    <a:pt x="1736345" y="500767"/>
                    <a:pt x="1740072" y="505559"/>
                    <a:pt x="1741137" y="506624"/>
                  </a:cubicBezTo>
                  <a:cubicBezTo>
                    <a:pt x="1742202" y="508754"/>
                    <a:pt x="1744332" y="509819"/>
                    <a:pt x="1745397" y="511949"/>
                  </a:cubicBezTo>
                  <a:lnTo>
                    <a:pt x="1745397" y="511949"/>
                  </a:lnTo>
                  <a:close/>
                  <a:moveTo>
                    <a:pt x="1745397" y="588626"/>
                  </a:moveTo>
                  <a:lnTo>
                    <a:pt x="1745397" y="617912"/>
                  </a:lnTo>
                  <a:cubicBezTo>
                    <a:pt x="1741137" y="622172"/>
                    <a:pt x="1737409" y="626964"/>
                    <a:pt x="1733150" y="632289"/>
                  </a:cubicBezTo>
                  <a:lnTo>
                    <a:pt x="1733150" y="604068"/>
                  </a:lnTo>
                  <a:cubicBezTo>
                    <a:pt x="1737409" y="598743"/>
                    <a:pt x="1742202" y="594483"/>
                    <a:pt x="1745397" y="588626"/>
                  </a:cubicBezTo>
                  <a:lnTo>
                    <a:pt x="1745397" y="588626"/>
                  </a:lnTo>
                  <a:close/>
                  <a:moveTo>
                    <a:pt x="1745397" y="687667"/>
                  </a:moveTo>
                  <a:lnTo>
                    <a:pt x="1745397" y="715889"/>
                  </a:lnTo>
                  <a:cubicBezTo>
                    <a:pt x="1742202" y="719083"/>
                    <a:pt x="1739539" y="723876"/>
                    <a:pt x="1737409" y="728136"/>
                  </a:cubicBezTo>
                  <a:cubicBezTo>
                    <a:pt x="1733150" y="739318"/>
                    <a:pt x="1734214" y="754227"/>
                    <a:pt x="1744332" y="777656"/>
                  </a:cubicBezTo>
                  <a:cubicBezTo>
                    <a:pt x="1744332" y="777656"/>
                    <a:pt x="1745397" y="777656"/>
                    <a:pt x="1745397" y="776591"/>
                  </a:cubicBezTo>
                  <a:lnTo>
                    <a:pt x="1745397" y="935270"/>
                  </a:lnTo>
                  <a:cubicBezTo>
                    <a:pt x="1735280" y="902789"/>
                    <a:pt x="1736345" y="881490"/>
                    <a:pt x="1744332" y="865515"/>
                  </a:cubicBezTo>
                  <a:cubicBezTo>
                    <a:pt x="1738474" y="852203"/>
                    <a:pt x="1735280" y="842086"/>
                    <a:pt x="1733150" y="831969"/>
                  </a:cubicBezTo>
                  <a:lnTo>
                    <a:pt x="1733150" y="801618"/>
                  </a:lnTo>
                  <a:cubicBezTo>
                    <a:pt x="1734214" y="799488"/>
                    <a:pt x="1734214" y="795761"/>
                    <a:pt x="1735280" y="793631"/>
                  </a:cubicBezTo>
                  <a:cubicBezTo>
                    <a:pt x="1735280" y="792566"/>
                    <a:pt x="1734214" y="791501"/>
                    <a:pt x="1733150" y="790436"/>
                  </a:cubicBezTo>
                  <a:lnTo>
                    <a:pt x="1733150" y="700447"/>
                  </a:lnTo>
                  <a:cubicBezTo>
                    <a:pt x="1736345" y="695654"/>
                    <a:pt x="1741137" y="691927"/>
                    <a:pt x="1745397" y="687667"/>
                  </a:cubicBezTo>
                  <a:lnTo>
                    <a:pt x="1745397" y="687667"/>
                  </a:lnTo>
                  <a:close/>
                  <a:moveTo>
                    <a:pt x="1745397" y="937400"/>
                  </a:moveTo>
                  <a:lnTo>
                    <a:pt x="1745397" y="1047624"/>
                  </a:lnTo>
                  <a:cubicBezTo>
                    <a:pt x="1744332" y="1053481"/>
                    <a:pt x="1744332" y="1059871"/>
                    <a:pt x="1745397" y="1066793"/>
                  </a:cubicBezTo>
                  <a:lnTo>
                    <a:pt x="1745397" y="1066793"/>
                  </a:lnTo>
                  <a:lnTo>
                    <a:pt x="1745397" y="1089157"/>
                  </a:lnTo>
                  <a:cubicBezTo>
                    <a:pt x="1745397" y="1089157"/>
                    <a:pt x="1744332" y="1089157"/>
                    <a:pt x="1744332" y="1090222"/>
                  </a:cubicBezTo>
                  <a:cubicBezTo>
                    <a:pt x="1740072" y="1094482"/>
                    <a:pt x="1736345" y="1100339"/>
                    <a:pt x="1733150" y="1109391"/>
                  </a:cubicBezTo>
                  <a:lnTo>
                    <a:pt x="1733150" y="1024727"/>
                  </a:lnTo>
                  <a:cubicBezTo>
                    <a:pt x="1735280" y="1017805"/>
                    <a:pt x="1739007" y="1012480"/>
                    <a:pt x="1742202" y="1007688"/>
                  </a:cubicBezTo>
                  <a:cubicBezTo>
                    <a:pt x="1734214" y="974674"/>
                    <a:pt x="1736345" y="952310"/>
                    <a:pt x="1745397" y="937400"/>
                  </a:cubicBezTo>
                  <a:lnTo>
                    <a:pt x="1745397" y="937400"/>
                  </a:lnTo>
                  <a:close/>
                  <a:moveTo>
                    <a:pt x="1745397" y="1132288"/>
                  </a:moveTo>
                  <a:lnTo>
                    <a:pt x="1745397" y="1152522"/>
                  </a:lnTo>
                  <a:cubicBezTo>
                    <a:pt x="1741137" y="1153587"/>
                    <a:pt x="1737409" y="1154652"/>
                    <a:pt x="1733150" y="1156782"/>
                  </a:cubicBezTo>
                  <a:lnTo>
                    <a:pt x="1733150" y="1136548"/>
                  </a:lnTo>
                  <a:cubicBezTo>
                    <a:pt x="1737409" y="1134418"/>
                    <a:pt x="1741137" y="1133353"/>
                    <a:pt x="1745397" y="1132288"/>
                  </a:cubicBezTo>
                  <a:lnTo>
                    <a:pt x="1745397" y="1132288"/>
                  </a:lnTo>
                  <a:close/>
                  <a:moveTo>
                    <a:pt x="1745397" y="1199913"/>
                  </a:moveTo>
                  <a:lnTo>
                    <a:pt x="1745397" y="1219082"/>
                  </a:lnTo>
                  <a:cubicBezTo>
                    <a:pt x="1741137" y="1219082"/>
                    <a:pt x="1737409" y="1220147"/>
                    <a:pt x="1733150" y="1220147"/>
                  </a:cubicBezTo>
                  <a:lnTo>
                    <a:pt x="1733150" y="1202043"/>
                  </a:lnTo>
                  <a:cubicBezTo>
                    <a:pt x="1737409" y="1200978"/>
                    <a:pt x="1741137" y="1200978"/>
                    <a:pt x="1745397" y="1199913"/>
                  </a:cubicBezTo>
                  <a:lnTo>
                    <a:pt x="1745397" y="1199913"/>
                  </a:lnTo>
                  <a:close/>
                  <a:moveTo>
                    <a:pt x="1745397" y="1266473"/>
                  </a:moveTo>
                  <a:lnTo>
                    <a:pt x="1745397" y="1285642"/>
                  </a:lnTo>
                  <a:cubicBezTo>
                    <a:pt x="1741137" y="1286707"/>
                    <a:pt x="1737409" y="1286707"/>
                    <a:pt x="1733150" y="1287772"/>
                  </a:cubicBezTo>
                  <a:lnTo>
                    <a:pt x="1733150" y="1269668"/>
                  </a:lnTo>
                  <a:cubicBezTo>
                    <a:pt x="1737409" y="1268603"/>
                    <a:pt x="1741137" y="1267538"/>
                    <a:pt x="1745397" y="1266473"/>
                  </a:cubicBezTo>
                  <a:lnTo>
                    <a:pt x="1745397" y="1266473"/>
                  </a:lnTo>
                  <a:close/>
                  <a:moveTo>
                    <a:pt x="1745397" y="1305876"/>
                  </a:moveTo>
                  <a:lnTo>
                    <a:pt x="1745397" y="1336228"/>
                  </a:lnTo>
                  <a:cubicBezTo>
                    <a:pt x="1743267" y="1339422"/>
                    <a:pt x="1739539" y="1342085"/>
                    <a:pt x="1737409" y="1344215"/>
                  </a:cubicBezTo>
                  <a:cubicBezTo>
                    <a:pt x="1736345" y="1347410"/>
                    <a:pt x="1735280" y="1353267"/>
                    <a:pt x="1735280" y="1354332"/>
                  </a:cubicBezTo>
                  <a:cubicBezTo>
                    <a:pt x="1734214" y="1355397"/>
                    <a:pt x="1734214" y="1356462"/>
                    <a:pt x="1733150" y="1357527"/>
                  </a:cubicBezTo>
                  <a:lnTo>
                    <a:pt x="1733150" y="1323981"/>
                  </a:lnTo>
                  <a:cubicBezTo>
                    <a:pt x="1737409" y="1319188"/>
                    <a:pt x="1742202" y="1313863"/>
                    <a:pt x="1745397" y="1305876"/>
                  </a:cubicBezTo>
                  <a:close/>
                  <a:moveTo>
                    <a:pt x="1733150" y="490650"/>
                  </a:moveTo>
                  <a:lnTo>
                    <a:pt x="1733150" y="522066"/>
                  </a:lnTo>
                  <a:lnTo>
                    <a:pt x="1733150" y="522066"/>
                  </a:lnTo>
                  <a:lnTo>
                    <a:pt x="1733150" y="522066"/>
                  </a:lnTo>
                  <a:lnTo>
                    <a:pt x="1731020" y="519936"/>
                  </a:lnTo>
                  <a:cubicBezTo>
                    <a:pt x="1725162" y="535910"/>
                    <a:pt x="1713980" y="549222"/>
                    <a:pt x="1703863" y="565197"/>
                  </a:cubicBezTo>
                  <a:lnTo>
                    <a:pt x="1703863" y="533781"/>
                  </a:lnTo>
                  <a:cubicBezTo>
                    <a:pt x="1716110" y="515676"/>
                    <a:pt x="1725162" y="495442"/>
                    <a:pt x="1703863" y="464026"/>
                  </a:cubicBezTo>
                  <a:lnTo>
                    <a:pt x="1703863" y="438999"/>
                  </a:lnTo>
                  <a:cubicBezTo>
                    <a:pt x="1721968" y="460298"/>
                    <a:pt x="1731020" y="477338"/>
                    <a:pt x="1733150" y="490650"/>
                  </a:cubicBezTo>
                  <a:lnTo>
                    <a:pt x="1733150" y="490650"/>
                  </a:lnTo>
                  <a:close/>
                  <a:moveTo>
                    <a:pt x="1733150" y="604600"/>
                  </a:moveTo>
                  <a:lnTo>
                    <a:pt x="1733150" y="632822"/>
                  </a:lnTo>
                  <a:cubicBezTo>
                    <a:pt x="1727292" y="640809"/>
                    <a:pt x="1721968" y="648796"/>
                    <a:pt x="1717175" y="657848"/>
                  </a:cubicBezTo>
                  <a:cubicBezTo>
                    <a:pt x="1713980" y="670095"/>
                    <a:pt x="1716110" y="685005"/>
                    <a:pt x="1728357" y="707369"/>
                  </a:cubicBezTo>
                  <a:cubicBezTo>
                    <a:pt x="1729422" y="705239"/>
                    <a:pt x="1731552" y="703109"/>
                    <a:pt x="1732617" y="700447"/>
                  </a:cubicBezTo>
                  <a:lnTo>
                    <a:pt x="1732617" y="790436"/>
                  </a:lnTo>
                  <a:cubicBezTo>
                    <a:pt x="1718240" y="761149"/>
                    <a:pt x="1715578" y="739850"/>
                    <a:pt x="1720370" y="723876"/>
                  </a:cubicBezTo>
                  <a:cubicBezTo>
                    <a:pt x="1712383" y="710564"/>
                    <a:pt x="1707058" y="697784"/>
                    <a:pt x="1703331" y="687667"/>
                  </a:cubicBezTo>
                  <a:lnTo>
                    <a:pt x="1703331" y="632289"/>
                  </a:lnTo>
                  <a:cubicBezTo>
                    <a:pt x="1703331" y="633354"/>
                    <a:pt x="1704396" y="635484"/>
                    <a:pt x="1705461" y="638147"/>
                  </a:cubicBezTo>
                  <a:cubicBezTo>
                    <a:pt x="1712915" y="625900"/>
                    <a:pt x="1724097" y="615782"/>
                    <a:pt x="1733150" y="604600"/>
                  </a:cubicBezTo>
                  <a:lnTo>
                    <a:pt x="1733150" y="604600"/>
                  </a:lnTo>
                  <a:close/>
                  <a:moveTo>
                    <a:pt x="1733150" y="801618"/>
                  </a:moveTo>
                  <a:lnTo>
                    <a:pt x="1733150" y="831969"/>
                  </a:lnTo>
                  <a:cubicBezTo>
                    <a:pt x="1731020" y="819190"/>
                    <a:pt x="1732085" y="809073"/>
                    <a:pt x="1733150" y="801618"/>
                  </a:cubicBezTo>
                  <a:lnTo>
                    <a:pt x="1733150" y="801618"/>
                  </a:lnTo>
                  <a:close/>
                  <a:moveTo>
                    <a:pt x="1733150" y="1025259"/>
                  </a:moveTo>
                  <a:lnTo>
                    <a:pt x="1733150" y="1109924"/>
                  </a:lnTo>
                  <a:cubicBezTo>
                    <a:pt x="1731020" y="1117911"/>
                    <a:pt x="1729955" y="1126963"/>
                    <a:pt x="1729955" y="1138145"/>
                  </a:cubicBezTo>
                  <a:cubicBezTo>
                    <a:pt x="1731020" y="1138145"/>
                    <a:pt x="1732085" y="1137080"/>
                    <a:pt x="1733150" y="1137080"/>
                  </a:cubicBezTo>
                  <a:lnTo>
                    <a:pt x="1733150" y="1157314"/>
                  </a:lnTo>
                  <a:cubicBezTo>
                    <a:pt x="1731020" y="1158379"/>
                    <a:pt x="1728890" y="1159444"/>
                    <a:pt x="1726227" y="1161574"/>
                  </a:cubicBezTo>
                  <a:cubicBezTo>
                    <a:pt x="1717175" y="1168496"/>
                    <a:pt x="1710253" y="1181808"/>
                    <a:pt x="1707058" y="1207900"/>
                  </a:cubicBezTo>
                  <a:cubicBezTo>
                    <a:pt x="1715045" y="1204705"/>
                    <a:pt x="1724097" y="1203640"/>
                    <a:pt x="1733150" y="1202043"/>
                  </a:cubicBezTo>
                  <a:lnTo>
                    <a:pt x="1733150" y="1220147"/>
                  </a:lnTo>
                  <a:cubicBezTo>
                    <a:pt x="1723033" y="1222277"/>
                    <a:pt x="1712915" y="1224407"/>
                    <a:pt x="1703863" y="1230264"/>
                  </a:cubicBezTo>
                  <a:lnTo>
                    <a:pt x="1703863" y="1164769"/>
                  </a:lnTo>
                  <a:cubicBezTo>
                    <a:pt x="1705993" y="1157847"/>
                    <a:pt x="1710785" y="1153587"/>
                    <a:pt x="1715045" y="1148795"/>
                  </a:cubicBezTo>
                  <a:cubicBezTo>
                    <a:pt x="1712915" y="1112586"/>
                    <a:pt x="1719305" y="1092352"/>
                    <a:pt x="1731020" y="1079040"/>
                  </a:cubicBezTo>
                  <a:cubicBezTo>
                    <a:pt x="1728890" y="1055611"/>
                    <a:pt x="1729955" y="1039104"/>
                    <a:pt x="1733150" y="1025259"/>
                  </a:cubicBezTo>
                  <a:lnTo>
                    <a:pt x="1733150" y="1025259"/>
                  </a:lnTo>
                  <a:close/>
                  <a:moveTo>
                    <a:pt x="1733150" y="1269668"/>
                  </a:moveTo>
                  <a:lnTo>
                    <a:pt x="1733150" y="1287772"/>
                  </a:lnTo>
                  <a:cubicBezTo>
                    <a:pt x="1724097" y="1288837"/>
                    <a:pt x="1713980" y="1288837"/>
                    <a:pt x="1703863" y="1289902"/>
                  </a:cubicBezTo>
                  <a:lnTo>
                    <a:pt x="1703863" y="1270733"/>
                  </a:lnTo>
                  <a:cubicBezTo>
                    <a:pt x="1712915" y="1270733"/>
                    <a:pt x="1724097" y="1270733"/>
                    <a:pt x="1733150" y="1269668"/>
                  </a:cubicBezTo>
                  <a:lnTo>
                    <a:pt x="1733150" y="1269668"/>
                  </a:lnTo>
                  <a:close/>
                  <a:moveTo>
                    <a:pt x="1733150" y="1323981"/>
                  </a:moveTo>
                  <a:lnTo>
                    <a:pt x="1733150" y="1357527"/>
                  </a:lnTo>
                  <a:cubicBezTo>
                    <a:pt x="1724097" y="1383618"/>
                    <a:pt x="1713980" y="1399060"/>
                    <a:pt x="1703863" y="1409177"/>
                  </a:cubicBezTo>
                  <a:lnTo>
                    <a:pt x="1703863" y="1384151"/>
                  </a:lnTo>
                  <a:cubicBezTo>
                    <a:pt x="1708123" y="1377228"/>
                    <a:pt x="1712915" y="1368176"/>
                    <a:pt x="1717175" y="1355929"/>
                  </a:cubicBezTo>
                  <a:lnTo>
                    <a:pt x="1717175" y="1355929"/>
                  </a:lnTo>
                  <a:lnTo>
                    <a:pt x="1717175" y="1353799"/>
                  </a:lnTo>
                  <a:cubicBezTo>
                    <a:pt x="1712915" y="1354864"/>
                    <a:pt x="1708123" y="1355929"/>
                    <a:pt x="1703863" y="1355929"/>
                  </a:cubicBezTo>
                  <a:lnTo>
                    <a:pt x="1703863" y="1337825"/>
                  </a:lnTo>
                  <a:cubicBezTo>
                    <a:pt x="1713980" y="1337292"/>
                    <a:pt x="1724097" y="1334098"/>
                    <a:pt x="1733150" y="1323981"/>
                  </a:cubicBezTo>
                  <a:close/>
                  <a:moveTo>
                    <a:pt x="1703863" y="438999"/>
                  </a:moveTo>
                  <a:lnTo>
                    <a:pt x="1703863" y="464026"/>
                  </a:lnTo>
                  <a:cubicBezTo>
                    <a:pt x="1700668" y="460831"/>
                    <a:pt x="1698006" y="457103"/>
                    <a:pt x="1694811" y="452844"/>
                  </a:cubicBezTo>
                  <a:cubicBezTo>
                    <a:pt x="1694811" y="452844"/>
                    <a:pt x="1694811" y="452844"/>
                    <a:pt x="1694811" y="453909"/>
                  </a:cubicBezTo>
                  <a:lnTo>
                    <a:pt x="1692681" y="451779"/>
                  </a:lnTo>
                  <a:cubicBezTo>
                    <a:pt x="1688421" y="468818"/>
                    <a:pt x="1676707" y="484260"/>
                    <a:pt x="1667655" y="501299"/>
                  </a:cubicBezTo>
                  <a:lnTo>
                    <a:pt x="1667655" y="465091"/>
                  </a:lnTo>
                  <a:cubicBezTo>
                    <a:pt x="1676707" y="449116"/>
                    <a:pt x="1682032" y="431544"/>
                    <a:pt x="1667655" y="407583"/>
                  </a:cubicBezTo>
                  <a:lnTo>
                    <a:pt x="1667655" y="382556"/>
                  </a:lnTo>
                  <a:cubicBezTo>
                    <a:pt x="1684694" y="400661"/>
                    <a:pt x="1692681" y="415037"/>
                    <a:pt x="1693746" y="428882"/>
                  </a:cubicBezTo>
                  <a:cubicBezTo>
                    <a:pt x="1696941" y="432077"/>
                    <a:pt x="1700668" y="435804"/>
                    <a:pt x="1701733" y="436869"/>
                  </a:cubicBezTo>
                  <a:cubicBezTo>
                    <a:pt x="1701733" y="437934"/>
                    <a:pt x="1702798" y="437934"/>
                    <a:pt x="1703863" y="438999"/>
                  </a:cubicBezTo>
                  <a:lnTo>
                    <a:pt x="1703863" y="438999"/>
                  </a:lnTo>
                  <a:close/>
                  <a:moveTo>
                    <a:pt x="1703863" y="533248"/>
                  </a:moveTo>
                  <a:lnTo>
                    <a:pt x="1703863" y="564664"/>
                  </a:lnTo>
                  <a:cubicBezTo>
                    <a:pt x="1698006" y="572652"/>
                    <a:pt x="1693746" y="580639"/>
                    <a:pt x="1691616" y="589691"/>
                  </a:cubicBezTo>
                  <a:cubicBezTo>
                    <a:pt x="1689486" y="599808"/>
                    <a:pt x="1692681" y="613120"/>
                    <a:pt x="1703863" y="632289"/>
                  </a:cubicBezTo>
                  <a:lnTo>
                    <a:pt x="1703863" y="687667"/>
                  </a:lnTo>
                  <a:cubicBezTo>
                    <a:pt x="1699603" y="675420"/>
                    <a:pt x="1699603" y="664238"/>
                    <a:pt x="1700668" y="655186"/>
                  </a:cubicBezTo>
                  <a:cubicBezTo>
                    <a:pt x="1679369" y="626964"/>
                    <a:pt x="1672447" y="605665"/>
                    <a:pt x="1674577" y="588626"/>
                  </a:cubicBezTo>
                  <a:cubicBezTo>
                    <a:pt x="1672447" y="586496"/>
                    <a:pt x="1670317" y="582769"/>
                    <a:pt x="1667655" y="580639"/>
                  </a:cubicBezTo>
                  <a:lnTo>
                    <a:pt x="1667655" y="554547"/>
                  </a:lnTo>
                  <a:cubicBezTo>
                    <a:pt x="1670849" y="558807"/>
                    <a:pt x="1674577" y="564664"/>
                    <a:pt x="1678837" y="570522"/>
                  </a:cubicBezTo>
                  <a:cubicBezTo>
                    <a:pt x="1683629" y="557210"/>
                    <a:pt x="1694811" y="546028"/>
                    <a:pt x="1703863" y="533248"/>
                  </a:cubicBezTo>
                  <a:lnTo>
                    <a:pt x="1703863" y="533248"/>
                  </a:lnTo>
                  <a:close/>
                  <a:moveTo>
                    <a:pt x="1703863" y="1164769"/>
                  </a:moveTo>
                  <a:lnTo>
                    <a:pt x="1703863" y="1230264"/>
                  </a:lnTo>
                  <a:cubicBezTo>
                    <a:pt x="1702798" y="1230264"/>
                    <a:pt x="1702798" y="1230264"/>
                    <a:pt x="1702798" y="1230264"/>
                  </a:cubicBezTo>
                  <a:cubicBezTo>
                    <a:pt x="1693746" y="1237186"/>
                    <a:pt x="1685759" y="1249433"/>
                    <a:pt x="1680434" y="1275525"/>
                  </a:cubicBezTo>
                  <a:cubicBezTo>
                    <a:pt x="1687356" y="1273395"/>
                    <a:pt x="1694811" y="1272330"/>
                    <a:pt x="1703863" y="1271265"/>
                  </a:cubicBezTo>
                  <a:lnTo>
                    <a:pt x="1703863" y="1290434"/>
                  </a:lnTo>
                  <a:cubicBezTo>
                    <a:pt x="1693746" y="1291499"/>
                    <a:pt x="1683629" y="1293629"/>
                    <a:pt x="1673512" y="1297357"/>
                  </a:cubicBezTo>
                  <a:cubicBezTo>
                    <a:pt x="1671382" y="1298422"/>
                    <a:pt x="1670317" y="1299486"/>
                    <a:pt x="1667655" y="1301616"/>
                  </a:cubicBezTo>
                  <a:lnTo>
                    <a:pt x="1667655" y="1260615"/>
                  </a:lnTo>
                  <a:cubicBezTo>
                    <a:pt x="1673512" y="1239316"/>
                    <a:pt x="1680967" y="1225472"/>
                    <a:pt x="1691084" y="1216952"/>
                  </a:cubicBezTo>
                  <a:cubicBezTo>
                    <a:pt x="1692681" y="1194055"/>
                    <a:pt x="1696941" y="1177549"/>
                    <a:pt x="1703863" y="1164769"/>
                  </a:cubicBezTo>
                  <a:lnTo>
                    <a:pt x="1703863" y="1164769"/>
                  </a:lnTo>
                  <a:close/>
                  <a:moveTo>
                    <a:pt x="1703863" y="1338358"/>
                  </a:moveTo>
                  <a:lnTo>
                    <a:pt x="1703863" y="1356462"/>
                  </a:lnTo>
                  <a:cubicBezTo>
                    <a:pt x="1692681" y="1357527"/>
                    <a:pt x="1680434" y="1356462"/>
                    <a:pt x="1667655" y="1356462"/>
                  </a:cubicBezTo>
                  <a:lnTo>
                    <a:pt x="1667655" y="1338358"/>
                  </a:lnTo>
                  <a:cubicBezTo>
                    <a:pt x="1679369" y="1338358"/>
                    <a:pt x="1691616" y="1339422"/>
                    <a:pt x="1703863" y="1338358"/>
                  </a:cubicBezTo>
                  <a:lnTo>
                    <a:pt x="1703863" y="1338358"/>
                  </a:lnTo>
                  <a:close/>
                  <a:moveTo>
                    <a:pt x="1703863" y="1384683"/>
                  </a:moveTo>
                  <a:lnTo>
                    <a:pt x="1703863" y="1409710"/>
                  </a:lnTo>
                  <a:cubicBezTo>
                    <a:pt x="1701733" y="1410775"/>
                    <a:pt x="1699603" y="1412905"/>
                    <a:pt x="1698006" y="1413970"/>
                  </a:cubicBezTo>
                  <a:cubicBezTo>
                    <a:pt x="1696941" y="1417164"/>
                    <a:pt x="1694811" y="1421957"/>
                    <a:pt x="1694811" y="1423022"/>
                  </a:cubicBezTo>
                  <a:cubicBezTo>
                    <a:pt x="1685759" y="1443256"/>
                    <a:pt x="1676707" y="1456568"/>
                    <a:pt x="1667655" y="1466685"/>
                  </a:cubicBezTo>
                  <a:lnTo>
                    <a:pt x="1667655" y="1440594"/>
                  </a:lnTo>
                  <a:cubicBezTo>
                    <a:pt x="1670849" y="1436334"/>
                    <a:pt x="1673512" y="1430476"/>
                    <a:pt x="1676707" y="1423554"/>
                  </a:cubicBezTo>
                  <a:lnTo>
                    <a:pt x="1676707" y="1423554"/>
                  </a:lnTo>
                  <a:lnTo>
                    <a:pt x="1676707" y="1421424"/>
                  </a:lnTo>
                  <a:cubicBezTo>
                    <a:pt x="1674577" y="1421424"/>
                    <a:pt x="1670849" y="1422489"/>
                    <a:pt x="1667655" y="1422489"/>
                  </a:cubicBezTo>
                  <a:lnTo>
                    <a:pt x="1667655" y="1404385"/>
                  </a:lnTo>
                  <a:cubicBezTo>
                    <a:pt x="1680434" y="1403852"/>
                    <a:pt x="1692681" y="1399060"/>
                    <a:pt x="1703863" y="1384683"/>
                  </a:cubicBezTo>
                  <a:close/>
                  <a:moveTo>
                    <a:pt x="1667655" y="382556"/>
                  </a:moveTo>
                  <a:lnTo>
                    <a:pt x="1667655" y="407583"/>
                  </a:lnTo>
                  <a:cubicBezTo>
                    <a:pt x="1663395" y="401726"/>
                    <a:pt x="1657537" y="395336"/>
                    <a:pt x="1650615" y="387349"/>
                  </a:cubicBezTo>
                  <a:cubicBezTo>
                    <a:pt x="1650615" y="387349"/>
                    <a:pt x="1650615" y="387349"/>
                    <a:pt x="1650615" y="388414"/>
                  </a:cubicBezTo>
                  <a:lnTo>
                    <a:pt x="1648485" y="386284"/>
                  </a:lnTo>
                  <a:cubicBezTo>
                    <a:pt x="1645290" y="405453"/>
                    <a:pt x="1634108" y="422492"/>
                    <a:pt x="1626121" y="442726"/>
                  </a:cubicBezTo>
                  <a:lnTo>
                    <a:pt x="1626121" y="399063"/>
                  </a:lnTo>
                  <a:cubicBezTo>
                    <a:pt x="1631978" y="385751"/>
                    <a:pt x="1635173" y="371907"/>
                    <a:pt x="1626121" y="355400"/>
                  </a:cubicBezTo>
                  <a:lnTo>
                    <a:pt x="1626121" y="328776"/>
                  </a:lnTo>
                  <a:cubicBezTo>
                    <a:pt x="1638368" y="341023"/>
                    <a:pt x="1645290" y="353802"/>
                    <a:pt x="1648485" y="363919"/>
                  </a:cubicBezTo>
                  <a:cubicBezTo>
                    <a:pt x="1650615" y="367114"/>
                    <a:pt x="1655408" y="370842"/>
                    <a:pt x="1655408" y="370842"/>
                  </a:cubicBezTo>
                  <a:cubicBezTo>
                    <a:pt x="1660200" y="374569"/>
                    <a:pt x="1664460" y="379361"/>
                    <a:pt x="1667655" y="382556"/>
                  </a:cubicBezTo>
                  <a:lnTo>
                    <a:pt x="1667655" y="382556"/>
                  </a:lnTo>
                  <a:close/>
                  <a:moveTo>
                    <a:pt x="1667655" y="464558"/>
                  </a:moveTo>
                  <a:lnTo>
                    <a:pt x="1667655" y="500767"/>
                  </a:lnTo>
                  <a:cubicBezTo>
                    <a:pt x="1664460" y="508754"/>
                    <a:pt x="1660732" y="515676"/>
                    <a:pt x="1658602" y="524196"/>
                  </a:cubicBezTo>
                  <a:cubicBezTo>
                    <a:pt x="1657537" y="532183"/>
                    <a:pt x="1660732" y="542300"/>
                    <a:pt x="1667655" y="554547"/>
                  </a:cubicBezTo>
                  <a:lnTo>
                    <a:pt x="1667655" y="580639"/>
                  </a:lnTo>
                  <a:cubicBezTo>
                    <a:pt x="1648485" y="558275"/>
                    <a:pt x="1641563" y="540170"/>
                    <a:pt x="1641563" y="524196"/>
                  </a:cubicBezTo>
                  <a:cubicBezTo>
                    <a:pt x="1635706" y="518339"/>
                    <a:pt x="1630381" y="513014"/>
                    <a:pt x="1625589" y="508221"/>
                  </a:cubicBezTo>
                  <a:lnTo>
                    <a:pt x="1625589" y="480000"/>
                  </a:lnTo>
                  <a:cubicBezTo>
                    <a:pt x="1629849" y="487987"/>
                    <a:pt x="1635706" y="495974"/>
                    <a:pt x="1644758" y="506092"/>
                  </a:cubicBezTo>
                  <a:cubicBezTo>
                    <a:pt x="1648485" y="491715"/>
                    <a:pt x="1660200" y="478403"/>
                    <a:pt x="1667655" y="464558"/>
                  </a:cubicBezTo>
                  <a:lnTo>
                    <a:pt x="1667655" y="464558"/>
                  </a:lnTo>
                  <a:close/>
                  <a:moveTo>
                    <a:pt x="1667655" y="1260615"/>
                  </a:moveTo>
                  <a:lnTo>
                    <a:pt x="1667655" y="1301084"/>
                  </a:lnTo>
                  <a:cubicBezTo>
                    <a:pt x="1659667" y="1308006"/>
                    <a:pt x="1653278" y="1319188"/>
                    <a:pt x="1646355" y="1339422"/>
                  </a:cubicBezTo>
                  <a:cubicBezTo>
                    <a:pt x="1653278" y="1338358"/>
                    <a:pt x="1659667" y="1337292"/>
                    <a:pt x="1667655" y="1338358"/>
                  </a:cubicBezTo>
                  <a:lnTo>
                    <a:pt x="1667655" y="1356462"/>
                  </a:lnTo>
                  <a:cubicBezTo>
                    <a:pt x="1657537" y="1357527"/>
                    <a:pt x="1647420" y="1357527"/>
                    <a:pt x="1637303" y="1360722"/>
                  </a:cubicBezTo>
                  <a:cubicBezTo>
                    <a:pt x="1634108" y="1362852"/>
                    <a:pt x="1630381" y="1364982"/>
                    <a:pt x="1626121" y="1368709"/>
                  </a:cubicBezTo>
                  <a:lnTo>
                    <a:pt x="1626121" y="1348475"/>
                  </a:lnTo>
                  <a:cubicBezTo>
                    <a:pt x="1627186" y="1347410"/>
                    <a:pt x="1628251" y="1347410"/>
                    <a:pt x="1629316" y="1346345"/>
                  </a:cubicBezTo>
                  <a:cubicBezTo>
                    <a:pt x="1637303" y="1311201"/>
                    <a:pt x="1648485" y="1293629"/>
                    <a:pt x="1662862" y="1283512"/>
                  </a:cubicBezTo>
                  <a:cubicBezTo>
                    <a:pt x="1664460" y="1274460"/>
                    <a:pt x="1665525" y="1267538"/>
                    <a:pt x="1667655" y="1260615"/>
                  </a:cubicBezTo>
                  <a:lnTo>
                    <a:pt x="1667655" y="1260615"/>
                  </a:lnTo>
                  <a:close/>
                  <a:moveTo>
                    <a:pt x="1667655" y="1404917"/>
                  </a:moveTo>
                  <a:lnTo>
                    <a:pt x="1667655" y="1423022"/>
                  </a:lnTo>
                  <a:cubicBezTo>
                    <a:pt x="1654343" y="1423022"/>
                    <a:pt x="1640498" y="1420892"/>
                    <a:pt x="1626121" y="1420892"/>
                  </a:cubicBezTo>
                  <a:lnTo>
                    <a:pt x="1626121" y="1401723"/>
                  </a:lnTo>
                  <a:cubicBezTo>
                    <a:pt x="1639966" y="1402788"/>
                    <a:pt x="1654343" y="1405982"/>
                    <a:pt x="1667655" y="1404917"/>
                  </a:cubicBezTo>
                  <a:lnTo>
                    <a:pt x="1667655" y="1404917"/>
                  </a:lnTo>
                  <a:close/>
                  <a:moveTo>
                    <a:pt x="1667655" y="1440594"/>
                  </a:moveTo>
                  <a:lnTo>
                    <a:pt x="1667655" y="1466685"/>
                  </a:lnTo>
                  <a:cubicBezTo>
                    <a:pt x="1661797" y="1472542"/>
                    <a:pt x="1657537" y="1475737"/>
                    <a:pt x="1651680" y="1478932"/>
                  </a:cubicBezTo>
                  <a:cubicBezTo>
                    <a:pt x="1650615" y="1482127"/>
                    <a:pt x="1648485" y="1486919"/>
                    <a:pt x="1647420" y="1487984"/>
                  </a:cubicBezTo>
                  <a:cubicBezTo>
                    <a:pt x="1640498" y="1501296"/>
                    <a:pt x="1633043" y="1513011"/>
                    <a:pt x="1626121" y="1520466"/>
                  </a:cubicBezTo>
                  <a:lnTo>
                    <a:pt x="1626121" y="1494907"/>
                  </a:lnTo>
                  <a:cubicBezTo>
                    <a:pt x="1627186" y="1492777"/>
                    <a:pt x="1629316" y="1490647"/>
                    <a:pt x="1630381" y="1486919"/>
                  </a:cubicBezTo>
                  <a:cubicBezTo>
                    <a:pt x="1630381" y="1486919"/>
                    <a:pt x="1630381" y="1486919"/>
                    <a:pt x="1629316" y="1486919"/>
                  </a:cubicBezTo>
                  <a:lnTo>
                    <a:pt x="1630381" y="1485854"/>
                  </a:lnTo>
                  <a:cubicBezTo>
                    <a:pt x="1629316" y="1485854"/>
                    <a:pt x="1628251" y="1485854"/>
                    <a:pt x="1626121" y="1485854"/>
                  </a:cubicBezTo>
                  <a:lnTo>
                    <a:pt x="1626121" y="1467750"/>
                  </a:lnTo>
                  <a:cubicBezTo>
                    <a:pt x="1641031" y="1466685"/>
                    <a:pt x="1655408" y="1461360"/>
                    <a:pt x="1667655" y="1440594"/>
                  </a:cubicBezTo>
                  <a:lnTo>
                    <a:pt x="1667655" y="1440594"/>
                  </a:lnTo>
                  <a:close/>
                  <a:moveTo>
                    <a:pt x="1626121" y="1116846"/>
                  </a:moveTo>
                  <a:lnTo>
                    <a:pt x="1626121" y="1091819"/>
                  </a:lnTo>
                  <a:lnTo>
                    <a:pt x="1636238" y="1093949"/>
                  </a:lnTo>
                  <a:lnTo>
                    <a:pt x="1630381" y="1117378"/>
                  </a:lnTo>
                  <a:lnTo>
                    <a:pt x="1626121" y="1116846"/>
                  </a:lnTo>
                  <a:lnTo>
                    <a:pt x="1626121" y="1116846"/>
                  </a:lnTo>
                  <a:close/>
                  <a:moveTo>
                    <a:pt x="1626121" y="1068390"/>
                  </a:moveTo>
                  <a:lnTo>
                    <a:pt x="1626121" y="1043364"/>
                  </a:lnTo>
                  <a:lnTo>
                    <a:pt x="1648485" y="1041234"/>
                  </a:lnTo>
                  <a:lnTo>
                    <a:pt x="1642628" y="1066260"/>
                  </a:lnTo>
                  <a:lnTo>
                    <a:pt x="1626121" y="1068390"/>
                  </a:lnTo>
                  <a:lnTo>
                    <a:pt x="1626121" y="1068390"/>
                  </a:lnTo>
                  <a:close/>
                  <a:moveTo>
                    <a:pt x="1626121" y="971479"/>
                  </a:moveTo>
                  <a:lnTo>
                    <a:pt x="1626121" y="944322"/>
                  </a:lnTo>
                  <a:cubicBezTo>
                    <a:pt x="1636238" y="944322"/>
                    <a:pt x="1643161" y="947517"/>
                    <a:pt x="1648485" y="954440"/>
                  </a:cubicBezTo>
                  <a:cubicBezTo>
                    <a:pt x="1654343" y="961362"/>
                    <a:pt x="1657537" y="971479"/>
                    <a:pt x="1657537" y="984791"/>
                  </a:cubicBezTo>
                  <a:cubicBezTo>
                    <a:pt x="1657537" y="989051"/>
                    <a:pt x="1657537" y="993843"/>
                    <a:pt x="1657537" y="998103"/>
                  </a:cubicBezTo>
                  <a:cubicBezTo>
                    <a:pt x="1656473" y="1003960"/>
                    <a:pt x="1656473" y="1008220"/>
                    <a:pt x="1654343" y="1012480"/>
                  </a:cubicBezTo>
                  <a:lnTo>
                    <a:pt x="1634108" y="1011415"/>
                  </a:lnTo>
                  <a:cubicBezTo>
                    <a:pt x="1635173" y="1007155"/>
                    <a:pt x="1637303" y="1002363"/>
                    <a:pt x="1637303" y="998103"/>
                  </a:cubicBezTo>
                  <a:cubicBezTo>
                    <a:pt x="1638368" y="993843"/>
                    <a:pt x="1639433" y="990116"/>
                    <a:pt x="1638368" y="985856"/>
                  </a:cubicBezTo>
                  <a:cubicBezTo>
                    <a:pt x="1638368" y="981596"/>
                    <a:pt x="1637303" y="976804"/>
                    <a:pt x="1636238" y="974674"/>
                  </a:cubicBezTo>
                  <a:cubicBezTo>
                    <a:pt x="1634108" y="971479"/>
                    <a:pt x="1631978" y="970414"/>
                    <a:pt x="1628251" y="970414"/>
                  </a:cubicBezTo>
                  <a:cubicBezTo>
                    <a:pt x="1627186" y="970414"/>
                    <a:pt x="1627186" y="970414"/>
                    <a:pt x="1626121" y="971479"/>
                  </a:cubicBezTo>
                  <a:lnTo>
                    <a:pt x="1626121" y="971479"/>
                  </a:lnTo>
                  <a:close/>
                  <a:moveTo>
                    <a:pt x="1626121" y="929945"/>
                  </a:moveTo>
                  <a:lnTo>
                    <a:pt x="1626121" y="903854"/>
                  </a:lnTo>
                  <a:lnTo>
                    <a:pt x="1655408" y="903854"/>
                  </a:lnTo>
                  <a:lnTo>
                    <a:pt x="1655408" y="929945"/>
                  </a:lnTo>
                  <a:lnTo>
                    <a:pt x="1626121" y="929945"/>
                  </a:lnTo>
                  <a:lnTo>
                    <a:pt x="1626121" y="929945"/>
                  </a:lnTo>
                  <a:close/>
                  <a:moveTo>
                    <a:pt x="1626121" y="858593"/>
                  </a:moveTo>
                  <a:lnTo>
                    <a:pt x="1626121" y="832502"/>
                  </a:lnTo>
                  <a:lnTo>
                    <a:pt x="1651148" y="830372"/>
                  </a:lnTo>
                  <a:lnTo>
                    <a:pt x="1653278" y="855398"/>
                  </a:lnTo>
                  <a:lnTo>
                    <a:pt x="1626121" y="858593"/>
                  </a:lnTo>
                  <a:lnTo>
                    <a:pt x="1626121" y="858593"/>
                  </a:lnTo>
                  <a:close/>
                  <a:moveTo>
                    <a:pt x="1626121" y="755292"/>
                  </a:moveTo>
                  <a:lnTo>
                    <a:pt x="1626121" y="729201"/>
                  </a:lnTo>
                  <a:lnTo>
                    <a:pt x="1629316" y="728136"/>
                  </a:lnTo>
                  <a:lnTo>
                    <a:pt x="1636238" y="753162"/>
                  </a:lnTo>
                  <a:lnTo>
                    <a:pt x="1626121" y="755292"/>
                  </a:lnTo>
                  <a:close/>
                  <a:moveTo>
                    <a:pt x="1626121" y="328776"/>
                  </a:moveTo>
                  <a:lnTo>
                    <a:pt x="1626121" y="354867"/>
                  </a:lnTo>
                  <a:cubicBezTo>
                    <a:pt x="1621861" y="345815"/>
                    <a:pt x="1613874" y="336763"/>
                    <a:pt x="1601095" y="326646"/>
                  </a:cubicBezTo>
                  <a:lnTo>
                    <a:pt x="1601095" y="326646"/>
                  </a:lnTo>
                  <a:lnTo>
                    <a:pt x="1598965" y="325581"/>
                  </a:lnTo>
                  <a:cubicBezTo>
                    <a:pt x="1596835" y="346880"/>
                    <a:pt x="1584588" y="367114"/>
                    <a:pt x="1579795" y="391076"/>
                  </a:cubicBezTo>
                  <a:lnTo>
                    <a:pt x="1579795" y="333036"/>
                  </a:lnTo>
                  <a:cubicBezTo>
                    <a:pt x="1580860" y="325048"/>
                    <a:pt x="1581925" y="315996"/>
                    <a:pt x="1579795" y="308009"/>
                  </a:cubicBezTo>
                  <a:lnTo>
                    <a:pt x="1579795" y="276593"/>
                  </a:lnTo>
                  <a:cubicBezTo>
                    <a:pt x="1587783" y="285645"/>
                    <a:pt x="1593107" y="294697"/>
                    <a:pt x="1596835" y="302684"/>
                  </a:cubicBezTo>
                  <a:cubicBezTo>
                    <a:pt x="1600030" y="304814"/>
                    <a:pt x="1603757" y="308542"/>
                    <a:pt x="1604822" y="308542"/>
                  </a:cubicBezTo>
                  <a:cubicBezTo>
                    <a:pt x="1613874" y="315996"/>
                    <a:pt x="1620796" y="321854"/>
                    <a:pt x="1626121" y="328776"/>
                  </a:cubicBezTo>
                  <a:lnTo>
                    <a:pt x="1626121" y="328776"/>
                  </a:lnTo>
                  <a:close/>
                  <a:moveTo>
                    <a:pt x="1626121" y="398531"/>
                  </a:moveTo>
                  <a:lnTo>
                    <a:pt x="1626121" y="442194"/>
                  </a:lnTo>
                  <a:cubicBezTo>
                    <a:pt x="1623991" y="448051"/>
                    <a:pt x="1622926" y="454441"/>
                    <a:pt x="1621861" y="461363"/>
                  </a:cubicBezTo>
                  <a:cubicBezTo>
                    <a:pt x="1621861" y="467221"/>
                    <a:pt x="1622926" y="473610"/>
                    <a:pt x="1626121" y="480533"/>
                  </a:cubicBezTo>
                  <a:lnTo>
                    <a:pt x="1626121" y="508754"/>
                  </a:lnTo>
                  <a:cubicBezTo>
                    <a:pt x="1611744" y="490650"/>
                    <a:pt x="1605887" y="476273"/>
                    <a:pt x="1604822" y="462428"/>
                  </a:cubicBezTo>
                  <a:cubicBezTo>
                    <a:pt x="1594705" y="454441"/>
                    <a:pt x="1585653" y="447519"/>
                    <a:pt x="1579795" y="440064"/>
                  </a:cubicBezTo>
                  <a:lnTo>
                    <a:pt x="1579795" y="409713"/>
                  </a:lnTo>
                  <a:cubicBezTo>
                    <a:pt x="1582990" y="419830"/>
                    <a:pt x="1589913" y="431012"/>
                    <a:pt x="1605887" y="444856"/>
                  </a:cubicBezTo>
                  <a:cubicBezTo>
                    <a:pt x="1608017" y="428882"/>
                    <a:pt x="1619199" y="413973"/>
                    <a:pt x="1626121" y="398531"/>
                  </a:cubicBezTo>
                  <a:lnTo>
                    <a:pt x="1626121" y="398531"/>
                  </a:lnTo>
                  <a:close/>
                  <a:moveTo>
                    <a:pt x="1626121" y="729201"/>
                  </a:moveTo>
                  <a:lnTo>
                    <a:pt x="1626121" y="755292"/>
                  </a:lnTo>
                  <a:lnTo>
                    <a:pt x="1601095" y="762214"/>
                  </a:lnTo>
                  <a:lnTo>
                    <a:pt x="1579795" y="783514"/>
                  </a:lnTo>
                  <a:lnTo>
                    <a:pt x="1579795" y="732928"/>
                  </a:lnTo>
                  <a:lnTo>
                    <a:pt x="1594172" y="737188"/>
                  </a:lnTo>
                  <a:lnTo>
                    <a:pt x="1626121" y="729201"/>
                  </a:lnTo>
                  <a:lnTo>
                    <a:pt x="1626121" y="729201"/>
                  </a:lnTo>
                  <a:close/>
                  <a:moveTo>
                    <a:pt x="1626121" y="833034"/>
                  </a:moveTo>
                  <a:lnTo>
                    <a:pt x="1626121" y="859126"/>
                  </a:lnTo>
                  <a:lnTo>
                    <a:pt x="1579795" y="863385"/>
                  </a:lnTo>
                  <a:lnTo>
                    <a:pt x="1579795" y="838359"/>
                  </a:lnTo>
                  <a:lnTo>
                    <a:pt x="1626121" y="833034"/>
                  </a:lnTo>
                  <a:lnTo>
                    <a:pt x="1626121" y="833034"/>
                  </a:lnTo>
                  <a:close/>
                  <a:moveTo>
                    <a:pt x="1626121" y="903854"/>
                  </a:moveTo>
                  <a:lnTo>
                    <a:pt x="1626121" y="929945"/>
                  </a:lnTo>
                  <a:lnTo>
                    <a:pt x="1579795" y="929945"/>
                  </a:lnTo>
                  <a:lnTo>
                    <a:pt x="1579795" y="903854"/>
                  </a:lnTo>
                  <a:lnTo>
                    <a:pt x="1626121" y="903854"/>
                  </a:lnTo>
                  <a:lnTo>
                    <a:pt x="1626121" y="903854"/>
                  </a:lnTo>
                  <a:close/>
                  <a:moveTo>
                    <a:pt x="1626121" y="944322"/>
                  </a:moveTo>
                  <a:lnTo>
                    <a:pt x="1626121" y="971479"/>
                  </a:lnTo>
                  <a:cubicBezTo>
                    <a:pt x="1622926" y="972544"/>
                    <a:pt x="1620264" y="977336"/>
                    <a:pt x="1618134" y="984791"/>
                  </a:cubicBezTo>
                  <a:cubicBezTo>
                    <a:pt x="1617069" y="986921"/>
                    <a:pt x="1616004" y="987986"/>
                    <a:pt x="1616004" y="989051"/>
                  </a:cubicBezTo>
                  <a:cubicBezTo>
                    <a:pt x="1612809" y="999168"/>
                    <a:pt x="1609082" y="1005025"/>
                    <a:pt x="1605887" y="1009285"/>
                  </a:cubicBezTo>
                  <a:cubicBezTo>
                    <a:pt x="1601627" y="1013545"/>
                    <a:pt x="1595770" y="1015142"/>
                    <a:pt x="1588848" y="1016207"/>
                  </a:cubicBezTo>
                  <a:cubicBezTo>
                    <a:pt x="1585653" y="1016207"/>
                    <a:pt x="1581925" y="1015142"/>
                    <a:pt x="1579795" y="1015142"/>
                  </a:cubicBezTo>
                  <a:lnTo>
                    <a:pt x="1579795" y="986921"/>
                  </a:lnTo>
                  <a:cubicBezTo>
                    <a:pt x="1580860" y="989051"/>
                    <a:pt x="1582990" y="990116"/>
                    <a:pt x="1585653" y="990116"/>
                  </a:cubicBezTo>
                  <a:cubicBezTo>
                    <a:pt x="1587783" y="990116"/>
                    <a:pt x="1589913" y="989051"/>
                    <a:pt x="1591510" y="987986"/>
                  </a:cubicBezTo>
                  <a:cubicBezTo>
                    <a:pt x="1592575" y="985856"/>
                    <a:pt x="1593640" y="983726"/>
                    <a:pt x="1594705" y="981064"/>
                  </a:cubicBezTo>
                  <a:cubicBezTo>
                    <a:pt x="1594705" y="979999"/>
                    <a:pt x="1595770" y="977869"/>
                    <a:pt x="1595770" y="976804"/>
                  </a:cubicBezTo>
                  <a:cubicBezTo>
                    <a:pt x="1598965" y="965622"/>
                    <a:pt x="1601627" y="958699"/>
                    <a:pt x="1604822" y="954440"/>
                  </a:cubicBezTo>
                  <a:cubicBezTo>
                    <a:pt x="1606952" y="951245"/>
                    <a:pt x="1609082" y="948582"/>
                    <a:pt x="1612809" y="947517"/>
                  </a:cubicBezTo>
                  <a:cubicBezTo>
                    <a:pt x="1616004" y="945387"/>
                    <a:pt x="1620796" y="944322"/>
                    <a:pt x="1625056" y="944322"/>
                  </a:cubicBezTo>
                  <a:lnTo>
                    <a:pt x="1626121" y="944322"/>
                  </a:lnTo>
                  <a:lnTo>
                    <a:pt x="1626121" y="944322"/>
                  </a:lnTo>
                  <a:close/>
                  <a:moveTo>
                    <a:pt x="1626121" y="1043364"/>
                  </a:moveTo>
                  <a:lnTo>
                    <a:pt x="1626121" y="1068390"/>
                  </a:lnTo>
                  <a:lnTo>
                    <a:pt x="1616004" y="1068390"/>
                  </a:lnTo>
                  <a:cubicBezTo>
                    <a:pt x="1611744" y="1069455"/>
                    <a:pt x="1608017" y="1070520"/>
                    <a:pt x="1605887" y="1071585"/>
                  </a:cubicBezTo>
                  <a:cubicBezTo>
                    <a:pt x="1603757" y="1073715"/>
                    <a:pt x="1602692" y="1077442"/>
                    <a:pt x="1601627" y="1081702"/>
                  </a:cubicBezTo>
                  <a:lnTo>
                    <a:pt x="1600562" y="1084897"/>
                  </a:lnTo>
                  <a:lnTo>
                    <a:pt x="1626654" y="1091819"/>
                  </a:lnTo>
                  <a:lnTo>
                    <a:pt x="1626654" y="1116846"/>
                  </a:lnTo>
                  <a:lnTo>
                    <a:pt x="1580328" y="1106729"/>
                  </a:lnTo>
                  <a:lnTo>
                    <a:pt x="1580328" y="1079572"/>
                  </a:lnTo>
                  <a:lnTo>
                    <a:pt x="1584588" y="1080637"/>
                  </a:lnTo>
                  <a:lnTo>
                    <a:pt x="1586718" y="1072650"/>
                  </a:lnTo>
                  <a:cubicBezTo>
                    <a:pt x="1587783" y="1066793"/>
                    <a:pt x="1587783" y="1062533"/>
                    <a:pt x="1586718" y="1059338"/>
                  </a:cubicBezTo>
                  <a:cubicBezTo>
                    <a:pt x="1585653" y="1057208"/>
                    <a:pt x="1583523" y="1055078"/>
                    <a:pt x="1579795" y="1053481"/>
                  </a:cubicBezTo>
                  <a:lnTo>
                    <a:pt x="1579795" y="1028454"/>
                  </a:lnTo>
                  <a:lnTo>
                    <a:pt x="1579795" y="1028454"/>
                  </a:lnTo>
                  <a:cubicBezTo>
                    <a:pt x="1585653" y="1030584"/>
                    <a:pt x="1589913" y="1032714"/>
                    <a:pt x="1593107" y="1037506"/>
                  </a:cubicBezTo>
                  <a:cubicBezTo>
                    <a:pt x="1596302" y="1040701"/>
                    <a:pt x="1597367" y="1046559"/>
                    <a:pt x="1597367" y="1051883"/>
                  </a:cubicBezTo>
                  <a:cubicBezTo>
                    <a:pt x="1600562" y="1047624"/>
                    <a:pt x="1606419" y="1044961"/>
                    <a:pt x="1615472" y="1043896"/>
                  </a:cubicBezTo>
                  <a:lnTo>
                    <a:pt x="1615472" y="1043896"/>
                  </a:lnTo>
                  <a:lnTo>
                    <a:pt x="1626121" y="1043364"/>
                  </a:lnTo>
                  <a:lnTo>
                    <a:pt x="1626121" y="1043364"/>
                  </a:lnTo>
                  <a:close/>
                  <a:moveTo>
                    <a:pt x="1626121" y="1348475"/>
                  </a:moveTo>
                  <a:lnTo>
                    <a:pt x="1626121" y="1368709"/>
                  </a:lnTo>
                  <a:cubicBezTo>
                    <a:pt x="1620264" y="1375631"/>
                    <a:pt x="1613874" y="1385748"/>
                    <a:pt x="1606952" y="1401190"/>
                  </a:cubicBezTo>
                  <a:cubicBezTo>
                    <a:pt x="1613874" y="1400125"/>
                    <a:pt x="1620264" y="1400125"/>
                    <a:pt x="1626121" y="1401190"/>
                  </a:cubicBezTo>
                  <a:lnTo>
                    <a:pt x="1626121" y="1420359"/>
                  </a:lnTo>
                  <a:cubicBezTo>
                    <a:pt x="1617069" y="1419294"/>
                    <a:pt x="1606952" y="1419294"/>
                    <a:pt x="1596835" y="1421424"/>
                  </a:cubicBezTo>
                  <a:cubicBezTo>
                    <a:pt x="1590977" y="1423554"/>
                    <a:pt x="1585653" y="1427282"/>
                    <a:pt x="1579795" y="1433671"/>
                  </a:cubicBezTo>
                  <a:lnTo>
                    <a:pt x="1579795" y="1412372"/>
                  </a:lnTo>
                  <a:cubicBezTo>
                    <a:pt x="1582990" y="1409177"/>
                    <a:pt x="1586718" y="1408112"/>
                    <a:pt x="1589913" y="1405450"/>
                  </a:cubicBezTo>
                  <a:cubicBezTo>
                    <a:pt x="1600562" y="1374566"/>
                    <a:pt x="1612809" y="1357527"/>
                    <a:pt x="1626121" y="1348475"/>
                  </a:cubicBezTo>
                  <a:lnTo>
                    <a:pt x="1626121" y="1348475"/>
                  </a:lnTo>
                  <a:close/>
                  <a:moveTo>
                    <a:pt x="1626121" y="1467750"/>
                  </a:moveTo>
                  <a:lnTo>
                    <a:pt x="1626121" y="1485854"/>
                  </a:lnTo>
                  <a:cubicBezTo>
                    <a:pt x="1611744" y="1485854"/>
                    <a:pt x="1595770" y="1481595"/>
                    <a:pt x="1579795" y="1478932"/>
                  </a:cubicBezTo>
                  <a:lnTo>
                    <a:pt x="1579795" y="1459763"/>
                  </a:lnTo>
                  <a:cubicBezTo>
                    <a:pt x="1594705" y="1462425"/>
                    <a:pt x="1611744" y="1467750"/>
                    <a:pt x="1626121" y="1467750"/>
                  </a:cubicBezTo>
                  <a:lnTo>
                    <a:pt x="1626121" y="1467750"/>
                  </a:lnTo>
                  <a:close/>
                  <a:moveTo>
                    <a:pt x="1626121" y="1494907"/>
                  </a:moveTo>
                  <a:lnTo>
                    <a:pt x="1626121" y="1520998"/>
                  </a:lnTo>
                  <a:cubicBezTo>
                    <a:pt x="1618134" y="1531115"/>
                    <a:pt x="1609082" y="1536972"/>
                    <a:pt x="1601095" y="1540167"/>
                  </a:cubicBezTo>
                  <a:cubicBezTo>
                    <a:pt x="1598965" y="1544427"/>
                    <a:pt x="1596835" y="1548155"/>
                    <a:pt x="1595237" y="1549220"/>
                  </a:cubicBezTo>
                  <a:cubicBezTo>
                    <a:pt x="1589380" y="1558272"/>
                    <a:pt x="1584055" y="1565194"/>
                    <a:pt x="1579263" y="1571584"/>
                  </a:cubicBezTo>
                  <a:lnTo>
                    <a:pt x="1579263" y="1527920"/>
                  </a:lnTo>
                  <a:cubicBezTo>
                    <a:pt x="1594705" y="1526323"/>
                    <a:pt x="1610679" y="1519401"/>
                    <a:pt x="1626121" y="1494907"/>
                  </a:cubicBezTo>
                  <a:lnTo>
                    <a:pt x="1626121" y="1494907"/>
                  </a:lnTo>
                  <a:close/>
                  <a:moveTo>
                    <a:pt x="1579795" y="1200978"/>
                  </a:moveTo>
                  <a:lnTo>
                    <a:pt x="1579795" y="1173821"/>
                  </a:lnTo>
                  <a:lnTo>
                    <a:pt x="1590977" y="1178081"/>
                  </a:lnTo>
                  <a:lnTo>
                    <a:pt x="1606952" y="1138678"/>
                  </a:lnTo>
                  <a:lnTo>
                    <a:pt x="1623991" y="1145600"/>
                  </a:lnTo>
                  <a:lnTo>
                    <a:pt x="1598965" y="1208432"/>
                  </a:lnTo>
                  <a:lnTo>
                    <a:pt x="1579795" y="1200978"/>
                  </a:lnTo>
                  <a:lnTo>
                    <a:pt x="1579795" y="1200978"/>
                  </a:lnTo>
                  <a:close/>
                  <a:moveTo>
                    <a:pt x="1579795" y="1149327"/>
                  </a:moveTo>
                  <a:lnTo>
                    <a:pt x="1584055" y="1134418"/>
                  </a:lnTo>
                  <a:lnTo>
                    <a:pt x="1579795" y="1133353"/>
                  </a:lnTo>
                  <a:lnTo>
                    <a:pt x="1579795" y="1149327"/>
                  </a:lnTo>
                  <a:lnTo>
                    <a:pt x="1579795" y="1149327"/>
                  </a:lnTo>
                  <a:close/>
                  <a:moveTo>
                    <a:pt x="1579795" y="954440"/>
                  </a:moveTo>
                  <a:cubicBezTo>
                    <a:pt x="1579795" y="954440"/>
                    <a:pt x="1579795" y="953375"/>
                    <a:pt x="1580860" y="952310"/>
                  </a:cubicBezTo>
                  <a:lnTo>
                    <a:pt x="1579795" y="952310"/>
                  </a:lnTo>
                  <a:lnTo>
                    <a:pt x="1579795" y="954440"/>
                  </a:lnTo>
                  <a:lnTo>
                    <a:pt x="1579795" y="954440"/>
                  </a:lnTo>
                  <a:close/>
                  <a:moveTo>
                    <a:pt x="1579795" y="886815"/>
                  </a:moveTo>
                  <a:lnTo>
                    <a:pt x="1579795" y="879892"/>
                  </a:lnTo>
                  <a:lnTo>
                    <a:pt x="1579795" y="886815"/>
                  </a:lnTo>
                  <a:lnTo>
                    <a:pt x="1579795" y="886815"/>
                  </a:lnTo>
                  <a:close/>
                  <a:moveTo>
                    <a:pt x="1579795" y="276593"/>
                  </a:moveTo>
                  <a:lnTo>
                    <a:pt x="1579795" y="308009"/>
                  </a:lnTo>
                  <a:cubicBezTo>
                    <a:pt x="1576601" y="295762"/>
                    <a:pt x="1566483" y="281918"/>
                    <a:pt x="1546249" y="268606"/>
                  </a:cubicBezTo>
                  <a:cubicBezTo>
                    <a:pt x="1546249" y="268606"/>
                    <a:pt x="1546249" y="268606"/>
                    <a:pt x="1546249" y="269671"/>
                  </a:cubicBezTo>
                  <a:lnTo>
                    <a:pt x="1544119" y="268606"/>
                  </a:lnTo>
                  <a:cubicBezTo>
                    <a:pt x="1544119" y="280853"/>
                    <a:pt x="1540924" y="293632"/>
                    <a:pt x="1537197" y="305879"/>
                  </a:cubicBezTo>
                  <a:lnTo>
                    <a:pt x="1537197" y="240917"/>
                  </a:lnTo>
                  <a:cubicBezTo>
                    <a:pt x="1538262" y="243047"/>
                    <a:pt x="1539327" y="245176"/>
                    <a:pt x="1539327" y="246774"/>
                  </a:cubicBezTo>
                  <a:cubicBezTo>
                    <a:pt x="1542522" y="248904"/>
                    <a:pt x="1547314" y="251034"/>
                    <a:pt x="1548379" y="252631"/>
                  </a:cubicBezTo>
                  <a:cubicBezTo>
                    <a:pt x="1562224" y="261151"/>
                    <a:pt x="1572341" y="268606"/>
                    <a:pt x="1579795" y="276593"/>
                  </a:cubicBezTo>
                  <a:lnTo>
                    <a:pt x="1579795" y="276593"/>
                  </a:lnTo>
                  <a:close/>
                  <a:moveTo>
                    <a:pt x="1579795" y="333036"/>
                  </a:moveTo>
                  <a:lnTo>
                    <a:pt x="1579795" y="390543"/>
                  </a:lnTo>
                  <a:cubicBezTo>
                    <a:pt x="1578730" y="394803"/>
                    <a:pt x="1578730" y="398531"/>
                    <a:pt x="1577665" y="402790"/>
                  </a:cubicBezTo>
                  <a:cubicBezTo>
                    <a:pt x="1578730" y="404920"/>
                    <a:pt x="1578730" y="407050"/>
                    <a:pt x="1579795" y="409713"/>
                  </a:cubicBezTo>
                  <a:lnTo>
                    <a:pt x="1579795" y="440064"/>
                  </a:lnTo>
                  <a:cubicBezTo>
                    <a:pt x="1568613" y="427817"/>
                    <a:pt x="1562756" y="416635"/>
                    <a:pt x="1561691" y="404920"/>
                  </a:cubicBezTo>
                  <a:cubicBezTo>
                    <a:pt x="1551574" y="399063"/>
                    <a:pt x="1543587" y="392673"/>
                    <a:pt x="1536665" y="386816"/>
                  </a:cubicBezTo>
                  <a:lnTo>
                    <a:pt x="1536665" y="363387"/>
                  </a:lnTo>
                  <a:cubicBezTo>
                    <a:pt x="1540924" y="370309"/>
                    <a:pt x="1548912" y="378296"/>
                    <a:pt x="1560094" y="386816"/>
                  </a:cubicBezTo>
                  <a:cubicBezTo>
                    <a:pt x="1563289" y="369244"/>
                    <a:pt x="1575536" y="351140"/>
                    <a:pt x="1579795" y="333036"/>
                  </a:cubicBezTo>
                  <a:lnTo>
                    <a:pt x="1579795" y="333036"/>
                  </a:lnTo>
                  <a:close/>
                  <a:moveTo>
                    <a:pt x="1579795" y="732928"/>
                  </a:moveTo>
                  <a:lnTo>
                    <a:pt x="1579795" y="783514"/>
                  </a:lnTo>
                  <a:lnTo>
                    <a:pt x="1552639" y="809605"/>
                  </a:lnTo>
                  <a:lnTo>
                    <a:pt x="1544652" y="781384"/>
                  </a:lnTo>
                  <a:lnTo>
                    <a:pt x="1579795" y="753162"/>
                  </a:lnTo>
                  <a:lnTo>
                    <a:pt x="1537197" y="745175"/>
                  </a:lnTo>
                  <a:lnTo>
                    <a:pt x="1537197" y="720148"/>
                  </a:lnTo>
                  <a:lnTo>
                    <a:pt x="1579795" y="732928"/>
                  </a:lnTo>
                  <a:lnTo>
                    <a:pt x="1579795" y="732928"/>
                  </a:lnTo>
                  <a:close/>
                  <a:moveTo>
                    <a:pt x="1579795" y="838359"/>
                  </a:moveTo>
                  <a:lnTo>
                    <a:pt x="1579795" y="863385"/>
                  </a:lnTo>
                  <a:lnTo>
                    <a:pt x="1577665" y="864450"/>
                  </a:lnTo>
                  <a:lnTo>
                    <a:pt x="1579795" y="880425"/>
                  </a:lnTo>
                  <a:lnTo>
                    <a:pt x="1579795" y="887347"/>
                  </a:lnTo>
                  <a:lnTo>
                    <a:pt x="1561691" y="889477"/>
                  </a:lnTo>
                  <a:lnTo>
                    <a:pt x="1553704" y="817592"/>
                  </a:lnTo>
                  <a:lnTo>
                    <a:pt x="1572873" y="816527"/>
                  </a:lnTo>
                  <a:lnTo>
                    <a:pt x="1575003" y="838891"/>
                  </a:lnTo>
                  <a:lnTo>
                    <a:pt x="1579795" y="838891"/>
                  </a:lnTo>
                  <a:lnTo>
                    <a:pt x="1579795" y="838359"/>
                  </a:lnTo>
                  <a:close/>
                  <a:moveTo>
                    <a:pt x="1579795" y="903854"/>
                  </a:moveTo>
                  <a:lnTo>
                    <a:pt x="1579795" y="929945"/>
                  </a:lnTo>
                  <a:lnTo>
                    <a:pt x="1560626" y="929945"/>
                  </a:lnTo>
                  <a:lnTo>
                    <a:pt x="1560626" y="903854"/>
                  </a:lnTo>
                  <a:lnTo>
                    <a:pt x="1579795" y="903854"/>
                  </a:lnTo>
                  <a:lnTo>
                    <a:pt x="1579795" y="903854"/>
                  </a:lnTo>
                  <a:close/>
                  <a:moveTo>
                    <a:pt x="1579795" y="952310"/>
                  </a:moveTo>
                  <a:lnTo>
                    <a:pt x="1579795" y="954440"/>
                  </a:lnTo>
                  <a:cubicBezTo>
                    <a:pt x="1578730" y="957634"/>
                    <a:pt x="1577665" y="961362"/>
                    <a:pt x="1577665" y="963492"/>
                  </a:cubicBezTo>
                  <a:cubicBezTo>
                    <a:pt x="1576601" y="966687"/>
                    <a:pt x="1576601" y="970414"/>
                    <a:pt x="1576601" y="973609"/>
                  </a:cubicBezTo>
                  <a:cubicBezTo>
                    <a:pt x="1576601" y="979466"/>
                    <a:pt x="1577665" y="983726"/>
                    <a:pt x="1578730" y="985856"/>
                  </a:cubicBezTo>
                  <a:lnTo>
                    <a:pt x="1579795" y="986921"/>
                  </a:lnTo>
                  <a:lnTo>
                    <a:pt x="1579795" y="1015142"/>
                  </a:lnTo>
                  <a:cubicBezTo>
                    <a:pt x="1573938" y="1013012"/>
                    <a:pt x="1569678" y="1010882"/>
                    <a:pt x="1566483" y="1006090"/>
                  </a:cubicBezTo>
                  <a:cubicBezTo>
                    <a:pt x="1562224" y="999168"/>
                    <a:pt x="1558496" y="989051"/>
                    <a:pt x="1558496" y="976804"/>
                  </a:cubicBezTo>
                  <a:cubicBezTo>
                    <a:pt x="1558496" y="972544"/>
                    <a:pt x="1558496" y="967752"/>
                    <a:pt x="1558496" y="963492"/>
                  </a:cubicBezTo>
                  <a:cubicBezTo>
                    <a:pt x="1559561" y="959232"/>
                    <a:pt x="1559561" y="955504"/>
                    <a:pt x="1560626" y="951245"/>
                  </a:cubicBezTo>
                  <a:lnTo>
                    <a:pt x="1579795" y="952310"/>
                  </a:lnTo>
                  <a:lnTo>
                    <a:pt x="1579795" y="952310"/>
                  </a:lnTo>
                  <a:close/>
                  <a:moveTo>
                    <a:pt x="1579795" y="1028987"/>
                  </a:moveTo>
                  <a:lnTo>
                    <a:pt x="1579795" y="1054013"/>
                  </a:lnTo>
                  <a:lnTo>
                    <a:pt x="1578730" y="1054013"/>
                  </a:lnTo>
                  <a:cubicBezTo>
                    <a:pt x="1574471" y="1052948"/>
                    <a:pt x="1570743" y="1054013"/>
                    <a:pt x="1568613" y="1056143"/>
                  </a:cubicBezTo>
                  <a:cubicBezTo>
                    <a:pt x="1566483" y="1058273"/>
                    <a:pt x="1564353" y="1063065"/>
                    <a:pt x="1562756" y="1069455"/>
                  </a:cubicBezTo>
                  <a:lnTo>
                    <a:pt x="1560626" y="1075312"/>
                  </a:lnTo>
                  <a:lnTo>
                    <a:pt x="1579795" y="1079572"/>
                  </a:lnTo>
                  <a:lnTo>
                    <a:pt x="1579795" y="1106729"/>
                  </a:lnTo>
                  <a:lnTo>
                    <a:pt x="1538262" y="1096612"/>
                  </a:lnTo>
                  <a:lnTo>
                    <a:pt x="1547314" y="1059338"/>
                  </a:lnTo>
                  <a:cubicBezTo>
                    <a:pt x="1549444" y="1048156"/>
                    <a:pt x="1554236" y="1039104"/>
                    <a:pt x="1559561" y="1034312"/>
                  </a:cubicBezTo>
                  <a:cubicBezTo>
                    <a:pt x="1565418" y="1028987"/>
                    <a:pt x="1572341" y="1027922"/>
                    <a:pt x="1579795" y="1028987"/>
                  </a:cubicBezTo>
                  <a:lnTo>
                    <a:pt x="1579795" y="1028987"/>
                  </a:lnTo>
                  <a:close/>
                  <a:moveTo>
                    <a:pt x="1579795" y="1133353"/>
                  </a:moveTo>
                  <a:lnTo>
                    <a:pt x="1579795" y="1149327"/>
                  </a:lnTo>
                  <a:lnTo>
                    <a:pt x="1570743" y="1170626"/>
                  </a:lnTo>
                  <a:lnTo>
                    <a:pt x="1579795" y="1173821"/>
                  </a:lnTo>
                  <a:lnTo>
                    <a:pt x="1579795" y="1200978"/>
                  </a:lnTo>
                  <a:lnTo>
                    <a:pt x="1537197" y="1185003"/>
                  </a:lnTo>
                  <a:lnTo>
                    <a:pt x="1537197" y="1157847"/>
                  </a:lnTo>
                  <a:lnTo>
                    <a:pt x="1554236" y="1164769"/>
                  </a:lnTo>
                  <a:lnTo>
                    <a:pt x="1567548" y="1128560"/>
                  </a:lnTo>
                  <a:lnTo>
                    <a:pt x="1579795" y="1133353"/>
                  </a:lnTo>
                  <a:lnTo>
                    <a:pt x="1579795" y="1133353"/>
                  </a:lnTo>
                  <a:close/>
                  <a:moveTo>
                    <a:pt x="1579795" y="1412905"/>
                  </a:moveTo>
                  <a:lnTo>
                    <a:pt x="1579795" y="1434204"/>
                  </a:lnTo>
                  <a:cubicBezTo>
                    <a:pt x="1573938" y="1440061"/>
                    <a:pt x="1568613" y="1447516"/>
                    <a:pt x="1562756" y="1459230"/>
                  </a:cubicBezTo>
                  <a:cubicBezTo>
                    <a:pt x="1568613" y="1459230"/>
                    <a:pt x="1573938" y="1459230"/>
                    <a:pt x="1579795" y="1460295"/>
                  </a:cubicBezTo>
                  <a:lnTo>
                    <a:pt x="1579795" y="1479465"/>
                  </a:lnTo>
                  <a:cubicBezTo>
                    <a:pt x="1570743" y="1478400"/>
                    <a:pt x="1560626" y="1477335"/>
                    <a:pt x="1550509" y="1478400"/>
                  </a:cubicBezTo>
                  <a:cubicBezTo>
                    <a:pt x="1546249" y="1479465"/>
                    <a:pt x="1541457" y="1481595"/>
                    <a:pt x="1537197" y="1486387"/>
                  </a:cubicBezTo>
                  <a:lnTo>
                    <a:pt x="1537197" y="1467218"/>
                  </a:lnTo>
                  <a:cubicBezTo>
                    <a:pt x="1539327" y="1465088"/>
                    <a:pt x="1543054" y="1464023"/>
                    <a:pt x="1545184" y="1462958"/>
                  </a:cubicBezTo>
                  <a:cubicBezTo>
                    <a:pt x="1556366" y="1436334"/>
                    <a:pt x="1567548" y="1421957"/>
                    <a:pt x="1579795" y="1412905"/>
                  </a:cubicBezTo>
                  <a:lnTo>
                    <a:pt x="1579795" y="1412905"/>
                  </a:lnTo>
                  <a:close/>
                  <a:moveTo>
                    <a:pt x="1579795" y="1527388"/>
                  </a:moveTo>
                  <a:lnTo>
                    <a:pt x="1579795" y="1571051"/>
                  </a:lnTo>
                  <a:cubicBezTo>
                    <a:pt x="1567548" y="1584363"/>
                    <a:pt x="1556366" y="1593415"/>
                    <a:pt x="1544652" y="1597143"/>
                  </a:cubicBezTo>
                  <a:cubicBezTo>
                    <a:pt x="1542522" y="1600337"/>
                    <a:pt x="1538794" y="1604065"/>
                    <a:pt x="1538794" y="1605130"/>
                  </a:cubicBezTo>
                  <a:cubicBezTo>
                    <a:pt x="1537729" y="1606195"/>
                    <a:pt x="1536665" y="1607260"/>
                    <a:pt x="1536665" y="1607260"/>
                  </a:cubicBezTo>
                  <a:lnTo>
                    <a:pt x="1536665" y="1581168"/>
                  </a:lnTo>
                  <a:cubicBezTo>
                    <a:pt x="1548912" y="1577973"/>
                    <a:pt x="1563821" y="1568921"/>
                    <a:pt x="1578198" y="1546025"/>
                  </a:cubicBezTo>
                  <a:cubicBezTo>
                    <a:pt x="1578198" y="1546025"/>
                    <a:pt x="1578198" y="1546025"/>
                    <a:pt x="1577133" y="1546025"/>
                  </a:cubicBezTo>
                  <a:lnTo>
                    <a:pt x="1579263" y="1544960"/>
                  </a:lnTo>
                  <a:cubicBezTo>
                    <a:pt x="1564886" y="1544960"/>
                    <a:pt x="1551041" y="1539102"/>
                    <a:pt x="1536665" y="1535908"/>
                  </a:cubicBezTo>
                  <a:lnTo>
                    <a:pt x="1536665" y="1516738"/>
                  </a:lnTo>
                  <a:cubicBezTo>
                    <a:pt x="1550509" y="1520998"/>
                    <a:pt x="1565418" y="1527388"/>
                    <a:pt x="1579795" y="1527388"/>
                  </a:cubicBezTo>
                  <a:lnTo>
                    <a:pt x="1579795" y="1527388"/>
                  </a:lnTo>
                  <a:close/>
                  <a:moveTo>
                    <a:pt x="1537197" y="1281915"/>
                  </a:moveTo>
                  <a:lnTo>
                    <a:pt x="1537197" y="1258486"/>
                  </a:lnTo>
                  <a:lnTo>
                    <a:pt x="1549444" y="1260615"/>
                  </a:lnTo>
                  <a:lnTo>
                    <a:pt x="1537197" y="1248368"/>
                  </a:lnTo>
                  <a:lnTo>
                    <a:pt x="1537197" y="1216952"/>
                  </a:lnTo>
                  <a:lnTo>
                    <a:pt x="1575536" y="1257421"/>
                  </a:lnTo>
                  <a:lnTo>
                    <a:pt x="1561159" y="1285642"/>
                  </a:lnTo>
                  <a:lnTo>
                    <a:pt x="1537197" y="1281915"/>
                  </a:lnTo>
                  <a:lnTo>
                    <a:pt x="1537197" y="1281915"/>
                  </a:lnTo>
                  <a:close/>
                  <a:moveTo>
                    <a:pt x="1537197" y="1156249"/>
                  </a:moveTo>
                  <a:lnTo>
                    <a:pt x="1550509" y="1120041"/>
                  </a:lnTo>
                  <a:lnTo>
                    <a:pt x="1537197" y="1114184"/>
                  </a:lnTo>
                  <a:lnTo>
                    <a:pt x="1537197" y="1156249"/>
                  </a:lnTo>
                  <a:lnTo>
                    <a:pt x="1537197" y="1156249"/>
                  </a:lnTo>
                  <a:close/>
                  <a:moveTo>
                    <a:pt x="1537197" y="636017"/>
                  </a:moveTo>
                  <a:lnTo>
                    <a:pt x="1537197" y="599808"/>
                  </a:lnTo>
                  <a:cubicBezTo>
                    <a:pt x="1547314" y="599808"/>
                    <a:pt x="1555301" y="607795"/>
                    <a:pt x="1555301" y="617912"/>
                  </a:cubicBezTo>
                  <a:cubicBezTo>
                    <a:pt x="1555301" y="628029"/>
                    <a:pt x="1547314" y="636017"/>
                    <a:pt x="1537197" y="636017"/>
                  </a:cubicBezTo>
                  <a:close/>
                  <a:moveTo>
                    <a:pt x="1537197" y="240917"/>
                  </a:moveTo>
                  <a:lnTo>
                    <a:pt x="1537197" y="306412"/>
                  </a:lnTo>
                  <a:cubicBezTo>
                    <a:pt x="1534002" y="319724"/>
                    <a:pt x="1530275" y="333568"/>
                    <a:pt x="1530275" y="347945"/>
                  </a:cubicBezTo>
                  <a:cubicBezTo>
                    <a:pt x="1531340" y="352205"/>
                    <a:pt x="1533470" y="358062"/>
                    <a:pt x="1537197" y="363919"/>
                  </a:cubicBezTo>
                  <a:lnTo>
                    <a:pt x="1537197" y="387349"/>
                  </a:lnTo>
                  <a:cubicBezTo>
                    <a:pt x="1523885" y="375102"/>
                    <a:pt x="1516963" y="363919"/>
                    <a:pt x="1513768" y="352205"/>
                  </a:cubicBezTo>
                  <a:cubicBezTo>
                    <a:pt x="1505781" y="347945"/>
                    <a:pt x="1497793" y="343153"/>
                    <a:pt x="1492469" y="338893"/>
                  </a:cubicBezTo>
                  <a:lnTo>
                    <a:pt x="1492469" y="318659"/>
                  </a:lnTo>
                  <a:cubicBezTo>
                    <a:pt x="1496729" y="322919"/>
                    <a:pt x="1503651" y="328776"/>
                    <a:pt x="1512703" y="333568"/>
                  </a:cubicBezTo>
                  <a:cubicBezTo>
                    <a:pt x="1512703" y="297359"/>
                    <a:pt x="1555301" y="259021"/>
                    <a:pt x="1492469" y="221215"/>
                  </a:cubicBezTo>
                  <a:lnTo>
                    <a:pt x="1492469" y="203111"/>
                  </a:lnTo>
                  <a:cubicBezTo>
                    <a:pt x="1515898" y="215890"/>
                    <a:pt x="1529210" y="228137"/>
                    <a:pt x="1537197" y="240917"/>
                  </a:cubicBezTo>
                  <a:lnTo>
                    <a:pt x="1537197" y="240917"/>
                  </a:lnTo>
                  <a:close/>
                  <a:moveTo>
                    <a:pt x="1537197" y="599808"/>
                  </a:moveTo>
                  <a:lnTo>
                    <a:pt x="1537197" y="636017"/>
                  </a:lnTo>
                  <a:lnTo>
                    <a:pt x="1537197" y="636017"/>
                  </a:lnTo>
                  <a:cubicBezTo>
                    <a:pt x="1527080" y="636017"/>
                    <a:pt x="1519093" y="628029"/>
                    <a:pt x="1519093" y="617912"/>
                  </a:cubicBezTo>
                  <a:cubicBezTo>
                    <a:pt x="1519093" y="607795"/>
                    <a:pt x="1527080" y="599808"/>
                    <a:pt x="1537197" y="599808"/>
                  </a:cubicBezTo>
                  <a:lnTo>
                    <a:pt x="1537197" y="599808"/>
                  </a:lnTo>
                  <a:lnTo>
                    <a:pt x="1537197" y="599808"/>
                  </a:lnTo>
                  <a:close/>
                  <a:moveTo>
                    <a:pt x="1537197" y="720148"/>
                  </a:moveTo>
                  <a:lnTo>
                    <a:pt x="1537197" y="745175"/>
                  </a:lnTo>
                  <a:lnTo>
                    <a:pt x="1536132" y="745175"/>
                  </a:lnTo>
                  <a:lnTo>
                    <a:pt x="1529210" y="718019"/>
                  </a:lnTo>
                  <a:lnTo>
                    <a:pt x="1537197" y="720148"/>
                  </a:lnTo>
                  <a:lnTo>
                    <a:pt x="1537197" y="720148"/>
                  </a:lnTo>
                  <a:close/>
                  <a:moveTo>
                    <a:pt x="1537197" y="1114184"/>
                  </a:moveTo>
                  <a:lnTo>
                    <a:pt x="1537197" y="1155717"/>
                  </a:lnTo>
                  <a:lnTo>
                    <a:pt x="1536132" y="1157847"/>
                  </a:lnTo>
                  <a:lnTo>
                    <a:pt x="1537197" y="1157847"/>
                  </a:lnTo>
                  <a:lnTo>
                    <a:pt x="1537197" y="1185003"/>
                  </a:lnTo>
                  <a:lnTo>
                    <a:pt x="1511105" y="1174886"/>
                  </a:lnTo>
                  <a:lnTo>
                    <a:pt x="1533470" y="1113119"/>
                  </a:lnTo>
                  <a:lnTo>
                    <a:pt x="1537197" y="1114184"/>
                  </a:lnTo>
                  <a:lnTo>
                    <a:pt x="1537197" y="1114184"/>
                  </a:lnTo>
                  <a:close/>
                  <a:moveTo>
                    <a:pt x="1537197" y="1216952"/>
                  </a:moveTo>
                  <a:lnTo>
                    <a:pt x="1506846" y="1185536"/>
                  </a:lnTo>
                  <a:lnTo>
                    <a:pt x="1494599" y="1207900"/>
                  </a:lnTo>
                  <a:lnTo>
                    <a:pt x="1537197" y="1248368"/>
                  </a:lnTo>
                  <a:lnTo>
                    <a:pt x="1537197" y="1216952"/>
                  </a:lnTo>
                  <a:lnTo>
                    <a:pt x="1537197" y="1216952"/>
                  </a:lnTo>
                  <a:close/>
                  <a:moveTo>
                    <a:pt x="1537197" y="1258486"/>
                  </a:moveTo>
                  <a:lnTo>
                    <a:pt x="1537197" y="1281915"/>
                  </a:lnTo>
                  <a:lnTo>
                    <a:pt x="1491936" y="1272862"/>
                  </a:lnTo>
                  <a:lnTo>
                    <a:pt x="1491936" y="1247836"/>
                  </a:lnTo>
                  <a:lnTo>
                    <a:pt x="1537197" y="1258486"/>
                  </a:lnTo>
                  <a:lnTo>
                    <a:pt x="1537197" y="1258486"/>
                  </a:lnTo>
                  <a:close/>
                  <a:moveTo>
                    <a:pt x="1537197" y="1466685"/>
                  </a:moveTo>
                  <a:lnTo>
                    <a:pt x="1537197" y="1485854"/>
                  </a:lnTo>
                  <a:cubicBezTo>
                    <a:pt x="1530275" y="1491712"/>
                    <a:pt x="1522820" y="1499166"/>
                    <a:pt x="1514833" y="1513011"/>
                  </a:cubicBezTo>
                  <a:cubicBezTo>
                    <a:pt x="1521755" y="1513011"/>
                    <a:pt x="1529210" y="1514076"/>
                    <a:pt x="1537197" y="1517271"/>
                  </a:cubicBezTo>
                  <a:lnTo>
                    <a:pt x="1537197" y="1536440"/>
                  </a:lnTo>
                  <a:cubicBezTo>
                    <a:pt x="1526015" y="1533245"/>
                    <a:pt x="1513768" y="1530583"/>
                    <a:pt x="1499923" y="1530583"/>
                  </a:cubicBezTo>
                  <a:cubicBezTo>
                    <a:pt x="1497793" y="1530583"/>
                    <a:pt x="1494066" y="1531648"/>
                    <a:pt x="1491936" y="1532713"/>
                  </a:cubicBezTo>
                  <a:lnTo>
                    <a:pt x="1491936" y="1516206"/>
                  </a:lnTo>
                  <a:cubicBezTo>
                    <a:pt x="1493001" y="1515141"/>
                    <a:pt x="1494066" y="1515141"/>
                    <a:pt x="1495131" y="1515141"/>
                  </a:cubicBezTo>
                  <a:cubicBezTo>
                    <a:pt x="1510041" y="1487984"/>
                    <a:pt x="1523885" y="1473607"/>
                    <a:pt x="1537197" y="1466685"/>
                  </a:cubicBezTo>
                  <a:lnTo>
                    <a:pt x="1537197" y="1466685"/>
                  </a:lnTo>
                  <a:close/>
                  <a:moveTo>
                    <a:pt x="1537197" y="1581701"/>
                  </a:moveTo>
                  <a:lnTo>
                    <a:pt x="1537197" y="1607792"/>
                  </a:lnTo>
                  <a:cubicBezTo>
                    <a:pt x="1520158" y="1629092"/>
                    <a:pt x="1505781" y="1640273"/>
                    <a:pt x="1491936" y="1646131"/>
                  </a:cubicBezTo>
                  <a:lnTo>
                    <a:pt x="1491936" y="1628026"/>
                  </a:lnTo>
                  <a:cubicBezTo>
                    <a:pt x="1500988" y="1623767"/>
                    <a:pt x="1511105" y="1615780"/>
                    <a:pt x="1521223" y="1601935"/>
                  </a:cubicBezTo>
                  <a:lnTo>
                    <a:pt x="1521223" y="1601935"/>
                  </a:lnTo>
                  <a:lnTo>
                    <a:pt x="1522288" y="1599805"/>
                  </a:lnTo>
                  <a:cubicBezTo>
                    <a:pt x="1512170" y="1598740"/>
                    <a:pt x="1502053" y="1595545"/>
                    <a:pt x="1491936" y="1591818"/>
                  </a:cubicBezTo>
                  <a:lnTo>
                    <a:pt x="1491936" y="1571584"/>
                  </a:lnTo>
                  <a:cubicBezTo>
                    <a:pt x="1506846" y="1577973"/>
                    <a:pt x="1521755" y="1584896"/>
                    <a:pt x="1537197" y="1581701"/>
                  </a:cubicBezTo>
                  <a:lnTo>
                    <a:pt x="1537197" y="1581701"/>
                  </a:lnTo>
                  <a:close/>
                  <a:moveTo>
                    <a:pt x="1492469" y="1386813"/>
                  </a:moveTo>
                  <a:lnTo>
                    <a:pt x="1492469" y="1364449"/>
                  </a:lnTo>
                  <a:lnTo>
                    <a:pt x="1503651" y="1374566"/>
                  </a:lnTo>
                  <a:lnTo>
                    <a:pt x="1492469" y="1386813"/>
                  </a:lnTo>
                  <a:lnTo>
                    <a:pt x="1492469" y="1386813"/>
                  </a:lnTo>
                  <a:close/>
                  <a:moveTo>
                    <a:pt x="1492469" y="1331435"/>
                  </a:moveTo>
                  <a:lnTo>
                    <a:pt x="1492469" y="1301084"/>
                  </a:lnTo>
                  <a:lnTo>
                    <a:pt x="1534002" y="1330370"/>
                  </a:lnTo>
                  <a:lnTo>
                    <a:pt x="1519625" y="1350604"/>
                  </a:lnTo>
                  <a:lnTo>
                    <a:pt x="1492469" y="1331435"/>
                  </a:lnTo>
                  <a:lnTo>
                    <a:pt x="1492469" y="1331435"/>
                  </a:lnTo>
                  <a:close/>
                  <a:moveTo>
                    <a:pt x="1492469" y="521001"/>
                  </a:moveTo>
                  <a:lnTo>
                    <a:pt x="1492469" y="489585"/>
                  </a:lnTo>
                  <a:cubicBezTo>
                    <a:pt x="1493534" y="491715"/>
                    <a:pt x="1495664" y="492780"/>
                    <a:pt x="1496729" y="493845"/>
                  </a:cubicBezTo>
                  <a:cubicBezTo>
                    <a:pt x="1496729" y="493845"/>
                    <a:pt x="1506846" y="494909"/>
                    <a:pt x="1506846" y="500767"/>
                  </a:cubicBezTo>
                  <a:cubicBezTo>
                    <a:pt x="1506846" y="500767"/>
                    <a:pt x="1508976" y="511949"/>
                    <a:pt x="1499923" y="523131"/>
                  </a:cubicBezTo>
                  <a:cubicBezTo>
                    <a:pt x="1499923" y="523131"/>
                    <a:pt x="1495664" y="523131"/>
                    <a:pt x="1492469" y="521001"/>
                  </a:cubicBezTo>
                  <a:lnTo>
                    <a:pt x="1492469" y="521001"/>
                  </a:lnTo>
                  <a:close/>
                  <a:moveTo>
                    <a:pt x="1492469" y="444324"/>
                  </a:moveTo>
                  <a:lnTo>
                    <a:pt x="1492469" y="412908"/>
                  </a:lnTo>
                  <a:cubicBezTo>
                    <a:pt x="1495664" y="418765"/>
                    <a:pt x="1500456" y="423025"/>
                    <a:pt x="1503651" y="425155"/>
                  </a:cubicBezTo>
                  <a:cubicBezTo>
                    <a:pt x="1503651" y="425155"/>
                    <a:pt x="1510573" y="429414"/>
                    <a:pt x="1513768" y="432077"/>
                  </a:cubicBezTo>
                  <a:cubicBezTo>
                    <a:pt x="1513768" y="432077"/>
                    <a:pt x="1516963" y="446454"/>
                    <a:pt x="1495664" y="446454"/>
                  </a:cubicBezTo>
                  <a:cubicBezTo>
                    <a:pt x="1495664" y="446986"/>
                    <a:pt x="1494599" y="445389"/>
                    <a:pt x="1492469" y="444324"/>
                  </a:cubicBezTo>
                  <a:close/>
                  <a:moveTo>
                    <a:pt x="1492469" y="202578"/>
                  </a:moveTo>
                  <a:lnTo>
                    <a:pt x="1492469" y="220682"/>
                  </a:lnTo>
                  <a:cubicBezTo>
                    <a:pt x="1490339" y="219617"/>
                    <a:pt x="1489274" y="218552"/>
                    <a:pt x="1486611" y="217488"/>
                  </a:cubicBezTo>
                  <a:cubicBezTo>
                    <a:pt x="1486611" y="217488"/>
                    <a:pt x="1486611" y="217488"/>
                    <a:pt x="1486611" y="218552"/>
                  </a:cubicBezTo>
                  <a:lnTo>
                    <a:pt x="1484481" y="217488"/>
                  </a:lnTo>
                  <a:cubicBezTo>
                    <a:pt x="1486611" y="242514"/>
                    <a:pt x="1474364" y="268073"/>
                    <a:pt x="1477559" y="297359"/>
                  </a:cubicBezTo>
                  <a:cubicBezTo>
                    <a:pt x="1479689" y="304282"/>
                    <a:pt x="1484481" y="310671"/>
                    <a:pt x="1491936" y="318659"/>
                  </a:cubicBezTo>
                  <a:lnTo>
                    <a:pt x="1491936" y="338893"/>
                  </a:lnTo>
                  <a:cubicBezTo>
                    <a:pt x="1480754" y="330906"/>
                    <a:pt x="1472767" y="322919"/>
                    <a:pt x="1468507" y="315464"/>
                  </a:cubicBezTo>
                  <a:lnTo>
                    <a:pt x="1468507" y="182344"/>
                  </a:lnTo>
                  <a:cubicBezTo>
                    <a:pt x="1472767" y="186604"/>
                    <a:pt x="1476494" y="191396"/>
                    <a:pt x="1478624" y="195656"/>
                  </a:cubicBezTo>
                  <a:cubicBezTo>
                    <a:pt x="1481819" y="196721"/>
                    <a:pt x="1486611" y="198851"/>
                    <a:pt x="1487676" y="199916"/>
                  </a:cubicBezTo>
                  <a:cubicBezTo>
                    <a:pt x="1488741" y="200448"/>
                    <a:pt x="1489806" y="201513"/>
                    <a:pt x="1492469" y="202578"/>
                  </a:cubicBezTo>
                  <a:lnTo>
                    <a:pt x="1492469" y="202578"/>
                  </a:lnTo>
                  <a:close/>
                  <a:moveTo>
                    <a:pt x="1492469" y="412908"/>
                  </a:moveTo>
                  <a:lnTo>
                    <a:pt x="1492469" y="444324"/>
                  </a:lnTo>
                  <a:cubicBezTo>
                    <a:pt x="1490339" y="443259"/>
                    <a:pt x="1488209" y="441129"/>
                    <a:pt x="1485546" y="440064"/>
                  </a:cubicBezTo>
                  <a:cubicBezTo>
                    <a:pt x="1485546" y="440064"/>
                    <a:pt x="1474364" y="425155"/>
                    <a:pt x="1468507" y="417700"/>
                  </a:cubicBezTo>
                  <a:lnTo>
                    <a:pt x="1468507" y="378296"/>
                  </a:lnTo>
                  <a:cubicBezTo>
                    <a:pt x="1469572" y="378296"/>
                    <a:pt x="1470637" y="378296"/>
                    <a:pt x="1472767" y="378296"/>
                  </a:cubicBezTo>
                  <a:cubicBezTo>
                    <a:pt x="1472767" y="378296"/>
                    <a:pt x="1481819" y="379361"/>
                    <a:pt x="1480754" y="384154"/>
                  </a:cubicBezTo>
                  <a:cubicBezTo>
                    <a:pt x="1480754" y="384154"/>
                    <a:pt x="1478624" y="391076"/>
                    <a:pt x="1479689" y="395336"/>
                  </a:cubicBezTo>
                  <a:cubicBezTo>
                    <a:pt x="1479689" y="394803"/>
                    <a:pt x="1485546" y="403855"/>
                    <a:pt x="1492469" y="412908"/>
                  </a:cubicBezTo>
                  <a:lnTo>
                    <a:pt x="1492469" y="412908"/>
                  </a:lnTo>
                  <a:close/>
                  <a:moveTo>
                    <a:pt x="1492469" y="489585"/>
                  </a:moveTo>
                  <a:lnTo>
                    <a:pt x="1492469" y="521001"/>
                  </a:lnTo>
                  <a:cubicBezTo>
                    <a:pt x="1486611" y="519936"/>
                    <a:pt x="1480222" y="517806"/>
                    <a:pt x="1478092" y="516741"/>
                  </a:cubicBezTo>
                  <a:cubicBezTo>
                    <a:pt x="1478092" y="516741"/>
                    <a:pt x="1473832" y="510884"/>
                    <a:pt x="1469040" y="503429"/>
                  </a:cubicBezTo>
                  <a:lnTo>
                    <a:pt x="1469040" y="466156"/>
                  </a:lnTo>
                  <a:cubicBezTo>
                    <a:pt x="1476494" y="473610"/>
                    <a:pt x="1485546" y="482662"/>
                    <a:pt x="1492469" y="489585"/>
                  </a:cubicBezTo>
                  <a:lnTo>
                    <a:pt x="1492469" y="489585"/>
                  </a:lnTo>
                  <a:close/>
                  <a:moveTo>
                    <a:pt x="1492469" y="1248368"/>
                  </a:moveTo>
                  <a:lnTo>
                    <a:pt x="1492469" y="1273395"/>
                  </a:lnTo>
                  <a:lnTo>
                    <a:pt x="1469040" y="1270200"/>
                  </a:lnTo>
                  <a:lnTo>
                    <a:pt x="1469040" y="1256888"/>
                  </a:lnTo>
                  <a:lnTo>
                    <a:pt x="1474897" y="1245706"/>
                  </a:lnTo>
                  <a:lnTo>
                    <a:pt x="1492469" y="1248368"/>
                  </a:lnTo>
                  <a:lnTo>
                    <a:pt x="1492469" y="1248368"/>
                  </a:lnTo>
                  <a:close/>
                  <a:moveTo>
                    <a:pt x="1492469" y="1301084"/>
                  </a:moveTo>
                  <a:lnTo>
                    <a:pt x="1492469" y="1331435"/>
                  </a:lnTo>
                  <a:lnTo>
                    <a:pt x="1469040" y="1315461"/>
                  </a:lnTo>
                  <a:lnTo>
                    <a:pt x="1469040" y="1284045"/>
                  </a:lnTo>
                  <a:lnTo>
                    <a:pt x="1492469" y="1301084"/>
                  </a:lnTo>
                  <a:lnTo>
                    <a:pt x="1492469" y="1301084"/>
                  </a:lnTo>
                  <a:close/>
                  <a:moveTo>
                    <a:pt x="1492469" y="1364449"/>
                  </a:moveTo>
                  <a:lnTo>
                    <a:pt x="1492469" y="1386813"/>
                  </a:lnTo>
                  <a:lnTo>
                    <a:pt x="1482352" y="1397995"/>
                  </a:lnTo>
                  <a:lnTo>
                    <a:pt x="1469040" y="1394800"/>
                  </a:lnTo>
                  <a:lnTo>
                    <a:pt x="1469040" y="1374566"/>
                  </a:lnTo>
                  <a:cubicBezTo>
                    <a:pt x="1471169" y="1375631"/>
                    <a:pt x="1474897" y="1376696"/>
                    <a:pt x="1478092" y="1378826"/>
                  </a:cubicBezTo>
                  <a:cubicBezTo>
                    <a:pt x="1474897" y="1376696"/>
                    <a:pt x="1471169" y="1374566"/>
                    <a:pt x="1469040" y="1372969"/>
                  </a:cubicBezTo>
                  <a:lnTo>
                    <a:pt x="1469040" y="1343682"/>
                  </a:lnTo>
                  <a:lnTo>
                    <a:pt x="1492469" y="1364449"/>
                  </a:lnTo>
                  <a:lnTo>
                    <a:pt x="1492469" y="1364449"/>
                  </a:lnTo>
                  <a:close/>
                  <a:moveTo>
                    <a:pt x="1492469" y="1516206"/>
                  </a:moveTo>
                  <a:lnTo>
                    <a:pt x="1492469" y="1533245"/>
                  </a:lnTo>
                  <a:cubicBezTo>
                    <a:pt x="1484481" y="1536440"/>
                    <a:pt x="1478092" y="1543362"/>
                    <a:pt x="1469040" y="1552414"/>
                  </a:cubicBezTo>
                  <a:lnTo>
                    <a:pt x="1469040" y="1530050"/>
                  </a:lnTo>
                  <a:cubicBezTo>
                    <a:pt x="1476494" y="1523128"/>
                    <a:pt x="1484481" y="1518336"/>
                    <a:pt x="1492469" y="1516206"/>
                  </a:cubicBezTo>
                  <a:lnTo>
                    <a:pt x="1492469" y="1516206"/>
                  </a:lnTo>
                  <a:close/>
                  <a:moveTo>
                    <a:pt x="1492469" y="1571584"/>
                  </a:moveTo>
                  <a:lnTo>
                    <a:pt x="1492469" y="1591818"/>
                  </a:lnTo>
                  <a:cubicBezTo>
                    <a:pt x="1484481" y="1588623"/>
                    <a:pt x="1476494" y="1585961"/>
                    <a:pt x="1469040" y="1582766"/>
                  </a:cubicBezTo>
                  <a:lnTo>
                    <a:pt x="1469040" y="1563596"/>
                  </a:lnTo>
                  <a:cubicBezTo>
                    <a:pt x="1476494" y="1564661"/>
                    <a:pt x="1484481" y="1567856"/>
                    <a:pt x="1492469" y="1571584"/>
                  </a:cubicBezTo>
                  <a:lnTo>
                    <a:pt x="1492469" y="1571584"/>
                  </a:lnTo>
                  <a:close/>
                  <a:moveTo>
                    <a:pt x="1492469" y="1627494"/>
                  </a:moveTo>
                  <a:lnTo>
                    <a:pt x="1492469" y="1645598"/>
                  </a:lnTo>
                  <a:cubicBezTo>
                    <a:pt x="1489274" y="1646663"/>
                    <a:pt x="1486611" y="1647728"/>
                    <a:pt x="1484481" y="1648793"/>
                  </a:cubicBezTo>
                  <a:cubicBezTo>
                    <a:pt x="1481287" y="1650923"/>
                    <a:pt x="1477559" y="1655715"/>
                    <a:pt x="1477559" y="1655715"/>
                  </a:cubicBezTo>
                  <a:cubicBezTo>
                    <a:pt x="1474364" y="1658910"/>
                    <a:pt x="1470637" y="1662638"/>
                    <a:pt x="1468507" y="1665833"/>
                  </a:cubicBezTo>
                  <a:lnTo>
                    <a:pt x="1468507" y="1632286"/>
                  </a:lnTo>
                  <a:cubicBezTo>
                    <a:pt x="1475429" y="1633351"/>
                    <a:pt x="1483417" y="1632286"/>
                    <a:pt x="1492469" y="1627494"/>
                  </a:cubicBezTo>
                  <a:lnTo>
                    <a:pt x="1492469" y="1627494"/>
                  </a:lnTo>
                  <a:close/>
                  <a:moveTo>
                    <a:pt x="1468507" y="1000765"/>
                  </a:moveTo>
                  <a:lnTo>
                    <a:pt x="1468507" y="868178"/>
                  </a:lnTo>
                  <a:cubicBezTo>
                    <a:pt x="1474364" y="887347"/>
                    <a:pt x="1474364" y="899594"/>
                    <a:pt x="1470637" y="908646"/>
                  </a:cubicBezTo>
                  <a:cubicBezTo>
                    <a:pt x="1470637" y="910776"/>
                    <a:pt x="1471702" y="914504"/>
                    <a:pt x="1471702" y="914504"/>
                  </a:cubicBezTo>
                  <a:cubicBezTo>
                    <a:pt x="1475962" y="934738"/>
                    <a:pt x="1474897" y="948050"/>
                    <a:pt x="1470637" y="956037"/>
                  </a:cubicBezTo>
                  <a:cubicBezTo>
                    <a:pt x="1470637" y="958167"/>
                    <a:pt x="1471702" y="961894"/>
                    <a:pt x="1471702" y="962959"/>
                  </a:cubicBezTo>
                  <a:cubicBezTo>
                    <a:pt x="1474364" y="980531"/>
                    <a:pt x="1471702" y="991713"/>
                    <a:pt x="1468507" y="1000765"/>
                  </a:cubicBezTo>
                  <a:lnTo>
                    <a:pt x="1468507" y="1000765"/>
                  </a:lnTo>
                  <a:close/>
                  <a:moveTo>
                    <a:pt x="1468507" y="459233"/>
                  </a:moveTo>
                  <a:lnTo>
                    <a:pt x="1468507" y="460298"/>
                  </a:lnTo>
                  <a:cubicBezTo>
                    <a:pt x="1474364" y="461363"/>
                    <a:pt x="1482884" y="460298"/>
                    <a:pt x="1482884" y="460298"/>
                  </a:cubicBezTo>
                  <a:cubicBezTo>
                    <a:pt x="1491936" y="442194"/>
                    <a:pt x="1478624" y="436869"/>
                    <a:pt x="1478624" y="436869"/>
                  </a:cubicBezTo>
                  <a:cubicBezTo>
                    <a:pt x="1476494" y="436869"/>
                    <a:pt x="1472767" y="433674"/>
                    <a:pt x="1468507" y="429947"/>
                  </a:cubicBezTo>
                  <a:lnTo>
                    <a:pt x="1468507" y="459233"/>
                  </a:lnTo>
                  <a:close/>
                  <a:moveTo>
                    <a:pt x="1468507" y="182344"/>
                  </a:moveTo>
                  <a:lnTo>
                    <a:pt x="1468507" y="314931"/>
                  </a:lnTo>
                  <a:cubicBezTo>
                    <a:pt x="1465312" y="310671"/>
                    <a:pt x="1462650" y="306944"/>
                    <a:pt x="1461585" y="302684"/>
                  </a:cubicBezTo>
                  <a:cubicBezTo>
                    <a:pt x="1460520" y="301619"/>
                    <a:pt x="1459455" y="301619"/>
                    <a:pt x="1458390" y="300554"/>
                  </a:cubicBezTo>
                  <a:lnTo>
                    <a:pt x="1458390" y="284580"/>
                  </a:lnTo>
                  <a:lnTo>
                    <a:pt x="1458390" y="284580"/>
                  </a:lnTo>
                  <a:cubicBezTo>
                    <a:pt x="1456260" y="256359"/>
                    <a:pt x="1479689" y="223877"/>
                    <a:pt x="1458390" y="195656"/>
                  </a:cubicBezTo>
                  <a:lnTo>
                    <a:pt x="1458390" y="173292"/>
                  </a:lnTo>
                  <a:cubicBezTo>
                    <a:pt x="1461585" y="176487"/>
                    <a:pt x="1465312" y="178616"/>
                    <a:pt x="1468507" y="182344"/>
                  </a:cubicBezTo>
                  <a:lnTo>
                    <a:pt x="1468507" y="182344"/>
                  </a:lnTo>
                  <a:close/>
                  <a:moveTo>
                    <a:pt x="1468507" y="378296"/>
                  </a:moveTo>
                  <a:lnTo>
                    <a:pt x="1468507" y="417700"/>
                  </a:lnTo>
                  <a:cubicBezTo>
                    <a:pt x="1467442" y="416635"/>
                    <a:pt x="1466377" y="415570"/>
                    <a:pt x="1466377" y="415570"/>
                  </a:cubicBezTo>
                  <a:cubicBezTo>
                    <a:pt x="1466377" y="415570"/>
                    <a:pt x="1459455" y="414505"/>
                    <a:pt x="1458390" y="418765"/>
                  </a:cubicBezTo>
                  <a:cubicBezTo>
                    <a:pt x="1458390" y="418765"/>
                    <a:pt x="1462650" y="424622"/>
                    <a:pt x="1468507" y="429947"/>
                  </a:cubicBezTo>
                  <a:lnTo>
                    <a:pt x="1468507" y="459233"/>
                  </a:lnTo>
                  <a:cubicBezTo>
                    <a:pt x="1467442" y="456038"/>
                    <a:pt x="1464247" y="450181"/>
                    <a:pt x="1460520" y="448051"/>
                  </a:cubicBezTo>
                  <a:lnTo>
                    <a:pt x="1458390" y="445921"/>
                  </a:lnTo>
                  <a:lnTo>
                    <a:pt x="1458390" y="379361"/>
                  </a:lnTo>
                  <a:cubicBezTo>
                    <a:pt x="1458390" y="380426"/>
                    <a:pt x="1459455" y="380426"/>
                    <a:pt x="1459455" y="381491"/>
                  </a:cubicBezTo>
                  <a:cubicBezTo>
                    <a:pt x="1459455" y="381491"/>
                    <a:pt x="1463182" y="379361"/>
                    <a:pt x="1468507" y="378296"/>
                  </a:cubicBezTo>
                  <a:lnTo>
                    <a:pt x="1468507" y="378296"/>
                  </a:lnTo>
                  <a:close/>
                  <a:moveTo>
                    <a:pt x="1468507" y="466156"/>
                  </a:moveTo>
                  <a:cubicBezTo>
                    <a:pt x="1465312" y="461896"/>
                    <a:pt x="1460520" y="458168"/>
                    <a:pt x="1458390" y="454973"/>
                  </a:cubicBezTo>
                  <a:lnTo>
                    <a:pt x="1458390" y="491182"/>
                  </a:lnTo>
                  <a:cubicBezTo>
                    <a:pt x="1460520" y="494377"/>
                    <a:pt x="1465312" y="499169"/>
                    <a:pt x="1468507" y="503429"/>
                  </a:cubicBezTo>
                  <a:lnTo>
                    <a:pt x="1468507" y="466156"/>
                  </a:lnTo>
                  <a:lnTo>
                    <a:pt x="1468507" y="466156"/>
                  </a:lnTo>
                  <a:close/>
                  <a:moveTo>
                    <a:pt x="1468507" y="867645"/>
                  </a:moveTo>
                  <a:lnTo>
                    <a:pt x="1468507" y="1000233"/>
                  </a:lnTo>
                  <a:cubicBezTo>
                    <a:pt x="1467442" y="1001298"/>
                    <a:pt x="1467442" y="1002363"/>
                    <a:pt x="1466377" y="1003428"/>
                  </a:cubicBezTo>
                  <a:cubicBezTo>
                    <a:pt x="1466377" y="1005558"/>
                    <a:pt x="1467442" y="1009285"/>
                    <a:pt x="1467442" y="1009285"/>
                  </a:cubicBezTo>
                  <a:cubicBezTo>
                    <a:pt x="1467442" y="1029519"/>
                    <a:pt x="1464247" y="1041766"/>
                    <a:pt x="1458390" y="1049753"/>
                  </a:cubicBezTo>
                  <a:cubicBezTo>
                    <a:pt x="1458390" y="1052948"/>
                    <a:pt x="1458390" y="1055611"/>
                    <a:pt x="1458390" y="1056676"/>
                  </a:cubicBezTo>
                  <a:cubicBezTo>
                    <a:pt x="1458390" y="1058806"/>
                    <a:pt x="1458390" y="1060936"/>
                    <a:pt x="1458390" y="1063598"/>
                  </a:cubicBezTo>
                  <a:lnTo>
                    <a:pt x="1458390" y="997038"/>
                  </a:lnTo>
                  <a:cubicBezTo>
                    <a:pt x="1461585" y="991181"/>
                    <a:pt x="1464247" y="982661"/>
                    <a:pt x="1462650" y="967752"/>
                  </a:cubicBezTo>
                  <a:lnTo>
                    <a:pt x="1462650" y="967752"/>
                  </a:lnTo>
                  <a:lnTo>
                    <a:pt x="1462650" y="966687"/>
                  </a:lnTo>
                  <a:cubicBezTo>
                    <a:pt x="1460520" y="967752"/>
                    <a:pt x="1459455" y="968816"/>
                    <a:pt x="1458390" y="969881"/>
                  </a:cubicBezTo>
                  <a:lnTo>
                    <a:pt x="1458390" y="954972"/>
                  </a:lnTo>
                  <a:cubicBezTo>
                    <a:pt x="1464247" y="948050"/>
                    <a:pt x="1467442" y="937933"/>
                    <a:pt x="1464247" y="919828"/>
                  </a:cubicBezTo>
                  <a:lnTo>
                    <a:pt x="1464247" y="919828"/>
                  </a:lnTo>
                  <a:lnTo>
                    <a:pt x="1463182" y="918763"/>
                  </a:lnTo>
                  <a:cubicBezTo>
                    <a:pt x="1462117" y="919828"/>
                    <a:pt x="1459987" y="921958"/>
                    <a:pt x="1458922" y="923023"/>
                  </a:cubicBezTo>
                  <a:lnTo>
                    <a:pt x="1458922" y="908646"/>
                  </a:lnTo>
                  <a:cubicBezTo>
                    <a:pt x="1463182" y="900659"/>
                    <a:pt x="1465845" y="890542"/>
                    <a:pt x="1461052" y="872438"/>
                  </a:cubicBezTo>
                  <a:lnTo>
                    <a:pt x="1461052" y="872438"/>
                  </a:lnTo>
                  <a:lnTo>
                    <a:pt x="1459987" y="871373"/>
                  </a:lnTo>
                  <a:cubicBezTo>
                    <a:pt x="1459987" y="872438"/>
                    <a:pt x="1458922" y="872438"/>
                    <a:pt x="1458922" y="873503"/>
                  </a:cubicBezTo>
                  <a:lnTo>
                    <a:pt x="1458922" y="813865"/>
                  </a:lnTo>
                  <a:cubicBezTo>
                    <a:pt x="1458922" y="814930"/>
                    <a:pt x="1459987" y="818125"/>
                    <a:pt x="1459987" y="818125"/>
                  </a:cubicBezTo>
                  <a:cubicBezTo>
                    <a:pt x="1467975" y="837294"/>
                    <a:pt x="1469040" y="849541"/>
                    <a:pt x="1466910" y="859658"/>
                  </a:cubicBezTo>
                  <a:cubicBezTo>
                    <a:pt x="1467975" y="861788"/>
                    <a:pt x="1467975" y="863918"/>
                    <a:pt x="1469040" y="865515"/>
                  </a:cubicBezTo>
                  <a:cubicBezTo>
                    <a:pt x="1468507" y="866580"/>
                    <a:pt x="1468507" y="866580"/>
                    <a:pt x="1468507" y="867645"/>
                  </a:cubicBezTo>
                  <a:lnTo>
                    <a:pt x="1468507" y="867645"/>
                  </a:lnTo>
                  <a:close/>
                  <a:moveTo>
                    <a:pt x="1468507" y="1256356"/>
                  </a:moveTo>
                  <a:lnTo>
                    <a:pt x="1468507" y="1269668"/>
                  </a:lnTo>
                  <a:lnTo>
                    <a:pt x="1461585" y="1268603"/>
                  </a:lnTo>
                  <a:lnTo>
                    <a:pt x="1468507" y="1256356"/>
                  </a:lnTo>
                  <a:lnTo>
                    <a:pt x="1468507" y="1256356"/>
                  </a:lnTo>
                  <a:close/>
                  <a:moveTo>
                    <a:pt x="1468507" y="1284577"/>
                  </a:moveTo>
                  <a:lnTo>
                    <a:pt x="1468507" y="1315993"/>
                  </a:lnTo>
                  <a:lnTo>
                    <a:pt x="1458390" y="1308006"/>
                  </a:lnTo>
                  <a:lnTo>
                    <a:pt x="1458390" y="1277655"/>
                  </a:lnTo>
                  <a:lnTo>
                    <a:pt x="1468507" y="1284577"/>
                  </a:lnTo>
                  <a:lnTo>
                    <a:pt x="1468507" y="1284577"/>
                  </a:lnTo>
                  <a:close/>
                  <a:moveTo>
                    <a:pt x="1468507" y="1344215"/>
                  </a:moveTo>
                  <a:lnTo>
                    <a:pt x="1468507" y="1373501"/>
                  </a:lnTo>
                  <a:cubicBezTo>
                    <a:pt x="1466377" y="1372436"/>
                    <a:pt x="1465312" y="1371371"/>
                    <a:pt x="1464247" y="1370306"/>
                  </a:cubicBezTo>
                  <a:cubicBezTo>
                    <a:pt x="1462117" y="1368176"/>
                    <a:pt x="1459987" y="1367111"/>
                    <a:pt x="1458390" y="1366046"/>
                  </a:cubicBezTo>
                  <a:lnTo>
                    <a:pt x="1458390" y="1335163"/>
                  </a:lnTo>
                  <a:lnTo>
                    <a:pt x="1468507" y="1344215"/>
                  </a:lnTo>
                  <a:lnTo>
                    <a:pt x="1468507" y="1344215"/>
                  </a:lnTo>
                  <a:close/>
                  <a:moveTo>
                    <a:pt x="1468507" y="1374566"/>
                  </a:moveTo>
                  <a:cubicBezTo>
                    <a:pt x="1467442" y="1374566"/>
                    <a:pt x="1467442" y="1374566"/>
                    <a:pt x="1467442" y="1374566"/>
                  </a:cubicBezTo>
                  <a:cubicBezTo>
                    <a:pt x="1464247" y="1373501"/>
                    <a:pt x="1460520" y="1372436"/>
                    <a:pt x="1458390" y="1371371"/>
                  </a:cubicBezTo>
                  <a:lnTo>
                    <a:pt x="1458390" y="1371371"/>
                  </a:lnTo>
                  <a:lnTo>
                    <a:pt x="1458390" y="1391605"/>
                  </a:lnTo>
                  <a:lnTo>
                    <a:pt x="1468507" y="1394800"/>
                  </a:lnTo>
                  <a:lnTo>
                    <a:pt x="1468507" y="1374566"/>
                  </a:lnTo>
                  <a:lnTo>
                    <a:pt x="1468507" y="1374566"/>
                  </a:lnTo>
                  <a:close/>
                  <a:moveTo>
                    <a:pt x="1468507" y="1530050"/>
                  </a:moveTo>
                  <a:lnTo>
                    <a:pt x="1468507" y="1552414"/>
                  </a:lnTo>
                  <a:cubicBezTo>
                    <a:pt x="1466377" y="1555609"/>
                    <a:pt x="1462650" y="1559337"/>
                    <a:pt x="1460520" y="1562532"/>
                  </a:cubicBezTo>
                  <a:cubicBezTo>
                    <a:pt x="1462650" y="1562532"/>
                    <a:pt x="1466377" y="1562532"/>
                    <a:pt x="1468507" y="1563596"/>
                  </a:cubicBezTo>
                  <a:lnTo>
                    <a:pt x="1468507" y="1582766"/>
                  </a:lnTo>
                  <a:cubicBezTo>
                    <a:pt x="1465312" y="1582766"/>
                    <a:pt x="1461585" y="1581701"/>
                    <a:pt x="1458390" y="1580636"/>
                  </a:cubicBezTo>
                  <a:lnTo>
                    <a:pt x="1458390" y="1541232"/>
                  </a:lnTo>
                  <a:cubicBezTo>
                    <a:pt x="1461585" y="1536440"/>
                    <a:pt x="1465312" y="1533245"/>
                    <a:pt x="1468507" y="1530050"/>
                  </a:cubicBezTo>
                  <a:lnTo>
                    <a:pt x="1468507" y="1530050"/>
                  </a:lnTo>
                  <a:close/>
                  <a:moveTo>
                    <a:pt x="1468507" y="1632286"/>
                  </a:moveTo>
                  <a:lnTo>
                    <a:pt x="1468507" y="1665833"/>
                  </a:lnTo>
                  <a:cubicBezTo>
                    <a:pt x="1465312" y="1669027"/>
                    <a:pt x="1461585" y="1671690"/>
                    <a:pt x="1458390" y="1674885"/>
                  </a:cubicBezTo>
                  <a:lnTo>
                    <a:pt x="1458390" y="1653585"/>
                  </a:lnTo>
                  <a:cubicBezTo>
                    <a:pt x="1458390" y="1653585"/>
                    <a:pt x="1459455" y="1652521"/>
                    <a:pt x="1460520" y="1651456"/>
                  </a:cubicBezTo>
                  <a:lnTo>
                    <a:pt x="1460520" y="1651456"/>
                  </a:lnTo>
                  <a:lnTo>
                    <a:pt x="1461585" y="1649326"/>
                  </a:lnTo>
                  <a:cubicBezTo>
                    <a:pt x="1460520" y="1649326"/>
                    <a:pt x="1459455" y="1649326"/>
                    <a:pt x="1458390" y="1649326"/>
                  </a:cubicBezTo>
                  <a:lnTo>
                    <a:pt x="1458390" y="1630156"/>
                  </a:lnTo>
                  <a:cubicBezTo>
                    <a:pt x="1461585" y="1631221"/>
                    <a:pt x="1465312" y="1632286"/>
                    <a:pt x="1468507" y="1632286"/>
                  </a:cubicBezTo>
                  <a:lnTo>
                    <a:pt x="1468507" y="1632286"/>
                  </a:lnTo>
                  <a:close/>
                  <a:moveTo>
                    <a:pt x="1458390" y="1425152"/>
                  </a:moveTo>
                  <a:lnTo>
                    <a:pt x="1458390" y="1420359"/>
                  </a:lnTo>
                  <a:lnTo>
                    <a:pt x="1460520" y="1422489"/>
                  </a:lnTo>
                  <a:lnTo>
                    <a:pt x="1458390" y="1425152"/>
                  </a:lnTo>
                  <a:lnTo>
                    <a:pt x="1458390" y="1425152"/>
                  </a:lnTo>
                  <a:close/>
                  <a:moveTo>
                    <a:pt x="1458390" y="812800"/>
                  </a:moveTo>
                  <a:lnTo>
                    <a:pt x="1458390" y="802683"/>
                  </a:lnTo>
                  <a:cubicBezTo>
                    <a:pt x="1458390" y="805878"/>
                    <a:pt x="1458390" y="809073"/>
                    <a:pt x="1458390" y="812800"/>
                  </a:cubicBezTo>
                  <a:close/>
                  <a:moveTo>
                    <a:pt x="1458390" y="173292"/>
                  </a:moveTo>
                  <a:lnTo>
                    <a:pt x="1458390" y="195656"/>
                  </a:lnTo>
                  <a:cubicBezTo>
                    <a:pt x="1452533" y="188734"/>
                    <a:pt x="1445078" y="182344"/>
                    <a:pt x="1432299" y="175422"/>
                  </a:cubicBezTo>
                  <a:lnTo>
                    <a:pt x="1432299" y="158382"/>
                  </a:lnTo>
                  <a:cubicBezTo>
                    <a:pt x="1442948" y="163175"/>
                    <a:pt x="1451468" y="168499"/>
                    <a:pt x="1458390" y="173292"/>
                  </a:cubicBezTo>
                  <a:lnTo>
                    <a:pt x="1458390" y="173292"/>
                  </a:lnTo>
                  <a:close/>
                  <a:moveTo>
                    <a:pt x="1458390" y="284580"/>
                  </a:moveTo>
                  <a:lnTo>
                    <a:pt x="1458390" y="300554"/>
                  </a:lnTo>
                  <a:cubicBezTo>
                    <a:pt x="1448273" y="296295"/>
                    <a:pt x="1439221" y="291502"/>
                    <a:pt x="1432299" y="287242"/>
                  </a:cubicBezTo>
                  <a:lnTo>
                    <a:pt x="1432299" y="267008"/>
                  </a:lnTo>
                  <a:cubicBezTo>
                    <a:pt x="1438156" y="272333"/>
                    <a:pt x="1446143" y="277658"/>
                    <a:pt x="1458390" y="284580"/>
                  </a:cubicBezTo>
                  <a:lnTo>
                    <a:pt x="1458390" y="284580"/>
                  </a:lnTo>
                  <a:close/>
                  <a:moveTo>
                    <a:pt x="1458390" y="379361"/>
                  </a:moveTo>
                  <a:lnTo>
                    <a:pt x="1458390" y="445921"/>
                  </a:lnTo>
                  <a:lnTo>
                    <a:pt x="1449338" y="438999"/>
                  </a:lnTo>
                  <a:lnTo>
                    <a:pt x="1445078" y="440064"/>
                  </a:lnTo>
                  <a:cubicBezTo>
                    <a:pt x="1445078" y="440064"/>
                    <a:pt x="1450935" y="445921"/>
                    <a:pt x="1458390" y="454441"/>
                  </a:cubicBezTo>
                  <a:lnTo>
                    <a:pt x="1458390" y="490650"/>
                  </a:lnTo>
                  <a:cubicBezTo>
                    <a:pt x="1455195" y="487455"/>
                    <a:pt x="1452533" y="486390"/>
                    <a:pt x="1451468" y="484792"/>
                  </a:cubicBezTo>
                  <a:cubicBezTo>
                    <a:pt x="1451468" y="484792"/>
                    <a:pt x="1442416" y="483727"/>
                    <a:pt x="1437091" y="493845"/>
                  </a:cubicBezTo>
                  <a:cubicBezTo>
                    <a:pt x="1437091" y="493845"/>
                    <a:pt x="1434961" y="494909"/>
                    <a:pt x="1432831" y="498104"/>
                  </a:cubicBezTo>
                  <a:lnTo>
                    <a:pt x="1432831" y="464558"/>
                  </a:lnTo>
                  <a:cubicBezTo>
                    <a:pt x="1437091" y="463493"/>
                    <a:pt x="1436026" y="457636"/>
                    <a:pt x="1436026" y="457636"/>
                  </a:cubicBezTo>
                  <a:cubicBezTo>
                    <a:pt x="1434961" y="455506"/>
                    <a:pt x="1433896" y="454441"/>
                    <a:pt x="1432831" y="453376"/>
                  </a:cubicBezTo>
                  <a:lnTo>
                    <a:pt x="1432831" y="401726"/>
                  </a:lnTo>
                  <a:cubicBezTo>
                    <a:pt x="1434961" y="402790"/>
                    <a:pt x="1452000" y="409713"/>
                    <a:pt x="1447208" y="400661"/>
                  </a:cubicBezTo>
                  <a:cubicBezTo>
                    <a:pt x="1447208" y="400661"/>
                    <a:pt x="1442948" y="392673"/>
                    <a:pt x="1432831" y="388414"/>
                  </a:cubicBezTo>
                  <a:lnTo>
                    <a:pt x="1432831" y="358062"/>
                  </a:lnTo>
                  <a:cubicBezTo>
                    <a:pt x="1437091" y="359127"/>
                    <a:pt x="1441883" y="361257"/>
                    <a:pt x="1442948" y="362322"/>
                  </a:cubicBezTo>
                  <a:cubicBezTo>
                    <a:pt x="1442948" y="362322"/>
                    <a:pt x="1442948" y="373504"/>
                    <a:pt x="1448805" y="373504"/>
                  </a:cubicBezTo>
                  <a:cubicBezTo>
                    <a:pt x="1448273" y="373504"/>
                    <a:pt x="1455195" y="375634"/>
                    <a:pt x="1458390" y="379361"/>
                  </a:cubicBezTo>
                  <a:lnTo>
                    <a:pt x="1458390" y="379361"/>
                  </a:lnTo>
                  <a:close/>
                  <a:moveTo>
                    <a:pt x="1458390" y="802683"/>
                  </a:moveTo>
                  <a:lnTo>
                    <a:pt x="1458390" y="812800"/>
                  </a:lnTo>
                  <a:lnTo>
                    <a:pt x="1457325" y="813865"/>
                  </a:lnTo>
                  <a:cubicBezTo>
                    <a:pt x="1457325" y="813865"/>
                    <a:pt x="1458390" y="813865"/>
                    <a:pt x="1458390" y="814930"/>
                  </a:cubicBezTo>
                  <a:lnTo>
                    <a:pt x="1458390" y="874568"/>
                  </a:lnTo>
                  <a:cubicBezTo>
                    <a:pt x="1450403" y="882555"/>
                    <a:pt x="1441351" y="886815"/>
                    <a:pt x="1432299" y="893737"/>
                  </a:cubicBezTo>
                  <a:lnTo>
                    <a:pt x="1432299" y="880425"/>
                  </a:lnTo>
                  <a:cubicBezTo>
                    <a:pt x="1448273" y="870308"/>
                    <a:pt x="1465845" y="862321"/>
                    <a:pt x="1452533" y="827709"/>
                  </a:cubicBezTo>
                  <a:lnTo>
                    <a:pt x="1452533" y="827709"/>
                  </a:lnTo>
                  <a:lnTo>
                    <a:pt x="1452533" y="826644"/>
                  </a:lnTo>
                  <a:cubicBezTo>
                    <a:pt x="1446675" y="833567"/>
                    <a:pt x="1439221" y="838891"/>
                    <a:pt x="1432299" y="845814"/>
                  </a:cubicBezTo>
                  <a:lnTo>
                    <a:pt x="1432299" y="831437"/>
                  </a:lnTo>
                  <a:cubicBezTo>
                    <a:pt x="1444545" y="822385"/>
                    <a:pt x="1454663" y="811203"/>
                    <a:pt x="1441351" y="781916"/>
                  </a:cubicBezTo>
                  <a:lnTo>
                    <a:pt x="1441351" y="781916"/>
                  </a:lnTo>
                  <a:lnTo>
                    <a:pt x="1440286" y="780851"/>
                  </a:lnTo>
                  <a:cubicBezTo>
                    <a:pt x="1438156" y="785111"/>
                    <a:pt x="1436026" y="788838"/>
                    <a:pt x="1432299" y="792033"/>
                  </a:cubicBezTo>
                  <a:lnTo>
                    <a:pt x="1432299" y="773929"/>
                  </a:lnTo>
                  <a:cubicBezTo>
                    <a:pt x="1435493" y="768072"/>
                    <a:pt x="1435493" y="760617"/>
                    <a:pt x="1432299" y="748902"/>
                  </a:cubicBezTo>
                  <a:lnTo>
                    <a:pt x="1432299" y="728136"/>
                  </a:lnTo>
                  <a:cubicBezTo>
                    <a:pt x="1442416" y="746240"/>
                    <a:pt x="1445610" y="758487"/>
                    <a:pt x="1444545" y="767539"/>
                  </a:cubicBezTo>
                  <a:cubicBezTo>
                    <a:pt x="1445610" y="769669"/>
                    <a:pt x="1447740" y="771799"/>
                    <a:pt x="1447740" y="773396"/>
                  </a:cubicBezTo>
                  <a:cubicBezTo>
                    <a:pt x="1454130" y="784579"/>
                    <a:pt x="1457325" y="794696"/>
                    <a:pt x="1458390" y="802683"/>
                  </a:cubicBezTo>
                  <a:lnTo>
                    <a:pt x="1458390" y="802683"/>
                  </a:lnTo>
                  <a:close/>
                  <a:moveTo>
                    <a:pt x="1458390" y="909711"/>
                  </a:moveTo>
                  <a:lnTo>
                    <a:pt x="1458390" y="924088"/>
                  </a:lnTo>
                  <a:cubicBezTo>
                    <a:pt x="1450403" y="929945"/>
                    <a:pt x="1440286" y="933140"/>
                    <a:pt x="1432299" y="940063"/>
                  </a:cubicBezTo>
                  <a:lnTo>
                    <a:pt x="1432299" y="926751"/>
                  </a:lnTo>
                  <a:cubicBezTo>
                    <a:pt x="1441351" y="920893"/>
                    <a:pt x="1451468" y="917166"/>
                    <a:pt x="1458390" y="909711"/>
                  </a:cubicBezTo>
                  <a:lnTo>
                    <a:pt x="1458390" y="909711"/>
                  </a:lnTo>
                  <a:close/>
                  <a:moveTo>
                    <a:pt x="1458390" y="955504"/>
                  </a:moveTo>
                  <a:lnTo>
                    <a:pt x="1458390" y="970414"/>
                  </a:lnTo>
                  <a:cubicBezTo>
                    <a:pt x="1450403" y="974674"/>
                    <a:pt x="1441351" y="978401"/>
                    <a:pt x="1432299" y="982661"/>
                  </a:cubicBezTo>
                  <a:lnTo>
                    <a:pt x="1432299" y="970414"/>
                  </a:lnTo>
                  <a:cubicBezTo>
                    <a:pt x="1441351" y="965622"/>
                    <a:pt x="1451468" y="963492"/>
                    <a:pt x="1458390" y="955504"/>
                  </a:cubicBezTo>
                  <a:lnTo>
                    <a:pt x="1458390" y="955504"/>
                  </a:lnTo>
                  <a:close/>
                  <a:moveTo>
                    <a:pt x="1458390" y="997038"/>
                  </a:moveTo>
                  <a:lnTo>
                    <a:pt x="1458390" y="1063598"/>
                  </a:lnTo>
                  <a:cubicBezTo>
                    <a:pt x="1456260" y="1079572"/>
                    <a:pt x="1451468" y="1090754"/>
                    <a:pt x="1446143" y="1097144"/>
                  </a:cubicBezTo>
                  <a:cubicBezTo>
                    <a:pt x="1446143" y="1099274"/>
                    <a:pt x="1446143" y="1101404"/>
                    <a:pt x="1446143" y="1103001"/>
                  </a:cubicBezTo>
                  <a:cubicBezTo>
                    <a:pt x="1442948" y="1121106"/>
                    <a:pt x="1438156" y="1132288"/>
                    <a:pt x="1432831" y="1139210"/>
                  </a:cubicBezTo>
                  <a:lnTo>
                    <a:pt x="1432831" y="1120041"/>
                  </a:lnTo>
                  <a:cubicBezTo>
                    <a:pt x="1433896" y="1115781"/>
                    <a:pt x="1434961" y="1110989"/>
                    <a:pt x="1436026" y="1106729"/>
                  </a:cubicBezTo>
                  <a:lnTo>
                    <a:pt x="1436026" y="1106729"/>
                  </a:lnTo>
                  <a:lnTo>
                    <a:pt x="1436026" y="1105664"/>
                  </a:lnTo>
                  <a:cubicBezTo>
                    <a:pt x="1434961" y="1105664"/>
                    <a:pt x="1433896" y="1105664"/>
                    <a:pt x="1432831" y="1106729"/>
                  </a:cubicBezTo>
                  <a:lnTo>
                    <a:pt x="1432831" y="1094482"/>
                  </a:lnTo>
                  <a:cubicBezTo>
                    <a:pt x="1440818" y="1090222"/>
                    <a:pt x="1447208" y="1081170"/>
                    <a:pt x="1448805" y="1060936"/>
                  </a:cubicBezTo>
                  <a:cubicBezTo>
                    <a:pt x="1448805" y="1062000"/>
                    <a:pt x="1448805" y="1062000"/>
                    <a:pt x="1448805" y="1062000"/>
                  </a:cubicBezTo>
                  <a:lnTo>
                    <a:pt x="1448805" y="1059871"/>
                  </a:lnTo>
                  <a:cubicBezTo>
                    <a:pt x="1444545" y="1063065"/>
                    <a:pt x="1438688" y="1064130"/>
                    <a:pt x="1432831" y="1066793"/>
                  </a:cubicBezTo>
                  <a:lnTo>
                    <a:pt x="1432831" y="1055611"/>
                  </a:lnTo>
                  <a:cubicBezTo>
                    <a:pt x="1446143" y="1052416"/>
                    <a:pt x="1458922" y="1044429"/>
                    <a:pt x="1458922" y="1015142"/>
                  </a:cubicBezTo>
                  <a:cubicBezTo>
                    <a:pt x="1457857" y="1015142"/>
                    <a:pt x="1457857" y="1015142"/>
                    <a:pt x="1457857" y="1016207"/>
                  </a:cubicBezTo>
                  <a:lnTo>
                    <a:pt x="1457857" y="1014077"/>
                  </a:lnTo>
                  <a:cubicBezTo>
                    <a:pt x="1450935" y="1019935"/>
                    <a:pt x="1441883" y="1022064"/>
                    <a:pt x="1432831" y="1025259"/>
                  </a:cubicBezTo>
                  <a:lnTo>
                    <a:pt x="1432831" y="1014077"/>
                  </a:lnTo>
                  <a:cubicBezTo>
                    <a:pt x="1442948" y="1009817"/>
                    <a:pt x="1451468" y="1006090"/>
                    <a:pt x="1458390" y="997038"/>
                  </a:cubicBezTo>
                  <a:lnTo>
                    <a:pt x="1458390" y="997038"/>
                  </a:lnTo>
                  <a:close/>
                  <a:moveTo>
                    <a:pt x="1458390" y="1277655"/>
                  </a:moveTo>
                  <a:lnTo>
                    <a:pt x="1458390" y="1308006"/>
                  </a:lnTo>
                  <a:lnTo>
                    <a:pt x="1441351" y="1296824"/>
                  </a:lnTo>
                  <a:lnTo>
                    <a:pt x="1455728" y="1275525"/>
                  </a:lnTo>
                  <a:lnTo>
                    <a:pt x="1458390" y="1277655"/>
                  </a:lnTo>
                  <a:lnTo>
                    <a:pt x="1458390" y="1277655"/>
                  </a:lnTo>
                  <a:close/>
                  <a:moveTo>
                    <a:pt x="1458390" y="1335163"/>
                  </a:moveTo>
                  <a:lnTo>
                    <a:pt x="1458390" y="1365514"/>
                  </a:lnTo>
                  <a:cubicBezTo>
                    <a:pt x="1456260" y="1364449"/>
                    <a:pt x="1455195" y="1363384"/>
                    <a:pt x="1454130" y="1362319"/>
                  </a:cubicBezTo>
                  <a:lnTo>
                    <a:pt x="1432831" y="1343150"/>
                  </a:lnTo>
                  <a:lnTo>
                    <a:pt x="1432831" y="1312798"/>
                  </a:lnTo>
                  <a:lnTo>
                    <a:pt x="1458390" y="1335163"/>
                  </a:lnTo>
                  <a:lnTo>
                    <a:pt x="1458390" y="1335163"/>
                  </a:lnTo>
                  <a:close/>
                  <a:moveTo>
                    <a:pt x="1458390" y="1370839"/>
                  </a:moveTo>
                  <a:lnTo>
                    <a:pt x="1432299" y="1363916"/>
                  </a:lnTo>
                  <a:lnTo>
                    <a:pt x="1432299" y="1384151"/>
                  </a:lnTo>
                  <a:lnTo>
                    <a:pt x="1458390" y="1391073"/>
                  </a:lnTo>
                  <a:lnTo>
                    <a:pt x="1458390" y="1370839"/>
                  </a:lnTo>
                  <a:lnTo>
                    <a:pt x="1458390" y="1370839"/>
                  </a:lnTo>
                  <a:close/>
                  <a:moveTo>
                    <a:pt x="1458390" y="1420359"/>
                  </a:moveTo>
                  <a:lnTo>
                    <a:pt x="1458390" y="1424619"/>
                  </a:lnTo>
                  <a:lnTo>
                    <a:pt x="1445078" y="1438996"/>
                  </a:lnTo>
                  <a:lnTo>
                    <a:pt x="1432831" y="1427814"/>
                  </a:lnTo>
                  <a:lnTo>
                    <a:pt x="1432831" y="1397463"/>
                  </a:lnTo>
                  <a:lnTo>
                    <a:pt x="1458390" y="1420359"/>
                  </a:lnTo>
                  <a:lnTo>
                    <a:pt x="1458390" y="1420359"/>
                  </a:lnTo>
                  <a:close/>
                  <a:moveTo>
                    <a:pt x="1458390" y="1541232"/>
                  </a:moveTo>
                  <a:lnTo>
                    <a:pt x="1458390" y="1580636"/>
                  </a:lnTo>
                  <a:cubicBezTo>
                    <a:pt x="1454130" y="1579571"/>
                    <a:pt x="1449338" y="1579571"/>
                    <a:pt x="1445078" y="1579571"/>
                  </a:cubicBezTo>
                  <a:cubicBezTo>
                    <a:pt x="1441883" y="1579571"/>
                    <a:pt x="1437091" y="1580636"/>
                    <a:pt x="1432831" y="1582766"/>
                  </a:cubicBezTo>
                  <a:lnTo>
                    <a:pt x="1432831" y="1564661"/>
                  </a:lnTo>
                  <a:cubicBezTo>
                    <a:pt x="1436026" y="1563596"/>
                    <a:pt x="1439753" y="1562532"/>
                    <a:pt x="1442948" y="1562532"/>
                  </a:cubicBezTo>
                  <a:cubicBezTo>
                    <a:pt x="1447208" y="1554544"/>
                    <a:pt x="1453065" y="1546557"/>
                    <a:pt x="1458390" y="1541232"/>
                  </a:cubicBezTo>
                  <a:lnTo>
                    <a:pt x="1458390" y="1541232"/>
                  </a:lnTo>
                  <a:close/>
                  <a:moveTo>
                    <a:pt x="1458390" y="1630156"/>
                  </a:moveTo>
                  <a:lnTo>
                    <a:pt x="1458390" y="1649326"/>
                  </a:lnTo>
                  <a:cubicBezTo>
                    <a:pt x="1449338" y="1647196"/>
                    <a:pt x="1440286" y="1643468"/>
                    <a:pt x="1432299" y="1639209"/>
                  </a:cubicBezTo>
                  <a:lnTo>
                    <a:pt x="1432299" y="1618974"/>
                  </a:lnTo>
                  <a:cubicBezTo>
                    <a:pt x="1440286" y="1623234"/>
                    <a:pt x="1449338" y="1627494"/>
                    <a:pt x="1458390" y="1630156"/>
                  </a:cubicBezTo>
                  <a:lnTo>
                    <a:pt x="1458390" y="1630156"/>
                  </a:lnTo>
                  <a:close/>
                  <a:moveTo>
                    <a:pt x="1458390" y="1653585"/>
                  </a:moveTo>
                  <a:lnTo>
                    <a:pt x="1458390" y="1674885"/>
                  </a:lnTo>
                  <a:cubicBezTo>
                    <a:pt x="1448273" y="1682872"/>
                    <a:pt x="1440286" y="1687132"/>
                    <a:pt x="1432299" y="1690859"/>
                  </a:cubicBezTo>
                  <a:lnTo>
                    <a:pt x="1432299" y="1672755"/>
                  </a:lnTo>
                  <a:cubicBezTo>
                    <a:pt x="1440286" y="1669560"/>
                    <a:pt x="1448273" y="1662638"/>
                    <a:pt x="1458390" y="1653585"/>
                  </a:cubicBezTo>
                  <a:close/>
                  <a:moveTo>
                    <a:pt x="1432299" y="158382"/>
                  </a:moveTo>
                  <a:lnTo>
                    <a:pt x="1432299" y="175422"/>
                  </a:lnTo>
                  <a:cubicBezTo>
                    <a:pt x="1429104" y="174357"/>
                    <a:pt x="1426441" y="172227"/>
                    <a:pt x="1423246" y="171162"/>
                  </a:cubicBezTo>
                  <a:lnTo>
                    <a:pt x="1423246" y="171162"/>
                  </a:lnTo>
                  <a:lnTo>
                    <a:pt x="1421116" y="171162"/>
                  </a:lnTo>
                  <a:cubicBezTo>
                    <a:pt x="1425376" y="194591"/>
                    <a:pt x="1415259" y="222812"/>
                    <a:pt x="1421116" y="251034"/>
                  </a:cubicBezTo>
                  <a:cubicBezTo>
                    <a:pt x="1422181" y="256891"/>
                    <a:pt x="1426974" y="262216"/>
                    <a:pt x="1432299" y="267008"/>
                  </a:cubicBezTo>
                  <a:lnTo>
                    <a:pt x="1432299" y="287242"/>
                  </a:lnTo>
                  <a:cubicBezTo>
                    <a:pt x="1423246" y="281385"/>
                    <a:pt x="1415259" y="274995"/>
                    <a:pt x="1410999" y="268073"/>
                  </a:cubicBezTo>
                  <a:lnTo>
                    <a:pt x="1410999" y="147200"/>
                  </a:lnTo>
                  <a:cubicBezTo>
                    <a:pt x="1412064" y="148265"/>
                    <a:pt x="1412064" y="149330"/>
                    <a:pt x="1412064" y="149330"/>
                  </a:cubicBezTo>
                  <a:cubicBezTo>
                    <a:pt x="1416324" y="151460"/>
                    <a:pt x="1421116" y="152525"/>
                    <a:pt x="1422181" y="152525"/>
                  </a:cubicBezTo>
                  <a:cubicBezTo>
                    <a:pt x="1425909" y="155187"/>
                    <a:pt x="1429104" y="156252"/>
                    <a:pt x="1432299" y="158382"/>
                  </a:cubicBezTo>
                  <a:lnTo>
                    <a:pt x="1432299" y="158382"/>
                  </a:lnTo>
                  <a:close/>
                  <a:moveTo>
                    <a:pt x="1432299" y="358062"/>
                  </a:moveTo>
                  <a:lnTo>
                    <a:pt x="1432299" y="388414"/>
                  </a:lnTo>
                  <a:cubicBezTo>
                    <a:pt x="1430169" y="388414"/>
                    <a:pt x="1428039" y="387349"/>
                    <a:pt x="1425376" y="387349"/>
                  </a:cubicBezTo>
                  <a:cubicBezTo>
                    <a:pt x="1425376" y="387349"/>
                    <a:pt x="1409402" y="375102"/>
                    <a:pt x="1421116" y="359127"/>
                  </a:cubicBezTo>
                  <a:cubicBezTo>
                    <a:pt x="1423779" y="358062"/>
                    <a:pt x="1428039" y="358062"/>
                    <a:pt x="1432299" y="358062"/>
                  </a:cubicBezTo>
                  <a:lnTo>
                    <a:pt x="1432299" y="358062"/>
                  </a:lnTo>
                  <a:close/>
                  <a:moveTo>
                    <a:pt x="1432299" y="401726"/>
                  </a:moveTo>
                  <a:lnTo>
                    <a:pt x="1432299" y="401726"/>
                  </a:lnTo>
                  <a:cubicBezTo>
                    <a:pt x="1426441" y="399596"/>
                    <a:pt x="1418987" y="382556"/>
                    <a:pt x="1418987" y="382556"/>
                  </a:cubicBezTo>
                  <a:cubicBezTo>
                    <a:pt x="1416857" y="381491"/>
                    <a:pt x="1414727" y="381491"/>
                    <a:pt x="1410999" y="381491"/>
                  </a:cubicBezTo>
                  <a:lnTo>
                    <a:pt x="1410999" y="403855"/>
                  </a:lnTo>
                  <a:cubicBezTo>
                    <a:pt x="1421116" y="407050"/>
                    <a:pt x="1430169" y="420895"/>
                    <a:pt x="1430169" y="420895"/>
                  </a:cubicBezTo>
                  <a:cubicBezTo>
                    <a:pt x="1426974" y="420895"/>
                    <a:pt x="1418987" y="418765"/>
                    <a:pt x="1418987" y="418765"/>
                  </a:cubicBezTo>
                  <a:cubicBezTo>
                    <a:pt x="1416857" y="416635"/>
                    <a:pt x="1414727" y="414505"/>
                    <a:pt x="1410999" y="411843"/>
                  </a:cubicBezTo>
                  <a:lnTo>
                    <a:pt x="1410999" y="432077"/>
                  </a:lnTo>
                  <a:cubicBezTo>
                    <a:pt x="1418987" y="440064"/>
                    <a:pt x="1426974" y="444324"/>
                    <a:pt x="1432299" y="453376"/>
                  </a:cubicBezTo>
                  <a:lnTo>
                    <a:pt x="1432299" y="401726"/>
                  </a:lnTo>
                  <a:lnTo>
                    <a:pt x="1432299" y="401726"/>
                  </a:lnTo>
                  <a:close/>
                  <a:moveTo>
                    <a:pt x="1432299" y="464558"/>
                  </a:moveTo>
                  <a:lnTo>
                    <a:pt x="1432299" y="498104"/>
                  </a:lnTo>
                  <a:cubicBezTo>
                    <a:pt x="1426441" y="505027"/>
                    <a:pt x="1417921" y="515144"/>
                    <a:pt x="1410999" y="525261"/>
                  </a:cubicBezTo>
                  <a:lnTo>
                    <a:pt x="1410999" y="495974"/>
                  </a:lnTo>
                  <a:cubicBezTo>
                    <a:pt x="1415259" y="493845"/>
                    <a:pt x="1417921" y="489052"/>
                    <a:pt x="1417921" y="489052"/>
                  </a:cubicBezTo>
                  <a:cubicBezTo>
                    <a:pt x="1417921" y="481065"/>
                    <a:pt x="1414727" y="476805"/>
                    <a:pt x="1410999" y="474675"/>
                  </a:cubicBezTo>
                  <a:lnTo>
                    <a:pt x="1410999" y="448584"/>
                  </a:lnTo>
                  <a:cubicBezTo>
                    <a:pt x="1416857" y="449649"/>
                    <a:pt x="1418987" y="452844"/>
                    <a:pt x="1418987" y="452844"/>
                  </a:cubicBezTo>
                  <a:cubicBezTo>
                    <a:pt x="1421116" y="459766"/>
                    <a:pt x="1425909" y="462961"/>
                    <a:pt x="1425909" y="462961"/>
                  </a:cubicBezTo>
                  <a:cubicBezTo>
                    <a:pt x="1428039" y="466156"/>
                    <a:pt x="1431233" y="466156"/>
                    <a:pt x="1432299" y="464558"/>
                  </a:cubicBezTo>
                  <a:lnTo>
                    <a:pt x="1432299" y="464558"/>
                  </a:lnTo>
                  <a:close/>
                  <a:moveTo>
                    <a:pt x="1432299" y="728136"/>
                  </a:moveTo>
                  <a:lnTo>
                    <a:pt x="1432299" y="748370"/>
                  </a:lnTo>
                  <a:cubicBezTo>
                    <a:pt x="1431233" y="745175"/>
                    <a:pt x="1429104" y="741448"/>
                    <a:pt x="1426441" y="737188"/>
                  </a:cubicBezTo>
                  <a:cubicBezTo>
                    <a:pt x="1426441" y="737188"/>
                    <a:pt x="1426441" y="737188"/>
                    <a:pt x="1425376" y="737188"/>
                  </a:cubicBezTo>
                  <a:lnTo>
                    <a:pt x="1425376" y="736123"/>
                  </a:lnTo>
                  <a:cubicBezTo>
                    <a:pt x="1422181" y="743045"/>
                    <a:pt x="1416324" y="748370"/>
                    <a:pt x="1410999" y="755292"/>
                  </a:cubicBezTo>
                  <a:lnTo>
                    <a:pt x="1410999" y="738253"/>
                  </a:lnTo>
                  <a:cubicBezTo>
                    <a:pt x="1418987" y="729201"/>
                    <a:pt x="1422181" y="718019"/>
                    <a:pt x="1410999" y="699914"/>
                  </a:cubicBezTo>
                  <a:lnTo>
                    <a:pt x="1410999" y="682875"/>
                  </a:lnTo>
                  <a:cubicBezTo>
                    <a:pt x="1410999" y="683940"/>
                    <a:pt x="1412064" y="683940"/>
                    <a:pt x="1412064" y="683940"/>
                  </a:cubicBezTo>
                  <a:cubicBezTo>
                    <a:pt x="1424311" y="700979"/>
                    <a:pt x="1429104" y="713226"/>
                    <a:pt x="1429104" y="722278"/>
                  </a:cubicBezTo>
                  <a:cubicBezTo>
                    <a:pt x="1430169" y="724941"/>
                    <a:pt x="1431233" y="727071"/>
                    <a:pt x="1432299" y="728136"/>
                  </a:cubicBezTo>
                  <a:lnTo>
                    <a:pt x="1432299" y="728136"/>
                  </a:lnTo>
                  <a:lnTo>
                    <a:pt x="1432299" y="728136"/>
                  </a:lnTo>
                  <a:close/>
                  <a:moveTo>
                    <a:pt x="1432299" y="773396"/>
                  </a:moveTo>
                  <a:lnTo>
                    <a:pt x="1432299" y="791501"/>
                  </a:lnTo>
                  <a:cubicBezTo>
                    <a:pt x="1425376" y="798423"/>
                    <a:pt x="1416324" y="806410"/>
                    <a:pt x="1410999" y="814930"/>
                  </a:cubicBezTo>
                  <a:lnTo>
                    <a:pt x="1410999" y="795761"/>
                  </a:lnTo>
                  <a:cubicBezTo>
                    <a:pt x="1418987" y="788838"/>
                    <a:pt x="1428039" y="782449"/>
                    <a:pt x="1432299" y="773396"/>
                  </a:cubicBezTo>
                  <a:lnTo>
                    <a:pt x="1432299" y="773396"/>
                  </a:lnTo>
                  <a:close/>
                  <a:moveTo>
                    <a:pt x="1432299" y="830904"/>
                  </a:moveTo>
                  <a:lnTo>
                    <a:pt x="1432299" y="845281"/>
                  </a:lnTo>
                  <a:cubicBezTo>
                    <a:pt x="1426441" y="849541"/>
                    <a:pt x="1422181" y="854333"/>
                    <a:pt x="1417921" y="860191"/>
                  </a:cubicBezTo>
                  <a:cubicBezTo>
                    <a:pt x="1415792" y="867113"/>
                    <a:pt x="1415792" y="876165"/>
                    <a:pt x="1420051" y="890542"/>
                  </a:cubicBezTo>
                  <a:cubicBezTo>
                    <a:pt x="1423246" y="886282"/>
                    <a:pt x="1428039" y="883620"/>
                    <a:pt x="1432299" y="880425"/>
                  </a:cubicBezTo>
                  <a:lnTo>
                    <a:pt x="1432299" y="893737"/>
                  </a:lnTo>
                  <a:cubicBezTo>
                    <a:pt x="1429104" y="896932"/>
                    <a:pt x="1425376" y="899594"/>
                    <a:pt x="1423246" y="903854"/>
                  </a:cubicBezTo>
                  <a:cubicBezTo>
                    <a:pt x="1418987" y="909711"/>
                    <a:pt x="1418987" y="918231"/>
                    <a:pt x="1422181" y="933140"/>
                  </a:cubicBezTo>
                  <a:cubicBezTo>
                    <a:pt x="1424311" y="931010"/>
                    <a:pt x="1428039" y="928880"/>
                    <a:pt x="1432299" y="926218"/>
                  </a:cubicBezTo>
                  <a:lnTo>
                    <a:pt x="1432299" y="939530"/>
                  </a:lnTo>
                  <a:cubicBezTo>
                    <a:pt x="1429104" y="941660"/>
                    <a:pt x="1425376" y="943790"/>
                    <a:pt x="1423246" y="947517"/>
                  </a:cubicBezTo>
                  <a:cubicBezTo>
                    <a:pt x="1420051" y="953375"/>
                    <a:pt x="1417389" y="960829"/>
                    <a:pt x="1420051" y="976804"/>
                  </a:cubicBezTo>
                  <a:cubicBezTo>
                    <a:pt x="1423246" y="973609"/>
                    <a:pt x="1428039" y="970946"/>
                    <a:pt x="1432299" y="969881"/>
                  </a:cubicBezTo>
                  <a:lnTo>
                    <a:pt x="1432299" y="982128"/>
                  </a:lnTo>
                  <a:cubicBezTo>
                    <a:pt x="1428039" y="984258"/>
                    <a:pt x="1424311" y="986388"/>
                    <a:pt x="1421116" y="990116"/>
                  </a:cubicBezTo>
                  <a:cubicBezTo>
                    <a:pt x="1416857" y="995973"/>
                    <a:pt x="1413129" y="1003428"/>
                    <a:pt x="1414194" y="1019402"/>
                  </a:cubicBezTo>
                  <a:cubicBezTo>
                    <a:pt x="1420051" y="1016207"/>
                    <a:pt x="1425376" y="1013545"/>
                    <a:pt x="1432299" y="1012480"/>
                  </a:cubicBezTo>
                  <a:lnTo>
                    <a:pt x="1432299" y="1023662"/>
                  </a:lnTo>
                  <a:cubicBezTo>
                    <a:pt x="1425376" y="1025792"/>
                    <a:pt x="1420051" y="1027922"/>
                    <a:pt x="1414194" y="1032714"/>
                  </a:cubicBezTo>
                  <a:cubicBezTo>
                    <a:pt x="1413129" y="1033779"/>
                    <a:pt x="1412064" y="1034844"/>
                    <a:pt x="1410999" y="1035909"/>
                  </a:cubicBezTo>
                  <a:lnTo>
                    <a:pt x="1410999" y="985323"/>
                  </a:lnTo>
                  <a:cubicBezTo>
                    <a:pt x="1412064" y="985323"/>
                    <a:pt x="1412064" y="984258"/>
                    <a:pt x="1412064" y="984258"/>
                  </a:cubicBezTo>
                  <a:cubicBezTo>
                    <a:pt x="1412064" y="982128"/>
                    <a:pt x="1410999" y="979999"/>
                    <a:pt x="1410999" y="977336"/>
                  </a:cubicBezTo>
                  <a:lnTo>
                    <a:pt x="1410999" y="950180"/>
                  </a:lnTo>
                  <a:cubicBezTo>
                    <a:pt x="1412064" y="946985"/>
                    <a:pt x="1413129" y="943257"/>
                    <a:pt x="1414194" y="941128"/>
                  </a:cubicBezTo>
                  <a:cubicBezTo>
                    <a:pt x="1413129" y="935270"/>
                    <a:pt x="1412064" y="929945"/>
                    <a:pt x="1410999" y="925153"/>
                  </a:cubicBezTo>
                  <a:lnTo>
                    <a:pt x="1410999" y="905984"/>
                  </a:lnTo>
                  <a:cubicBezTo>
                    <a:pt x="1412064" y="902789"/>
                    <a:pt x="1412064" y="900127"/>
                    <a:pt x="1413129" y="897997"/>
                  </a:cubicBezTo>
                  <a:cubicBezTo>
                    <a:pt x="1413129" y="895867"/>
                    <a:pt x="1412064" y="893737"/>
                    <a:pt x="1410999" y="891074"/>
                  </a:cubicBezTo>
                  <a:lnTo>
                    <a:pt x="1410999" y="837294"/>
                  </a:lnTo>
                  <a:cubicBezTo>
                    <a:pt x="1412064" y="840489"/>
                    <a:pt x="1413129" y="843151"/>
                    <a:pt x="1414194" y="845281"/>
                  </a:cubicBezTo>
                  <a:cubicBezTo>
                    <a:pt x="1418987" y="841021"/>
                    <a:pt x="1425909" y="836229"/>
                    <a:pt x="1432299" y="830904"/>
                  </a:cubicBezTo>
                  <a:lnTo>
                    <a:pt x="1432299" y="830904"/>
                  </a:lnTo>
                  <a:close/>
                  <a:moveTo>
                    <a:pt x="1432299" y="1054546"/>
                  </a:moveTo>
                  <a:lnTo>
                    <a:pt x="1432299" y="1065728"/>
                  </a:lnTo>
                  <a:cubicBezTo>
                    <a:pt x="1425376" y="1066793"/>
                    <a:pt x="1417921" y="1068923"/>
                    <a:pt x="1410999" y="1071585"/>
                  </a:cubicBezTo>
                  <a:lnTo>
                    <a:pt x="1410999" y="1059338"/>
                  </a:lnTo>
                  <a:cubicBezTo>
                    <a:pt x="1417921" y="1057208"/>
                    <a:pt x="1425909" y="1057208"/>
                    <a:pt x="1432299" y="1054546"/>
                  </a:cubicBezTo>
                  <a:lnTo>
                    <a:pt x="1432299" y="1054546"/>
                  </a:lnTo>
                  <a:close/>
                  <a:moveTo>
                    <a:pt x="1432299" y="1093949"/>
                  </a:moveTo>
                  <a:lnTo>
                    <a:pt x="1432299" y="1106196"/>
                  </a:lnTo>
                  <a:cubicBezTo>
                    <a:pt x="1425376" y="1108326"/>
                    <a:pt x="1418987" y="1109391"/>
                    <a:pt x="1410999" y="1110456"/>
                  </a:cubicBezTo>
                  <a:lnTo>
                    <a:pt x="1410999" y="1099274"/>
                  </a:lnTo>
                  <a:cubicBezTo>
                    <a:pt x="1418987" y="1098742"/>
                    <a:pt x="1425909" y="1097677"/>
                    <a:pt x="1432299" y="1093949"/>
                  </a:cubicBezTo>
                  <a:lnTo>
                    <a:pt x="1432299" y="1093949"/>
                  </a:lnTo>
                  <a:close/>
                  <a:moveTo>
                    <a:pt x="1432299" y="1120041"/>
                  </a:moveTo>
                  <a:lnTo>
                    <a:pt x="1432299" y="1139210"/>
                  </a:lnTo>
                  <a:cubicBezTo>
                    <a:pt x="1431233" y="1140275"/>
                    <a:pt x="1431233" y="1141340"/>
                    <a:pt x="1430169" y="1141340"/>
                  </a:cubicBezTo>
                  <a:cubicBezTo>
                    <a:pt x="1430169" y="1144535"/>
                    <a:pt x="1429104" y="1147197"/>
                    <a:pt x="1429104" y="1148262"/>
                  </a:cubicBezTo>
                  <a:cubicBezTo>
                    <a:pt x="1424844" y="1167431"/>
                    <a:pt x="1418987" y="1177549"/>
                    <a:pt x="1410999" y="1184471"/>
                  </a:cubicBezTo>
                  <a:lnTo>
                    <a:pt x="1410999" y="1168496"/>
                  </a:lnTo>
                  <a:cubicBezTo>
                    <a:pt x="1414194" y="1164237"/>
                    <a:pt x="1416857" y="1158379"/>
                    <a:pt x="1418987" y="1150392"/>
                  </a:cubicBezTo>
                  <a:lnTo>
                    <a:pt x="1418987" y="1150392"/>
                  </a:lnTo>
                  <a:lnTo>
                    <a:pt x="1418987" y="1149327"/>
                  </a:lnTo>
                  <a:cubicBezTo>
                    <a:pt x="1416857" y="1149327"/>
                    <a:pt x="1413129" y="1150392"/>
                    <a:pt x="1410999" y="1150392"/>
                  </a:cubicBezTo>
                  <a:lnTo>
                    <a:pt x="1410999" y="1140275"/>
                  </a:lnTo>
                  <a:cubicBezTo>
                    <a:pt x="1420051" y="1138145"/>
                    <a:pt x="1428039" y="1132288"/>
                    <a:pt x="1432299" y="1120041"/>
                  </a:cubicBezTo>
                  <a:lnTo>
                    <a:pt x="1432299" y="1120041"/>
                  </a:lnTo>
                  <a:close/>
                  <a:moveTo>
                    <a:pt x="1432299" y="1312266"/>
                  </a:moveTo>
                  <a:lnTo>
                    <a:pt x="1432299" y="1342617"/>
                  </a:lnTo>
                  <a:lnTo>
                    <a:pt x="1416324" y="1329305"/>
                  </a:lnTo>
                  <a:lnTo>
                    <a:pt x="1430701" y="1311201"/>
                  </a:lnTo>
                  <a:lnTo>
                    <a:pt x="1432299" y="1312266"/>
                  </a:lnTo>
                  <a:lnTo>
                    <a:pt x="1432299" y="1312266"/>
                  </a:lnTo>
                  <a:close/>
                  <a:moveTo>
                    <a:pt x="1432299" y="1364449"/>
                  </a:moveTo>
                  <a:lnTo>
                    <a:pt x="1432299" y="1384683"/>
                  </a:lnTo>
                  <a:lnTo>
                    <a:pt x="1421116" y="1381488"/>
                  </a:lnTo>
                  <a:cubicBezTo>
                    <a:pt x="1418987" y="1380423"/>
                    <a:pt x="1416857" y="1380423"/>
                    <a:pt x="1413129" y="1378294"/>
                  </a:cubicBezTo>
                  <a:cubicBezTo>
                    <a:pt x="1412064" y="1378294"/>
                    <a:pt x="1412064" y="1378294"/>
                    <a:pt x="1410999" y="1378294"/>
                  </a:cubicBezTo>
                  <a:lnTo>
                    <a:pt x="1410999" y="1358059"/>
                  </a:lnTo>
                  <a:lnTo>
                    <a:pt x="1432299" y="1364449"/>
                  </a:lnTo>
                  <a:lnTo>
                    <a:pt x="1432299" y="1364449"/>
                  </a:lnTo>
                  <a:close/>
                  <a:moveTo>
                    <a:pt x="1432299" y="1397995"/>
                  </a:moveTo>
                  <a:lnTo>
                    <a:pt x="1420051" y="1386813"/>
                  </a:lnTo>
                  <a:cubicBezTo>
                    <a:pt x="1417921" y="1384683"/>
                    <a:pt x="1414194" y="1382553"/>
                    <a:pt x="1412064" y="1379891"/>
                  </a:cubicBezTo>
                  <a:cubicBezTo>
                    <a:pt x="1410999" y="1379891"/>
                    <a:pt x="1410999" y="1379891"/>
                    <a:pt x="1410999" y="1379891"/>
                  </a:cubicBezTo>
                  <a:lnTo>
                    <a:pt x="1410999" y="1409177"/>
                  </a:lnTo>
                  <a:lnTo>
                    <a:pt x="1432299" y="1428347"/>
                  </a:lnTo>
                  <a:lnTo>
                    <a:pt x="1432299" y="1397995"/>
                  </a:lnTo>
                  <a:lnTo>
                    <a:pt x="1432299" y="1397995"/>
                  </a:lnTo>
                  <a:close/>
                  <a:moveTo>
                    <a:pt x="1432299" y="1564661"/>
                  </a:moveTo>
                  <a:lnTo>
                    <a:pt x="1432299" y="1582766"/>
                  </a:lnTo>
                  <a:cubicBezTo>
                    <a:pt x="1425376" y="1585961"/>
                    <a:pt x="1418987" y="1590753"/>
                    <a:pt x="1410999" y="1598740"/>
                  </a:cubicBezTo>
                  <a:lnTo>
                    <a:pt x="1410999" y="1577441"/>
                  </a:lnTo>
                  <a:cubicBezTo>
                    <a:pt x="1418987" y="1571584"/>
                    <a:pt x="1425909" y="1566791"/>
                    <a:pt x="1432299" y="1564661"/>
                  </a:cubicBezTo>
                  <a:lnTo>
                    <a:pt x="1432299" y="1564661"/>
                  </a:lnTo>
                  <a:close/>
                  <a:moveTo>
                    <a:pt x="1432299" y="1618974"/>
                  </a:moveTo>
                  <a:lnTo>
                    <a:pt x="1432299" y="1639209"/>
                  </a:lnTo>
                  <a:cubicBezTo>
                    <a:pt x="1425376" y="1636014"/>
                    <a:pt x="1418987" y="1632286"/>
                    <a:pt x="1410999" y="1629092"/>
                  </a:cubicBezTo>
                  <a:lnTo>
                    <a:pt x="1410999" y="1608857"/>
                  </a:lnTo>
                  <a:cubicBezTo>
                    <a:pt x="1417921" y="1610987"/>
                    <a:pt x="1425909" y="1614182"/>
                    <a:pt x="1432299" y="1618974"/>
                  </a:cubicBezTo>
                  <a:lnTo>
                    <a:pt x="1432299" y="1618974"/>
                  </a:lnTo>
                  <a:close/>
                  <a:moveTo>
                    <a:pt x="1432299" y="1672755"/>
                  </a:moveTo>
                  <a:lnTo>
                    <a:pt x="1432299" y="1690859"/>
                  </a:lnTo>
                  <a:cubicBezTo>
                    <a:pt x="1428039" y="1692989"/>
                    <a:pt x="1423246" y="1694054"/>
                    <a:pt x="1418987" y="1695119"/>
                  </a:cubicBezTo>
                  <a:cubicBezTo>
                    <a:pt x="1415792" y="1697249"/>
                    <a:pt x="1412064" y="1700976"/>
                    <a:pt x="1410999" y="1702041"/>
                  </a:cubicBezTo>
                  <a:lnTo>
                    <a:pt x="1410999" y="1702041"/>
                  </a:lnTo>
                  <a:lnTo>
                    <a:pt x="1410999" y="1677015"/>
                  </a:lnTo>
                  <a:cubicBezTo>
                    <a:pt x="1417921" y="1677015"/>
                    <a:pt x="1424844" y="1675950"/>
                    <a:pt x="1432299" y="1672755"/>
                  </a:cubicBezTo>
                  <a:close/>
                  <a:moveTo>
                    <a:pt x="1410999" y="147200"/>
                  </a:moveTo>
                  <a:lnTo>
                    <a:pt x="1410999" y="267541"/>
                  </a:lnTo>
                  <a:cubicBezTo>
                    <a:pt x="1408869" y="264346"/>
                    <a:pt x="1406739" y="260618"/>
                    <a:pt x="1405142" y="257423"/>
                  </a:cubicBezTo>
                  <a:cubicBezTo>
                    <a:pt x="1403012" y="257423"/>
                    <a:pt x="1401947" y="256359"/>
                    <a:pt x="1399285" y="256359"/>
                  </a:cubicBezTo>
                  <a:lnTo>
                    <a:pt x="1399285" y="239319"/>
                  </a:lnTo>
                  <a:cubicBezTo>
                    <a:pt x="1399285" y="239319"/>
                    <a:pt x="1399285" y="240384"/>
                    <a:pt x="1400350" y="240384"/>
                  </a:cubicBezTo>
                  <a:cubicBezTo>
                    <a:pt x="1399285" y="238254"/>
                    <a:pt x="1399285" y="237189"/>
                    <a:pt x="1399285" y="236124"/>
                  </a:cubicBezTo>
                  <a:lnTo>
                    <a:pt x="1399285" y="223877"/>
                  </a:lnTo>
                  <a:cubicBezTo>
                    <a:pt x="1400350" y="203643"/>
                    <a:pt x="1408337" y="182344"/>
                    <a:pt x="1399285" y="163175"/>
                  </a:cubicBezTo>
                  <a:lnTo>
                    <a:pt x="1399285" y="136018"/>
                  </a:lnTo>
                  <a:cubicBezTo>
                    <a:pt x="1404609" y="140278"/>
                    <a:pt x="1408869" y="144005"/>
                    <a:pt x="1410999" y="147200"/>
                  </a:cubicBezTo>
                  <a:lnTo>
                    <a:pt x="1410999" y="147200"/>
                  </a:lnTo>
                  <a:close/>
                  <a:moveTo>
                    <a:pt x="1410999" y="381491"/>
                  </a:moveTo>
                  <a:lnTo>
                    <a:pt x="1410999" y="403855"/>
                  </a:lnTo>
                  <a:cubicBezTo>
                    <a:pt x="1409934" y="403855"/>
                    <a:pt x="1408869" y="403855"/>
                    <a:pt x="1407804" y="403855"/>
                  </a:cubicBezTo>
                  <a:cubicBezTo>
                    <a:pt x="1407804" y="403855"/>
                    <a:pt x="1405675" y="394803"/>
                    <a:pt x="1400882" y="391608"/>
                  </a:cubicBezTo>
                  <a:cubicBezTo>
                    <a:pt x="1400882" y="391608"/>
                    <a:pt x="1399817" y="381491"/>
                    <a:pt x="1406739" y="382556"/>
                  </a:cubicBezTo>
                  <a:cubicBezTo>
                    <a:pt x="1406739" y="382556"/>
                    <a:pt x="1408869" y="381491"/>
                    <a:pt x="1410999" y="381491"/>
                  </a:cubicBezTo>
                  <a:lnTo>
                    <a:pt x="1410999" y="381491"/>
                  </a:lnTo>
                  <a:close/>
                  <a:moveTo>
                    <a:pt x="1410999" y="411843"/>
                  </a:moveTo>
                  <a:lnTo>
                    <a:pt x="1410999" y="432077"/>
                  </a:lnTo>
                  <a:cubicBezTo>
                    <a:pt x="1410999" y="431012"/>
                    <a:pt x="1409934" y="429947"/>
                    <a:pt x="1408869" y="429947"/>
                  </a:cubicBezTo>
                  <a:cubicBezTo>
                    <a:pt x="1404609" y="428882"/>
                    <a:pt x="1401947" y="428882"/>
                    <a:pt x="1399817" y="429947"/>
                  </a:cubicBezTo>
                  <a:lnTo>
                    <a:pt x="1399817" y="404920"/>
                  </a:lnTo>
                  <a:cubicBezTo>
                    <a:pt x="1403545" y="407583"/>
                    <a:pt x="1407804" y="409713"/>
                    <a:pt x="1410999" y="411843"/>
                  </a:cubicBezTo>
                  <a:lnTo>
                    <a:pt x="1410999" y="411843"/>
                  </a:lnTo>
                  <a:close/>
                  <a:moveTo>
                    <a:pt x="1410999" y="449116"/>
                  </a:moveTo>
                  <a:lnTo>
                    <a:pt x="1410999" y="475208"/>
                  </a:lnTo>
                  <a:cubicBezTo>
                    <a:pt x="1408869" y="473078"/>
                    <a:pt x="1405142" y="473078"/>
                    <a:pt x="1404077" y="473078"/>
                  </a:cubicBezTo>
                  <a:cubicBezTo>
                    <a:pt x="1403012" y="473078"/>
                    <a:pt x="1400882" y="474143"/>
                    <a:pt x="1399817" y="475208"/>
                  </a:cubicBezTo>
                  <a:lnTo>
                    <a:pt x="1399817" y="442726"/>
                  </a:lnTo>
                  <a:cubicBezTo>
                    <a:pt x="1401947" y="445921"/>
                    <a:pt x="1404077" y="446986"/>
                    <a:pt x="1404077" y="446986"/>
                  </a:cubicBezTo>
                  <a:cubicBezTo>
                    <a:pt x="1407804" y="448051"/>
                    <a:pt x="1409934" y="448051"/>
                    <a:pt x="1410999" y="449116"/>
                  </a:cubicBezTo>
                  <a:lnTo>
                    <a:pt x="1410999" y="449116"/>
                  </a:lnTo>
                  <a:close/>
                  <a:moveTo>
                    <a:pt x="1410999" y="496507"/>
                  </a:moveTo>
                  <a:lnTo>
                    <a:pt x="1410999" y="525793"/>
                  </a:lnTo>
                  <a:cubicBezTo>
                    <a:pt x="1405142" y="533781"/>
                    <a:pt x="1400882" y="541768"/>
                    <a:pt x="1399817" y="544963"/>
                  </a:cubicBezTo>
                  <a:cubicBezTo>
                    <a:pt x="1399817" y="544963"/>
                    <a:pt x="1399817" y="544963"/>
                    <a:pt x="1399817" y="546028"/>
                  </a:cubicBezTo>
                  <a:lnTo>
                    <a:pt x="1399817" y="490650"/>
                  </a:lnTo>
                  <a:cubicBezTo>
                    <a:pt x="1403012" y="493845"/>
                    <a:pt x="1406739" y="498637"/>
                    <a:pt x="1406739" y="498637"/>
                  </a:cubicBezTo>
                  <a:cubicBezTo>
                    <a:pt x="1407804" y="498637"/>
                    <a:pt x="1409934" y="497572"/>
                    <a:pt x="1410999" y="496507"/>
                  </a:cubicBezTo>
                  <a:lnTo>
                    <a:pt x="1410999" y="496507"/>
                  </a:lnTo>
                  <a:close/>
                  <a:moveTo>
                    <a:pt x="1410999" y="683407"/>
                  </a:moveTo>
                  <a:lnTo>
                    <a:pt x="1410999" y="700447"/>
                  </a:lnTo>
                  <a:cubicBezTo>
                    <a:pt x="1409934" y="698317"/>
                    <a:pt x="1408869" y="696187"/>
                    <a:pt x="1407804" y="693524"/>
                  </a:cubicBezTo>
                  <a:cubicBezTo>
                    <a:pt x="1407804" y="693524"/>
                    <a:pt x="1407804" y="693524"/>
                    <a:pt x="1407804" y="694589"/>
                  </a:cubicBezTo>
                  <a:lnTo>
                    <a:pt x="1406739" y="693524"/>
                  </a:lnTo>
                  <a:cubicBezTo>
                    <a:pt x="1404609" y="696719"/>
                    <a:pt x="1402480" y="701512"/>
                    <a:pt x="1399817" y="704707"/>
                  </a:cubicBezTo>
                  <a:lnTo>
                    <a:pt x="1399817" y="657316"/>
                  </a:lnTo>
                  <a:cubicBezTo>
                    <a:pt x="1405675" y="666368"/>
                    <a:pt x="1407804" y="673290"/>
                    <a:pt x="1407804" y="679680"/>
                  </a:cubicBezTo>
                  <a:cubicBezTo>
                    <a:pt x="1408869" y="680745"/>
                    <a:pt x="1409934" y="681810"/>
                    <a:pt x="1410999" y="683407"/>
                  </a:cubicBezTo>
                  <a:lnTo>
                    <a:pt x="1410999" y="683407"/>
                  </a:lnTo>
                  <a:close/>
                  <a:moveTo>
                    <a:pt x="1410999" y="738253"/>
                  </a:moveTo>
                  <a:lnTo>
                    <a:pt x="1410999" y="755292"/>
                  </a:lnTo>
                  <a:cubicBezTo>
                    <a:pt x="1407804" y="759552"/>
                    <a:pt x="1403012" y="765409"/>
                    <a:pt x="1399817" y="771267"/>
                  </a:cubicBezTo>
                  <a:lnTo>
                    <a:pt x="1399817" y="752097"/>
                  </a:lnTo>
                  <a:cubicBezTo>
                    <a:pt x="1403545" y="747305"/>
                    <a:pt x="1407804" y="743045"/>
                    <a:pt x="1410999" y="738253"/>
                  </a:cubicBezTo>
                  <a:lnTo>
                    <a:pt x="1410999" y="738253"/>
                  </a:lnTo>
                  <a:close/>
                  <a:moveTo>
                    <a:pt x="1410999" y="795761"/>
                  </a:moveTo>
                  <a:lnTo>
                    <a:pt x="1410999" y="814930"/>
                  </a:lnTo>
                  <a:cubicBezTo>
                    <a:pt x="1410999" y="815995"/>
                    <a:pt x="1409934" y="815995"/>
                    <a:pt x="1409934" y="817060"/>
                  </a:cubicBezTo>
                  <a:cubicBezTo>
                    <a:pt x="1407804" y="822917"/>
                    <a:pt x="1407804" y="829307"/>
                    <a:pt x="1410999" y="838359"/>
                  </a:cubicBezTo>
                  <a:lnTo>
                    <a:pt x="1410999" y="892139"/>
                  </a:lnTo>
                  <a:cubicBezTo>
                    <a:pt x="1405142" y="876165"/>
                    <a:pt x="1405142" y="864983"/>
                    <a:pt x="1408869" y="855931"/>
                  </a:cubicBezTo>
                  <a:cubicBezTo>
                    <a:pt x="1404609" y="846879"/>
                    <a:pt x="1400882" y="838891"/>
                    <a:pt x="1399817" y="832502"/>
                  </a:cubicBezTo>
                  <a:lnTo>
                    <a:pt x="1399817" y="815462"/>
                  </a:lnTo>
                  <a:cubicBezTo>
                    <a:pt x="1399817" y="814397"/>
                    <a:pt x="1399817" y="814397"/>
                    <a:pt x="1399817" y="814397"/>
                  </a:cubicBezTo>
                  <a:lnTo>
                    <a:pt x="1399817" y="813332"/>
                  </a:lnTo>
                  <a:lnTo>
                    <a:pt x="1399817" y="793098"/>
                  </a:lnTo>
                  <a:cubicBezTo>
                    <a:pt x="1400882" y="796293"/>
                    <a:pt x="1403012" y="800020"/>
                    <a:pt x="1404077" y="804280"/>
                  </a:cubicBezTo>
                  <a:cubicBezTo>
                    <a:pt x="1406739" y="801618"/>
                    <a:pt x="1408869" y="798955"/>
                    <a:pt x="1410999" y="795761"/>
                  </a:cubicBezTo>
                  <a:lnTo>
                    <a:pt x="1410999" y="795761"/>
                  </a:lnTo>
                  <a:close/>
                  <a:moveTo>
                    <a:pt x="1410999" y="907049"/>
                  </a:moveTo>
                  <a:lnTo>
                    <a:pt x="1410999" y="926218"/>
                  </a:lnTo>
                  <a:cubicBezTo>
                    <a:pt x="1410999" y="921958"/>
                    <a:pt x="1409934" y="918231"/>
                    <a:pt x="1409934" y="913971"/>
                  </a:cubicBezTo>
                  <a:cubicBezTo>
                    <a:pt x="1407804" y="912906"/>
                    <a:pt x="1404077" y="912906"/>
                    <a:pt x="1399817" y="911841"/>
                  </a:cubicBezTo>
                  <a:lnTo>
                    <a:pt x="1399817" y="905984"/>
                  </a:lnTo>
                  <a:cubicBezTo>
                    <a:pt x="1404609" y="905984"/>
                    <a:pt x="1407804" y="905984"/>
                    <a:pt x="1410999" y="907049"/>
                  </a:cubicBezTo>
                  <a:lnTo>
                    <a:pt x="1410999" y="907049"/>
                  </a:lnTo>
                  <a:lnTo>
                    <a:pt x="1410999" y="907049"/>
                  </a:lnTo>
                  <a:close/>
                  <a:moveTo>
                    <a:pt x="1410999" y="951245"/>
                  </a:moveTo>
                  <a:lnTo>
                    <a:pt x="1410999" y="978401"/>
                  </a:lnTo>
                  <a:cubicBezTo>
                    <a:pt x="1409934" y="972544"/>
                    <a:pt x="1409934" y="967219"/>
                    <a:pt x="1409934" y="962427"/>
                  </a:cubicBezTo>
                  <a:cubicBezTo>
                    <a:pt x="1407804" y="962427"/>
                    <a:pt x="1404077" y="962427"/>
                    <a:pt x="1403012" y="961362"/>
                  </a:cubicBezTo>
                  <a:cubicBezTo>
                    <a:pt x="1401947" y="961362"/>
                    <a:pt x="1400882" y="961362"/>
                    <a:pt x="1399817" y="961362"/>
                  </a:cubicBezTo>
                  <a:lnTo>
                    <a:pt x="1399817" y="948050"/>
                  </a:lnTo>
                  <a:cubicBezTo>
                    <a:pt x="1399817" y="949115"/>
                    <a:pt x="1400882" y="950180"/>
                    <a:pt x="1400882" y="951245"/>
                  </a:cubicBezTo>
                  <a:cubicBezTo>
                    <a:pt x="1403012" y="954440"/>
                    <a:pt x="1405142" y="955504"/>
                    <a:pt x="1409934" y="955504"/>
                  </a:cubicBezTo>
                  <a:cubicBezTo>
                    <a:pt x="1410999" y="954440"/>
                    <a:pt x="1410999" y="952310"/>
                    <a:pt x="1410999" y="951245"/>
                  </a:cubicBezTo>
                  <a:lnTo>
                    <a:pt x="1410999" y="951245"/>
                  </a:lnTo>
                  <a:close/>
                  <a:moveTo>
                    <a:pt x="1410999" y="985856"/>
                  </a:moveTo>
                  <a:lnTo>
                    <a:pt x="1410999" y="1036441"/>
                  </a:lnTo>
                  <a:cubicBezTo>
                    <a:pt x="1407804" y="1042299"/>
                    <a:pt x="1405142" y="1049753"/>
                    <a:pt x="1405142" y="1062533"/>
                  </a:cubicBezTo>
                  <a:cubicBezTo>
                    <a:pt x="1406207" y="1061468"/>
                    <a:pt x="1408337" y="1060403"/>
                    <a:pt x="1410999" y="1059338"/>
                  </a:cubicBezTo>
                  <a:lnTo>
                    <a:pt x="1410999" y="1071585"/>
                  </a:lnTo>
                  <a:cubicBezTo>
                    <a:pt x="1408869" y="1072650"/>
                    <a:pt x="1406739" y="1073715"/>
                    <a:pt x="1403012" y="1075845"/>
                  </a:cubicBezTo>
                  <a:cubicBezTo>
                    <a:pt x="1401947" y="1076910"/>
                    <a:pt x="1400882" y="1077975"/>
                    <a:pt x="1399817" y="1079040"/>
                  </a:cubicBezTo>
                  <a:lnTo>
                    <a:pt x="1399817" y="1037506"/>
                  </a:lnTo>
                  <a:cubicBezTo>
                    <a:pt x="1401947" y="1033247"/>
                    <a:pt x="1403012" y="1029519"/>
                    <a:pt x="1406739" y="1027389"/>
                  </a:cubicBezTo>
                  <a:cubicBezTo>
                    <a:pt x="1403545" y="1007155"/>
                    <a:pt x="1406739" y="994908"/>
                    <a:pt x="1410999" y="985856"/>
                  </a:cubicBezTo>
                  <a:lnTo>
                    <a:pt x="1410999" y="985856"/>
                  </a:lnTo>
                  <a:close/>
                  <a:moveTo>
                    <a:pt x="1410999" y="1099807"/>
                  </a:moveTo>
                  <a:lnTo>
                    <a:pt x="1410999" y="1110989"/>
                  </a:lnTo>
                  <a:cubicBezTo>
                    <a:pt x="1407804" y="1110989"/>
                    <a:pt x="1403012" y="1112054"/>
                    <a:pt x="1399817" y="1113119"/>
                  </a:cubicBezTo>
                  <a:lnTo>
                    <a:pt x="1399817" y="1100872"/>
                  </a:lnTo>
                  <a:cubicBezTo>
                    <a:pt x="1403545" y="1100872"/>
                    <a:pt x="1407804" y="1099807"/>
                    <a:pt x="1410999" y="1099807"/>
                  </a:cubicBezTo>
                  <a:lnTo>
                    <a:pt x="1410999" y="1099807"/>
                  </a:lnTo>
                  <a:close/>
                  <a:moveTo>
                    <a:pt x="1410999" y="1140275"/>
                  </a:moveTo>
                  <a:lnTo>
                    <a:pt x="1410999" y="1150392"/>
                  </a:lnTo>
                  <a:cubicBezTo>
                    <a:pt x="1407804" y="1151457"/>
                    <a:pt x="1404077" y="1151457"/>
                    <a:pt x="1399817" y="1152522"/>
                  </a:cubicBezTo>
                  <a:lnTo>
                    <a:pt x="1399817" y="1141340"/>
                  </a:lnTo>
                  <a:cubicBezTo>
                    <a:pt x="1404609" y="1141340"/>
                    <a:pt x="1407804" y="1141340"/>
                    <a:pt x="1410999" y="1140275"/>
                  </a:cubicBezTo>
                  <a:lnTo>
                    <a:pt x="1410999" y="1140275"/>
                  </a:lnTo>
                  <a:close/>
                  <a:moveTo>
                    <a:pt x="1410999" y="1168496"/>
                  </a:moveTo>
                  <a:lnTo>
                    <a:pt x="1410999" y="1184471"/>
                  </a:lnTo>
                  <a:cubicBezTo>
                    <a:pt x="1410999" y="1184471"/>
                    <a:pt x="1410999" y="1185536"/>
                    <a:pt x="1409934" y="1185536"/>
                  </a:cubicBezTo>
                  <a:cubicBezTo>
                    <a:pt x="1409934" y="1187666"/>
                    <a:pt x="1408869" y="1191393"/>
                    <a:pt x="1408869" y="1191393"/>
                  </a:cubicBezTo>
                  <a:cubicBezTo>
                    <a:pt x="1405675" y="1199380"/>
                    <a:pt x="1403012" y="1205770"/>
                    <a:pt x="1399817" y="1211627"/>
                  </a:cubicBezTo>
                  <a:lnTo>
                    <a:pt x="1399817" y="1180211"/>
                  </a:lnTo>
                  <a:cubicBezTo>
                    <a:pt x="1404609" y="1177549"/>
                    <a:pt x="1407804" y="1173821"/>
                    <a:pt x="1410999" y="1168496"/>
                  </a:cubicBezTo>
                  <a:lnTo>
                    <a:pt x="1410999" y="1168496"/>
                  </a:lnTo>
                  <a:close/>
                  <a:moveTo>
                    <a:pt x="1410999" y="1357527"/>
                  </a:moveTo>
                  <a:lnTo>
                    <a:pt x="1410999" y="1377761"/>
                  </a:lnTo>
                  <a:cubicBezTo>
                    <a:pt x="1407804" y="1376696"/>
                    <a:pt x="1404077" y="1374566"/>
                    <a:pt x="1400882" y="1373501"/>
                  </a:cubicBezTo>
                  <a:cubicBezTo>
                    <a:pt x="1404077" y="1375631"/>
                    <a:pt x="1407804" y="1377761"/>
                    <a:pt x="1410999" y="1380423"/>
                  </a:cubicBezTo>
                  <a:lnTo>
                    <a:pt x="1410999" y="1409710"/>
                  </a:lnTo>
                  <a:lnTo>
                    <a:pt x="1399817" y="1400658"/>
                  </a:lnTo>
                  <a:lnTo>
                    <a:pt x="1399817" y="1355397"/>
                  </a:lnTo>
                  <a:lnTo>
                    <a:pt x="1410999" y="1357527"/>
                  </a:lnTo>
                  <a:lnTo>
                    <a:pt x="1410999" y="1357527"/>
                  </a:lnTo>
                  <a:close/>
                  <a:moveTo>
                    <a:pt x="1410999" y="1576908"/>
                  </a:moveTo>
                  <a:lnTo>
                    <a:pt x="1410999" y="1598208"/>
                  </a:lnTo>
                  <a:cubicBezTo>
                    <a:pt x="1408869" y="1600337"/>
                    <a:pt x="1405142" y="1602468"/>
                    <a:pt x="1403012" y="1606195"/>
                  </a:cubicBezTo>
                  <a:cubicBezTo>
                    <a:pt x="1405142" y="1607260"/>
                    <a:pt x="1408869" y="1607260"/>
                    <a:pt x="1410999" y="1608325"/>
                  </a:cubicBezTo>
                  <a:lnTo>
                    <a:pt x="1410999" y="1628559"/>
                  </a:lnTo>
                  <a:cubicBezTo>
                    <a:pt x="1407804" y="1627494"/>
                    <a:pt x="1404077" y="1626429"/>
                    <a:pt x="1399817" y="1625364"/>
                  </a:cubicBezTo>
                  <a:lnTo>
                    <a:pt x="1399817" y="1587025"/>
                  </a:lnTo>
                  <a:cubicBezTo>
                    <a:pt x="1404609" y="1583831"/>
                    <a:pt x="1407804" y="1580636"/>
                    <a:pt x="1410999" y="1576908"/>
                  </a:cubicBezTo>
                  <a:lnTo>
                    <a:pt x="1410999" y="1576908"/>
                  </a:lnTo>
                  <a:close/>
                  <a:moveTo>
                    <a:pt x="1410999" y="1677015"/>
                  </a:moveTo>
                  <a:lnTo>
                    <a:pt x="1410999" y="1702041"/>
                  </a:lnTo>
                  <a:cubicBezTo>
                    <a:pt x="1407804" y="1705236"/>
                    <a:pt x="1403012" y="1708963"/>
                    <a:pt x="1399817" y="1711093"/>
                  </a:cubicBezTo>
                  <a:lnTo>
                    <a:pt x="1399817" y="1675950"/>
                  </a:lnTo>
                  <a:cubicBezTo>
                    <a:pt x="1403545" y="1677015"/>
                    <a:pt x="1407804" y="1677015"/>
                    <a:pt x="1410999" y="1677015"/>
                  </a:cubicBezTo>
                  <a:lnTo>
                    <a:pt x="1410999" y="1677015"/>
                  </a:lnTo>
                  <a:close/>
                  <a:moveTo>
                    <a:pt x="1399817" y="1482660"/>
                  </a:moveTo>
                  <a:lnTo>
                    <a:pt x="1399817" y="1433139"/>
                  </a:lnTo>
                  <a:cubicBezTo>
                    <a:pt x="1407804" y="1442191"/>
                    <a:pt x="1410999" y="1452308"/>
                    <a:pt x="1409934" y="1461360"/>
                  </a:cubicBezTo>
                  <a:cubicBezTo>
                    <a:pt x="1409934" y="1467750"/>
                    <a:pt x="1406739" y="1475737"/>
                    <a:pt x="1399817" y="1482660"/>
                  </a:cubicBezTo>
                  <a:close/>
                  <a:moveTo>
                    <a:pt x="1399817" y="136018"/>
                  </a:moveTo>
                  <a:lnTo>
                    <a:pt x="1399817" y="163175"/>
                  </a:lnTo>
                  <a:cubicBezTo>
                    <a:pt x="1398752" y="159980"/>
                    <a:pt x="1396622" y="156252"/>
                    <a:pt x="1393960" y="153057"/>
                  </a:cubicBezTo>
                  <a:lnTo>
                    <a:pt x="1393960" y="131758"/>
                  </a:lnTo>
                  <a:cubicBezTo>
                    <a:pt x="1396622" y="132823"/>
                    <a:pt x="1397687" y="134953"/>
                    <a:pt x="1399817" y="136018"/>
                  </a:cubicBezTo>
                  <a:lnTo>
                    <a:pt x="1399817" y="136018"/>
                  </a:lnTo>
                  <a:close/>
                  <a:moveTo>
                    <a:pt x="1399817" y="223877"/>
                  </a:moveTo>
                  <a:lnTo>
                    <a:pt x="1399817" y="236124"/>
                  </a:lnTo>
                  <a:cubicBezTo>
                    <a:pt x="1399817" y="231864"/>
                    <a:pt x="1399817" y="228137"/>
                    <a:pt x="1399817" y="223877"/>
                  </a:cubicBezTo>
                  <a:lnTo>
                    <a:pt x="1399817" y="223877"/>
                  </a:lnTo>
                  <a:close/>
                  <a:moveTo>
                    <a:pt x="1399817" y="239852"/>
                  </a:moveTo>
                  <a:lnTo>
                    <a:pt x="1399817" y="256891"/>
                  </a:lnTo>
                  <a:cubicBezTo>
                    <a:pt x="1397687" y="255826"/>
                    <a:pt x="1395557" y="254761"/>
                    <a:pt x="1393960" y="254761"/>
                  </a:cubicBezTo>
                  <a:lnTo>
                    <a:pt x="1393960" y="237722"/>
                  </a:lnTo>
                  <a:cubicBezTo>
                    <a:pt x="1395557" y="238254"/>
                    <a:pt x="1397687" y="239852"/>
                    <a:pt x="1399817" y="239852"/>
                  </a:cubicBezTo>
                  <a:lnTo>
                    <a:pt x="1399817" y="239852"/>
                  </a:lnTo>
                  <a:close/>
                  <a:moveTo>
                    <a:pt x="1399817" y="404920"/>
                  </a:moveTo>
                  <a:lnTo>
                    <a:pt x="1399817" y="429947"/>
                  </a:lnTo>
                  <a:cubicBezTo>
                    <a:pt x="1397687" y="431012"/>
                    <a:pt x="1397687" y="434207"/>
                    <a:pt x="1397687" y="434207"/>
                  </a:cubicBezTo>
                  <a:cubicBezTo>
                    <a:pt x="1396622" y="436337"/>
                    <a:pt x="1398752" y="440064"/>
                    <a:pt x="1399817" y="442194"/>
                  </a:cubicBezTo>
                  <a:lnTo>
                    <a:pt x="1399817" y="474675"/>
                  </a:lnTo>
                  <a:cubicBezTo>
                    <a:pt x="1391830" y="480533"/>
                    <a:pt x="1395557" y="486922"/>
                    <a:pt x="1395557" y="486922"/>
                  </a:cubicBezTo>
                  <a:cubicBezTo>
                    <a:pt x="1396622" y="487987"/>
                    <a:pt x="1398752" y="489052"/>
                    <a:pt x="1399817" y="490117"/>
                  </a:cubicBezTo>
                  <a:lnTo>
                    <a:pt x="1399817" y="545495"/>
                  </a:lnTo>
                  <a:cubicBezTo>
                    <a:pt x="1398752" y="545495"/>
                    <a:pt x="1396622" y="547625"/>
                    <a:pt x="1393960" y="548690"/>
                  </a:cubicBezTo>
                  <a:lnTo>
                    <a:pt x="1393960" y="400661"/>
                  </a:lnTo>
                  <a:cubicBezTo>
                    <a:pt x="1395557" y="401726"/>
                    <a:pt x="1397687" y="402790"/>
                    <a:pt x="1399817" y="404920"/>
                  </a:cubicBezTo>
                  <a:lnTo>
                    <a:pt x="1399817" y="404920"/>
                  </a:lnTo>
                  <a:close/>
                  <a:moveTo>
                    <a:pt x="1399817" y="657316"/>
                  </a:moveTo>
                  <a:lnTo>
                    <a:pt x="1399817" y="704707"/>
                  </a:lnTo>
                  <a:cubicBezTo>
                    <a:pt x="1397687" y="707901"/>
                    <a:pt x="1395557" y="710564"/>
                    <a:pt x="1393960" y="713759"/>
                  </a:cubicBezTo>
                  <a:lnTo>
                    <a:pt x="1393960" y="694589"/>
                  </a:lnTo>
                  <a:cubicBezTo>
                    <a:pt x="1397155" y="686602"/>
                    <a:pt x="1399817" y="677550"/>
                    <a:pt x="1393960" y="665303"/>
                  </a:cubicBezTo>
                  <a:lnTo>
                    <a:pt x="1393960" y="649329"/>
                  </a:lnTo>
                  <a:cubicBezTo>
                    <a:pt x="1396622" y="651459"/>
                    <a:pt x="1398752" y="655186"/>
                    <a:pt x="1399817" y="657316"/>
                  </a:cubicBezTo>
                  <a:lnTo>
                    <a:pt x="1399817" y="657316"/>
                  </a:lnTo>
                  <a:close/>
                  <a:moveTo>
                    <a:pt x="1399817" y="752097"/>
                  </a:moveTo>
                  <a:lnTo>
                    <a:pt x="1399817" y="771267"/>
                  </a:lnTo>
                  <a:cubicBezTo>
                    <a:pt x="1398752" y="772331"/>
                    <a:pt x="1398752" y="773396"/>
                    <a:pt x="1397687" y="775526"/>
                  </a:cubicBezTo>
                  <a:cubicBezTo>
                    <a:pt x="1396622" y="779786"/>
                    <a:pt x="1397687" y="785643"/>
                    <a:pt x="1399817" y="793631"/>
                  </a:cubicBezTo>
                  <a:lnTo>
                    <a:pt x="1399817" y="813865"/>
                  </a:lnTo>
                  <a:cubicBezTo>
                    <a:pt x="1397687" y="810670"/>
                    <a:pt x="1395557" y="805878"/>
                    <a:pt x="1393960" y="802683"/>
                  </a:cubicBezTo>
                  <a:lnTo>
                    <a:pt x="1393960" y="760084"/>
                  </a:lnTo>
                  <a:cubicBezTo>
                    <a:pt x="1395557" y="756357"/>
                    <a:pt x="1397687" y="754227"/>
                    <a:pt x="1399817" y="752097"/>
                  </a:cubicBezTo>
                  <a:lnTo>
                    <a:pt x="1399817" y="752097"/>
                  </a:lnTo>
                  <a:close/>
                  <a:moveTo>
                    <a:pt x="1399817" y="815995"/>
                  </a:moveTo>
                  <a:lnTo>
                    <a:pt x="1399817" y="833034"/>
                  </a:lnTo>
                  <a:cubicBezTo>
                    <a:pt x="1398752" y="826112"/>
                    <a:pt x="1398752" y="820787"/>
                    <a:pt x="1399817" y="815995"/>
                  </a:cubicBezTo>
                  <a:lnTo>
                    <a:pt x="1399817" y="815995"/>
                  </a:lnTo>
                  <a:close/>
                  <a:moveTo>
                    <a:pt x="1399817" y="905984"/>
                  </a:moveTo>
                  <a:lnTo>
                    <a:pt x="1399817" y="911841"/>
                  </a:lnTo>
                  <a:cubicBezTo>
                    <a:pt x="1397687" y="911841"/>
                    <a:pt x="1396622" y="911841"/>
                    <a:pt x="1393960" y="912906"/>
                  </a:cubicBezTo>
                  <a:lnTo>
                    <a:pt x="1393960" y="905984"/>
                  </a:lnTo>
                  <a:cubicBezTo>
                    <a:pt x="1396622" y="905984"/>
                    <a:pt x="1397687" y="905984"/>
                    <a:pt x="1399817" y="905984"/>
                  </a:cubicBezTo>
                  <a:lnTo>
                    <a:pt x="1399817" y="905984"/>
                  </a:lnTo>
                  <a:close/>
                  <a:moveTo>
                    <a:pt x="1399817" y="947517"/>
                  </a:moveTo>
                  <a:lnTo>
                    <a:pt x="1399817" y="960829"/>
                  </a:lnTo>
                  <a:cubicBezTo>
                    <a:pt x="1397687" y="961894"/>
                    <a:pt x="1395557" y="961894"/>
                    <a:pt x="1393960" y="961894"/>
                  </a:cubicBezTo>
                  <a:lnTo>
                    <a:pt x="1393960" y="954972"/>
                  </a:lnTo>
                  <a:cubicBezTo>
                    <a:pt x="1393960" y="954972"/>
                    <a:pt x="1395025" y="954972"/>
                    <a:pt x="1396090" y="954972"/>
                  </a:cubicBezTo>
                  <a:cubicBezTo>
                    <a:pt x="1395025" y="953907"/>
                    <a:pt x="1393960" y="951777"/>
                    <a:pt x="1393960" y="949115"/>
                  </a:cubicBezTo>
                  <a:lnTo>
                    <a:pt x="1393960" y="916633"/>
                  </a:lnTo>
                  <a:cubicBezTo>
                    <a:pt x="1395025" y="922491"/>
                    <a:pt x="1396090" y="927816"/>
                    <a:pt x="1397155" y="933673"/>
                  </a:cubicBezTo>
                  <a:lnTo>
                    <a:pt x="1397155" y="933673"/>
                  </a:lnTo>
                  <a:cubicBezTo>
                    <a:pt x="1398752" y="940063"/>
                    <a:pt x="1398752" y="944322"/>
                    <a:pt x="1399817" y="947517"/>
                  </a:cubicBezTo>
                  <a:lnTo>
                    <a:pt x="1399817" y="947517"/>
                  </a:lnTo>
                  <a:lnTo>
                    <a:pt x="1399817" y="947517"/>
                  </a:lnTo>
                  <a:close/>
                  <a:moveTo>
                    <a:pt x="1399817" y="1038039"/>
                  </a:moveTo>
                  <a:lnTo>
                    <a:pt x="1399817" y="1079572"/>
                  </a:lnTo>
                  <a:cubicBezTo>
                    <a:pt x="1397687" y="1082767"/>
                    <a:pt x="1395557" y="1088624"/>
                    <a:pt x="1393960" y="1095547"/>
                  </a:cubicBezTo>
                  <a:lnTo>
                    <a:pt x="1393960" y="1072118"/>
                  </a:lnTo>
                  <a:cubicBezTo>
                    <a:pt x="1393960" y="1071053"/>
                    <a:pt x="1395025" y="1069988"/>
                    <a:pt x="1396090" y="1069988"/>
                  </a:cubicBezTo>
                  <a:cubicBezTo>
                    <a:pt x="1395557" y="1055611"/>
                    <a:pt x="1397687" y="1045494"/>
                    <a:pt x="1399817" y="1038039"/>
                  </a:cubicBezTo>
                  <a:lnTo>
                    <a:pt x="1399817" y="1038039"/>
                  </a:lnTo>
                  <a:close/>
                  <a:moveTo>
                    <a:pt x="1399817" y="1100872"/>
                  </a:moveTo>
                  <a:lnTo>
                    <a:pt x="1399817" y="1113119"/>
                  </a:lnTo>
                  <a:cubicBezTo>
                    <a:pt x="1397687" y="1114184"/>
                    <a:pt x="1395557" y="1114184"/>
                    <a:pt x="1393960" y="1115248"/>
                  </a:cubicBezTo>
                  <a:lnTo>
                    <a:pt x="1393960" y="1103001"/>
                  </a:lnTo>
                  <a:cubicBezTo>
                    <a:pt x="1395557" y="1101936"/>
                    <a:pt x="1397687" y="1101936"/>
                    <a:pt x="1399817" y="1100872"/>
                  </a:cubicBezTo>
                  <a:lnTo>
                    <a:pt x="1399817" y="1100872"/>
                  </a:lnTo>
                  <a:close/>
                  <a:moveTo>
                    <a:pt x="1399817" y="1141340"/>
                  </a:moveTo>
                  <a:lnTo>
                    <a:pt x="1399817" y="1152522"/>
                  </a:lnTo>
                  <a:cubicBezTo>
                    <a:pt x="1397687" y="1152522"/>
                    <a:pt x="1395557" y="1152522"/>
                    <a:pt x="1393960" y="1152522"/>
                  </a:cubicBezTo>
                  <a:lnTo>
                    <a:pt x="1393960" y="1141340"/>
                  </a:lnTo>
                  <a:cubicBezTo>
                    <a:pt x="1395557" y="1141340"/>
                    <a:pt x="1397687" y="1141340"/>
                    <a:pt x="1399817" y="1141340"/>
                  </a:cubicBezTo>
                  <a:lnTo>
                    <a:pt x="1399817" y="1141340"/>
                  </a:lnTo>
                  <a:close/>
                  <a:moveTo>
                    <a:pt x="1399817" y="1179679"/>
                  </a:moveTo>
                  <a:lnTo>
                    <a:pt x="1399817" y="1211095"/>
                  </a:lnTo>
                  <a:cubicBezTo>
                    <a:pt x="1397687" y="1214290"/>
                    <a:pt x="1395557" y="1218017"/>
                    <a:pt x="1393960" y="1220147"/>
                  </a:cubicBezTo>
                  <a:lnTo>
                    <a:pt x="1393960" y="1203108"/>
                  </a:lnTo>
                  <a:cubicBezTo>
                    <a:pt x="1395025" y="1199913"/>
                    <a:pt x="1396090" y="1196185"/>
                    <a:pt x="1397155" y="1191926"/>
                  </a:cubicBezTo>
                  <a:lnTo>
                    <a:pt x="1397155" y="1191926"/>
                  </a:lnTo>
                  <a:lnTo>
                    <a:pt x="1398220" y="1190861"/>
                  </a:lnTo>
                  <a:cubicBezTo>
                    <a:pt x="1396090" y="1191926"/>
                    <a:pt x="1395025" y="1191926"/>
                    <a:pt x="1393960" y="1191926"/>
                  </a:cubicBezTo>
                  <a:lnTo>
                    <a:pt x="1393960" y="1180743"/>
                  </a:lnTo>
                  <a:cubicBezTo>
                    <a:pt x="1395557" y="1180743"/>
                    <a:pt x="1397687" y="1179679"/>
                    <a:pt x="1399817" y="1179679"/>
                  </a:cubicBezTo>
                  <a:lnTo>
                    <a:pt x="1399817" y="1179679"/>
                  </a:lnTo>
                  <a:close/>
                  <a:moveTo>
                    <a:pt x="1399817" y="1355397"/>
                  </a:moveTo>
                  <a:lnTo>
                    <a:pt x="1399817" y="1400658"/>
                  </a:lnTo>
                  <a:lnTo>
                    <a:pt x="1393960" y="1394800"/>
                  </a:lnTo>
                  <a:lnTo>
                    <a:pt x="1393960" y="1355397"/>
                  </a:lnTo>
                  <a:lnTo>
                    <a:pt x="1395025" y="1353267"/>
                  </a:lnTo>
                  <a:lnTo>
                    <a:pt x="1399817" y="1355397"/>
                  </a:lnTo>
                  <a:lnTo>
                    <a:pt x="1399817" y="1355397"/>
                  </a:lnTo>
                  <a:close/>
                  <a:moveTo>
                    <a:pt x="1399817" y="1433139"/>
                  </a:moveTo>
                  <a:lnTo>
                    <a:pt x="1399817" y="1482660"/>
                  </a:lnTo>
                  <a:cubicBezTo>
                    <a:pt x="1397687" y="1484789"/>
                    <a:pt x="1396622" y="1485854"/>
                    <a:pt x="1393960" y="1488517"/>
                  </a:cubicBezTo>
                  <a:lnTo>
                    <a:pt x="1393960" y="1425684"/>
                  </a:lnTo>
                  <a:lnTo>
                    <a:pt x="1397155" y="1429944"/>
                  </a:lnTo>
                  <a:cubicBezTo>
                    <a:pt x="1398752" y="1430476"/>
                    <a:pt x="1399817" y="1432074"/>
                    <a:pt x="1399817" y="1433139"/>
                  </a:cubicBezTo>
                  <a:lnTo>
                    <a:pt x="1399817" y="1433139"/>
                  </a:lnTo>
                  <a:close/>
                  <a:moveTo>
                    <a:pt x="1399817" y="1587025"/>
                  </a:moveTo>
                  <a:lnTo>
                    <a:pt x="1399817" y="1625364"/>
                  </a:lnTo>
                  <a:cubicBezTo>
                    <a:pt x="1397687" y="1624299"/>
                    <a:pt x="1395557" y="1624299"/>
                    <a:pt x="1393960" y="1623234"/>
                  </a:cubicBezTo>
                  <a:lnTo>
                    <a:pt x="1393960" y="1593948"/>
                  </a:lnTo>
                  <a:cubicBezTo>
                    <a:pt x="1395557" y="1591818"/>
                    <a:pt x="1397687" y="1589688"/>
                    <a:pt x="1399817" y="1587025"/>
                  </a:cubicBezTo>
                  <a:lnTo>
                    <a:pt x="1399817" y="1587025"/>
                  </a:lnTo>
                  <a:close/>
                  <a:moveTo>
                    <a:pt x="1399817" y="1675950"/>
                  </a:moveTo>
                  <a:lnTo>
                    <a:pt x="1399817" y="1711093"/>
                  </a:lnTo>
                  <a:cubicBezTo>
                    <a:pt x="1397687" y="1713223"/>
                    <a:pt x="1395557" y="1714288"/>
                    <a:pt x="1393960" y="1716951"/>
                  </a:cubicBezTo>
                  <a:lnTo>
                    <a:pt x="1393960" y="1696716"/>
                  </a:lnTo>
                  <a:cubicBezTo>
                    <a:pt x="1393960" y="1696716"/>
                    <a:pt x="1393960" y="1695651"/>
                    <a:pt x="1395025" y="1695651"/>
                  </a:cubicBezTo>
                  <a:cubicBezTo>
                    <a:pt x="1395025" y="1695651"/>
                    <a:pt x="1395025" y="1695651"/>
                    <a:pt x="1393960" y="1695651"/>
                  </a:cubicBezTo>
                  <a:lnTo>
                    <a:pt x="1396090" y="1694586"/>
                  </a:lnTo>
                  <a:cubicBezTo>
                    <a:pt x="1395025" y="1693521"/>
                    <a:pt x="1393960" y="1693521"/>
                    <a:pt x="1393960" y="1693521"/>
                  </a:cubicBezTo>
                  <a:lnTo>
                    <a:pt x="1393960" y="1674352"/>
                  </a:lnTo>
                  <a:cubicBezTo>
                    <a:pt x="1395557" y="1674885"/>
                    <a:pt x="1397687" y="1674885"/>
                    <a:pt x="1399817" y="1675950"/>
                  </a:cubicBezTo>
                  <a:close/>
                  <a:moveTo>
                    <a:pt x="1394492" y="131758"/>
                  </a:moveTo>
                  <a:lnTo>
                    <a:pt x="1394492" y="153057"/>
                  </a:lnTo>
                  <a:cubicBezTo>
                    <a:pt x="1392363" y="151992"/>
                    <a:pt x="1391297" y="150928"/>
                    <a:pt x="1390233" y="149863"/>
                  </a:cubicBezTo>
                  <a:lnTo>
                    <a:pt x="1390233" y="129628"/>
                  </a:lnTo>
                  <a:cubicBezTo>
                    <a:pt x="1390765" y="130161"/>
                    <a:pt x="1391830" y="130161"/>
                    <a:pt x="1394492" y="131758"/>
                  </a:cubicBezTo>
                  <a:lnTo>
                    <a:pt x="1394492" y="131758"/>
                  </a:lnTo>
                  <a:close/>
                  <a:moveTo>
                    <a:pt x="1394492" y="237189"/>
                  </a:moveTo>
                  <a:lnTo>
                    <a:pt x="1394492" y="254229"/>
                  </a:lnTo>
                  <a:cubicBezTo>
                    <a:pt x="1392363" y="253164"/>
                    <a:pt x="1391297" y="253164"/>
                    <a:pt x="1390233" y="252099"/>
                  </a:cubicBezTo>
                  <a:lnTo>
                    <a:pt x="1390233" y="235059"/>
                  </a:lnTo>
                  <a:cubicBezTo>
                    <a:pt x="1390765" y="236124"/>
                    <a:pt x="1391830" y="236124"/>
                    <a:pt x="1394492" y="237189"/>
                  </a:cubicBezTo>
                  <a:lnTo>
                    <a:pt x="1394492" y="237189"/>
                  </a:lnTo>
                  <a:close/>
                  <a:moveTo>
                    <a:pt x="1394492" y="400661"/>
                  </a:moveTo>
                  <a:lnTo>
                    <a:pt x="1394492" y="549222"/>
                  </a:lnTo>
                  <a:cubicBezTo>
                    <a:pt x="1392363" y="549222"/>
                    <a:pt x="1391297" y="549222"/>
                    <a:pt x="1390233" y="549222"/>
                  </a:cubicBezTo>
                  <a:lnTo>
                    <a:pt x="1390233" y="398531"/>
                  </a:lnTo>
                  <a:cubicBezTo>
                    <a:pt x="1390765" y="399596"/>
                    <a:pt x="1391830" y="399596"/>
                    <a:pt x="1394492" y="400661"/>
                  </a:cubicBezTo>
                  <a:lnTo>
                    <a:pt x="1394492" y="400661"/>
                  </a:lnTo>
                  <a:close/>
                  <a:moveTo>
                    <a:pt x="1394492" y="649329"/>
                  </a:moveTo>
                  <a:lnTo>
                    <a:pt x="1394492" y="665303"/>
                  </a:lnTo>
                  <a:cubicBezTo>
                    <a:pt x="1393427" y="664238"/>
                    <a:pt x="1391297" y="662108"/>
                    <a:pt x="1390233" y="659446"/>
                  </a:cubicBezTo>
                  <a:lnTo>
                    <a:pt x="1390233" y="643471"/>
                  </a:lnTo>
                  <a:cubicBezTo>
                    <a:pt x="1390765" y="646134"/>
                    <a:pt x="1391830" y="647199"/>
                    <a:pt x="1394492" y="649329"/>
                  </a:cubicBezTo>
                  <a:lnTo>
                    <a:pt x="1394492" y="649329"/>
                  </a:lnTo>
                  <a:close/>
                  <a:moveTo>
                    <a:pt x="1394492" y="694589"/>
                  </a:moveTo>
                  <a:lnTo>
                    <a:pt x="1394492" y="713759"/>
                  </a:lnTo>
                  <a:cubicBezTo>
                    <a:pt x="1392363" y="715889"/>
                    <a:pt x="1391297" y="718019"/>
                    <a:pt x="1390233" y="719616"/>
                  </a:cubicBezTo>
                  <a:lnTo>
                    <a:pt x="1390233" y="701512"/>
                  </a:lnTo>
                  <a:cubicBezTo>
                    <a:pt x="1390765" y="698849"/>
                    <a:pt x="1391830" y="696719"/>
                    <a:pt x="1394492" y="694589"/>
                  </a:cubicBezTo>
                  <a:lnTo>
                    <a:pt x="1394492" y="694589"/>
                  </a:lnTo>
                  <a:close/>
                  <a:moveTo>
                    <a:pt x="1394492" y="759552"/>
                  </a:moveTo>
                  <a:lnTo>
                    <a:pt x="1394492" y="802150"/>
                  </a:lnTo>
                  <a:cubicBezTo>
                    <a:pt x="1392363" y="798955"/>
                    <a:pt x="1391297" y="795228"/>
                    <a:pt x="1390233" y="792033"/>
                  </a:cubicBezTo>
                  <a:lnTo>
                    <a:pt x="1390233" y="759552"/>
                  </a:lnTo>
                  <a:cubicBezTo>
                    <a:pt x="1390233" y="760617"/>
                    <a:pt x="1391297" y="761682"/>
                    <a:pt x="1392363" y="762747"/>
                  </a:cubicBezTo>
                  <a:cubicBezTo>
                    <a:pt x="1391830" y="762214"/>
                    <a:pt x="1392895" y="760617"/>
                    <a:pt x="1394492" y="759552"/>
                  </a:cubicBezTo>
                  <a:lnTo>
                    <a:pt x="1394492" y="759552"/>
                  </a:lnTo>
                  <a:close/>
                  <a:moveTo>
                    <a:pt x="1394492" y="905984"/>
                  </a:moveTo>
                  <a:lnTo>
                    <a:pt x="1394492" y="912906"/>
                  </a:lnTo>
                  <a:cubicBezTo>
                    <a:pt x="1393427" y="912906"/>
                    <a:pt x="1392363" y="912906"/>
                    <a:pt x="1391297" y="912906"/>
                  </a:cubicBezTo>
                  <a:cubicBezTo>
                    <a:pt x="1392363" y="913971"/>
                    <a:pt x="1393427" y="916101"/>
                    <a:pt x="1394492" y="917166"/>
                  </a:cubicBezTo>
                  <a:lnTo>
                    <a:pt x="1394492" y="949647"/>
                  </a:lnTo>
                  <a:cubicBezTo>
                    <a:pt x="1393427" y="949647"/>
                    <a:pt x="1393427" y="949647"/>
                    <a:pt x="1393427" y="949647"/>
                  </a:cubicBezTo>
                  <a:cubicBezTo>
                    <a:pt x="1391297" y="941660"/>
                    <a:pt x="1391297" y="933673"/>
                    <a:pt x="1390233" y="927283"/>
                  </a:cubicBezTo>
                  <a:lnTo>
                    <a:pt x="1390233" y="905984"/>
                  </a:lnTo>
                  <a:cubicBezTo>
                    <a:pt x="1390765" y="905984"/>
                    <a:pt x="1391830" y="905984"/>
                    <a:pt x="1394492" y="905984"/>
                  </a:cubicBezTo>
                  <a:lnTo>
                    <a:pt x="1394492" y="905984"/>
                  </a:lnTo>
                  <a:close/>
                  <a:moveTo>
                    <a:pt x="1394492" y="955504"/>
                  </a:moveTo>
                  <a:lnTo>
                    <a:pt x="1394492" y="962427"/>
                  </a:lnTo>
                  <a:cubicBezTo>
                    <a:pt x="1392363" y="962427"/>
                    <a:pt x="1391297" y="962427"/>
                    <a:pt x="1390233" y="962427"/>
                  </a:cubicBezTo>
                  <a:lnTo>
                    <a:pt x="1390233" y="955504"/>
                  </a:lnTo>
                  <a:cubicBezTo>
                    <a:pt x="1390765" y="955504"/>
                    <a:pt x="1391830" y="955504"/>
                    <a:pt x="1394492" y="955504"/>
                  </a:cubicBezTo>
                  <a:lnTo>
                    <a:pt x="1394492" y="955504"/>
                  </a:lnTo>
                  <a:close/>
                  <a:moveTo>
                    <a:pt x="1394492" y="1071585"/>
                  </a:moveTo>
                  <a:lnTo>
                    <a:pt x="1394492" y="1095014"/>
                  </a:lnTo>
                  <a:cubicBezTo>
                    <a:pt x="1393427" y="1098209"/>
                    <a:pt x="1393427" y="1100872"/>
                    <a:pt x="1392363" y="1104066"/>
                  </a:cubicBezTo>
                  <a:cubicBezTo>
                    <a:pt x="1393427" y="1104066"/>
                    <a:pt x="1393427" y="1103001"/>
                    <a:pt x="1394492" y="1103001"/>
                  </a:cubicBezTo>
                  <a:lnTo>
                    <a:pt x="1394492" y="1115248"/>
                  </a:lnTo>
                  <a:cubicBezTo>
                    <a:pt x="1392363" y="1115248"/>
                    <a:pt x="1391297" y="1116313"/>
                    <a:pt x="1390233" y="1116313"/>
                  </a:cubicBezTo>
                  <a:lnTo>
                    <a:pt x="1390233" y="1077975"/>
                  </a:lnTo>
                  <a:cubicBezTo>
                    <a:pt x="1390765" y="1075845"/>
                    <a:pt x="1391830" y="1073715"/>
                    <a:pt x="1394492" y="1071585"/>
                  </a:cubicBezTo>
                  <a:lnTo>
                    <a:pt x="1394492" y="1071585"/>
                  </a:lnTo>
                  <a:close/>
                  <a:moveTo>
                    <a:pt x="1394492" y="1141340"/>
                  </a:moveTo>
                  <a:lnTo>
                    <a:pt x="1394492" y="1152522"/>
                  </a:lnTo>
                  <a:cubicBezTo>
                    <a:pt x="1392363" y="1152522"/>
                    <a:pt x="1391297" y="1152522"/>
                    <a:pt x="1390233" y="1152522"/>
                  </a:cubicBezTo>
                  <a:lnTo>
                    <a:pt x="1390233" y="1141340"/>
                  </a:lnTo>
                  <a:cubicBezTo>
                    <a:pt x="1390765" y="1141340"/>
                    <a:pt x="1391830" y="1141340"/>
                    <a:pt x="1394492" y="1141340"/>
                  </a:cubicBezTo>
                  <a:lnTo>
                    <a:pt x="1394492" y="1141340"/>
                  </a:lnTo>
                  <a:close/>
                  <a:moveTo>
                    <a:pt x="1394492" y="1180743"/>
                  </a:moveTo>
                  <a:lnTo>
                    <a:pt x="1394492" y="1191926"/>
                  </a:lnTo>
                  <a:cubicBezTo>
                    <a:pt x="1392363" y="1191926"/>
                    <a:pt x="1391297" y="1191926"/>
                    <a:pt x="1390233" y="1192991"/>
                  </a:cubicBezTo>
                  <a:lnTo>
                    <a:pt x="1390233" y="1181808"/>
                  </a:lnTo>
                  <a:cubicBezTo>
                    <a:pt x="1390765" y="1181808"/>
                    <a:pt x="1391830" y="1181808"/>
                    <a:pt x="1394492" y="1180743"/>
                  </a:cubicBezTo>
                  <a:lnTo>
                    <a:pt x="1394492" y="1180743"/>
                  </a:lnTo>
                  <a:close/>
                  <a:moveTo>
                    <a:pt x="1394492" y="1203108"/>
                  </a:moveTo>
                  <a:lnTo>
                    <a:pt x="1394492" y="1220147"/>
                  </a:lnTo>
                  <a:cubicBezTo>
                    <a:pt x="1392363" y="1221212"/>
                    <a:pt x="1391297" y="1223342"/>
                    <a:pt x="1390233" y="1224407"/>
                  </a:cubicBezTo>
                  <a:lnTo>
                    <a:pt x="1390233" y="1210030"/>
                  </a:lnTo>
                  <a:cubicBezTo>
                    <a:pt x="1390765" y="1207900"/>
                    <a:pt x="1391830" y="1205770"/>
                    <a:pt x="1394492" y="1203108"/>
                  </a:cubicBezTo>
                  <a:lnTo>
                    <a:pt x="1394492" y="1203108"/>
                  </a:lnTo>
                  <a:close/>
                  <a:moveTo>
                    <a:pt x="1394492" y="1355397"/>
                  </a:moveTo>
                  <a:lnTo>
                    <a:pt x="1394492" y="1394800"/>
                  </a:lnTo>
                  <a:lnTo>
                    <a:pt x="1390233" y="1390540"/>
                  </a:lnTo>
                  <a:lnTo>
                    <a:pt x="1390233" y="1360189"/>
                  </a:lnTo>
                  <a:lnTo>
                    <a:pt x="1394492" y="1355397"/>
                  </a:lnTo>
                  <a:lnTo>
                    <a:pt x="1394492" y="1355397"/>
                  </a:lnTo>
                  <a:close/>
                  <a:moveTo>
                    <a:pt x="1394492" y="1425152"/>
                  </a:moveTo>
                  <a:lnTo>
                    <a:pt x="1394492" y="1487984"/>
                  </a:lnTo>
                  <a:cubicBezTo>
                    <a:pt x="1394492" y="1487984"/>
                    <a:pt x="1394492" y="1487984"/>
                    <a:pt x="1393427" y="1487984"/>
                  </a:cubicBezTo>
                  <a:cubicBezTo>
                    <a:pt x="1392363" y="1489049"/>
                    <a:pt x="1391297" y="1490114"/>
                    <a:pt x="1390233" y="1491179"/>
                  </a:cubicBezTo>
                  <a:lnTo>
                    <a:pt x="1390233" y="1420359"/>
                  </a:lnTo>
                  <a:lnTo>
                    <a:pt x="1394492" y="1425152"/>
                  </a:lnTo>
                  <a:lnTo>
                    <a:pt x="1394492" y="1425152"/>
                  </a:lnTo>
                  <a:close/>
                  <a:moveTo>
                    <a:pt x="1394492" y="1593948"/>
                  </a:moveTo>
                  <a:lnTo>
                    <a:pt x="1394492" y="1623234"/>
                  </a:lnTo>
                  <a:cubicBezTo>
                    <a:pt x="1392363" y="1623234"/>
                    <a:pt x="1391297" y="1623234"/>
                    <a:pt x="1390233" y="1622169"/>
                  </a:cubicBezTo>
                  <a:lnTo>
                    <a:pt x="1390233" y="1598740"/>
                  </a:lnTo>
                  <a:cubicBezTo>
                    <a:pt x="1390765" y="1597143"/>
                    <a:pt x="1391830" y="1596078"/>
                    <a:pt x="1394492" y="1593948"/>
                  </a:cubicBezTo>
                  <a:lnTo>
                    <a:pt x="1394492" y="1593948"/>
                  </a:lnTo>
                  <a:close/>
                  <a:moveTo>
                    <a:pt x="1394492" y="1673820"/>
                  </a:moveTo>
                  <a:lnTo>
                    <a:pt x="1394492" y="1692989"/>
                  </a:lnTo>
                  <a:cubicBezTo>
                    <a:pt x="1392363" y="1691924"/>
                    <a:pt x="1391297" y="1691924"/>
                    <a:pt x="1390233" y="1691924"/>
                  </a:cubicBezTo>
                  <a:lnTo>
                    <a:pt x="1390233" y="1671690"/>
                  </a:lnTo>
                  <a:cubicBezTo>
                    <a:pt x="1390765" y="1672755"/>
                    <a:pt x="1391830" y="1672755"/>
                    <a:pt x="1394492" y="1673820"/>
                  </a:cubicBezTo>
                  <a:lnTo>
                    <a:pt x="1394492" y="1673820"/>
                  </a:lnTo>
                  <a:close/>
                  <a:moveTo>
                    <a:pt x="1394492" y="1696184"/>
                  </a:moveTo>
                  <a:lnTo>
                    <a:pt x="1394492" y="1716418"/>
                  </a:lnTo>
                  <a:cubicBezTo>
                    <a:pt x="1392363" y="1716418"/>
                    <a:pt x="1391297" y="1717483"/>
                    <a:pt x="1390233" y="1718548"/>
                  </a:cubicBezTo>
                  <a:lnTo>
                    <a:pt x="1390233" y="1699379"/>
                  </a:lnTo>
                  <a:cubicBezTo>
                    <a:pt x="1390765" y="1698846"/>
                    <a:pt x="1391830" y="1697781"/>
                    <a:pt x="1394492" y="1696184"/>
                  </a:cubicBezTo>
                  <a:close/>
                  <a:moveTo>
                    <a:pt x="1389700" y="129096"/>
                  </a:moveTo>
                  <a:lnTo>
                    <a:pt x="1389700" y="149330"/>
                  </a:lnTo>
                  <a:cubicBezTo>
                    <a:pt x="1383843" y="143473"/>
                    <a:pt x="1377453" y="139213"/>
                    <a:pt x="1369466" y="136018"/>
                  </a:cubicBezTo>
                  <a:lnTo>
                    <a:pt x="1369466" y="118979"/>
                  </a:lnTo>
                  <a:cubicBezTo>
                    <a:pt x="1377453" y="122706"/>
                    <a:pt x="1384375" y="125901"/>
                    <a:pt x="1389700" y="129096"/>
                  </a:cubicBezTo>
                  <a:lnTo>
                    <a:pt x="1389700" y="129096"/>
                  </a:lnTo>
                  <a:close/>
                  <a:moveTo>
                    <a:pt x="1389700" y="235059"/>
                  </a:moveTo>
                  <a:lnTo>
                    <a:pt x="1389700" y="252099"/>
                  </a:lnTo>
                  <a:cubicBezTo>
                    <a:pt x="1381713" y="248904"/>
                    <a:pt x="1375323" y="245176"/>
                    <a:pt x="1369466" y="241982"/>
                  </a:cubicBezTo>
                  <a:lnTo>
                    <a:pt x="1369466" y="221747"/>
                  </a:lnTo>
                  <a:cubicBezTo>
                    <a:pt x="1374258" y="226007"/>
                    <a:pt x="1380648" y="230799"/>
                    <a:pt x="1389700" y="235059"/>
                  </a:cubicBezTo>
                  <a:lnTo>
                    <a:pt x="1389700" y="235059"/>
                  </a:lnTo>
                  <a:close/>
                  <a:moveTo>
                    <a:pt x="1389700" y="398531"/>
                  </a:moveTo>
                  <a:lnTo>
                    <a:pt x="1389700" y="549222"/>
                  </a:lnTo>
                  <a:cubicBezTo>
                    <a:pt x="1388635" y="549222"/>
                    <a:pt x="1387570" y="549222"/>
                    <a:pt x="1386505" y="549222"/>
                  </a:cubicBezTo>
                  <a:cubicBezTo>
                    <a:pt x="1386505" y="549222"/>
                    <a:pt x="1369466" y="536975"/>
                    <a:pt x="1389700" y="516741"/>
                  </a:cubicBezTo>
                  <a:cubicBezTo>
                    <a:pt x="1389700" y="516741"/>
                    <a:pt x="1386505" y="506624"/>
                    <a:pt x="1369466" y="488520"/>
                  </a:cubicBezTo>
                  <a:lnTo>
                    <a:pt x="1369466" y="467221"/>
                  </a:lnTo>
                  <a:cubicBezTo>
                    <a:pt x="1370531" y="468285"/>
                    <a:pt x="1372661" y="468285"/>
                    <a:pt x="1377453" y="467221"/>
                  </a:cubicBezTo>
                  <a:cubicBezTo>
                    <a:pt x="1377453" y="467221"/>
                    <a:pt x="1386505" y="466156"/>
                    <a:pt x="1387570" y="457103"/>
                  </a:cubicBezTo>
                  <a:cubicBezTo>
                    <a:pt x="1384375" y="451246"/>
                    <a:pt x="1379583" y="448051"/>
                    <a:pt x="1369466" y="457103"/>
                  </a:cubicBezTo>
                  <a:lnTo>
                    <a:pt x="1369466" y="433674"/>
                  </a:lnTo>
                  <a:cubicBezTo>
                    <a:pt x="1372661" y="432609"/>
                    <a:pt x="1379583" y="427817"/>
                    <a:pt x="1380648" y="425687"/>
                  </a:cubicBezTo>
                  <a:cubicBezTo>
                    <a:pt x="1380648" y="425687"/>
                    <a:pt x="1383843" y="421427"/>
                    <a:pt x="1369466" y="414505"/>
                  </a:cubicBezTo>
                  <a:lnTo>
                    <a:pt x="1369466" y="386284"/>
                  </a:lnTo>
                  <a:cubicBezTo>
                    <a:pt x="1373726" y="387349"/>
                    <a:pt x="1382778" y="390543"/>
                    <a:pt x="1386505" y="396401"/>
                  </a:cubicBezTo>
                  <a:cubicBezTo>
                    <a:pt x="1386505" y="395868"/>
                    <a:pt x="1387570" y="397466"/>
                    <a:pt x="1389700" y="398531"/>
                  </a:cubicBezTo>
                  <a:lnTo>
                    <a:pt x="1389700" y="398531"/>
                  </a:lnTo>
                  <a:close/>
                  <a:moveTo>
                    <a:pt x="1389700" y="644004"/>
                  </a:moveTo>
                  <a:lnTo>
                    <a:pt x="1389700" y="659978"/>
                  </a:lnTo>
                  <a:cubicBezTo>
                    <a:pt x="1388635" y="657848"/>
                    <a:pt x="1386505" y="655718"/>
                    <a:pt x="1383843" y="653056"/>
                  </a:cubicBezTo>
                  <a:lnTo>
                    <a:pt x="1383843" y="653056"/>
                  </a:lnTo>
                  <a:lnTo>
                    <a:pt x="1382778" y="651991"/>
                  </a:lnTo>
                  <a:cubicBezTo>
                    <a:pt x="1380648" y="662108"/>
                    <a:pt x="1373726" y="670095"/>
                    <a:pt x="1369466" y="680212"/>
                  </a:cubicBezTo>
                  <a:lnTo>
                    <a:pt x="1369466" y="658913"/>
                  </a:lnTo>
                  <a:cubicBezTo>
                    <a:pt x="1373726" y="649861"/>
                    <a:pt x="1376388" y="639744"/>
                    <a:pt x="1369466" y="627497"/>
                  </a:cubicBezTo>
                  <a:lnTo>
                    <a:pt x="1369466" y="611523"/>
                  </a:lnTo>
                  <a:cubicBezTo>
                    <a:pt x="1378518" y="622705"/>
                    <a:pt x="1382778" y="630692"/>
                    <a:pt x="1383843" y="638679"/>
                  </a:cubicBezTo>
                  <a:cubicBezTo>
                    <a:pt x="1385973" y="640809"/>
                    <a:pt x="1387038" y="642939"/>
                    <a:pt x="1388103" y="642939"/>
                  </a:cubicBezTo>
                  <a:cubicBezTo>
                    <a:pt x="1388635" y="644004"/>
                    <a:pt x="1389700" y="644004"/>
                    <a:pt x="1389700" y="644004"/>
                  </a:cubicBezTo>
                  <a:lnTo>
                    <a:pt x="1389700" y="644004"/>
                  </a:lnTo>
                  <a:close/>
                  <a:moveTo>
                    <a:pt x="1389700" y="700979"/>
                  </a:moveTo>
                  <a:lnTo>
                    <a:pt x="1389700" y="719083"/>
                  </a:lnTo>
                  <a:cubicBezTo>
                    <a:pt x="1386505" y="723343"/>
                    <a:pt x="1383843" y="729201"/>
                    <a:pt x="1381713" y="733460"/>
                  </a:cubicBezTo>
                  <a:cubicBezTo>
                    <a:pt x="1380648" y="740383"/>
                    <a:pt x="1382778" y="747837"/>
                    <a:pt x="1389700" y="759552"/>
                  </a:cubicBezTo>
                  <a:lnTo>
                    <a:pt x="1389700" y="792033"/>
                  </a:lnTo>
                  <a:cubicBezTo>
                    <a:pt x="1387570" y="785111"/>
                    <a:pt x="1387570" y="778721"/>
                    <a:pt x="1387570" y="772864"/>
                  </a:cubicBezTo>
                  <a:cubicBezTo>
                    <a:pt x="1375323" y="755825"/>
                    <a:pt x="1371596" y="743578"/>
                    <a:pt x="1371596" y="733460"/>
                  </a:cubicBezTo>
                  <a:cubicBezTo>
                    <a:pt x="1370531" y="732395"/>
                    <a:pt x="1370531" y="731331"/>
                    <a:pt x="1369466" y="730266"/>
                  </a:cubicBezTo>
                  <a:lnTo>
                    <a:pt x="1369466" y="714291"/>
                  </a:lnTo>
                  <a:cubicBezTo>
                    <a:pt x="1370531" y="716421"/>
                    <a:pt x="1372661" y="720148"/>
                    <a:pt x="1375323" y="722278"/>
                  </a:cubicBezTo>
                  <a:cubicBezTo>
                    <a:pt x="1377453" y="714824"/>
                    <a:pt x="1384375" y="707901"/>
                    <a:pt x="1389700" y="700979"/>
                  </a:cubicBezTo>
                  <a:lnTo>
                    <a:pt x="1389700" y="700979"/>
                  </a:lnTo>
                  <a:close/>
                  <a:moveTo>
                    <a:pt x="1389700" y="905984"/>
                  </a:moveTo>
                  <a:lnTo>
                    <a:pt x="1389700" y="927283"/>
                  </a:lnTo>
                  <a:cubicBezTo>
                    <a:pt x="1388635" y="918231"/>
                    <a:pt x="1383843" y="911309"/>
                    <a:pt x="1369466" y="911309"/>
                  </a:cubicBezTo>
                  <a:lnTo>
                    <a:pt x="1369466" y="905451"/>
                  </a:lnTo>
                  <a:cubicBezTo>
                    <a:pt x="1375323" y="904386"/>
                    <a:pt x="1379583" y="905451"/>
                    <a:pt x="1382778" y="906516"/>
                  </a:cubicBezTo>
                  <a:cubicBezTo>
                    <a:pt x="1385440" y="907049"/>
                    <a:pt x="1387570" y="905984"/>
                    <a:pt x="1389700" y="905984"/>
                  </a:cubicBezTo>
                  <a:lnTo>
                    <a:pt x="1389700" y="905984"/>
                  </a:lnTo>
                  <a:close/>
                  <a:moveTo>
                    <a:pt x="1389700" y="955504"/>
                  </a:moveTo>
                  <a:lnTo>
                    <a:pt x="1389700" y="962427"/>
                  </a:lnTo>
                  <a:cubicBezTo>
                    <a:pt x="1382778" y="963492"/>
                    <a:pt x="1377453" y="962427"/>
                    <a:pt x="1373726" y="961362"/>
                  </a:cubicBezTo>
                  <a:cubicBezTo>
                    <a:pt x="1372661" y="961362"/>
                    <a:pt x="1370531" y="961362"/>
                    <a:pt x="1369466" y="962427"/>
                  </a:cubicBezTo>
                  <a:lnTo>
                    <a:pt x="1369466" y="937400"/>
                  </a:lnTo>
                  <a:cubicBezTo>
                    <a:pt x="1369466" y="941660"/>
                    <a:pt x="1370531" y="944322"/>
                    <a:pt x="1370531" y="947517"/>
                  </a:cubicBezTo>
                  <a:cubicBezTo>
                    <a:pt x="1371596" y="948582"/>
                    <a:pt x="1371596" y="949647"/>
                    <a:pt x="1372661" y="950712"/>
                  </a:cubicBezTo>
                  <a:cubicBezTo>
                    <a:pt x="1375323" y="955504"/>
                    <a:pt x="1379583" y="956569"/>
                    <a:pt x="1389700" y="955504"/>
                  </a:cubicBezTo>
                  <a:lnTo>
                    <a:pt x="1389700" y="955504"/>
                  </a:lnTo>
                  <a:close/>
                  <a:moveTo>
                    <a:pt x="1389700" y="1078507"/>
                  </a:moveTo>
                  <a:lnTo>
                    <a:pt x="1389700" y="1116846"/>
                  </a:lnTo>
                  <a:cubicBezTo>
                    <a:pt x="1389700" y="1116846"/>
                    <a:pt x="1389700" y="1116846"/>
                    <a:pt x="1389700" y="1117911"/>
                  </a:cubicBezTo>
                  <a:cubicBezTo>
                    <a:pt x="1383843" y="1121106"/>
                    <a:pt x="1378518" y="1129093"/>
                    <a:pt x="1376388" y="1144002"/>
                  </a:cubicBezTo>
                  <a:cubicBezTo>
                    <a:pt x="1379583" y="1142937"/>
                    <a:pt x="1385440" y="1142937"/>
                    <a:pt x="1389700" y="1141872"/>
                  </a:cubicBezTo>
                  <a:lnTo>
                    <a:pt x="1389700" y="1153055"/>
                  </a:lnTo>
                  <a:cubicBezTo>
                    <a:pt x="1383843" y="1154119"/>
                    <a:pt x="1377453" y="1155184"/>
                    <a:pt x="1371596" y="1157314"/>
                  </a:cubicBezTo>
                  <a:cubicBezTo>
                    <a:pt x="1370531" y="1157314"/>
                    <a:pt x="1369466" y="1158379"/>
                    <a:pt x="1369466" y="1159444"/>
                  </a:cubicBezTo>
                  <a:lnTo>
                    <a:pt x="1369466" y="1132288"/>
                  </a:lnTo>
                  <a:cubicBezTo>
                    <a:pt x="1372661" y="1121106"/>
                    <a:pt x="1377453" y="1114184"/>
                    <a:pt x="1382778" y="1109924"/>
                  </a:cubicBezTo>
                  <a:cubicBezTo>
                    <a:pt x="1382778" y="1095014"/>
                    <a:pt x="1386505" y="1084897"/>
                    <a:pt x="1389700" y="1078507"/>
                  </a:cubicBezTo>
                  <a:lnTo>
                    <a:pt x="1389700" y="1078507"/>
                  </a:lnTo>
                  <a:close/>
                  <a:moveTo>
                    <a:pt x="1389700" y="1181808"/>
                  </a:moveTo>
                  <a:lnTo>
                    <a:pt x="1389700" y="1192991"/>
                  </a:lnTo>
                  <a:cubicBezTo>
                    <a:pt x="1382778" y="1192991"/>
                    <a:pt x="1376388" y="1192991"/>
                    <a:pt x="1369466" y="1192991"/>
                  </a:cubicBezTo>
                  <a:lnTo>
                    <a:pt x="1369466" y="1181808"/>
                  </a:lnTo>
                  <a:cubicBezTo>
                    <a:pt x="1376388" y="1181808"/>
                    <a:pt x="1382778" y="1182873"/>
                    <a:pt x="1389700" y="1181808"/>
                  </a:cubicBezTo>
                  <a:lnTo>
                    <a:pt x="1389700" y="1181808"/>
                  </a:lnTo>
                  <a:close/>
                  <a:moveTo>
                    <a:pt x="1389700" y="1210030"/>
                  </a:moveTo>
                  <a:lnTo>
                    <a:pt x="1389700" y="1224407"/>
                  </a:lnTo>
                  <a:cubicBezTo>
                    <a:pt x="1388635" y="1224407"/>
                    <a:pt x="1387570" y="1225472"/>
                    <a:pt x="1386505" y="1226537"/>
                  </a:cubicBezTo>
                  <a:cubicBezTo>
                    <a:pt x="1385440" y="1228667"/>
                    <a:pt x="1384375" y="1230797"/>
                    <a:pt x="1384375" y="1232394"/>
                  </a:cubicBezTo>
                  <a:cubicBezTo>
                    <a:pt x="1380115" y="1243576"/>
                    <a:pt x="1374258" y="1251563"/>
                    <a:pt x="1369998" y="1257421"/>
                  </a:cubicBezTo>
                  <a:lnTo>
                    <a:pt x="1369998" y="1241446"/>
                  </a:lnTo>
                  <a:cubicBezTo>
                    <a:pt x="1371063" y="1239316"/>
                    <a:pt x="1373193" y="1235589"/>
                    <a:pt x="1374258" y="1232394"/>
                  </a:cubicBezTo>
                  <a:lnTo>
                    <a:pt x="1374258" y="1232394"/>
                  </a:lnTo>
                  <a:lnTo>
                    <a:pt x="1374258" y="1231329"/>
                  </a:lnTo>
                  <a:cubicBezTo>
                    <a:pt x="1373193" y="1231329"/>
                    <a:pt x="1371063" y="1232394"/>
                    <a:pt x="1369998" y="1232394"/>
                  </a:cubicBezTo>
                  <a:lnTo>
                    <a:pt x="1369998" y="1221212"/>
                  </a:lnTo>
                  <a:cubicBezTo>
                    <a:pt x="1376388" y="1221212"/>
                    <a:pt x="1382778" y="1218017"/>
                    <a:pt x="1389700" y="1210030"/>
                  </a:cubicBezTo>
                  <a:lnTo>
                    <a:pt x="1389700" y="1210030"/>
                  </a:lnTo>
                  <a:close/>
                  <a:moveTo>
                    <a:pt x="1389700" y="1359657"/>
                  </a:moveTo>
                  <a:lnTo>
                    <a:pt x="1389700" y="1390008"/>
                  </a:lnTo>
                  <a:lnTo>
                    <a:pt x="1373726" y="1376696"/>
                  </a:lnTo>
                  <a:lnTo>
                    <a:pt x="1389700" y="1359657"/>
                  </a:lnTo>
                  <a:lnTo>
                    <a:pt x="1389700" y="1359657"/>
                  </a:lnTo>
                  <a:close/>
                  <a:moveTo>
                    <a:pt x="1389700" y="1420359"/>
                  </a:moveTo>
                  <a:lnTo>
                    <a:pt x="1389700" y="1491179"/>
                  </a:lnTo>
                  <a:cubicBezTo>
                    <a:pt x="1382778" y="1495439"/>
                    <a:pt x="1376388" y="1499166"/>
                    <a:pt x="1369466" y="1499166"/>
                  </a:cubicBezTo>
                  <a:lnTo>
                    <a:pt x="1369466" y="1476802"/>
                  </a:lnTo>
                  <a:lnTo>
                    <a:pt x="1369466" y="1476802"/>
                  </a:lnTo>
                  <a:cubicBezTo>
                    <a:pt x="1372661" y="1477867"/>
                    <a:pt x="1377453" y="1476802"/>
                    <a:pt x="1381713" y="1473607"/>
                  </a:cubicBezTo>
                  <a:cubicBezTo>
                    <a:pt x="1384908" y="1470412"/>
                    <a:pt x="1387570" y="1465620"/>
                    <a:pt x="1387570" y="1461360"/>
                  </a:cubicBezTo>
                  <a:cubicBezTo>
                    <a:pt x="1386505" y="1457100"/>
                    <a:pt x="1384375" y="1451243"/>
                    <a:pt x="1379583" y="1445386"/>
                  </a:cubicBezTo>
                  <a:lnTo>
                    <a:pt x="1369466" y="1433139"/>
                  </a:lnTo>
                  <a:lnTo>
                    <a:pt x="1369466" y="1395865"/>
                  </a:lnTo>
                  <a:lnTo>
                    <a:pt x="1389700" y="1420359"/>
                  </a:lnTo>
                  <a:lnTo>
                    <a:pt x="1389700" y="1420359"/>
                  </a:lnTo>
                  <a:close/>
                  <a:moveTo>
                    <a:pt x="1389700" y="1598208"/>
                  </a:moveTo>
                  <a:lnTo>
                    <a:pt x="1389700" y="1621637"/>
                  </a:lnTo>
                  <a:cubicBezTo>
                    <a:pt x="1388635" y="1621637"/>
                    <a:pt x="1387570" y="1621637"/>
                    <a:pt x="1386505" y="1621637"/>
                  </a:cubicBezTo>
                  <a:cubicBezTo>
                    <a:pt x="1380648" y="1621637"/>
                    <a:pt x="1375323" y="1622702"/>
                    <a:pt x="1369466" y="1625897"/>
                  </a:cubicBezTo>
                  <a:lnTo>
                    <a:pt x="1369466" y="1607792"/>
                  </a:lnTo>
                  <a:cubicBezTo>
                    <a:pt x="1375323" y="1605662"/>
                    <a:pt x="1379583" y="1604597"/>
                    <a:pt x="1385440" y="1604597"/>
                  </a:cubicBezTo>
                  <a:cubicBezTo>
                    <a:pt x="1386505" y="1603000"/>
                    <a:pt x="1388635" y="1600870"/>
                    <a:pt x="1389700" y="1598208"/>
                  </a:cubicBezTo>
                  <a:lnTo>
                    <a:pt x="1389700" y="1598208"/>
                  </a:lnTo>
                  <a:close/>
                  <a:moveTo>
                    <a:pt x="1389700" y="1671690"/>
                  </a:moveTo>
                  <a:lnTo>
                    <a:pt x="1389700" y="1691924"/>
                  </a:lnTo>
                  <a:cubicBezTo>
                    <a:pt x="1382778" y="1688729"/>
                    <a:pt x="1376388" y="1685002"/>
                    <a:pt x="1369466" y="1680742"/>
                  </a:cubicBezTo>
                  <a:lnTo>
                    <a:pt x="1369466" y="1659443"/>
                  </a:lnTo>
                  <a:cubicBezTo>
                    <a:pt x="1376388" y="1663703"/>
                    <a:pt x="1382778" y="1668495"/>
                    <a:pt x="1389700" y="1671690"/>
                  </a:cubicBezTo>
                  <a:lnTo>
                    <a:pt x="1389700" y="1671690"/>
                  </a:lnTo>
                  <a:close/>
                  <a:moveTo>
                    <a:pt x="1389700" y="1699911"/>
                  </a:moveTo>
                  <a:lnTo>
                    <a:pt x="1389700" y="1719081"/>
                  </a:lnTo>
                  <a:cubicBezTo>
                    <a:pt x="1381713" y="1724938"/>
                    <a:pt x="1375323" y="1728133"/>
                    <a:pt x="1369466" y="1730263"/>
                  </a:cubicBezTo>
                  <a:lnTo>
                    <a:pt x="1369466" y="1712158"/>
                  </a:lnTo>
                  <a:cubicBezTo>
                    <a:pt x="1375323" y="1710028"/>
                    <a:pt x="1381713" y="1705236"/>
                    <a:pt x="1389700" y="1699911"/>
                  </a:cubicBezTo>
                  <a:lnTo>
                    <a:pt x="1389700" y="1699911"/>
                  </a:lnTo>
                  <a:close/>
                  <a:moveTo>
                    <a:pt x="1369466" y="342088"/>
                  </a:moveTo>
                  <a:lnTo>
                    <a:pt x="1369466" y="311736"/>
                  </a:lnTo>
                  <a:cubicBezTo>
                    <a:pt x="1372661" y="313866"/>
                    <a:pt x="1377453" y="314931"/>
                    <a:pt x="1380648" y="317594"/>
                  </a:cubicBezTo>
                  <a:cubicBezTo>
                    <a:pt x="1380648" y="317594"/>
                    <a:pt x="1392895" y="321854"/>
                    <a:pt x="1387570" y="333568"/>
                  </a:cubicBezTo>
                  <a:cubicBezTo>
                    <a:pt x="1387570" y="333568"/>
                    <a:pt x="1383310" y="341555"/>
                    <a:pt x="1377453" y="343685"/>
                  </a:cubicBezTo>
                  <a:cubicBezTo>
                    <a:pt x="1377453" y="343153"/>
                    <a:pt x="1374258" y="343153"/>
                    <a:pt x="1369466" y="342088"/>
                  </a:cubicBezTo>
                  <a:close/>
                  <a:moveTo>
                    <a:pt x="1369466" y="118979"/>
                  </a:moveTo>
                  <a:lnTo>
                    <a:pt x="1369466" y="136018"/>
                  </a:lnTo>
                  <a:cubicBezTo>
                    <a:pt x="1367336" y="134953"/>
                    <a:pt x="1366271" y="134953"/>
                    <a:pt x="1365206" y="133888"/>
                  </a:cubicBezTo>
                  <a:lnTo>
                    <a:pt x="1365206" y="116849"/>
                  </a:lnTo>
                  <a:cubicBezTo>
                    <a:pt x="1366271" y="117914"/>
                    <a:pt x="1367336" y="117914"/>
                    <a:pt x="1369466" y="118979"/>
                  </a:cubicBezTo>
                  <a:lnTo>
                    <a:pt x="1369466" y="118979"/>
                  </a:lnTo>
                  <a:close/>
                  <a:moveTo>
                    <a:pt x="1369466" y="221747"/>
                  </a:moveTo>
                  <a:lnTo>
                    <a:pt x="1369466" y="241982"/>
                  </a:lnTo>
                  <a:cubicBezTo>
                    <a:pt x="1367336" y="240917"/>
                    <a:pt x="1366271" y="239852"/>
                    <a:pt x="1365206" y="238787"/>
                  </a:cubicBezTo>
                  <a:lnTo>
                    <a:pt x="1365206" y="217488"/>
                  </a:lnTo>
                  <a:cubicBezTo>
                    <a:pt x="1366271" y="218020"/>
                    <a:pt x="1367336" y="220682"/>
                    <a:pt x="1369466" y="221747"/>
                  </a:cubicBezTo>
                  <a:lnTo>
                    <a:pt x="1369466" y="221747"/>
                  </a:lnTo>
                  <a:close/>
                  <a:moveTo>
                    <a:pt x="1369466" y="311736"/>
                  </a:moveTo>
                  <a:lnTo>
                    <a:pt x="1369466" y="342088"/>
                  </a:lnTo>
                  <a:cubicBezTo>
                    <a:pt x="1368401" y="342088"/>
                    <a:pt x="1366271" y="342088"/>
                    <a:pt x="1365206" y="342088"/>
                  </a:cubicBezTo>
                  <a:cubicBezTo>
                    <a:pt x="1365206" y="342088"/>
                    <a:pt x="1365206" y="342088"/>
                    <a:pt x="1365206" y="341023"/>
                  </a:cubicBezTo>
                  <a:lnTo>
                    <a:pt x="1365206" y="309607"/>
                  </a:lnTo>
                  <a:cubicBezTo>
                    <a:pt x="1366271" y="310671"/>
                    <a:pt x="1367336" y="311736"/>
                    <a:pt x="1369466" y="311736"/>
                  </a:cubicBezTo>
                  <a:lnTo>
                    <a:pt x="1369466" y="311736"/>
                  </a:lnTo>
                  <a:close/>
                  <a:moveTo>
                    <a:pt x="1369466" y="385751"/>
                  </a:moveTo>
                  <a:lnTo>
                    <a:pt x="1369466" y="413973"/>
                  </a:lnTo>
                  <a:cubicBezTo>
                    <a:pt x="1368401" y="412908"/>
                    <a:pt x="1366271" y="412908"/>
                    <a:pt x="1365206" y="411843"/>
                  </a:cubicBezTo>
                  <a:lnTo>
                    <a:pt x="1365206" y="387349"/>
                  </a:lnTo>
                  <a:cubicBezTo>
                    <a:pt x="1365206" y="386284"/>
                    <a:pt x="1366271" y="386284"/>
                    <a:pt x="1366271" y="386284"/>
                  </a:cubicBezTo>
                  <a:cubicBezTo>
                    <a:pt x="1366271" y="386284"/>
                    <a:pt x="1367336" y="385751"/>
                    <a:pt x="1369466" y="385751"/>
                  </a:cubicBezTo>
                  <a:lnTo>
                    <a:pt x="1369466" y="385751"/>
                  </a:lnTo>
                  <a:close/>
                  <a:moveTo>
                    <a:pt x="1369466" y="433142"/>
                  </a:moveTo>
                  <a:lnTo>
                    <a:pt x="1369466" y="456571"/>
                  </a:lnTo>
                  <a:cubicBezTo>
                    <a:pt x="1368401" y="456571"/>
                    <a:pt x="1368401" y="457636"/>
                    <a:pt x="1367336" y="457636"/>
                  </a:cubicBezTo>
                  <a:cubicBezTo>
                    <a:pt x="1367336" y="457636"/>
                    <a:pt x="1366271" y="464558"/>
                    <a:pt x="1369466" y="466688"/>
                  </a:cubicBezTo>
                  <a:lnTo>
                    <a:pt x="1369466" y="487987"/>
                  </a:lnTo>
                  <a:cubicBezTo>
                    <a:pt x="1367336" y="486922"/>
                    <a:pt x="1366271" y="485857"/>
                    <a:pt x="1365206" y="484792"/>
                  </a:cubicBezTo>
                  <a:lnTo>
                    <a:pt x="1365206" y="435272"/>
                  </a:lnTo>
                  <a:cubicBezTo>
                    <a:pt x="1366271" y="435272"/>
                    <a:pt x="1366271" y="435272"/>
                    <a:pt x="1367336" y="434207"/>
                  </a:cubicBezTo>
                  <a:cubicBezTo>
                    <a:pt x="1367336" y="434207"/>
                    <a:pt x="1368401" y="434207"/>
                    <a:pt x="1369466" y="433142"/>
                  </a:cubicBezTo>
                  <a:lnTo>
                    <a:pt x="1369466" y="433142"/>
                  </a:lnTo>
                  <a:close/>
                  <a:moveTo>
                    <a:pt x="1369466" y="610990"/>
                  </a:moveTo>
                  <a:lnTo>
                    <a:pt x="1369466" y="626964"/>
                  </a:lnTo>
                  <a:cubicBezTo>
                    <a:pt x="1368401" y="624835"/>
                    <a:pt x="1366271" y="622705"/>
                    <a:pt x="1365206" y="620042"/>
                  </a:cubicBezTo>
                  <a:lnTo>
                    <a:pt x="1365206" y="606730"/>
                  </a:lnTo>
                  <a:cubicBezTo>
                    <a:pt x="1366271" y="608860"/>
                    <a:pt x="1367336" y="609925"/>
                    <a:pt x="1369466" y="610990"/>
                  </a:cubicBezTo>
                  <a:lnTo>
                    <a:pt x="1369466" y="610990"/>
                  </a:lnTo>
                  <a:close/>
                  <a:moveTo>
                    <a:pt x="1369466" y="658381"/>
                  </a:moveTo>
                  <a:lnTo>
                    <a:pt x="1369466" y="679680"/>
                  </a:lnTo>
                  <a:cubicBezTo>
                    <a:pt x="1367336" y="682875"/>
                    <a:pt x="1366271" y="686602"/>
                    <a:pt x="1365206" y="689797"/>
                  </a:cubicBezTo>
                  <a:lnTo>
                    <a:pt x="1365206" y="664771"/>
                  </a:lnTo>
                  <a:cubicBezTo>
                    <a:pt x="1366271" y="663173"/>
                    <a:pt x="1368401" y="660511"/>
                    <a:pt x="1369466" y="658381"/>
                  </a:cubicBezTo>
                  <a:lnTo>
                    <a:pt x="1369466" y="658381"/>
                  </a:lnTo>
                  <a:close/>
                  <a:moveTo>
                    <a:pt x="1369466" y="714824"/>
                  </a:moveTo>
                  <a:lnTo>
                    <a:pt x="1369466" y="730798"/>
                  </a:lnTo>
                  <a:cubicBezTo>
                    <a:pt x="1367336" y="728668"/>
                    <a:pt x="1366271" y="726538"/>
                    <a:pt x="1365206" y="724941"/>
                  </a:cubicBezTo>
                  <a:lnTo>
                    <a:pt x="1365206" y="705772"/>
                  </a:lnTo>
                  <a:cubicBezTo>
                    <a:pt x="1366271" y="708966"/>
                    <a:pt x="1367336" y="711096"/>
                    <a:pt x="1369466" y="714824"/>
                  </a:cubicBezTo>
                  <a:lnTo>
                    <a:pt x="1369466" y="714824"/>
                  </a:lnTo>
                  <a:close/>
                  <a:moveTo>
                    <a:pt x="1369466" y="905984"/>
                  </a:moveTo>
                  <a:lnTo>
                    <a:pt x="1369466" y="911841"/>
                  </a:lnTo>
                  <a:cubicBezTo>
                    <a:pt x="1367336" y="911841"/>
                    <a:pt x="1366271" y="912906"/>
                    <a:pt x="1365206" y="912906"/>
                  </a:cubicBezTo>
                  <a:lnTo>
                    <a:pt x="1365206" y="905984"/>
                  </a:lnTo>
                  <a:cubicBezTo>
                    <a:pt x="1366271" y="905984"/>
                    <a:pt x="1367336" y="905984"/>
                    <a:pt x="1369466" y="905984"/>
                  </a:cubicBezTo>
                  <a:lnTo>
                    <a:pt x="1369466" y="905984"/>
                  </a:lnTo>
                  <a:close/>
                  <a:moveTo>
                    <a:pt x="1369466" y="937400"/>
                  </a:moveTo>
                  <a:lnTo>
                    <a:pt x="1369466" y="962427"/>
                  </a:lnTo>
                  <a:cubicBezTo>
                    <a:pt x="1367336" y="962427"/>
                    <a:pt x="1366271" y="962427"/>
                    <a:pt x="1365206" y="962427"/>
                  </a:cubicBezTo>
                  <a:lnTo>
                    <a:pt x="1365206" y="955504"/>
                  </a:lnTo>
                  <a:cubicBezTo>
                    <a:pt x="1366271" y="955504"/>
                    <a:pt x="1366271" y="955504"/>
                    <a:pt x="1367336" y="955504"/>
                  </a:cubicBezTo>
                  <a:cubicBezTo>
                    <a:pt x="1366271" y="954440"/>
                    <a:pt x="1365206" y="952310"/>
                    <a:pt x="1365206" y="949647"/>
                  </a:cubicBezTo>
                  <a:lnTo>
                    <a:pt x="1365206" y="917166"/>
                  </a:lnTo>
                  <a:cubicBezTo>
                    <a:pt x="1367336" y="923023"/>
                    <a:pt x="1367336" y="928348"/>
                    <a:pt x="1368401" y="934205"/>
                  </a:cubicBezTo>
                  <a:lnTo>
                    <a:pt x="1368401" y="934205"/>
                  </a:lnTo>
                  <a:cubicBezTo>
                    <a:pt x="1368401" y="935270"/>
                    <a:pt x="1368401" y="936335"/>
                    <a:pt x="1369466" y="937400"/>
                  </a:cubicBezTo>
                  <a:lnTo>
                    <a:pt x="1369466" y="937400"/>
                  </a:lnTo>
                  <a:close/>
                  <a:moveTo>
                    <a:pt x="1369466" y="1132288"/>
                  </a:moveTo>
                  <a:lnTo>
                    <a:pt x="1369466" y="1159444"/>
                  </a:lnTo>
                  <a:cubicBezTo>
                    <a:pt x="1367336" y="1160509"/>
                    <a:pt x="1366271" y="1161574"/>
                    <a:pt x="1365206" y="1162639"/>
                  </a:cubicBezTo>
                  <a:lnTo>
                    <a:pt x="1365206" y="1149327"/>
                  </a:lnTo>
                  <a:cubicBezTo>
                    <a:pt x="1365206" y="1149327"/>
                    <a:pt x="1365206" y="1149327"/>
                    <a:pt x="1366271" y="1149327"/>
                  </a:cubicBezTo>
                  <a:cubicBezTo>
                    <a:pt x="1366271" y="1142405"/>
                    <a:pt x="1367336" y="1137080"/>
                    <a:pt x="1369466" y="1132288"/>
                  </a:cubicBezTo>
                  <a:lnTo>
                    <a:pt x="1369466" y="1132288"/>
                  </a:lnTo>
                  <a:close/>
                  <a:moveTo>
                    <a:pt x="1369466" y="1181808"/>
                  </a:moveTo>
                  <a:lnTo>
                    <a:pt x="1369466" y="1192991"/>
                  </a:lnTo>
                  <a:cubicBezTo>
                    <a:pt x="1367336" y="1192991"/>
                    <a:pt x="1366271" y="1192991"/>
                    <a:pt x="1365206" y="1192991"/>
                  </a:cubicBezTo>
                  <a:lnTo>
                    <a:pt x="1365206" y="1181808"/>
                  </a:lnTo>
                  <a:cubicBezTo>
                    <a:pt x="1366271" y="1181808"/>
                    <a:pt x="1367336" y="1181808"/>
                    <a:pt x="1369466" y="1181808"/>
                  </a:cubicBezTo>
                  <a:lnTo>
                    <a:pt x="1369466" y="1181808"/>
                  </a:lnTo>
                  <a:close/>
                  <a:moveTo>
                    <a:pt x="1369466" y="1221212"/>
                  </a:moveTo>
                  <a:lnTo>
                    <a:pt x="1369466" y="1232394"/>
                  </a:lnTo>
                  <a:cubicBezTo>
                    <a:pt x="1367336" y="1232394"/>
                    <a:pt x="1366271" y="1232394"/>
                    <a:pt x="1365206" y="1232394"/>
                  </a:cubicBezTo>
                  <a:lnTo>
                    <a:pt x="1365206" y="1221212"/>
                  </a:lnTo>
                  <a:cubicBezTo>
                    <a:pt x="1366271" y="1221212"/>
                    <a:pt x="1367336" y="1221212"/>
                    <a:pt x="1369466" y="1221212"/>
                  </a:cubicBezTo>
                  <a:lnTo>
                    <a:pt x="1369466" y="1221212"/>
                  </a:lnTo>
                  <a:close/>
                  <a:moveTo>
                    <a:pt x="1369466" y="1241446"/>
                  </a:moveTo>
                  <a:lnTo>
                    <a:pt x="1369466" y="1257421"/>
                  </a:lnTo>
                  <a:cubicBezTo>
                    <a:pt x="1367336" y="1259550"/>
                    <a:pt x="1366271" y="1260615"/>
                    <a:pt x="1365206" y="1261680"/>
                  </a:cubicBezTo>
                  <a:lnTo>
                    <a:pt x="1365206" y="1248368"/>
                  </a:lnTo>
                  <a:cubicBezTo>
                    <a:pt x="1366271" y="1246239"/>
                    <a:pt x="1367336" y="1244109"/>
                    <a:pt x="1369466" y="1241446"/>
                  </a:cubicBezTo>
                  <a:lnTo>
                    <a:pt x="1369466" y="1241446"/>
                  </a:lnTo>
                  <a:close/>
                  <a:moveTo>
                    <a:pt x="1369466" y="1395865"/>
                  </a:moveTo>
                  <a:lnTo>
                    <a:pt x="1369466" y="1433139"/>
                  </a:lnTo>
                  <a:lnTo>
                    <a:pt x="1365206" y="1428879"/>
                  </a:lnTo>
                  <a:lnTo>
                    <a:pt x="1365206" y="1390540"/>
                  </a:lnTo>
                  <a:lnTo>
                    <a:pt x="1369466" y="1395865"/>
                  </a:lnTo>
                  <a:lnTo>
                    <a:pt x="1369466" y="1395865"/>
                  </a:lnTo>
                  <a:close/>
                  <a:moveTo>
                    <a:pt x="1369466" y="1476802"/>
                  </a:moveTo>
                  <a:lnTo>
                    <a:pt x="1369466" y="1499166"/>
                  </a:lnTo>
                  <a:cubicBezTo>
                    <a:pt x="1367336" y="1499166"/>
                    <a:pt x="1366271" y="1499166"/>
                    <a:pt x="1365206" y="1499166"/>
                  </a:cubicBezTo>
                  <a:lnTo>
                    <a:pt x="1365206" y="1474140"/>
                  </a:lnTo>
                  <a:cubicBezTo>
                    <a:pt x="1366271" y="1475737"/>
                    <a:pt x="1367336" y="1476802"/>
                    <a:pt x="1369466" y="1476802"/>
                  </a:cubicBezTo>
                  <a:lnTo>
                    <a:pt x="1369466" y="1476802"/>
                  </a:lnTo>
                  <a:close/>
                  <a:moveTo>
                    <a:pt x="1369466" y="1608857"/>
                  </a:moveTo>
                  <a:lnTo>
                    <a:pt x="1369466" y="1626961"/>
                  </a:lnTo>
                  <a:cubicBezTo>
                    <a:pt x="1367336" y="1626961"/>
                    <a:pt x="1366271" y="1628026"/>
                    <a:pt x="1365206" y="1628026"/>
                  </a:cubicBezTo>
                  <a:lnTo>
                    <a:pt x="1365206" y="1610987"/>
                  </a:lnTo>
                  <a:cubicBezTo>
                    <a:pt x="1366271" y="1609922"/>
                    <a:pt x="1367336" y="1609922"/>
                    <a:pt x="1369466" y="1608857"/>
                  </a:cubicBezTo>
                  <a:lnTo>
                    <a:pt x="1369466" y="1608857"/>
                  </a:lnTo>
                  <a:close/>
                  <a:moveTo>
                    <a:pt x="1369466" y="1659443"/>
                  </a:moveTo>
                  <a:lnTo>
                    <a:pt x="1369466" y="1680742"/>
                  </a:lnTo>
                  <a:cubicBezTo>
                    <a:pt x="1367336" y="1680742"/>
                    <a:pt x="1366271" y="1679677"/>
                    <a:pt x="1365206" y="1678612"/>
                  </a:cubicBezTo>
                  <a:lnTo>
                    <a:pt x="1365206" y="1657313"/>
                  </a:lnTo>
                  <a:cubicBezTo>
                    <a:pt x="1366271" y="1658378"/>
                    <a:pt x="1367336" y="1658378"/>
                    <a:pt x="1369466" y="1659443"/>
                  </a:cubicBezTo>
                  <a:lnTo>
                    <a:pt x="1369466" y="1659443"/>
                  </a:lnTo>
                  <a:close/>
                  <a:moveTo>
                    <a:pt x="1369466" y="1712158"/>
                  </a:moveTo>
                  <a:lnTo>
                    <a:pt x="1369466" y="1730263"/>
                  </a:lnTo>
                  <a:cubicBezTo>
                    <a:pt x="1367336" y="1731328"/>
                    <a:pt x="1366271" y="1731328"/>
                    <a:pt x="1365206" y="1732393"/>
                  </a:cubicBezTo>
                  <a:lnTo>
                    <a:pt x="1365206" y="1714288"/>
                  </a:lnTo>
                  <a:cubicBezTo>
                    <a:pt x="1366271" y="1714288"/>
                    <a:pt x="1367336" y="1713223"/>
                    <a:pt x="1369466" y="1712158"/>
                  </a:cubicBezTo>
                  <a:lnTo>
                    <a:pt x="1369466" y="1712158"/>
                  </a:lnTo>
                  <a:close/>
                  <a:moveTo>
                    <a:pt x="1365206" y="827177"/>
                  </a:moveTo>
                  <a:lnTo>
                    <a:pt x="1365206" y="811203"/>
                  </a:lnTo>
                  <a:lnTo>
                    <a:pt x="1365206" y="811203"/>
                  </a:lnTo>
                  <a:lnTo>
                    <a:pt x="1365206" y="813332"/>
                  </a:lnTo>
                  <a:lnTo>
                    <a:pt x="1366271" y="816527"/>
                  </a:lnTo>
                  <a:lnTo>
                    <a:pt x="1368401" y="818657"/>
                  </a:lnTo>
                  <a:lnTo>
                    <a:pt x="1369466" y="820787"/>
                  </a:lnTo>
                  <a:lnTo>
                    <a:pt x="1369466" y="822917"/>
                  </a:lnTo>
                  <a:lnTo>
                    <a:pt x="1367336" y="825047"/>
                  </a:lnTo>
                  <a:lnTo>
                    <a:pt x="1366271" y="826112"/>
                  </a:lnTo>
                  <a:lnTo>
                    <a:pt x="1365206" y="826112"/>
                  </a:lnTo>
                  <a:close/>
                  <a:moveTo>
                    <a:pt x="1365206" y="116849"/>
                  </a:moveTo>
                  <a:lnTo>
                    <a:pt x="1365206" y="133888"/>
                  </a:lnTo>
                  <a:cubicBezTo>
                    <a:pt x="1363076" y="132823"/>
                    <a:pt x="1360946" y="131758"/>
                    <a:pt x="1358284" y="131758"/>
                  </a:cubicBezTo>
                  <a:lnTo>
                    <a:pt x="1358284" y="114719"/>
                  </a:lnTo>
                  <a:cubicBezTo>
                    <a:pt x="1360414" y="115784"/>
                    <a:pt x="1362544" y="115784"/>
                    <a:pt x="1365206" y="116849"/>
                  </a:cubicBezTo>
                  <a:lnTo>
                    <a:pt x="1365206" y="116849"/>
                  </a:lnTo>
                  <a:close/>
                  <a:moveTo>
                    <a:pt x="1365206" y="216955"/>
                  </a:moveTo>
                  <a:lnTo>
                    <a:pt x="1365206" y="238254"/>
                  </a:lnTo>
                  <a:cubicBezTo>
                    <a:pt x="1363076" y="237189"/>
                    <a:pt x="1360946" y="235059"/>
                    <a:pt x="1358284" y="232397"/>
                  </a:cubicBezTo>
                  <a:lnTo>
                    <a:pt x="1358284" y="198851"/>
                  </a:lnTo>
                  <a:cubicBezTo>
                    <a:pt x="1358284" y="202046"/>
                    <a:pt x="1359349" y="206838"/>
                    <a:pt x="1360414" y="210033"/>
                  </a:cubicBezTo>
                  <a:cubicBezTo>
                    <a:pt x="1361479" y="212695"/>
                    <a:pt x="1362544" y="214825"/>
                    <a:pt x="1365206" y="216955"/>
                  </a:cubicBezTo>
                  <a:lnTo>
                    <a:pt x="1365206" y="216955"/>
                  </a:lnTo>
                  <a:close/>
                  <a:moveTo>
                    <a:pt x="1365206" y="309607"/>
                  </a:moveTo>
                  <a:lnTo>
                    <a:pt x="1365206" y="341023"/>
                  </a:lnTo>
                  <a:cubicBezTo>
                    <a:pt x="1364141" y="341023"/>
                    <a:pt x="1362011" y="338893"/>
                    <a:pt x="1358284" y="336763"/>
                  </a:cubicBezTo>
                  <a:lnTo>
                    <a:pt x="1358284" y="306412"/>
                  </a:lnTo>
                  <a:cubicBezTo>
                    <a:pt x="1359349" y="306944"/>
                    <a:pt x="1361479" y="308542"/>
                    <a:pt x="1365206" y="309607"/>
                  </a:cubicBezTo>
                  <a:lnTo>
                    <a:pt x="1365206" y="309607"/>
                  </a:lnTo>
                  <a:close/>
                  <a:moveTo>
                    <a:pt x="1365206" y="387349"/>
                  </a:moveTo>
                  <a:lnTo>
                    <a:pt x="1365206" y="412375"/>
                  </a:lnTo>
                  <a:lnTo>
                    <a:pt x="1365206" y="412375"/>
                  </a:lnTo>
                  <a:cubicBezTo>
                    <a:pt x="1365206" y="412375"/>
                    <a:pt x="1362011" y="406518"/>
                    <a:pt x="1360946" y="400128"/>
                  </a:cubicBezTo>
                  <a:cubicBezTo>
                    <a:pt x="1360414" y="399596"/>
                    <a:pt x="1358284" y="390543"/>
                    <a:pt x="1365206" y="387349"/>
                  </a:cubicBezTo>
                  <a:lnTo>
                    <a:pt x="1365206" y="387349"/>
                  </a:lnTo>
                  <a:close/>
                  <a:moveTo>
                    <a:pt x="1365206" y="435272"/>
                  </a:moveTo>
                  <a:lnTo>
                    <a:pt x="1365206" y="484792"/>
                  </a:lnTo>
                  <a:cubicBezTo>
                    <a:pt x="1363076" y="482662"/>
                    <a:pt x="1360946" y="480533"/>
                    <a:pt x="1358284" y="477870"/>
                  </a:cubicBezTo>
                  <a:lnTo>
                    <a:pt x="1358284" y="436337"/>
                  </a:lnTo>
                  <a:cubicBezTo>
                    <a:pt x="1360414" y="436869"/>
                    <a:pt x="1362544" y="435272"/>
                    <a:pt x="1365206" y="435272"/>
                  </a:cubicBezTo>
                  <a:lnTo>
                    <a:pt x="1365206" y="435272"/>
                  </a:lnTo>
                  <a:close/>
                  <a:moveTo>
                    <a:pt x="1365206" y="606730"/>
                  </a:moveTo>
                  <a:lnTo>
                    <a:pt x="1365206" y="620042"/>
                  </a:lnTo>
                  <a:cubicBezTo>
                    <a:pt x="1363076" y="617912"/>
                    <a:pt x="1360946" y="615782"/>
                    <a:pt x="1358284" y="613120"/>
                  </a:cubicBezTo>
                  <a:lnTo>
                    <a:pt x="1358284" y="613120"/>
                  </a:lnTo>
                  <a:lnTo>
                    <a:pt x="1358284" y="613120"/>
                  </a:lnTo>
                  <a:lnTo>
                    <a:pt x="1358284" y="599808"/>
                  </a:lnTo>
                  <a:cubicBezTo>
                    <a:pt x="1359349" y="601938"/>
                    <a:pt x="1360414" y="603003"/>
                    <a:pt x="1361479" y="603003"/>
                  </a:cubicBezTo>
                  <a:cubicBezTo>
                    <a:pt x="1362544" y="604600"/>
                    <a:pt x="1364141" y="605665"/>
                    <a:pt x="1365206" y="606730"/>
                  </a:cubicBezTo>
                  <a:lnTo>
                    <a:pt x="1365206" y="606730"/>
                  </a:lnTo>
                  <a:close/>
                  <a:moveTo>
                    <a:pt x="1365206" y="665303"/>
                  </a:moveTo>
                  <a:lnTo>
                    <a:pt x="1365206" y="690330"/>
                  </a:lnTo>
                  <a:cubicBezTo>
                    <a:pt x="1364141" y="691395"/>
                    <a:pt x="1364141" y="693524"/>
                    <a:pt x="1363076" y="696187"/>
                  </a:cubicBezTo>
                  <a:cubicBezTo>
                    <a:pt x="1363076" y="698317"/>
                    <a:pt x="1364141" y="703109"/>
                    <a:pt x="1365206" y="706304"/>
                  </a:cubicBezTo>
                  <a:lnTo>
                    <a:pt x="1365206" y="725473"/>
                  </a:lnTo>
                  <a:cubicBezTo>
                    <a:pt x="1362011" y="721213"/>
                    <a:pt x="1359349" y="717486"/>
                    <a:pt x="1358284" y="714291"/>
                  </a:cubicBezTo>
                  <a:lnTo>
                    <a:pt x="1358284" y="677018"/>
                  </a:lnTo>
                  <a:cubicBezTo>
                    <a:pt x="1359349" y="673290"/>
                    <a:pt x="1362544" y="669563"/>
                    <a:pt x="1365206" y="665303"/>
                  </a:cubicBezTo>
                  <a:lnTo>
                    <a:pt x="1365206" y="665303"/>
                  </a:lnTo>
                  <a:close/>
                  <a:moveTo>
                    <a:pt x="1365206" y="811735"/>
                  </a:moveTo>
                  <a:lnTo>
                    <a:pt x="1365206" y="827709"/>
                  </a:lnTo>
                  <a:lnTo>
                    <a:pt x="1364141" y="828774"/>
                  </a:lnTo>
                  <a:lnTo>
                    <a:pt x="1362011" y="830904"/>
                  </a:lnTo>
                  <a:lnTo>
                    <a:pt x="1358816" y="831969"/>
                  </a:lnTo>
                  <a:lnTo>
                    <a:pt x="1358816" y="790436"/>
                  </a:lnTo>
                  <a:lnTo>
                    <a:pt x="1358816" y="791501"/>
                  </a:lnTo>
                  <a:lnTo>
                    <a:pt x="1359881" y="794696"/>
                  </a:lnTo>
                  <a:lnTo>
                    <a:pt x="1359881" y="800553"/>
                  </a:lnTo>
                  <a:lnTo>
                    <a:pt x="1359881" y="803748"/>
                  </a:lnTo>
                  <a:lnTo>
                    <a:pt x="1362011" y="804813"/>
                  </a:lnTo>
                  <a:lnTo>
                    <a:pt x="1363076" y="809073"/>
                  </a:lnTo>
                  <a:lnTo>
                    <a:pt x="1365206" y="811735"/>
                  </a:lnTo>
                  <a:lnTo>
                    <a:pt x="1365206" y="811735"/>
                  </a:lnTo>
                  <a:close/>
                  <a:moveTo>
                    <a:pt x="1365206" y="905984"/>
                  </a:moveTo>
                  <a:lnTo>
                    <a:pt x="1365206" y="912906"/>
                  </a:lnTo>
                  <a:cubicBezTo>
                    <a:pt x="1364141" y="912906"/>
                    <a:pt x="1363076" y="912906"/>
                    <a:pt x="1363076" y="912906"/>
                  </a:cubicBezTo>
                  <a:cubicBezTo>
                    <a:pt x="1364141" y="913971"/>
                    <a:pt x="1364141" y="916101"/>
                    <a:pt x="1365206" y="917166"/>
                  </a:cubicBezTo>
                  <a:lnTo>
                    <a:pt x="1365206" y="949647"/>
                  </a:lnTo>
                  <a:lnTo>
                    <a:pt x="1365206" y="949647"/>
                  </a:lnTo>
                  <a:cubicBezTo>
                    <a:pt x="1360946" y="938465"/>
                    <a:pt x="1363076" y="926218"/>
                    <a:pt x="1358284" y="919296"/>
                  </a:cubicBezTo>
                  <a:lnTo>
                    <a:pt x="1358284" y="907049"/>
                  </a:lnTo>
                  <a:cubicBezTo>
                    <a:pt x="1360414" y="905984"/>
                    <a:pt x="1362544" y="905984"/>
                    <a:pt x="1365206" y="905984"/>
                  </a:cubicBezTo>
                  <a:lnTo>
                    <a:pt x="1365206" y="905984"/>
                  </a:lnTo>
                  <a:close/>
                  <a:moveTo>
                    <a:pt x="1365206" y="955504"/>
                  </a:moveTo>
                  <a:lnTo>
                    <a:pt x="1365206" y="962427"/>
                  </a:lnTo>
                  <a:cubicBezTo>
                    <a:pt x="1363076" y="962427"/>
                    <a:pt x="1360946" y="963492"/>
                    <a:pt x="1358284" y="963492"/>
                  </a:cubicBezTo>
                  <a:lnTo>
                    <a:pt x="1358284" y="956569"/>
                  </a:lnTo>
                  <a:cubicBezTo>
                    <a:pt x="1359349" y="956569"/>
                    <a:pt x="1362544" y="955504"/>
                    <a:pt x="1365206" y="955504"/>
                  </a:cubicBezTo>
                  <a:lnTo>
                    <a:pt x="1365206" y="955504"/>
                  </a:lnTo>
                  <a:close/>
                  <a:moveTo>
                    <a:pt x="1365206" y="1149327"/>
                  </a:moveTo>
                  <a:lnTo>
                    <a:pt x="1365206" y="1162639"/>
                  </a:lnTo>
                  <a:cubicBezTo>
                    <a:pt x="1363076" y="1165834"/>
                    <a:pt x="1360946" y="1170626"/>
                    <a:pt x="1358284" y="1175951"/>
                  </a:cubicBezTo>
                  <a:lnTo>
                    <a:pt x="1358284" y="1156782"/>
                  </a:lnTo>
                  <a:cubicBezTo>
                    <a:pt x="1360414" y="1153587"/>
                    <a:pt x="1362544" y="1151457"/>
                    <a:pt x="1365206" y="1149327"/>
                  </a:cubicBezTo>
                  <a:lnTo>
                    <a:pt x="1365206" y="1149327"/>
                  </a:lnTo>
                  <a:close/>
                  <a:moveTo>
                    <a:pt x="1365206" y="1181808"/>
                  </a:moveTo>
                  <a:lnTo>
                    <a:pt x="1365206" y="1192991"/>
                  </a:lnTo>
                  <a:cubicBezTo>
                    <a:pt x="1363076" y="1192991"/>
                    <a:pt x="1360946" y="1192991"/>
                    <a:pt x="1358284" y="1192991"/>
                  </a:cubicBezTo>
                  <a:lnTo>
                    <a:pt x="1358284" y="1181808"/>
                  </a:lnTo>
                  <a:cubicBezTo>
                    <a:pt x="1360414" y="1181808"/>
                    <a:pt x="1362544" y="1181808"/>
                    <a:pt x="1365206" y="1181808"/>
                  </a:cubicBezTo>
                  <a:lnTo>
                    <a:pt x="1365206" y="1181808"/>
                  </a:lnTo>
                  <a:close/>
                  <a:moveTo>
                    <a:pt x="1365206" y="1221212"/>
                  </a:moveTo>
                  <a:lnTo>
                    <a:pt x="1365206" y="1232394"/>
                  </a:lnTo>
                  <a:cubicBezTo>
                    <a:pt x="1363076" y="1232394"/>
                    <a:pt x="1360946" y="1232394"/>
                    <a:pt x="1358284" y="1231329"/>
                  </a:cubicBezTo>
                  <a:lnTo>
                    <a:pt x="1358284" y="1221212"/>
                  </a:lnTo>
                  <a:cubicBezTo>
                    <a:pt x="1360414" y="1221212"/>
                    <a:pt x="1362544" y="1221212"/>
                    <a:pt x="1365206" y="1221212"/>
                  </a:cubicBezTo>
                  <a:lnTo>
                    <a:pt x="1365206" y="1221212"/>
                  </a:lnTo>
                  <a:close/>
                  <a:moveTo>
                    <a:pt x="1365206" y="1248368"/>
                  </a:moveTo>
                  <a:lnTo>
                    <a:pt x="1365206" y="1261680"/>
                  </a:lnTo>
                  <a:cubicBezTo>
                    <a:pt x="1363076" y="1263810"/>
                    <a:pt x="1362011" y="1264875"/>
                    <a:pt x="1359349" y="1265940"/>
                  </a:cubicBezTo>
                  <a:cubicBezTo>
                    <a:pt x="1358284" y="1265940"/>
                    <a:pt x="1358284" y="1267005"/>
                    <a:pt x="1358284" y="1268070"/>
                  </a:cubicBezTo>
                  <a:lnTo>
                    <a:pt x="1358284" y="1255291"/>
                  </a:lnTo>
                  <a:cubicBezTo>
                    <a:pt x="1360414" y="1252628"/>
                    <a:pt x="1362544" y="1250498"/>
                    <a:pt x="1365206" y="1248368"/>
                  </a:cubicBezTo>
                  <a:lnTo>
                    <a:pt x="1365206" y="1248368"/>
                  </a:lnTo>
                  <a:close/>
                  <a:moveTo>
                    <a:pt x="1365206" y="1390008"/>
                  </a:moveTo>
                  <a:lnTo>
                    <a:pt x="1365206" y="1428347"/>
                  </a:lnTo>
                  <a:lnTo>
                    <a:pt x="1358284" y="1419294"/>
                  </a:lnTo>
                  <a:lnTo>
                    <a:pt x="1358284" y="1391073"/>
                  </a:lnTo>
                  <a:lnTo>
                    <a:pt x="1362544" y="1387878"/>
                  </a:lnTo>
                  <a:lnTo>
                    <a:pt x="1365206" y="1390008"/>
                  </a:lnTo>
                  <a:lnTo>
                    <a:pt x="1365206" y="1390008"/>
                  </a:lnTo>
                  <a:close/>
                  <a:moveTo>
                    <a:pt x="1365206" y="1474672"/>
                  </a:moveTo>
                  <a:lnTo>
                    <a:pt x="1365206" y="1499699"/>
                  </a:lnTo>
                  <a:lnTo>
                    <a:pt x="1364141" y="1499699"/>
                  </a:lnTo>
                  <a:cubicBezTo>
                    <a:pt x="1362011" y="1499699"/>
                    <a:pt x="1359881" y="1499699"/>
                    <a:pt x="1358284" y="1498634"/>
                  </a:cubicBezTo>
                  <a:lnTo>
                    <a:pt x="1358284" y="1469348"/>
                  </a:lnTo>
                  <a:cubicBezTo>
                    <a:pt x="1360414" y="1471477"/>
                    <a:pt x="1362544" y="1473607"/>
                    <a:pt x="1365206" y="1474672"/>
                  </a:cubicBezTo>
                  <a:lnTo>
                    <a:pt x="1365206" y="1474672"/>
                  </a:lnTo>
                  <a:close/>
                  <a:moveTo>
                    <a:pt x="1365206" y="1610987"/>
                  </a:moveTo>
                  <a:lnTo>
                    <a:pt x="1365206" y="1628026"/>
                  </a:lnTo>
                  <a:cubicBezTo>
                    <a:pt x="1363076" y="1630156"/>
                    <a:pt x="1360946" y="1631221"/>
                    <a:pt x="1358284" y="1632286"/>
                  </a:cubicBezTo>
                  <a:lnTo>
                    <a:pt x="1358284" y="1614182"/>
                  </a:lnTo>
                  <a:cubicBezTo>
                    <a:pt x="1360414" y="1613117"/>
                    <a:pt x="1362544" y="1612052"/>
                    <a:pt x="1365206" y="1610987"/>
                  </a:cubicBezTo>
                  <a:lnTo>
                    <a:pt x="1365206" y="1610987"/>
                  </a:lnTo>
                  <a:close/>
                  <a:moveTo>
                    <a:pt x="1365206" y="1656780"/>
                  </a:moveTo>
                  <a:lnTo>
                    <a:pt x="1365206" y="1678080"/>
                  </a:lnTo>
                  <a:cubicBezTo>
                    <a:pt x="1363076" y="1677015"/>
                    <a:pt x="1360946" y="1675950"/>
                    <a:pt x="1358284" y="1674885"/>
                  </a:cubicBezTo>
                  <a:lnTo>
                    <a:pt x="1358284" y="1652521"/>
                  </a:lnTo>
                  <a:cubicBezTo>
                    <a:pt x="1360414" y="1653585"/>
                    <a:pt x="1362544" y="1655715"/>
                    <a:pt x="1365206" y="1656780"/>
                  </a:cubicBezTo>
                  <a:lnTo>
                    <a:pt x="1365206" y="1656780"/>
                  </a:lnTo>
                  <a:close/>
                  <a:moveTo>
                    <a:pt x="1365206" y="1714288"/>
                  </a:moveTo>
                  <a:lnTo>
                    <a:pt x="1365206" y="1732393"/>
                  </a:lnTo>
                  <a:cubicBezTo>
                    <a:pt x="1363076" y="1732393"/>
                    <a:pt x="1360946" y="1733457"/>
                    <a:pt x="1358284" y="1733457"/>
                  </a:cubicBezTo>
                  <a:lnTo>
                    <a:pt x="1358284" y="1716418"/>
                  </a:lnTo>
                  <a:cubicBezTo>
                    <a:pt x="1360414" y="1715353"/>
                    <a:pt x="1362544" y="1715353"/>
                    <a:pt x="1365206" y="1714288"/>
                  </a:cubicBezTo>
                  <a:lnTo>
                    <a:pt x="1365206" y="1714288"/>
                  </a:lnTo>
                  <a:close/>
                  <a:moveTo>
                    <a:pt x="1358284" y="1048156"/>
                  </a:moveTo>
                  <a:lnTo>
                    <a:pt x="1358284" y="1026857"/>
                  </a:lnTo>
                  <a:lnTo>
                    <a:pt x="1359349" y="1032714"/>
                  </a:lnTo>
                  <a:lnTo>
                    <a:pt x="1360414" y="1038571"/>
                  </a:lnTo>
                  <a:lnTo>
                    <a:pt x="1359349" y="1044429"/>
                  </a:lnTo>
                  <a:lnTo>
                    <a:pt x="1358284" y="1048156"/>
                  </a:lnTo>
                  <a:lnTo>
                    <a:pt x="1358284" y="1048156"/>
                  </a:lnTo>
                  <a:close/>
                  <a:moveTo>
                    <a:pt x="1358284" y="362322"/>
                  </a:moveTo>
                  <a:lnTo>
                    <a:pt x="1358284" y="352205"/>
                  </a:lnTo>
                  <a:cubicBezTo>
                    <a:pt x="1359349" y="355400"/>
                    <a:pt x="1360414" y="359127"/>
                    <a:pt x="1358284" y="362322"/>
                  </a:cubicBezTo>
                  <a:close/>
                  <a:moveTo>
                    <a:pt x="1358284" y="114719"/>
                  </a:moveTo>
                  <a:lnTo>
                    <a:pt x="1358284" y="131758"/>
                  </a:lnTo>
                  <a:cubicBezTo>
                    <a:pt x="1357219" y="130693"/>
                    <a:pt x="1356154" y="130693"/>
                    <a:pt x="1356154" y="130693"/>
                  </a:cubicBezTo>
                  <a:lnTo>
                    <a:pt x="1356154" y="130693"/>
                  </a:lnTo>
                  <a:lnTo>
                    <a:pt x="1354024" y="130693"/>
                  </a:lnTo>
                  <a:cubicBezTo>
                    <a:pt x="1359881" y="150928"/>
                    <a:pt x="1354024" y="175954"/>
                    <a:pt x="1358284" y="199383"/>
                  </a:cubicBezTo>
                  <a:lnTo>
                    <a:pt x="1358284" y="232929"/>
                  </a:lnTo>
                  <a:cubicBezTo>
                    <a:pt x="1352427" y="228670"/>
                    <a:pt x="1348167" y="223877"/>
                    <a:pt x="1346037" y="218552"/>
                  </a:cubicBezTo>
                  <a:cubicBezTo>
                    <a:pt x="1344972" y="218552"/>
                    <a:pt x="1344972" y="218552"/>
                    <a:pt x="1343907" y="218552"/>
                  </a:cubicBezTo>
                  <a:lnTo>
                    <a:pt x="1343907" y="109927"/>
                  </a:lnTo>
                  <a:cubicBezTo>
                    <a:pt x="1347102" y="110992"/>
                    <a:pt x="1352959" y="112057"/>
                    <a:pt x="1352959" y="112057"/>
                  </a:cubicBezTo>
                  <a:cubicBezTo>
                    <a:pt x="1355089" y="113654"/>
                    <a:pt x="1356154" y="113654"/>
                    <a:pt x="1358284" y="114719"/>
                  </a:cubicBezTo>
                  <a:lnTo>
                    <a:pt x="1358284" y="114719"/>
                  </a:lnTo>
                  <a:close/>
                  <a:moveTo>
                    <a:pt x="1358284" y="305879"/>
                  </a:moveTo>
                  <a:lnTo>
                    <a:pt x="1358284" y="336231"/>
                  </a:lnTo>
                  <a:cubicBezTo>
                    <a:pt x="1354024" y="335166"/>
                    <a:pt x="1349232" y="333036"/>
                    <a:pt x="1344972" y="333036"/>
                  </a:cubicBezTo>
                  <a:cubicBezTo>
                    <a:pt x="1344972" y="333036"/>
                    <a:pt x="1344972" y="333036"/>
                    <a:pt x="1343907" y="333036"/>
                  </a:cubicBezTo>
                  <a:lnTo>
                    <a:pt x="1343907" y="304814"/>
                  </a:lnTo>
                  <a:cubicBezTo>
                    <a:pt x="1347102" y="302684"/>
                    <a:pt x="1351894" y="301619"/>
                    <a:pt x="1354024" y="302684"/>
                  </a:cubicBezTo>
                  <a:cubicBezTo>
                    <a:pt x="1353491" y="302684"/>
                    <a:pt x="1355089" y="303749"/>
                    <a:pt x="1358284" y="305879"/>
                  </a:cubicBezTo>
                  <a:lnTo>
                    <a:pt x="1358284" y="305879"/>
                  </a:lnTo>
                  <a:close/>
                  <a:moveTo>
                    <a:pt x="1358284" y="352205"/>
                  </a:moveTo>
                  <a:lnTo>
                    <a:pt x="1358284" y="362322"/>
                  </a:lnTo>
                  <a:cubicBezTo>
                    <a:pt x="1357219" y="363387"/>
                    <a:pt x="1356154" y="364452"/>
                    <a:pt x="1354024" y="365517"/>
                  </a:cubicBezTo>
                  <a:cubicBezTo>
                    <a:pt x="1354024" y="365517"/>
                    <a:pt x="1346037" y="366582"/>
                    <a:pt x="1343907" y="371374"/>
                  </a:cubicBezTo>
                  <a:lnTo>
                    <a:pt x="1343907" y="347945"/>
                  </a:lnTo>
                  <a:cubicBezTo>
                    <a:pt x="1346037" y="349010"/>
                    <a:pt x="1350829" y="350075"/>
                    <a:pt x="1356154" y="350075"/>
                  </a:cubicBezTo>
                  <a:cubicBezTo>
                    <a:pt x="1356154" y="350075"/>
                    <a:pt x="1357219" y="351140"/>
                    <a:pt x="1358284" y="352205"/>
                  </a:cubicBezTo>
                  <a:lnTo>
                    <a:pt x="1358284" y="352205"/>
                  </a:lnTo>
                  <a:close/>
                  <a:moveTo>
                    <a:pt x="1358284" y="436869"/>
                  </a:moveTo>
                  <a:lnTo>
                    <a:pt x="1358284" y="478403"/>
                  </a:lnTo>
                  <a:cubicBezTo>
                    <a:pt x="1357219" y="477338"/>
                    <a:pt x="1356154" y="476273"/>
                    <a:pt x="1355089" y="475208"/>
                  </a:cubicBezTo>
                  <a:cubicBezTo>
                    <a:pt x="1355089" y="475208"/>
                    <a:pt x="1349232" y="472013"/>
                    <a:pt x="1343907" y="470948"/>
                  </a:cubicBezTo>
                  <a:lnTo>
                    <a:pt x="1343907" y="440597"/>
                  </a:lnTo>
                  <a:cubicBezTo>
                    <a:pt x="1348167" y="438999"/>
                    <a:pt x="1353491" y="437934"/>
                    <a:pt x="1358284" y="436869"/>
                  </a:cubicBezTo>
                  <a:lnTo>
                    <a:pt x="1358284" y="436869"/>
                  </a:lnTo>
                  <a:close/>
                  <a:moveTo>
                    <a:pt x="1358284" y="599808"/>
                  </a:moveTo>
                  <a:lnTo>
                    <a:pt x="1358284" y="613120"/>
                  </a:lnTo>
                  <a:lnTo>
                    <a:pt x="1357219" y="612055"/>
                  </a:lnTo>
                  <a:cubicBezTo>
                    <a:pt x="1355089" y="623237"/>
                    <a:pt x="1348167" y="633354"/>
                    <a:pt x="1343907" y="645601"/>
                  </a:cubicBezTo>
                  <a:lnTo>
                    <a:pt x="1343907" y="619510"/>
                  </a:lnTo>
                  <a:cubicBezTo>
                    <a:pt x="1347102" y="611523"/>
                    <a:pt x="1348167" y="602470"/>
                    <a:pt x="1343907" y="593418"/>
                  </a:cubicBezTo>
                  <a:lnTo>
                    <a:pt x="1343907" y="577444"/>
                  </a:lnTo>
                  <a:cubicBezTo>
                    <a:pt x="1351894" y="585431"/>
                    <a:pt x="1355089" y="591821"/>
                    <a:pt x="1357219" y="598743"/>
                  </a:cubicBezTo>
                  <a:cubicBezTo>
                    <a:pt x="1357219" y="599808"/>
                    <a:pt x="1357219" y="599808"/>
                    <a:pt x="1358284" y="599808"/>
                  </a:cubicBezTo>
                  <a:lnTo>
                    <a:pt x="1358284" y="599808"/>
                  </a:lnTo>
                  <a:close/>
                  <a:moveTo>
                    <a:pt x="1358284" y="676485"/>
                  </a:moveTo>
                  <a:lnTo>
                    <a:pt x="1358284" y="713759"/>
                  </a:lnTo>
                  <a:cubicBezTo>
                    <a:pt x="1355089" y="706836"/>
                    <a:pt x="1352427" y="701512"/>
                    <a:pt x="1352427" y="695654"/>
                  </a:cubicBezTo>
                  <a:cubicBezTo>
                    <a:pt x="1349232" y="692460"/>
                    <a:pt x="1345504" y="688732"/>
                    <a:pt x="1343374" y="685537"/>
                  </a:cubicBezTo>
                  <a:lnTo>
                    <a:pt x="1343374" y="669563"/>
                  </a:lnTo>
                  <a:cubicBezTo>
                    <a:pt x="1345504" y="673823"/>
                    <a:pt x="1349232" y="678615"/>
                    <a:pt x="1354556" y="684472"/>
                  </a:cubicBezTo>
                  <a:cubicBezTo>
                    <a:pt x="1356154" y="681810"/>
                    <a:pt x="1357219" y="678615"/>
                    <a:pt x="1358284" y="676485"/>
                  </a:cubicBezTo>
                  <a:lnTo>
                    <a:pt x="1358284" y="676485"/>
                  </a:lnTo>
                  <a:close/>
                  <a:moveTo>
                    <a:pt x="1358284" y="789903"/>
                  </a:moveTo>
                  <a:lnTo>
                    <a:pt x="1358284" y="831437"/>
                  </a:lnTo>
                  <a:lnTo>
                    <a:pt x="1357219" y="831437"/>
                  </a:lnTo>
                  <a:lnTo>
                    <a:pt x="1352959" y="833567"/>
                  </a:lnTo>
                  <a:lnTo>
                    <a:pt x="1348699" y="834632"/>
                  </a:lnTo>
                  <a:lnTo>
                    <a:pt x="1344439" y="834632"/>
                  </a:lnTo>
                  <a:lnTo>
                    <a:pt x="1344439" y="813332"/>
                  </a:lnTo>
                  <a:cubicBezTo>
                    <a:pt x="1345504" y="813332"/>
                    <a:pt x="1346569" y="813332"/>
                    <a:pt x="1346569" y="813332"/>
                  </a:cubicBezTo>
                  <a:lnTo>
                    <a:pt x="1347634" y="811203"/>
                  </a:lnTo>
                  <a:lnTo>
                    <a:pt x="1349764" y="809073"/>
                  </a:lnTo>
                  <a:lnTo>
                    <a:pt x="1348699" y="802150"/>
                  </a:lnTo>
                  <a:lnTo>
                    <a:pt x="1348699" y="800020"/>
                  </a:lnTo>
                  <a:lnTo>
                    <a:pt x="1347634" y="796825"/>
                  </a:lnTo>
                  <a:lnTo>
                    <a:pt x="1347634" y="786708"/>
                  </a:lnTo>
                  <a:lnTo>
                    <a:pt x="1345504" y="784579"/>
                  </a:lnTo>
                  <a:lnTo>
                    <a:pt x="1344439" y="781384"/>
                  </a:lnTo>
                  <a:lnTo>
                    <a:pt x="1344439" y="781384"/>
                  </a:lnTo>
                  <a:lnTo>
                    <a:pt x="1344439" y="760084"/>
                  </a:lnTo>
                  <a:lnTo>
                    <a:pt x="1346569" y="761149"/>
                  </a:lnTo>
                  <a:lnTo>
                    <a:pt x="1347634" y="767007"/>
                  </a:lnTo>
                  <a:lnTo>
                    <a:pt x="1349764" y="770202"/>
                  </a:lnTo>
                  <a:lnTo>
                    <a:pt x="1350829" y="774461"/>
                  </a:lnTo>
                  <a:lnTo>
                    <a:pt x="1352959" y="778721"/>
                  </a:lnTo>
                  <a:lnTo>
                    <a:pt x="1354024" y="781916"/>
                  </a:lnTo>
                  <a:lnTo>
                    <a:pt x="1356154" y="785111"/>
                  </a:lnTo>
                  <a:lnTo>
                    <a:pt x="1358284" y="789903"/>
                  </a:lnTo>
                  <a:lnTo>
                    <a:pt x="1358284" y="789903"/>
                  </a:lnTo>
                  <a:close/>
                  <a:moveTo>
                    <a:pt x="1358284" y="907049"/>
                  </a:moveTo>
                  <a:lnTo>
                    <a:pt x="1358284" y="919296"/>
                  </a:lnTo>
                  <a:cubicBezTo>
                    <a:pt x="1356154" y="915036"/>
                    <a:pt x="1351361" y="912374"/>
                    <a:pt x="1343907" y="911309"/>
                  </a:cubicBezTo>
                  <a:lnTo>
                    <a:pt x="1343907" y="905451"/>
                  </a:lnTo>
                  <a:cubicBezTo>
                    <a:pt x="1348167" y="905451"/>
                    <a:pt x="1351894" y="905451"/>
                    <a:pt x="1354024" y="906516"/>
                  </a:cubicBezTo>
                  <a:cubicBezTo>
                    <a:pt x="1356154" y="907049"/>
                    <a:pt x="1357219" y="907049"/>
                    <a:pt x="1358284" y="907049"/>
                  </a:cubicBezTo>
                  <a:lnTo>
                    <a:pt x="1358284" y="907049"/>
                  </a:lnTo>
                  <a:close/>
                  <a:moveTo>
                    <a:pt x="1358284" y="956569"/>
                  </a:moveTo>
                  <a:lnTo>
                    <a:pt x="1358284" y="963492"/>
                  </a:lnTo>
                  <a:cubicBezTo>
                    <a:pt x="1352427" y="963492"/>
                    <a:pt x="1348167" y="962427"/>
                    <a:pt x="1344972" y="961362"/>
                  </a:cubicBezTo>
                  <a:cubicBezTo>
                    <a:pt x="1344972" y="961362"/>
                    <a:pt x="1344972" y="961362"/>
                    <a:pt x="1343907" y="961362"/>
                  </a:cubicBezTo>
                  <a:lnTo>
                    <a:pt x="1343907" y="951245"/>
                  </a:lnTo>
                  <a:cubicBezTo>
                    <a:pt x="1346037" y="955504"/>
                    <a:pt x="1349232" y="956569"/>
                    <a:pt x="1358284" y="956569"/>
                  </a:cubicBezTo>
                  <a:lnTo>
                    <a:pt x="1358284" y="956569"/>
                  </a:lnTo>
                  <a:close/>
                  <a:moveTo>
                    <a:pt x="1358284" y="1026324"/>
                  </a:moveTo>
                  <a:lnTo>
                    <a:pt x="1358284" y="1047624"/>
                  </a:lnTo>
                  <a:lnTo>
                    <a:pt x="1358284" y="1047624"/>
                  </a:lnTo>
                  <a:lnTo>
                    <a:pt x="1356154" y="1051883"/>
                  </a:lnTo>
                  <a:lnTo>
                    <a:pt x="1355089" y="1058806"/>
                  </a:lnTo>
                  <a:lnTo>
                    <a:pt x="1354024" y="1065728"/>
                  </a:lnTo>
                  <a:lnTo>
                    <a:pt x="1351894" y="1075845"/>
                  </a:lnTo>
                  <a:lnTo>
                    <a:pt x="1349232" y="1084897"/>
                  </a:lnTo>
                  <a:lnTo>
                    <a:pt x="1346037" y="1090754"/>
                  </a:lnTo>
                  <a:lnTo>
                    <a:pt x="1343907" y="1095014"/>
                  </a:lnTo>
                  <a:lnTo>
                    <a:pt x="1343907" y="1018337"/>
                  </a:lnTo>
                  <a:lnTo>
                    <a:pt x="1346037" y="1017272"/>
                  </a:lnTo>
                  <a:lnTo>
                    <a:pt x="1351894" y="1016207"/>
                  </a:lnTo>
                  <a:lnTo>
                    <a:pt x="1355089" y="1020467"/>
                  </a:lnTo>
                  <a:lnTo>
                    <a:pt x="1358284" y="1026324"/>
                  </a:lnTo>
                  <a:lnTo>
                    <a:pt x="1358284" y="1026324"/>
                  </a:lnTo>
                  <a:lnTo>
                    <a:pt x="1358284" y="1026324"/>
                  </a:lnTo>
                  <a:close/>
                  <a:moveTo>
                    <a:pt x="1358284" y="1157314"/>
                  </a:moveTo>
                  <a:lnTo>
                    <a:pt x="1358284" y="1176484"/>
                  </a:lnTo>
                  <a:cubicBezTo>
                    <a:pt x="1357219" y="1178614"/>
                    <a:pt x="1356154" y="1180743"/>
                    <a:pt x="1356154" y="1183406"/>
                  </a:cubicBezTo>
                  <a:cubicBezTo>
                    <a:pt x="1356154" y="1183406"/>
                    <a:pt x="1357219" y="1182341"/>
                    <a:pt x="1358284" y="1182341"/>
                  </a:cubicBezTo>
                  <a:lnTo>
                    <a:pt x="1358284" y="1193523"/>
                  </a:lnTo>
                  <a:cubicBezTo>
                    <a:pt x="1356154" y="1194588"/>
                    <a:pt x="1352427" y="1194588"/>
                    <a:pt x="1350297" y="1195653"/>
                  </a:cubicBezTo>
                  <a:cubicBezTo>
                    <a:pt x="1348167" y="1196718"/>
                    <a:pt x="1346037" y="1197783"/>
                    <a:pt x="1343374" y="1199913"/>
                  </a:cubicBezTo>
                  <a:lnTo>
                    <a:pt x="1343374" y="1187666"/>
                  </a:lnTo>
                  <a:cubicBezTo>
                    <a:pt x="1344439" y="1187666"/>
                    <a:pt x="1344439" y="1186601"/>
                    <a:pt x="1345504" y="1186601"/>
                  </a:cubicBezTo>
                  <a:cubicBezTo>
                    <a:pt x="1348167" y="1172756"/>
                    <a:pt x="1352427" y="1162639"/>
                    <a:pt x="1358284" y="1157314"/>
                  </a:cubicBezTo>
                  <a:lnTo>
                    <a:pt x="1358284" y="1157314"/>
                  </a:lnTo>
                  <a:close/>
                  <a:moveTo>
                    <a:pt x="1358284" y="1221212"/>
                  </a:moveTo>
                  <a:lnTo>
                    <a:pt x="1358284" y="1231329"/>
                  </a:lnTo>
                  <a:cubicBezTo>
                    <a:pt x="1354024" y="1231329"/>
                    <a:pt x="1348167" y="1231329"/>
                    <a:pt x="1343907" y="1230264"/>
                  </a:cubicBezTo>
                  <a:lnTo>
                    <a:pt x="1343907" y="1219082"/>
                  </a:lnTo>
                  <a:cubicBezTo>
                    <a:pt x="1348167" y="1220147"/>
                    <a:pt x="1352427" y="1220147"/>
                    <a:pt x="1358284" y="1221212"/>
                  </a:cubicBezTo>
                  <a:lnTo>
                    <a:pt x="1358284" y="1221212"/>
                  </a:lnTo>
                  <a:close/>
                  <a:moveTo>
                    <a:pt x="1358284" y="1255291"/>
                  </a:moveTo>
                  <a:lnTo>
                    <a:pt x="1358284" y="1268603"/>
                  </a:lnTo>
                  <a:cubicBezTo>
                    <a:pt x="1357219" y="1269668"/>
                    <a:pt x="1357219" y="1270733"/>
                    <a:pt x="1357219" y="1270733"/>
                  </a:cubicBezTo>
                  <a:cubicBezTo>
                    <a:pt x="1352959" y="1279785"/>
                    <a:pt x="1348167" y="1285642"/>
                    <a:pt x="1343907" y="1290967"/>
                  </a:cubicBezTo>
                  <a:lnTo>
                    <a:pt x="1343907" y="1274992"/>
                  </a:lnTo>
                  <a:cubicBezTo>
                    <a:pt x="1344972" y="1273927"/>
                    <a:pt x="1346037" y="1271798"/>
                    <a:pt x="1346037" y="1270733"/>
                  </a:cubicBezTo>
                  <a:lnTo>
                    <a:pt x="1346037" y="1270733"/>
                  </a:lnTo>
                  <a:lnTo>
                    <a:pt x="1347102" y="1269668"/>
                  </a:lnTo>
                  <a:cubicBezTo>
                    <a:pt x="1346037" y="1269668"/>
                    <a:pt x="1344972" y="1269668"/>
                    <a:pt x="1343907" y="1269668"/>
                  </a:cubicBezTo>
                  <a:lnTo>
                    <a:pt x="1343907" y="1259550"/>
                  </a:lnTo>
                  <a:cubicBezTo>
                    <a:pt x="1348167" y="1258486"/>
                    <a:pt x="1353491" y="1257421"/>
                    <a:pt x="1358284" y="1255291"/>
                  </a:cubicBezTo>
                  <a:lnTo>
                    <a:pt x="1358284" y="1255291"/>
                  </a:lnTo>
                  <a:close/>
                  <a:moveTo>
                    <a:pt x="1358284" y="1391073"/>
                  </a:moveTo>
                  <a:lnTo>
                    <a:pt x="1358284" y="1419294"/>
                  </a:lnTo>
                  <a:lnTo>
                    <a:pt x="1343907" y="1403320"/>
                  </a:lnTo>
                  <a:lnTo>
                    <a:pt x="1358284" y="1391073"/>
                  </a:lnTo>
                  <a:lnTo>
                    <a:pt x="1358284" y="1391073"/>
                  </a:lnTo>
                  <a:close/>
                  <a:moveTo>
                    <a:pt x="1358284" y="1468815"/>
                  </a:moveTo>
                  <a:lnTo>
                    <a:pt x="1358284" y="1498101"/>
                  </a:lnTo>
                  <a:cubicBezTo>
                    <a:pt x="1352427" y="1497036"/>
                    <a:pt x="1348167" y="1493842"/>
                    <a:pt x="1343907" y="1490114"/>
                  </a:cubicBezTo>
                  <a:lnTo>
                    <a:pt x="1343907" y="1452308"/>
                  </a:lnTo>
                  <a:lnTo>
                    <a:pt x="1355089" y="1465620"/>
                  </a:lnTo>
                  <a:cubicBezTo>
                    <a:pt x="1356154" y="1466685"/>
                    <a:pt x="1357219" y="1467750"/>
                    <a:pt x="1358284" y="1468815"/>
                  </a:cubicBezTo>
                  <a:lnTo>
                    <a:pt x="1358284" y="1468815"/>
                  </a:lnTo>
                  <a:close/>
                  <a:moveTo>
                    <a:pt x="1358284" y="1614182"/>
                  </a:moveTo>
                  <a:lnTo>
                    <a:pt x="1358284" y="1632286"/>
                  </a:lnTo>
                  <a:cubicBezTo>
                    <a:pt x="1354024" y="1635481"/>
                    <a:pt x="1349232" y="1639209"/>
                    <a:pt x="1343907" y="1643468"/>
                  </a:cubicBezTo>
                  <a:lnTo>
                    <a:pt x="1343907" y="1623234"/>
                  </a:lnTo>
                  <a:cubicBezTo>
                    <a:pt x="1348167" y="1620039"/>
                    <a:pt x="1353491" y="1616312"/>
                    <a:pt x="1358284" y="1614182"/>
                  </a:cubicBezTo>
                  <a:lnTo>
                    <a:pt x="1358284" y="1614182"/>
                  </a:lnTo>
                  <a:close/>
                  <a:moveTo>
                    <a:pt x="1358284" y="1652521"/>
                  </a:moveTo>
                  <a:lnTo>
                    <a:pt x="1358284" y="1674885"/>
                  </a:lnTo>
                  <a:cubicBezTo>
                    <a:pt x="1354024" y="1671690"/>
                    <a:pt x="1348167" y="1669027"/>
                    <a:pt x="1343907" y="1666897"/>
                  </a:cubicBezTo>
                  <a:lnTo>
                    <a:pt x="1343907" y="1645598"/>
                  </a:lnTo>
                  <a:cubicBezTo>
                    <a:pt x="1348167" y="1648261"/>
                    <a:pt x="1353491" y="1650391"/>
                    <a:pt x="1358284" y="1652521"/>
                  </a:cubicBezTo>
                  <a:lnTo>
                    <a:pt x="1358284" y="1652521"/>
                  </a:lnTo>
                  <a:close/>
                  <a:moveTo>
                    <a:pt x="1358284" y="1716418"/>
                  </a:moveTo>
                  <a:lnTo>
                    <a:pt x="1358284" y="1733457"/>
                  </a:lnTo>
                  <a:cubicBezTo>
                    <a:pt x="1355089" y="1734522"/>
                    <a:pt x="1352427" y="1734522"/>
                    <a:pt x="1349232" y="1734522"/>
                  </a:cubicBezTo>
                  <a:cubicBezTo>
                    <a:pt x="1348167" y="1736652"/>
                    <a:pt x="1346037" y="1737717"/>
                    <a:pt x="1343374" y="1740380"/>
                  </a:cubicBezTo>
                  <a:lnTo>
                    <a:pt x="1343374" y="1718016"/>
                  </a:lnTo>
                  <a:cubicBezTo>
                    <a:pt x="1348167" y="1718016"/>
                    <a:pt x="1352427" y="1718016"/>
                    <a:pt x="1358284" y="1716418"/>
                  </a:cubicBezTo>
                  <a:close/>
                  <a:moveTo>
                    <a:pt x="1343374" y="109927"/>
                  </a:moveTo>
                  <a:lnTo>
                    <a:pt x="1343374" y="218020"/>
                  </a:lnTo>
                  <a:cubicBezTo>
                    <a:pt x="1341244" y="216955"/>
                    <a:pt x="1337517" y="216955"/>
                    <a:pt x="1335387" y="215890"/>
                  </a:cubicBezTo>
                  <a:lnTo>
                    <a:pt x="1335387" y="199916"/>
                  </a:lnTo>
                  <a:cubicBezTo>
                    <a:pt x="1336452" y="199916"/>
                    <a:pt x="1337517" y="200981"/>
                    <a:pt x="1338582" y="200981"/>
                  </a:cubicBezTo>
                  <a:cubicBezTo>
                    <a:pt x="1332725" y="180746"/>
                    <a:pt x="1341777" y="155720"/>
                    <a:pt x="1335387" y="134421"/>
                  </a:cubicBezTo>
                  <a:lnTo>
                    <a:pt x="1335387" y="101939"/>
                  </a:lnTo>
                  <a:cubicBezTo>
                    <a:pt x="1339115" y="104602"/>
                    <a:pt x="1341244" y="107797"/>
                    <a:pt x="1343374" y="109927"/>
                  </a:cubicBezTo>
                  <a:lnTo>
                    <a:pt x="1343374" y="109927"/>
                  </a:lnTo>
                  <a:lnTo>
                    <a:pt x="1343374" y="109927"/>
                  </a:lnTo>
                  <a:close/>
                  <a:moveTo>
                    <a:pt x="1343374" y="304814"/>
                  </a:moveTo>
                  <a:lnTo>
                    <a:pt x="1343374" y="333036"/>
                  </a:lnTo>
                  <a:cubicBezTo>
                    <a:pt x="1341244" y="333036"/>
                    <a:pt x="1335387" y="330906"/>
                    <a:pt x="1336452" y="322919"/>
                  </a:cubicBezTo>
                  <a:cubicBezTo>
                    <a:pt x="1336452" y="322919"/>
                    <a:pt x="1339647" y="312801"/>
                    <a:pt x="1338582" y="306944"/>
                  </a:cubicBezTo>
                  <a:cubicBezTo>
                    <a:pt x="1339115" y="306944"/>
                    <a:pt x="1341244" y="305879"/>
                    <a:pt x="1343374" y="304814"/>
                  </a:cubicBezTo>
                  <a:lnTo>
                    <a:pt x="1343374" y="304814"/>
                  </a:lnTo>
                  <a:close/>
                  <a:moveTo>
                    <a:pt x="1343374" y="347413"/>
                  </a:moveTo>
                  <a:lnTo>
                    <a:pt x="1343374" y="371374"/>
                  </a:lnTo>
                  <a:lnTo>
                    <a:pt x="1343374" y="371374"/>
                  </a:lnTo>
                  <a:cubicBezTo>
                    <a:pt x="1343374" y="371374"/>
                    <a:pt x="1342309" y="363387"/>
                    <a:pt x="1339115" y="364452"/>
                  </a:cubicBezTo>
                  <a:cubicBezTo>
                    <a:pt x="1339115" y="364452"/>
                    <a:pt x="1338049" y="364452"/>
                    <a:pt x="1335920" y="364452"/>
                  </a:cubicBezTo>
                  <a:lnTo>
                    <a:pt x="1335920" y="343153"/>
                  </a:lnTo>
                  <a:cubicBezTo>
                    <a:pt x="1338049" y="344218"/>
                    <a:pt x="1339115" y="345283"/>
                    <a:pt x="1341777" y="347413"/>
                  </a:cubicBezTo>
                  <a:cubicBezTo>
                    <a:pt x="1341244" y="347413"/>
                    <a:pt x="1342309" y="347413"/>
                    <a:pt x="1343374" y="347413"/>
                  </a:cubicBezTo>
                  <a:lnTo>
                    <a:pt x="1343374" y="347413"/>
                  </a:lnTo>
                  <a:close/>
                  <a:moveTo>
                    <a:pt x="1343374" y="440064"/>
                  </a:moveTo>
                  <a:lnTo>
                    <a:pt x="1343374" y="470415"/>
                  </a:lnTo>
                  <a:cubicBezTo>
                    <a:pt x="1341244" y="470415"/>
                    <a:pt x="1339115" y="470415"/>
                    <a:pt x="1335387" y="471480"/>
                  </a:cubicBezTo>
                  <a:lnTo>
                    <a:pt x="1335387" y="441129"/>
                  </a:lnTo>
                  <a:cubicBezTo>
                    <a:pt x="1338049" y="441129"/>
                    <a:pt x="1341244" y="440064"/>
                    <a:pt x="1343374" y="440064"/>
                  </a:cubicBezTo>
                  <a:lnTo>
                    <a:pt x="1343374" y="440064"/>
                  </a:lnTo>
                  <a:close/>
                  <a:moveTo>
                    <a:pt x="1343374" y="578509"/>
                  </a:moveTo>
                  <a:lnTo>
                    <a:pt x="1343374" y="594483"/>
                  </a:lnTo>
                  <a:cubicBezTo>
                    <a:pt x="1342309" y="591288"/>
                    <a:pt x="1339115" y="587561"/>
                    <a:pt x="1335387" y="583301"/>
                  </a:cubicBezTo>
                  <a:lnTo>
                    <a:pt x="1335387" y="571054"/>
                  </a:lnTo>
                  <a:cubicBezTo>
                    <a:pt x="1339115" y="572652"/>
                    <a:pt x="1341244" y="576379"/>
                    <a:pt x="1343374" y="578509"/>
                  </a:cubicBezTo>
                  <a:lnTo>
                    <a:pt x="1343374" y="578509"/>
                  </a:lnTo>
                  <a:close/>
                  <a:moveTo>
                    <a:pt x="1343374" y="620042"/>
                  </a:moveTo>
                  <a:lnTo>
                    <a:pt x="1343374" y="646134"/>
                  </a:lnTo>
                  <a:cubicBezTo>
                    <a:pt x="1342309" y="649329"/>
                    <a:pt x="1341244" y="654121"/>
                    <a:pt x="1340179" y="657316"/>
                  </a:cubicBezTo>
                  <a:cubicBezTo>
                    <a:pt x="1340179" y="660511"/>
                    <a:pt x="1341244" y="665303"/>
                    <a:pt x="1343374" y="669563"/>
                  </a:cubicBezTo>
                  <a:lnTo>
                    <a:pt x="1343374" y="685537"/>
                  </a:lnTo>
                  <a:cubicBezTo>
                    <a:pt x="1340179" y="682342"/>
                    <a:pt x="1337517" y="678615"/>
                    <a:pt x="1335387" y="675420"/>
                  </a:cubicBezTo>
                  <a:lnTo>
                    <a:pt x="1335387" y="634952"/>
                  </a:lnTo>
                  <a:cubicBezTo>
                    <a:pt x="1339115" y="630159"/>
                    <a:pt x="1341244" y="624835"/>
                    <a:pt x="1343374" y="620042"/>
                  </a:cubicBezTo>
                  <a:lnTo>
                    <a:pt x="1343374" y="620042"/>
                  </a:lnTo>
                  <a:close/>
                  <a:moveTo>
                    <a:pt x="1343374" y="759552"/>
                  </a:moveTo>
                  <a:lnTo>
                    <a:pt x="1343374" y="780851"/>
                  </a:lnTo>
                  <a:lnTo>
                    <a:pt x="1340179" y="779786"/>
                  </a:lnTo>
                  <a:lnTo>
                    <a:pt x="1340179" y="777656"/>
                  </a:lnTo>
                  <a:lnTo>
                    <a:pt x="1336985" y="777656"/>
                  </a:lnTo>
                  <a:lnTo>
                    <a:pt x="1335920" y="776591"/>
                  </a:lnTo>
                  <a:lnTo>
                    <a:pt x="1335920" y="776591"/>
                  </a:lnTo>
                  <a:lnTo>
                    <a:pt x="1335920" y="749435"/>
                  </a:lnTo>
                  <a:lnTo>
                    <a:pt x="1340179" y="749435"/>
                  </a:lnTo>
                  <a:lnTo>
                    <a:pt x="1341244" y="750500"/>
                  </a:lnTo>
                  <a:lnTo>
                    <a:pt x="1342309" y="752630"/>
                  </a:lnTo>
                  <a:lnTo>
                    <a:pt x="1343374" y="755825"/>
                  </a:lnTo>
                  <a:lnTo>
                    <a:pt x="1343374" y="757955"/>
                  </a:lnTo>
                  <a:lnTo>
                    <a:pt x="1343374" y="759552"/>
                  </a:lnTo>
                  <a:lnTo>
                    <a:pt x="1343374" y="759552"/>
                  </a:lnTo>
                  <a:close/>
                  <a:moveTo>
                    <a:pt x="1343374" y="813865"/>
                  </a:moveTo>
                  <a:lnTo>
                    <a:pt x="1343374" y="835164"/>
                  </a:lnTo>
                  <a:lnTo>
                    <a:pt x="1342309" y="835164"/>
                  </a:lnTo>
                  <a:lnTo>
                    <a:pt x="1339115" y="833034"/>
                  </a:lnTo>
                  <a:lnTo>
                    <a:pt x="1336985" y="833034"/>
                  </a:lnTo>
                  <a:lnTo>
                    <a:pt x="1335920" y="831969"/>
                  </a:lnTo>
                  <a:lnTo>
                    <a:pt x="1335920" y="811735"/>
                  </a:lnTo>
                  <a:lnTo>
                    <a:pt x="1336985" y="811735"/>
                  </a:lnTo>
                  <a:lnTo>
                    <a:pt x="1340179" y="812800"/>
                  </a:lnTo>
                  <a:lnTo>
                    <a:pt x="1341244" y="813865"/>
                  </a:lnTo>
                  <a:cubicBezTo>
                    <a:pt x="1341244" y="813865"/>
                    <a:pt x="1342309" y="813865"/>
                    <a:pt x="1343374" y="813865"/>
                  </a:cubicBezTo>
                  <a:lnTo>
                    <a:pt x="1343374" y="813865"/>
                  </a:lnTo>
                  <a:close/>
                  <a:moveTo>
                    <a:pt x="1343374" y="905984"/>
                  </a:moveTo>
                  <a:lnTo>
                    <a:pt x="1343374" y="911841"/>
                  </a:lnTo>
                  <a:cubicBezTo>
                    <a:pt x="1341244" y="911841"/>
                    <a:pt x="1339115" y="911841"/>
                    <a:pt x="1335387" y="912906"/>
                  </a:cubicBezTo>
                  <a:lnTo>
                    <a:pt x="1335387" y="905984"/>
                  </a:lnTo>
                  <a:cubicBezTo>
                    <a:pt x="1339115" y="905984"/>
                    <a:pt x="1341244" y="905984"/>
                    <a:pt x="1343374" y="905984"/>
                  </a:cubicBezTo>
                  <a:lnTo>
                    <a:pt x="1343374" y="905984"/>
                  </a:lnTo>
                  <a:close/>
                  <a:moveTo>
                    <a:pt x="1343374" y="951245"/>
                  </a:moveTo>
                  <a:lnTo>
                    <a:pt x="1343374" y="961362"/>
                  </a:lnTo>
                  <a:cubicBezTo>
                    <a:pt x="1341244" y="962427"/>
                    <a:pt x="1337517" y="962427"/>
                    <a:pt x="1335387" y="962427"/>
                  </a:cubicBezTo>
                  <a:lnTo>
                    <a:pt x="1335387" y="955504"/>
                  </a:lnTo>
                  <a:cubicBezTo>
                    <a:pt x="1336452" y="955504"/>
                    <a:pt x="1337517" y="955504"/>
                    <a:pt x="1337517" y="955504"/>
                  </a:cubicBezTo>
                  <a:cubicBezTo>
                    <a:pt x="1336452" y="954440"/>
                    <a:pt x="1336452" y="952310"/>
                    <a:pt x="1335387" y="949647"/>
                  </a:cubicBezTo>
                  <a:lnTo>
                    <a:pt x="1335387" y="917166"/>
                  </a:lnTo>
                  <a:cubicBezTo>
                    <a:pt x="1337517" y="923023"/>
                    <a:pt x="1338582" y="928348"/>
                    <a:pt x="1338582" y="934205"/>
                  </a:cubicBezTo>
                  <a:lnTo>
                    <a:pt x="1338582" y="934205"/>
                  </a:lnTo>
                  <a:cubicBezTo>
                    <a:pt x="1339647" y="940063"/>
                    <a:pt x="1340712" y="944322"/>
                    <a:pt x="1341777" y="947517"/>
                  </a:cubicBezTo>
                  <a:cubicBezTo>
                    <a:pt x="1342309" y="949115"/>
                    <a:pt x="1342309" y="950180"/>
                    <a:pt x="1343374" y="951245"/>
                  </a:cubicBezTo>
                  <a:lnTo>
                    <a:pt x="1343374" y="951245"/>
                  </a:lnTo>
                  <a:lnTo>
                    <a:pt x="1343374" y="951245"/>
                  </a:lnTo>
                  <a:close/>
                  <a:moveTo>
                    <a:pt x="1343374" y="1018870"/>
                  </a:moveTo>
                  <a:lnTo>
                    <a:pt x="1343374" y="1095547"/>
                  </a:lnTo>
                  <a:lnTo>
                    <a:pt x="1341244" y="1101404"/>
                  </a:lnTo>
                  <a:lnTo>
                    <a:pt x="1338049" y="1109391"/>
                  </a:lnTo>
                  <a:lnTo>
                    <a:pt x="1335920" y="1112586"/>
                  </a:lnTo>
                  <a:lnTo>
                    <a:pt x="1335920" y="1067325"/>
                  </a:lnTo>
                  <a:lnTo>
                    <a:pt x="1339115" y="1059338"/>
                  </a:lnTo>
                  <a:lnTo>
                    <a:pt x="1340179" y="1047091"/>
                  </a:lnTo>
                  <a:lnTo>
                    <a:pt x="1341244" y="1040169"/>
                  </a:lnTo>
                  <a:lnTo>
                    <a:pt x="1341244" y="1034312"/>
                  </a:lnTo>
                  <a:lnTo>
                    <a:pt x="1341244" y="1026324"/>
                  </a:lnTo>
                  <a:lnTo>
                    <a:pt x="1342309" y="1019402"/>
                  </a:lnTo>
                  <a:lnTo>
                    <a:pt x="1343374" y="1018870"/>
                  </a:lnTo>
                  <a:lnTo>
                    <a:pt x="1343374" y="1018870"/>
                  </a:lnTo>
                  <a:close/>
                  <a:moveTo>
                    <a:pt x="1343374" y="1187666"/>
                  </a:moveTo>
                  <a:lnTo>
                    <a:pt x="1343374" y="1199913"/>
                  </a:lnTo>
                  <a:cubicBezTo>
                    <a:pt x="1341244" y="1203108"/>
                    <a:pt x="1339115" y="1206835"/>
                    <a:pt x="1335387" y="1211095"/>
                  </a:cubicBezTo>
                  <a:lnTo>
                    <a:pt x="1335387" y="1194055"/>
                  </a:lnTo>
                  <a:cubicBezTo>
                    <a:pt x="1338049" y="1191926"/>
                    <a:pt x="1341244" y="1189796"/>
                    <a:pt x="1343374" y="1187666"/>
                  </a:cubicBezTo>
                  <a:lnTo>
                    <a:pt x="1343374" y="1187666"/>
                  </a:lnTo>
                  <a:close/>
                  <a:moveTo>
                    <a:pt x="1343374" y="1219082"/>
                  </a:moveTo>
                  <a:lnTo>
                    <a:pt x="1343374" y="1230264"/>
                  </a:lnTo>
                  <a:cubicBezTo>
                    <a:pt x="1341244" y="1230264"/>
                    <a:pt x="1339115" y="1230264"/>
                    <a:pt x="1335387" y="1230264"/>
                  </a:cubicBezTo>
                  <a:lnTo>
                    <a:pt x="1335387" y="1219082"/>
                  </a:lnTo>
                  <a:cubicBezTo>
                    <a:pt x="1338049" y="1219082"/>
                    <a:pt x="1341244" y="1219082"/>
                    <a:pt x="1343374" y="1219082"/>
                  </a:cubicBezTo>
                  <a:lnTo>
                    <a:pt x="1343374" y="1219082"/>
                  </a:lnTo>
                  <a:close/>
                  <a:moveTo>
                    <a:pt x="1343374" y="1259550"/>
                  </a:moveTo>
                  <a:lnTo>
                    <a:pt x="1343374" y="1269668"/>
                  </a:lnTo>
                  <a:cubicBezTo>
                    <a:pt x="1341244" y="1269668"/>
                    <a:pt x="1339115" y="1269668"/>
                    <a:pt x="1335387" y="1269668"/>
                  </a:cubicBezTo>
                  <a:lnTo>
                    <a:pt x="1335387" y="1258486"/>
                  </a:lnTo>
                  <a:cubicBezTo>
                    <a:pt x="1339115" y="1259550"/>
                    <a:pt x="1341244" y="1259550"/>
                    <a:pt x="1343374" y="1259550"/>
                  </a:cubicBezTo>
                  <a:lnTo>
                    <a:pt x="1343374" y="1259550"/>
                  </a:lnTo>
                  <a:close/>
                  <a:moveTo>
                    <a:pt x="1343374" y="1275525"/>
                  </a:moveTo>
                  <a:lnTo>
                    <a:pt x="1343374" y="1291499"/>
                  </a:lnTo>
                  <a:cubicBezTo>
                    <a:pt x="1341244" y="1293629"/>
                    <a:pt x="1339115" y="1297357"/>
                    <a:pt x="1335387" y="1298422"/>
                  </a:cubicBezTo>
                  <a:lnTo>
                    <a:pt x="1335387" y="1286174"/>
                  </a:lnTo>
                  <a:cubicBezTo>
                    <a:pt x="1339115" y="1281915"/>
                    <a:pt x="1341244" y="1278720"/>
                    <a:pt x="1343374" y="1275525"/>
                  </a:cubicBezTo>
                  <a:lnTo>
                    <a:pt x="1343374" y="1275525"/>
                  </a:lnTo>
                  <a:close/>
                  <a:moveTo>
                    <a:pt x="1343374" y="1452308"/>
                  </a:moveTo>
                  <a:lnTo>
                    <a:pt x="1343374" y="1490647"/>
                  </a:lnTo>
                  <a:cubicBezTo>
                    <a:pt x="1341244" y="1488517"/>
                    <a:pt x="1339115" y="1486387"/>
                    <a:pt x="1335387" y="1482660"/>
                  </a:cubicBezTo>
                  <a:lnTo>
                    <a:pt x="1335387" y="1443256"/>
                  </a:lnTo>
                  <a:lnTo>
                    <a:pt x="1343374" y="1452308"/>
                  </a:lnTo>
                  <a:lnTo>
                    <a:pt x="1343374" y="1452308"/>
                  </a:lnTo>
                  <a:close/>
                  <a:moveTo>
                    <a:pt x="1343374" y="1623234"/>
                  </a:moveTo>
                  <a:lnTo>
                    <a:pt x="1343374" y="1643468"/>
                  </a:lnTo>
                  <a:cubicBezTo>
                    <a:pt x="1343374" y="1644533"/>
                    <a:pt x="1342309" y="1644533"/>
                    <a:pt x="1341244" y="1645598"/>
                  </a:cubicBezTo>
                  <a:cubicBezTo>
                    <a:pt x="1342309" y="1645598"/>
                    <a:pt x="1343374" y="1645598"/>
                    <a:pt x="1343374" y="1645598"/>
                  </a:cubicBezTo>
                  <a:lnTo>
                    <a:pt x="1343374" y="1666897"/>
                  </a:lnTo>
                  <a:cubicBezTo>
                    <a:pt x="1341244" y="1665833"/>
                    <a:pt x="1339115" y="1664768"/>
                    <a:pt x="1335387" y="1663703"/>
                  </a:cubicBezTo>
                  <a:lnTo>
                    <a:pt x="1335387" y="1630156"/>
                  </a:lnTo>
                  <a:cubicBezTo>
                    <a:pt x="1339115" y="1627494"/>
                    <a:pt x="1341244" y="1625364"/>
                    <a:pt x="1343374" y="1623234"/>
                  </a:cubicBezTo>
                  <a:lnTo>
                    <a:pt x="1343374" y="1623234"/>
                  </a:lnTo>
                  <a:close/>
                  <a:moveTo>
                    <a:pt x="1343374" y="1718016"/>
                  </a:moveTo>
                  <a:lnTo>
                    <a:pt x="1343374" y="1740380"/>
                  </a:lnTo>
                  <a:cubicBezTo>
                    <a:pt x="1342309" y="1740380"/>
                    <a:pt x="1342309" y="1741445"/>
                    <a:pt x="1341244" y="1741445"/>
                  </a:cubicBezTo>
                  <a:cubicBezTo>
                    <a:pt x="1340179" y="1742510"/>
                    <a:pt x="1338049" y="1744640"/>
                    <a:pt x="1335387" y="1745705"/>
                  </a:cubicBezTo>
                  <a:lnTo>
                    <a:pt x="1335387" y="1715353"/>
                  </a:lnTo>
                  <a:cubicBezTo>
                    <a:pt x="1338049" y="1716418"/>
                    <a:pt x="1341244" y="1716418"/>
                    <a:pt x="1343374" y="1718016"/>
                  </a:cubicBezTo>
                  <a:close/>
                  <a:moveTo>
                    <a:pt x="1335920" y="102472"/>
                  </a:moveTo>
                  <a:lnTo>
                    <a:pt x="1335920" y="134953"/>
                  </a:lnTo>
                  <a:cubicBezTo>
                    <a:pt x="1334855" y="130693"/>
                    <a:pt x="1333790" y="126966"/>
                    <a:pt x="1331660" y="122706"/>
                  </a:cubicBezTo>
                  <a:lnTo>
                    <a:pt x="1331660" y="99277"/>
                  </a:lnTo>
                  <a:cubicBezTo>
                    <a:pt x="1332192" y="99809"/>
                    <a:pt x="1334855" y="100874"/>
                    <a:pt x="1335920" y="102472"/>
                  </a:cubicBezTo>
                  <a:lnTo>
                    <a:pt x="1335920" y="102472"/>
                  </a:lnTo>
                  <a:close/>
                  <a:moveTo>
                    <a:pt x="1335920" y="200448"/>
                  </a:moveTo>
                  <a:lnTo>
                    <a:pt x="1335920" y="216423"/>
                  </a:lnTo>
                  <a:cubicBezTo>
                    <a:pt x="1334855" y="216423"/>
                    <a:pt x="1332725" y="215358"/>
                    <a:pt x="1331660" y="215358"/>
                  </a:cubicBezTo>
                  <a:lnTo>
                    <a:pt x="1331660" y="198318"/>
                  </a:lnTo>
                  <a:cubicBezTo>
                    <a:pt x="1332192" y="198851"/>
                    <a:pt x="1334855" y="200448"/>
                    <a:pt x="1335920" y="200448"/>
                  </a:cubicBezTo>
                  <a:lnTo>
                    <a:pt x="1335920" y="200448"/>
                  </a:lnTo>
                  <a:close/>
                  <a:moveTo>
                    <a:pt x="1335920" y="343153"/>
                  </a:moveTo>
                  <a:lnTo>
                    <a:pt x="1335920" y="364452"/>
                  </a:lnTo>
                  <a:cubicBezTo>
                    <a:pt x="1334855" y="365517"/>
                    <a:pt x="1332725" y="365517"/>
                    <a:pt x="1331660" y="365517"/>
                  </a:cubicBezTo>
                  <a:lnTo>
                    <a:pt x="1331660" y="340490"/>
                  </a:lnTo>
                  <a:cubicBezTo>
                    <a:pt x="1332192" y="342088"/>
                    <a:pt x="1334855" y="343153"/>
                    <a:pt x="1335920" y="343153"/>
                  </a:cubicBezTo>
                  <a:lnTo>
                    <a:pt x="1335920" y="343153"/>
                  </a:lnTo>
                  <a:close/>
                  <a:moveTo>
                    <a:pt x="1335920" y="441129"/>
                  </a:moveTo>
                  <a:lnTo>
                    <a:pt x="1335920" y="471480"/>
                  </a:lnTo>
                  <a:lnTo>
                    <a:pt x="1335920" y="471480"/>
                  </a:lnTo>
                  <a:cubicBezTo>
                    <a:pt x="1335920" y="471480"/>
                    <a:pt x="1333790" y="471480"/>
                    <a:pt x="1331660" y="471480"/>
                  </a:cubicBezTo>
                  <a:lnTo>
                    <a:pt x="1331660" y="442194"/>
                  </a:lnTo>
                  <a:cubicBezTo>
                    <a:pt x="1331127" y="442194"/>
                    <a:pt x="1333257" y="442194"/>
                    <a:pt x="1335920" y="441129"/>
                  </a:cubicBezTo>
                  <a:lnTo>
                    <a:pt x="1335920" y="441129"/>
                  </a:lnTo>
                  <a:close/>
                  <a:moveTo>
                    <a:pt x="1335920" y="570522"/>
                  </a:moveTo>
                  <a:lnTo>
                    <a:pt x="1335920" y="582769"/>
                  </a:lnTo>
                  <a:cubicBezTo>
                    <a:pt x="1334855" y="581704"/>
                    <a:pt x="1332725" y="580639"/>
                    <a:pt x="1331660" y="578509"/>
                  </a:cubicBezTo>
                  <a:lnTo>
                    <a:pt x="1331660" y="566262"/>
                  </a:lnTo>
                  <a:cubicBezTo>
                    <a:pt x="1332192" y="568392"/>
                    <a:pt x="1334855" y="569457"/>
                    <a:pt x="1335920" y="570522"/>
                  </a:cubicBezTo>
                  <a:lnTo>
                    <a:pt x="1335920" y="570522"/>
                  </a:lnTo>
                  <a:close/>
                  <a:moveTo>
                    <a:pt x="1335920" y="634952"/>
                  </a:moveTo>
                  <a:lnTo>
                    <a:pt x="1335920" y="675420"/>
                  </a:lnTo>
                  <a:cubicBezTo>
                    <a:pt x="1333790" y="669563"/>
                    <a:pt x="1331660" y="665303"/>
                    <a:pt x="1331660" y="661043"/>
                  </a:cubicBezTo>
                  <a:lnTo>
                    <a:pt x="1331660" y="647731"/>
                  </a:lnTo>
                  <a:cubicBezTo>
                    <a:pt x="1331660" y="647731"/>
                    <a:pt x="1331660" y="647731"/>
                    <a:pt x="1331660" y="648796"/>
                  </a:cubicBezTo>
                  <a:cubicBezTo>
                    <a:pt x="1332192" y="644004"/>
                    <a:pt x="1333257" y="639212"/>
                    <a:pt x="1335920" y="634952"/>
                  </a:cubicBezTo>
                  <a:lnTo>
                    <a:pt x="1335920" y="634952"/>
                  </a:lnTo>
                  <a:close/>
                  <a:moveTo>
                    <a:pt x="1335920" y="749435"/>
                  </a:moveTo>
                  <a:lnTo>
                    <a:pt x="1335920" y="776591"/>
                  </a:lnTo>
                  <a:lnTo>
                    <a:pt x="1331660" y="775526"/>
                  </a:lnTo>
                  <a:lnTo>
                    <a:pt x="1331660" y="774461"/>
                  </a:lnTo>
                  <a:lnTo>
                    <a:pt x="1331660" y="748370"/>
                  </a:lnTo>
                  <a:lnTo>
                    <a:pt x="1331660" y="748370"/>
                  </a:lnTo>
                  <a:lnTo>
                    <a:pt x="1334855" y="749435"/>
                  </a:lnTo>
                  <a:lnTo>
                    <a:pt x="1335920" y="749435"/>
                  </a:lnTo>
                  <a:lnTo>
                    <a:pt x="1335920" y="749435"/>
                  </a:lnTo>
                  <a:close/>
                  <a:moveTo>
                    <a:pt x="1335920" y="811735"/>
                  </a:moveTo>
                  <a:lnTo>
                    <a:pt x="1335920" y="831969"/>
                  </a:lnTo>
                  <a:lnTo>
                    <a:pt x="1333257" y="829307"/>
                  </a:lnTo>
                  <a:lnTo>
                    <a:pt x="1331127" y="826112"/>
                  </a:lnTo>
                  <a:lnTo>
                    <a:pt x="1331127" y="826112"/>
                  </a:lnTo>
                  <a:lnTo>
                    <a:pt x="1331127" y="808008"/>
                  </a:lnTo>
                  <a:lnTo>
                    <a:pt x="1333257" y="809073"/>
                  </a:lnTo>
                  <a:lnTo>
                    <a:pt x="1333257" y="810137"/>
                  </a:lnTo>
                  <a:lnTo>
                    <a:pt x="1335920" y="811735"/>
                  </a:lnTo>
                  <a:lnTo>
                    <a:pt x="1335920" y="811735"/>
                  </a:lnTo>
                  <a:close/>
                  <a:moveTo>
                    <a:pt x="1335920" y="905984"/>
                  </a:moveTo>
                  <a:lnTo>
                    <a:pt x="1335920" y="912906"/>
                  </a:lnTo>
                  <a:cubicBezTo>
                    <a:pt x="1335920" y="912906"/>
                    <a:pt x="1334855" y="912906"/>
                    <a:pt x="1333790" y="912906"/>
                  </a:cubicBezTo>
                  <a:cubicBezTo>
                    <a:pt x="1334855" y="913971"/>
                    <a:pt x="1335920" y="916101"/>
                    <a:pt x="1335920" y="917166"/>
                  </a:cubicBezTo>
                  <a:lnTo>
                    <a:pt x="1335920" y="949647"/>
                  </a:lnTo>
                  <a:lnTo>
                    <a:pt x="1335920" y="949647"/>
                  </a:lnTo>
                  <a:cubicBezTo>
                    <a:pt x="1332725" y="940595"/>
                    <a:pt x="1333790" y="930478"/>
                    <a:pt x="1331660" y="922491"/>
                  </a:cubicBezTo>
                  <a:lnTo>
                    <a:pt x="1331660" y="905451"/>
                  </a:lnTo>
                  <a:cubicBezTo>
                    <a:pt x="1332192" y="905984"/>
                    <a:pt x="1334855" y="905984"/>
                    <a:pt x="1335920" y="905984"/>
                  </a:cubicBezTo>
                  <a:lnTo>
                    <a:pt x="1335920" y="905984"/>
                  </a:lnTo>
                  <a:close/>
                  <a:moveTo>
                    <a:pt x="1335920" y="955504"/>
                  </a:moveTo>
                  <a:lnTo>
                    <a:pt x="1335920" y="962427"/>
                  </a:lnTo>
                  <a:cubicBezTo>
                    <a:pt x="1334855" y="962427"/>
                    <a:pt x="1332725" y="962427"/>
                    <a:pt x="1331660" y="963492"/>
                  </a:cubicBezTo>
                  <a:lnTo>
                    <a:pt x="1331660" y="956569"/>
                  </a:lnTo>
                  <a:cubicBezTo>
                    <a:pt x="1332192" y="955504"/>
                    <a:pt x="1334855" y="955504"/>
                    <a:pt x="1335920" y="955504"/>
                  </a:cubicBezTo>
                  <a:lnTo>
                    <a:pt x="1335920" y="955504"/>
                  </a:lnTo>
                  <a:close/>
                  <a:moveTo>
                    <a:pt x="1335920" y="1067325"/>
                  </a:moveTo>
                  <a:lnTo>
                    <a:pt x="1335920" y="1112586"/>
                  </a:lnTo>
                  <a:lnTo>
                    <a:pt x="1333790" y="1118443"/>
                  </a:lnTo>
                  <a:lnTo>
                    <a:pt x="1331660" y="1122703"/>
                  </a:lnTo>
                  <a:lnTo>
                    <a:pt x="1331660" y="1076377"/>
                  </a:lnTo>
                  <a:lnTo>
                    <a:pt x="1335920" y="1067325"/>
                  </a:lnTo>
                  <a:lnTo>
                    <a:pt x="1335920" y="1067325"/>
                  </a:lnTo>
                  <a:lnTo>
                    <a:pt x="1335920" y="1067325"/>
                  </a:lnTo>
                  <a:close/>
                  <a:moveTo>
                    <a:pt x="1335920" y="1194055"/>
                  </a:moveTo>
                  <a:lnTo>
                    <a:pt x="1335920" y="1211095"/>
                  </a:lnTo>
                  <a:cubicBezTo>
                    <a:pt x="1334855" y="1213225"/>
                    <a:pt x="1333790" y="1216952"/>
                    <a:pt x="1332725" y="1219082"/>
                  </a:cubicBezTo>
                  <a:cubicBezTo>
                    <a:pt x="1333790" y="1219082"/>
                    <a:pt x="1334855" y="1219082"/>
                    <a:pt x="1335920" y="1219082"/>
                  </a:cubicBezTo>
                  <a:lnTo>
                    <a:pt x="1335920" y="1230264"/>
                  </a:lnTo>
                  <a:cubicBezTo>
                    <a:pt x="1334855" y="1230264"/>
                    <a:pt x="1332725" y="1230264"/>
                    <a:pt x="1331660" y="1230264"/>
                  </a:cubicBezTo>
                  <a:lnTo>
                    <a:pt x="1331660" y="1200978"/>
                  </a:lnTo>
                  <a:cubicBezTo>
                    <a:pt x="1332192" y="1198848"/>
                    <a:pt x="1334855" y="1196718"/>
                    <a:pt x="1335920" y="1194055"/>
                  </a:cubicBezTo>
                  <a:lnTo>
                    <a:pt x="1335920" y="1194055"/>
                  </a:lnTo>
                  <a:close/>
                  <a:moveTo>
                    <a:pt x="1335920" y="1258486"/>
                  </a:moveTo>
                  <a:lnTo>
                    <a:pt x="1335920" y="1269668"/>
                  </a:lnTo>
                  <a:cubicBezTo>
                    <a:pt x="1334855" y="1269668"/>
                    <a:pt x="1332725" y="1268603"/>
                    <a:pt x="1331660" y="1268603"/>
                  </a:cubicBezTo>
                  <a:lnTo>
                    <a:pt x="1331660" y="1257421"/>
                  </a:lnTo>
                  <a:cubicBezTo>
                    <a:pt x="1332192" y="1258486"/>
                    <a:pt x="1334855" y="1258486"/>
                    <a:pt x="1335920" y="1258486"/>
                  </a:cubicBezTo>
                  <a:lnTo>
                    <a:pt x="1335920" y="1258486"/>
                  </a:lnTo>
                  <a:close/>
                  <a:moveTo>
                    <a:pt x="1335920" y="1285642"/>
                  </a:moveTo>
                  <a:lnTo>
                    <a:pt x="1335920" y="1297889"/>
                  </a:lnTo>
                  <a:cubicBezTo>
                    <a:pt x="1334855" y="1298954"/>
                    <a:pt x="1332725" y="1300019"/>
                    <a:pt x="1331660" y="1301084"/>
                  </a:cubicBezTo>
                  <a:lnTo>
                    <a:pt x="1331660" y="1289902"/>
                  </a:lnTo>
                  <a:cubicBezTo>
                    <a:pt x="1332192" y="1288837"/>
                    <a:pt x="1334855" y="1286707"/>
                    <a:pt x="1335920" y="1285642"/>
                  </a:cubicBezTo>
                  <a:lnTo>
                    <a:pt x="1335920" y="1285642"/>
                  </a:lnTo>
                  <a:close/>
                  <a:moveTo>
                    <a:pt x="1335920" y="1443256"/>
                  </a:moveTo>
                  <a:lnTo>
                    <a:pt x="1335920" y="1482660"/>
                  </a:lnTo>
                  <a:lnTo>
                    <a:pt x="1335920" y="1482660"/>
                  </a:lnTo>
                  <a:lnTo>
                    <a:pt x="1331660" y="1475737"/>
                  </a:lnTo>
                  <a:lnTo>
                    <a:pt x="1331660" y="1436334"/>
                  </a:lnTo>
                  <a:lnTo>
                    <a:pt x="1335920" y="1443256"/>
                  </a:lnTo>
                  <a:lnTo>
                    <a:pt x="1335920" y="1443256"/>
                  </a:lnTo>
                  <a:close/>
                  <a:moveTo>
                    <a:pt x="1335920" y="1630156"/>
                  </a:moveTo>
                  <a:lnTo>
                    <a:pt x="1335920" y="1663703"/>
                  </a:lnTo>
                  <a:cubicBezTo>
                    <a:pt x="1334855" y="1662638"/>
                    <a:pt x="1332725" y="1662638"/>
                    <a:pt x="1331660" y="1661573"/>
                  </a:cubicBezTo>
                  <a:lnTo>
                    <a:pt x="1331660" y="1635481"/>
                  </a:lnTo>
                  <a:cubicBezTo>
                    <a:pt x="1332192" y="1633351"/>
                    <a:pt x="1334855" y="1632286"/>
                    <a:pt x="1335920" y="1630156"/>
                  </a:cubicBezTo>
                  <a:lnTo>
                    <a:pt x="1335920" y="1630156"/>
                  </a:lnTo>
                  <a:close/>
                  <a:moveTo>
                    <a:pt x="1335920" y="1715353"/>
                  </a:moveTo>
                  <a:lnTo>
                    <a:pt x="1335920" y="1745705"/>
                  </a:lnTo>
                  <a:cubicBezTo>
                    <a:pt x="1334855" y="1746769"/>
                    <a:pt x="1332725" y="1747834"/>
                    <a:pt x="1331660" y="1748899"/>
                  </a:cubicBezTo>
                  <a:lnTo>
                    <a:pt x="1331660" y="1713756"/>
                  </a:lnTo>
                  <a:cubicBezTo>
                    <a:pt x="1332192" y="1714288"/>
                    <a:pt x="1334855" y="1715353"/>
                    <a:pt x="1335920" y="1715353"/>
                  </a:cubicBezTo>
                  <a:lnTo>
                    <a:pt x="1335920" y="1715353"/>
                  </a:lnTo>
                  <a:close/>
                  <a:moveTo>
                    <a:pt x="1331127" y="394803"/>
                  </a:moveTo>
                  <a:lnTo>
                    <a:pt x="1331127" y="383621"/>
                  </a:lnTo>
                  <a:cubicBezTo>
                    <a:pt x="1333257" y="383621"/>
                    <a:pt x="1334322" y="385751"/>
                    <a:pt x="1334322" y="387881"/>
                  </a:cubicBezTo>
                  <a:cubicBezTo>
                    <a:pt x="1334855" y="388414"/>
                    <a:pt x="1333257" y="391608"/>
                    <a:pt x="1331127" y="394803"/>
                  </a:cubicBezTo>
                  <a:close/>
                  <a:moveTo>
                    <a:pt x="1331127" y="98745"/>
                  </a:moveTo>
                  <a:lnTo>
                    <a:pt x="1331127" y="122174"/>
                  </a:lnTo>
                  <a:cubicBezTo>
                    <a:pt x="1327932" y="117914"/>
                    <a:pt x="1322075" y="112057"/>
                    <a:pt x="1315153" y="107264"/>
                  </a:cubicBezTo>
                  <a:lnTo>
                    <a:pt x="1315153" y="89160"/>
                  </a:lnTo>
                  <a:cubicBezTo>
                    <a:pt x="1321010" y="93420"/>
                    <a:pt x="1326867" y="95550"/>
                    <a:pt x="1331127" y="98745"/>
                  </a:cubicBezTo>
                  <a:lnTo>
                    <a:pt x="1331127" y="98745"/>
                  </a:lnTo>
                  <a:close/>
                  <a:moveTo>
                    <a:pt x="1331127" y="197786"/>
                  </a:moveTo>
                  <a:lnTo>
                    <a:pt x="1331127" y="214825"/>
                  </a:lnTo>
                  <a:cubicBezTo>
                    <a:pt x="1325270" y="212695"/>
                    <a:pt x="1319945" y="211630"/>
                    <a:pt x="1315153" y="208968"/>
                  </a:cubicBezTo>
                  <a:lnTo>
                    <a:pt x="1315153" y="191928"/>
                  </a:lnTo>
                  <a:cubicBezTo>
                    <a:pt x="1319945" y="194591"/>
                    <a:pt x="1325803" y="196721"/>
                    <a:pt x="1331127" y="197786"/>
                  </a:cubicBezTo>
                  <a:lnTo>
                    <a:pt x="1331127" y="197786"/>
                  </a:lnTo>
                  <a:close/>
                  <a:moveTo>
                    <a:pt x="1331127" y="341023"/>
                  </a:moveTo>
                  <a:lnTo>
                    <a:pt x="1331127" y="366049"/>
                  </a:lnTo>
                  <a:cubicBezTo>
                    <a:pt x="1325270" y="366049"/>
                    <a:pt x="1321010" y="367114"/>
                    <a:pt x="1319945" y="369244"/>
                  </a:cubicBezTo>
                  <a:cubicBezTo>
                    <a:pt x="1319945" y="369244"/>
                    <a:pt x="1317815" y="368179"/>
                    <a:pt x="1315685" y="367114"/>
                  </a:cubicBezTo>
                  <a:lnTo>
                    <a:pt x="1315685" y="336763"/>
                  </a:lnTo>
                  <a:cubicBezTo>
                    <a:pt x="1318880" y="336231"/>
                    <a:pt x="1323140" y="337295"/>
                    <a:pt x="1331127" y="341023"/>
                  </a:cubicBezTo>
                  <a:lnTo>
                    <a:pt x="1331127" y="341023"/>
                  </a:lnTo>
                  <a:close/>
                  <a:moveTo>
                    <a:pt x="1331127" y="383621"/>
                  </a:moveTo>
                  <a:lnTo>
                    <a:pt x="1331127" y="394803"/>
                  </a:lnTo>
                  <a:cubicBezTo>
                    <a:pt x="1328997" y="396933"/>
                    <a:pt x="1325270" y="399063"/>
                    <a:pt x="1321010" y="400661"/>
                  </a:cubicBezTo>
                  <a:cubicBezTo>
                    <a:pt x="1321010" y="400661"/>
                    <a:pt x="1318880" y="400661"/>
                    <a:pt x="1315153" y="399596"/>
                  </a:cubicBezTo>
                  <a:lnTo>
                    <a:pt x="1315153" y="380426"/>
                  </a:lnTo>
                  <a:cubicBezTo>
                    <a:pt x="1319413" y="382556"/>
                    <a:pt x="1324205" y="382556"/>
                    <a:pt x="1325270" y="381491"/>
                  </a:cubicBezTo>
                  <a:cubicBezTo>
                    <a:pt x="1325803" y="381491"/>
                    <a:pt x="1327932" y="382556"/>
                    <a:pt x="1331127" y="383621"/>
                  </a:cubicBezTo>
                  <a:lnTo>
                    <a:pt x="1331127" y="383621"/>
                  </a:lnTo>
                  <a:close/>
                  <a:moveTo>
                    <a:pt x="1331127" y="442194"/>
                  </a:moveTo>
                  <a:lnTo>
                    <a:pt x="1331127" y="471480"/>
                  </a:lnTo>
                  <a:cubicBezTo>
                    <a:pt x="1326867" y="472545"/>
                    <a:pt x="1319945" y="473610"/>
                    <a:pt x="1315153" y="472545"/>
                  </a:cubicBezTo>
                  <a:lnTo>
                    <a:pt x="1315153" y="437402"/>
                  </a:lnTo>
                  <a:cubicBezTo>
                    <a:pt x="1321010" y="439532"/>
                    <a:pt x="1327400" y="443259"/>
                    <a:pt x="1329530" y="441661"/>
                  </a:cubicBezTo>
                  <a:cubicBezTo>
                    <a:pt x="1330062" y="442194"/>
                    <a:pt x="1330062" y="442194"/>
                    <a:pt x="1331127" y="442194"/>
                  </a:cubicBezTo>
                  <a:lnTo>
                    <a:pt x="1331127" y="442194"/>
                  </a:lnTo>
                  <a:close/>
                  <a:moveTo>
                    <a:pt x="1331127" y="566262"/>
                  </a:moveTo>
                  <a:lnTo>
                    <a:pt x="1331127" y="578509"/>
                  </a:lnTo>
                  <a:cubicBezTo>
                    <a:pt x="1330062" y="578509"/>
                    <a:pt x="1328997" y="577444"/>
                    <a:pt x="1328997" y="576379"/>
                  </a:cubicBezTo>
                  <a:lnTo>
                    <a:pt x="1328997" y="577444"/>
                  </a:lnTo>
                  <a:lnTo>
                    <a:pt x="1327932" y="576379"/>
                  </a:lnTo>
                  <a:cubicBezTo>
                    <a:pt x="1326867" y="588626"/>
                    <a:pt x="1318880" y="601405"/>
                    <a:pt x="1315685" y="615782"/>
                  </a:cubicBezTo>
                  <a:lnTo>
                    <a:pt x="1315685" y="580639"/>
                  </a:lnTo>
                  <a:cubicBezTo>
                    <a:pt x="1316750" y="576379"/>
                    <a:pt x="1317815" y="570522"/>
                    <a:pt x="1315685" y="565729"/>
                  </a:cubicBezTo>
                  <a:lnTo>
                    <a:pt x="1315685" y="547093"/>
                  </a:lnTo>
                  <a:cubicBezTo>
                    <a:pt x="1321543" y="552950"/>
                    <a:pt x="1324738" y="558275"/>
                    <a:pt x="1325803" y="563067"/>
                  </a:cubicBezTo>
                  <a:cubicBezTo>
                    <a:pt x="1327932" y="563599"/>
                    <a:pt x="1330062" y="566262"/>
                    <a:pt x="1331127" y="566262"/>
                  </a:cubicBezTo>
                  <a:lnTo>
                    <a:pt x="1331127" y="566262"/>
                  </a:lnTo>
                  <a:lnTo>
                    <a:pt x="1331127" y="566262"/>
                  </a:lnTo>
                  <a:close/>
                  <a:moveTo>
                    <a:pt x="1331127" y="647199"/>
                  </a:moveTo>
                  <a:lnTo>
                    <a:pt x="1331127" y="660511"/>
                  </a:lnTo>
                  <a:cubicBezTo>
                    <a:pt x="1331127" y="660511"/>
                    <a:pt x="1330062" y="659446"/>
                    <a:pt x="1330062" y="658381"/>
                  </a:cubicBezTo>
                  <a:cubicBezTo>
                    <a:pt x="1324205" y="654121"/>
                    <a:pt x="1319945" y="649329"/>
                    <a:pt x="1315685" y="645069"/>
                  </a:cubicBezTo>
                  <a:lnTo>
                    <a:pt x="1315685" y="626964"/>
                  </a:lnTo>
                  <a:cubicBezTo>
                    <a:pt x="1317815" y="632289"/>
                    <a:pt x="1322075" y="639212"/>
                    <a:pt x="1331127" y="647199"/>
                  </a:cubicBezTo>
                  <a:lnTo>
                    <a:pt x="1331127" y="647199"/>
                  </a:lnTo>
                  <a:close/>
                  <a:moveTo>
                    <a:pt x="1331127" y="748370"/>
                  </a:moveTo>
                  <a:lnTo>
                    <a:pt x="1331127" y="774461"/>
                  </a:lnTo>
                  <a:lnTo>
                    <a:pt x="1330062" y="774461"/>
                  </a:lnTo>
                  <a:lnTo>
                    <a:pt x="1327932" y="774461"/>
                  </a:lnTo>
                  <a:lnTo>
                    <a:pt x="1324738" y="776591"/>
                  </a:lnTo>
                  <a:lnTo>
                    <a:pt x="1322608" y="778721"/>
                  </a:lnTo>
                  <a:lnTo>
                    <a:pt x="1321543" y="779786"/>
                  </a:lnTo>
                  <a:lnTo>
                    <a:pt x="1321543" y="781916"/>
                  </a:lnTo>
                  <a:lnTo>
                    <a:pt x="1319413" y="782981"/>
                  </a:lnTo>
                  <a:lnTo>
                    <a:pt x="1318348" y="786176"/>
                  </a:lnTo>
                  <a:lnTo>
                    <a:pt x="1318348" y="789371"/>
                  </a:lnTo>
                  <a:lnTo>
                    <a:pt x="1321543" y="792566"/>
                  </a:lnTo>
                  <a:lnTo>
                    <a:pt x="1322608" y="794696"/>
                  </a:lnTo>
                  <a:lnTo>
                    <a:pt x="1323673" y="795761"/>
                  </a:lnTo>
                  <a:lnTo>
                    <a:pt x="1324738" y="797891"/>
                  </a:lnTo>
                  <a:lnTo>
                    <a:pt x="1326867" y="798955"/>
                  </a:lnTo>
                  <a:lnTo>
                    <a:pt x="1327932" y="802150"/>
                  </a:lnTo>
                  <a:lnTo>
                    <a:pt x="1330062" y="803215"/>
                  </a:lnTo>
                  <a:lnTo>
                    <a:pt x="1330062" y="806410"/>
                  </a:lnTo>
                  <a:lnTo>
                    <a:pt x="1331127" y="806410"/>
                  </a:lnTo>
                  <a:lnTo>
                    <a:pt x="1331127" y="824515"/>
                  </a:lnTo>
                  <a:lnTo>
                    <a:pt x="1327932" y="823982"/>
                  </a:lnTo>
                  <a:lnTo>
                    <a:pt x="1324738" y="820787"/>
                  </a:lnTo>
                  <a:lnTo>
                    <a:pt x="1321543" y="818657"/>
                  </a:lnTo>
                  <a:lnTo>
                    <a:pt x="1317283" y="816527"/>
                  </a:lnTo>
                  <a:lnTo>
                    <a:pt x="1316218" y="816527"/>
                  </a:lnTo>
                  <a:lnTo>
                    <a:pt x="1316218" y="755825"/>
                  </a:lnTo>
                  <a:lnTo>
                    <a:pt x="1317283" y="754760"/>
                  </a:lnTo>
                  <a:lnTo>
                    <a:pt x="1318348" y="751565"/>
                  </a:lnTo>
                  <a:lnTo>
                    <a:pt x="1320478" y="750500"/>
                  </a:lnTo>
                  <a:lnTo>
                    <a:pt x="1324738" y="750500"/>
                  </a:lnTo>
                  <a:lnTo>
                    <a:pt x="1331127" y="748370"/>
                  </a:lnTo>
                  <a:lnTo>
                    <a:pt x="1331127" y="748370"/>
                  </a:lnTo>
                  <a:close/>
                  <a:moveTo>
                    <a:pt x="1331127" y="905984"/>
                  </a:moveTo>
                  <a:lnTo>
                    <a:pt x="1331127" y="923023"/>
                  </a:lnTo>
                  <a:cubicBezTo>
                    <a:pt x="1328997" y="917166"/>
                    <a:pt x="1325270" y="912906"/>
                    <a:pt x="1315153" y="912906"/>
                  </a:cubicBezTo>
                  <a:lnTo>
                    <a:pt x="1315153" y="905984"/>
                  </a:lnTo>
                  <a:cubicBezTo>
                    <a:pt x="1319413" y="905984"/>
                    <a:pt x="1323140" y="905984"/>
                    <a:pt x="1325270" y="907049"/>
                  </a:cubicBezTo>
                  <a:cubicBezTo>
                    <a:pt x="1327932" y="907049"/>
                    <a:pt x="1328997" y="907049"/>
                    <a:pt x="1331127" y="905984"/>
                  </a:cubicBezTo>
                  <a:lnTo>
                    <a:pt x="1331127" y="905984"/>
                  </a:lnTo>
                  <a:close/>
                  <a:moveTo>
                    <a:pt x="1331127" y="956569"/>
                  </a:moveTo>
                  <a:lnTo>
                    <a:pt x="1331127" y="963492"/>
                  </a:lnTo>
                  <a:cubicBezTo>
                    <a:pt x="1324205" y="963492"/>
                    <a:pt x="1319945" y="962427"/>
                    <a:pt x="1316750" y="961362"/>
                  </a:cubicBezTo>
                  <a:lnTo>
                    <a:pt x="1315685" y="961362"/>
                  </a:lnTo>
                  <a:lnTo>
                    <a:pt x="1315685" y="952310"/>
                  </a:lnTo>
                  <a:cubicBezTo>
                    <a:pt x="1318880" y="955504"/>
                    <a:pt x="1322075" y="956569"/>
                    <a:pt x="1331127" y="956569"/>
                  </a:cubicBezTo>
                  <a:lnTo>
                    <a:pt x="1331127" y="956569"/>
                  </a:lnTo>
                  <a:close/>
                  <a:moveTo>
                    <a:pt x="1331127" y="1075845"/>
                  </a:moveTo>
                  <a:lnTo>
                    <a:pt x="1331127" y="1122171"/>
                  </a:lnTo>
                  <a:lnTo>
                    <a:pt x="1330062" y="1124301"/>
                  </a:lnTo>
                  <a:lnTo>
                    <a:pt x="1327932" y="1131223"/>
                  </a:lnTo>
                  <a:lnTo>
                    <a:pt x="1325803" y="1137080"/>
                  </a:lnTo>
                  <a:lnTo>
                    <a:pt x="1323673" y="1141340"/>
                  </a:lnTo>
                  <a:lnTo>
                    <a:pt x="1321543" y="1145600"/>
                  </a:lnTo>
                  <a:lnTo>
                    <a:pt x="1319413" y="1148795"/>
                  </a:lnTo>
                  <a:lnTo>
                    <a:pt x="1317283" y="1151990"/>
                  </a:lnTo>
                  <a:lnTo>
                    <a:pt x="1316218" y="1154119"/>
                  </a:lnTo>
                  <a:lnTo>
                    <a:pt x="1316218" y="1101404"/>
                  </a:lnTo>
                  <a:lnTo>
                    <a:pt x="1320478" y="1093417"/>
                  </a:lnTo>
                  <a:lnTo>
                    <a:pt x="1324738" y="1086495"/>
                  </a:lnTo>
                  <a:lnTo>
                    <a:pt x="1330595" y="1076377"/>
                  </a:lnTo>
                  <a:lnTo>
                    <a:pt x="1331127" y="1075845"/>
                  </a:lnTo>
                  <a:lnTo>
                    <a:pt x="1331127" y="1075845"/>
                  </a:lnTo>
                  <a:close/>
                  <a:moveTo>
                    <a:pt x="1331127" y="1200978"/>
                  </a:moveTo>
                  <a:lnTo>
                    <a:pt x="1331127" y="1230264"/>
                  </a:lnTo>
                  <a:cubicBezTo>
                    <a:pt x="1328997" y="1231329"/>
                    <a:pt x="1327932" y="1231329"/>
                    <a:pt x="1326867" y="1231329"/>
                  </a:cubicBezTo>
                  <a:cubicBezTo>
                    <a:pt x="1322608" y="1232394"/>
                    <a:pt x="1318880" y="1234524"/>
                    <a:pt x="1315685" y="1239316"/>
                  </a:cubicBezTo>
                  <a:lnTo>
                    <a:pt x="1315685" y="1226004"/>
                  </a:lnTo>
                  <a:cubicBezTo>
                    <a:pt x="1317815" y="1224939"/>
                    <a:pt x="1319945" y="1223874"/>
                    <a:pt x="1322608" y="1222809"/>
                  </a:cubicBezTo>
                  <a:cubicBezTo>
                    <a:pt x="1324738" y="1213225"/>
                    <a:pt x="1327932" y="1206835"/>
                    <a:pt x="1331127" y="1200978"/>
                  </a:cubicBezTo>
                  <a:lnTo>
                    <a:pt x="1331127" y="1200978"/>
                  </a:lnTo>
                  <a:close/>
                  <a:moveTo>
                    <a:pt x="1331127" y="1257421"/>
                  </a:moveTo>
                  <a:lnTo>
                    <a:pt x="1331127" y="1268603"/>
                  </a:lnTo>
                  <a:cubicBezTo>
                    <a:pt x="1325270" y="1267538"/>
                    <a:pt x="1321010" y="1266473"/>
                    <a:pt x="1315153" y="1266473"/>
                  </a:cubicBezTo>
                  <a:lnTo>
                    <a:pt x="1315153" y="1254226"/>
                  </a:lnTo>
                  <a:cubicBezTo>
                    <a:pt x="1321010" y="1255291"/>
                    <a:pt x="1325803" y="1256356"/>
                    <a:pt x="1331127" y="1257421"/>
                  </a:cubicBezTo>
                  <a:lnTo>
                    <a:pt x="1331127" y="1257421"/>
                  </a:lnTo>
                  <a:close/>
                  <a:moveTo>
                    <a:pt x="1331127" y="1289902"/>
                  </a:moveTo>
                  <a:lnTo>
                    <a:pt x="1331127" y="1301084"/>
                  </a:lnTo>
                  <a:cubicBezTo>
                    <a:pt x="1330062" y="1302149"/>
                    <a:pt x="1328997" y="1302149"/>
                    <a:pt x="1328997" y="1302149"/>
                  </a:cubicBezTo>
                  <a:cubicBezTo>
                    <a:pt x="1327932" y="1304279"/>
                    <a:pt x="1325803" y="1306409"/>
                    <a:pt x="1325803" y="1308006"/>
                  </a:cubicBezTo>
                  <a:cubicBezTo>
                    <a:pt x="1322608" y="1312266"/>
                    <a:pt x="1318880" y="1317058"/>
                    <a:pt x="1315685" y="1320253"/>
                  </a:cubicBezTo>
                  <a:lnTo>
                    <a:pt x="1315685" y="1294162"/>
                  </a:lnTo>
                  <a:cubicBezTo>
                    <a:pt x="1321010" y="1294694"/>
                    <a:pt x="1325803" y="1293629"/>
                    <a:pt x="1331127" y="1289902"/>
                  </a:cubicBezTo>
                  <a:lnTo>
                    <a:pt x="1331127" y="1289902"/>
                  </a:lnTo>
                  <a:close/>
                  <a:moveTo>
                    <a:pt x="1331127" y="1436334"/>
                  </a:moveTo>
                  <a:lnTo>
                    <a:pt x="1331127" y="1475737"/>
                  </a:lnTo>
                  <a:lnTo>
                    <a:pt x="1315153" y="1457633"/>
                  </a:lnTo>
                  <a:lnTo>
                    <a:pt x="1315153" y="1427282"/>
                  </a:lnTo>
                  <a:lnTo>
                    <a:pt x="1319413" y="1424087"/>
                  </a:lnTo>
                  <a:lnTo>
                    <a:pt x="1331127" y="1436334"/>
                  </a:lnTo>
                  <a:lnTo>
                    <a:pt x="1331127" y="1436334"/>
                  </a:lnTo>
                  <a:close/>
                  <a:moveTo>
                    <a:pt x="1331127" y="1635481"/>
                  </a:moveTo>
                  <a:lnTo>
                    <a:pt x="1331127" y="1661573"/>
                  </a:lnTo>
                  <a:cubicBezTo>
                    <a:pt x="1328997" y="1660508"/>
                    <a:pt x="1326867" y="1660508"/>
                    <a:pt x="1323140" y="1659443"/>
                  </a:cubicBezTo>
                  <a:cubicBezTo>
                    <a:pt x="1321010" y="1659443"/>
                    <a:pt x="1318880" y="1659443"/>
                    <a:pt x="1315153" y="1659443"/>
                  </a:cubicBezTo>
                  <a:lnTo>
                    <a:pt x="1315153" y="1643468"/>
                  </a:lnTo>
                  <a:cubicBezTo>
                    <a:pt x="1318348" y="1642404"/>
                    <a:pt x="1321010" y="1642404"/>
                    <a:pt x="1323140" y="1642404"/>
                  </a:cubicBezTo>
                  <a:cubicBezTo>
                    <a:pt x="1325803" y="1640273"/>
                    <a:pt x="1328997" y="1638144"/>
                    <a:pt x="1331127" y="1635481"/>
                  </a:cubicBezTo>
                  <a:lnTo>
                    <a:pt x="1331127" y="1635481"/>
                  </a:lnTo>
                  <a:close/>
                  <a:moveTo>
                    <a:pt x="1331127" y="1714288"/>
                  </a:moveTo>
                  <a:lnTo>
                    <a:pt x="1331127" y="1749432"/>
                  </a:lnTo>
                  <a:cubicBezTo>
                    <a:pt x="1325270" y="1752627"/>
                    <a:pt x="1321010" y="1756354"/>
                    <a:pt x="1315153" y="1758484"/>
                  </a:cubicBezTo>
                  <a:lnTo>
                    <a:pt x="1315153" y="1740380"/>
                  </a:lnTo>
                  <a:cubicBezTo>
                    <a:pt x="1318348" y="1738250"/>
                    <a:pt x="1322075" y="1736120"/>
                    <a:pt x="1326335" y="1733457"/>
                  </a:cubicBezTo>
                  <a:cubicBezTo>
                    <a:pt x="1325270" y="1733457"/>
                    <a:pt x="1325270" y="1733457"/>
                    <a:pt x="1325270" y="1733457"/>
                  </a:cubicBezTo>
                  <a:lnTo>
                    <a:pt x="1327400" y="1732393"/>
                  </a:lnTo>
                  <a:cubicBezTo>
                    <a:pt x="1323140" y="1730263"/>
                    <a:pt x="1319413" y="1729198"/>
                    <a:pt x="1315153" y="1726535"/>
                  </a:cubicBezTo>
                  <a:lnTo>
                    <a:pt x="1315153" y="1705236"/>
                  </a:lnTo>
                  <a:cubicBezTo>
                    <a:pt x="1321010" y="1708963"/>
                    <a:pt x="1325803" y="1712158"/>
                    <a:pt x="1331127" y="1714288"/>
                  </a:cubicBezTo>
                  <a:lnTo>
                    <a:pt x="1331127" y="1714288"/>
                  </a:lnTo>
                  <a:close/>
                  <a:moveTo>
                    <a:pt x="1315685" y="1045494"/>
                  </a:moveTo>
                  <a:lnTo>
                    <a:pt x="1315685" y="1019402"/>
                  </a:lnTo>
                  <a:lnTo>
                    <a:pt x="1317815" y="1019402"/>
                  </a:lnTo>
                  <a:lnTo>
                    <a:pt x="1321010" y="1020467"/>
                  </a:lnTo>
                  <a:lnTo>
                    <a:pt x="1323140" y="1022597"/>
                  </a:lnTo>
                  <a:lnTo>
                    <a:pt x="1323140" y="1025792"/>
                  </a:lnTo>
                  <a:lnTo>
                    <a:pt x="1324205" y="1028987"/>
                  </a:lnTo>
                  <a:lnTo>
                    <a:pt x="1326335" y="1032182"/>
                  </a:lnTo>
                  <a:lnTo>
                    <a:pt x="1326335" y="1035376"/>
                  </a:lnTo>
                  <a:lnTo>
                    <a:pt x="1324205" y="1038571"/>
                  </a:lnTo>
                  <a:lnTo>
                    <a:pt x="1321010" y="1041766"/>
                  </a:lnTo>
                  <a:lnTo>
                    <a:pt x="1317815" y="1042831"/>
                  </a:lnTo>
                  <a:lnTo>
                    <a:pt x="1315685" y="1045494"/>
                  </a:lnTo>
                  <a:lnTo>
                    <a:pt x="1315685" y="1045494"/>
                  </a:lnTo>
                  <a:close/>
                  <a:moveTo>
                    <a:pt x="1315685" y="874568"/>
                  </a:moveTo>
                  <a:lnTo>
                    <a:pt x="1315685" y="851138"/>
                  </a:lnTo>
                  <a:lnTo>
                    <a:pt x="1317815" y="853268"/>
                  </a:lnTo>
                  <a:lnTo>
                    <a:pt x="1318880" y="855398"/>
                  </a:lnTo>
                  <a:lnTo>
                    <a:pt x="1319945" y="856463"/>
                  </a:lnTo>
                  <a:lnTo>
                    <a:pt x="1321010" y="859658"/>
                  </a:lnTo>
                  <a:lnTo>
                    <a:pt x="1319945" y="866580"/>
                  </a:lnTo>
                  <a:lnTo>
                    <a:pt x="1319945" y="872438"/>
                  </a:lnTo>
                  <a:lnTo>
                    <a:pt x="1317815" y="872438"/>
                  </a:lnTo>
                  <a:lnTo>
                    <a:pt x="1315685" y="874568"/>
                  </a:lnTo>
                  <a:lnTo>
                    <a:pt x="1315685" y="874568"/>
                  </a:lnTo>
                  <a:close/>
                  <a:moveTo>
                    <a:pt x="1315685" y="89692"/>
                  </a:moveTo>
                  <a:lnTo>
                    <a:pt x="1315685" y="107797"/>
                  </a:lnTo>
                  <a:cubicBezTo>
                    <a:pt x="1313555" y="106732"/>
                    <a:pt x="1309828" y="104602"/>
                    <a:pt x="1307698" y="103537"/>
                  </a:cubicBezTo>
                  <a:lnTo>
                    <a:pt x="1307698" y="86497"/>
                  </a:lnTo>
                  <a:cubicBezTo>
                    <a:pt x="1309828" y="87562"/>
                    <a:pt x="1313023" y="88627"/>
                    <a:pt x="1315685" y="89692"/>
                  </a:cubicBezTo>
                  <a:lnTo>
                    <a:pt x="1315685" y="89692"/>
                  </a:lnTo>
                  <a:close/>
                  <a:moveTo>
                    <a:pt x="1315685" y="192461"/>
                  </a:moveTo>
                  <a:lnTo>
                    <a:pt x="1315685" y="209500"/>
                  </a:lnTo>
                  <a:cubicBezTo>
                    <a:pt x="1313555" y="208435"/>
                    <a:pt x="1309828" y="207370"/>
                    <a:pt x="1307698" y="205240"/>
                  </a:cubicBezTo>
                  <a:lnTo>
                    <a:pt x="1307698" y="187136"/>
                  </a:lnTo>
                  <a:cubicBezTo>
                    <a:pt x="1309828" y="187669"/>
                    <a:pt x="1311958" y="189799"/>
                    <a:pt x="1315685" y="192461"/>
                  </a:cubicBezTo>
                  <a:lnTo>
                    <a:pt x="1315685" y="192461"/>
                  </a:lnTo>
                  <a:close/>
                  <a:moveTo>
                    <a:pt x="1315685" y="336231"/>
                  </a:moveTo>
                  <a:lnTo>
                    <a:pt x="1315685" y="366582"/>
                  </a:lnTo>
                  <a:cubicBezTo>
                    <a:pt x="1313555" y="365517"/>
                    <a:pt x="1308763" y="362322"/>
                    <a:pt x="1307698" y="359660"/>
                  </a:cubicBezTo>
                  <a:cubicBezTo>
                    <a:pt x="1307698" y="359660"/>
                    <a:pt x="1306633" y="343685"/>
                    <a:pt x="1311958" y="336231"/>
                  </a:cubicBezTo>
                  <a:cubicBezTo>
                    <a:pt x="1311958" y="336231"/>
                    <a:pt x="1313023" y="336231"/>
                    <a:pt x="1315685" y="336231"/>
                  </a:cubicBezTo>
                  <a:lnTo>
                    <a:pt x="1315685" y="336231"/>
                  </a:lnTo>
                  <a:close/>
                  <a:moveTo>
                    <a:pt x="1315685" y="380426"/>
                  </a:moveTo>
                  <a:lnTo>
                    <a:pt x="1315685" y="399596"/>
                  </a:lnTo>
                  <a:cubicBezTo>
                    <a:pt x="1313555" y="399596"/>
                    <a:pt x="1309828" y="399596"/>
                    <a:pt x="1307698" y="399596"/>
                  </a:cubicBezTo>
                  <a:lnTo>
                    <a:pt x="1307698" y="378296"/>
                  </a:lnTo>
                  <a:cubicBezTo>
                    <a:pt x="1309828" y="379361"/>
                    <a:pt x="1311958" y="380426"/>
                    <a:pt x="1315685" y="380426"/>
                  </a:cubicBezTo>
                  <a:lnTo>
                    <a:pt x="1315685" y="380426"/>
                  </a:lnTo>
                  <a:close/>
                  <a:moveTo>
                    <a:pt x="1315685" y="437934"/>
                  </a:moveTo>
                  <a:lnTo>
                    <a:pt x="1315685" y="472545"/>
                  </a:lnTo>
                  <a:cubicBezTo>
                    <a:pt x="1313555" y="472545"/>
                    <a:pt x="1311426" y="471480"/>
                    <a:pt x="1312491" y="470415"/>
                  </a:cubicBezTo>
                  <a:cubicBezTo>
                    <a:pt x="1312491" y="470415"/>
                    <a:pt x="1310361" y="469350"/>
                    <a:pt x="1308231" y="468285"/>
                  </a:cubicBezTo>
                  <a:lnTo>
                    <a:pt x="1308231" y="435272"/>
                  </a:lnTo>
                  <a:lnTo>
                    <a:pt x="1309296" y="434207"/>
                  </a:lnTo>
                  <a:cubicBezTo>
                    <a:pt x="1308763" y="434207"/>
                    <a:pt x="1311958" y="436869"/>
                    <a:pt x="1315685" y="437934"/>
                  </a:cubicBezTo>
                  <a:lnTo>
                    <a:pt x="1315685" y="437934"/>
                  </a:lnTo>
                  <a:close/>
                  <a:moveTo>
                    <a:pt x="1315685" y="547093"/>
                  </a:moveTo>
                  <a:lnTo>
                    <a:pt x="1315685" y="566262"/>
                  </a:lnTo>
                  <a:cubicBezTo>
                    <a:pt x="1314620" y="562002"/>
                    <a:pt x="1312491" y="557210"/>
                    <a:pt x="1307698" y="552950"/>
                  </a:cubicBezTo>
                  <a:lnTo>
                    <a:pt x="1307698" y="539638"/>
                  </a:lnTo>
                  <a:cubicBezTo>
                    <a:pt x="1310893" y="542300"/>
                    <a:pt x="1313023" y="544963"/>
                    <a:pt x="1315685" y="547093"/>
                  </a:cubicBezTo>
                  <a:lnTo>
                    <a:pt x="1315685" y="547093"/>
                  </a:lnTo>
                  <a:close/>
                  <a:moveTo>
                    <a:pt x="1315685" y="580639"/>
                  </a:moveTo>
                  <a:lnTo>
                    <a:pt x="1315685" y="615782"/>
                  </a:lnTo>
                  <a:cubicBezTo>
                    <a:pt x="1315685" y="617912"/>
                    <a:pt x="1315685" y="620042"/>
                    <a:pt x="1314620" y="622705"/>
                  </a:cubicBezTo>
                  <a:cubicBezTo>
                    <a:pt x="1315685" y="623770"/>
                    <a:pt x="1315685" y="625900"/>
                    <a:pt x="1315685" y="626964"/>
                  </a:cubicBezTo>
                  <a:lnTo>
                    <a:pt x="1315685" y="645069"/>
                  </a:lnTo>
                  <a:cubicBezTo>
                    <a:pt x="1312491" y="640809"/>
                    <a:pt x="1308763" y="636017"/>
                    <a:pt x="1307698" y="631757"/>
                  </a:cubicBezTo>
                  <a:lnTo>
                    <a:pt x="1307698" y="603535"/>
                  </a:lnTo>
                  <a:cubicBezTo>
                    <a:pt x="1309828" y="595548"/>
                    <a:pt x="1314088" y="588626"/>
                    <a:pt x="1315685" y="580639"/>
                  </a:cubicBezTo>
                  <a:lnTo>
                    <a:pt x="1315685" y="580639"/>
                  </a:lnTo>
                  <a:close/>
                  <a:moveTo>
                    <a:pt x="1315685" y="755292"/>
                  </a:moveTo>
                  <a:lnTo>
                    <a:pt x="1315685" y="815995"/>
                  </a:lnTo>
                  <a:lnTo>
                    <a:pt x="1311958" y="815995"/>
                  </a:lnTo>
                  <a:lnTo>
                    <a:pt x="1309828" y="818125"/>
                  </a:lnTo>
                  <a:lnTo>
                    <a:pt x="1307698" y="822385"/>
                  </a:lnTo>
                  <a:lnTo>
                    <a:pt x="1307698" y="825579"/>
                  </a:lnTo>
                  <a:lnTo>
                    <a:pt x="1307698" y="765409"/>
                  </a:lnTo>
                  <a:lnTo>
                    <a:pt x="1309828" y="761149"/>
                  </a:lnTo>
                  <a:lnTo>
                    <a:pt x="1314088" y="757955"/>
                  </a:lnTo>
                  <a:lnTo>
                    <a:pt x="1315685" y="755292"/>
                  </a:lnTo>
                  <a:lnTo>
                    <a:pt x="1315685" y="755292"/>
                  </a:lnTo>
                  <a:close/>
                  <a:moveTo>
                    <a:pt x="1315685" y="851138"/>
                  </a:moveTo>
                  <a:lnTo>
                    <a:pt x="1315685" y="874568"/>
                  </a:lnTo>
                  <a:lnTo>
                    <a:pt x="1313555" y="874568"/>
                  </a:lnTo>
                  <a:lnTo>
                    <a:pt x="1311426" y="875633"/>
                  </a:lnTo>
                  <a:lnTo>
                    <a:pt x="1308231" y="876697"/>
                  </a:lnTo>
                  <a:lnTo>
                    <a:pt x="1308231" y="835164"/>
                  </a:lnTo>
                  <a:lnTo>
                    <a:pt x="1308231" y="836229"/>
                  </a:lnTo>
                  <a:lnTo>
                    <a:pt x="1309296" y="839424"/>
                  </a:lnTo>
                  <a:lnTo>
                    <a:pt x="1310361" y="841554"/>
                  </a:lnTo>
                  <a:lnTo>
                    <a:pt x="1312491" y="845814"/>
                  </a:lnTo>
                  <a:lnTo>
                    <a:pt x="1314620" y="849009"/>
                  </a:lnTo>
                  <a:lnTo>
                    <a:pt x="1315685" y="851138"/>
                  </a:lnTo>
                  <a:lnTo>
                    <a:pt x="1315685" y="851138"/>
                  </a:lnTo>
                  <a:close/>
                  <a:moveTo>
                    <a:pt x="1315685" y="905984"/>
                  </a:moveTo>
                  <a:lnTo>
                    <a:pt x="1315685" y="912906"/>
                  </a:lnTo>
                  <a:cubicBezTo>
                    <a:pt x="1313555" y="911841"/>
                    <a:pt x="1311426" y="911841"/>
                    <a:pt x="1307698" y="912906"/>
                  </a:cubicBezTo>
                  <a:lnTo>
                    <a:pt x="1307698" y="905984"/>
                  </a:lnTo>
                  <a:cubicBezTo>
                    <a:pt x="1309828" y="905984"/>
                    <a:pt x="1313023" y="905984"/>
                    <a:pt x="1315685" y="905984"/>
                  </a:cubicBezTo>
                  <a:lnTo>
                    <a:pt x="1315685" y="905984"/>
                  </a:lnTo>
                  <a:close/>
                  <a:moveTo>
                    <a:pt x="1315685" y="952310"/>
                  </a:moveTo>
                  <a:lnTo>
                    <a:pt x="1315685" y="961362"/>
                  </a:lnTo>
                  <a:cubicBezTo>
                    <a:pt x="1313555" y="962427"/>
                    <a:pt x="1309828" y="962427"/>
                    <a:pt x="1307698" y="962427"/>
                  </a:cubicBezTo>
                  <a:lnTo>
                    <a:pt x="1307698" y="955504"/>
                  </a:lnTo>
                  <a:cubicBezTo>
                    <a:pt x="1307698" y="955504"/>
                    <a:pt x="1308763" y="955504"/>
                    <a:pt x="1309828" y="955504"/>
                  </a:cubicBezTo>
                  <a:cubicBezTo>
                    <a:pt x="1308763" y="954440"/>
                    <a:pt x="1307698" y="952310"/>
                    <a:pt x="1307698" y="949647"/>
                  </a:cubicBezTo>
                  <a:lnTo>
                    <a:pt x="1307698" y="917166"/>
                  </a:lnTo>
                  <a:cubicBezTo>
                    <a:pt x="1308763" y="923023"/>
                    <a:pt x="1309828" y="928348"/>
                    <a:pt x="1310893" y="934205"/>
                  </a:cubicBezTo>
                  <a:lnTo>
                    <a:pt x="1310893" y="934205"/>
                  </a:lnTo>
                  <a:cubicBezTo>
                    <a:pt x="1311958" y="940063"/>
                    <a:pt x="1311958" y="944322"/>
                    <a:pt x="1313023" y="947517"/>
                  </a:cubicBezTo>
                  <a:cubicBezTo>
                    <a:pt x="1313023" y="948582"/>
                    <a:pt x="1314088" y="949647"/>
                    <a:pt x="1314088" y="950712"/>
                  </a:cubicBezTo>
                  <a:cubicBezTo>
                    <a:pt x="1315685" y="952310"/>
                    <a:pt x="1315685" y="952310"/>
                    <a:pt x="1315685" y="952310"/>
                  </a:cubicBezTo>
                  <a:lnTo>
                    <a:pt x="1315685" y="952310"/>
                  </a:lnTo>
                  <a:close/>
                  <a:moveTo>
                    <a:pt x="1315685" y="1019935"/>
                  </a:moveTo>
                  <a:lnTo>
                    <a:pt x="1315685" y="1046026"/>
                  </a:lnTo>
                  <a:lnTo>
                    <a:pt x="1314620" y="1047091"/>
                  </a:lnTo>
                  <a:lnTo>
                    <a:pt x="1311426" y="1049221"/>
                  </a:lnTo>
                  <a:lnTo>
                    <a:pt x="1309296" y="1051351"/>
                  </a:lnTo>
                  <a:lnTo>
                    <a:pt x="1308231" y="1052416"/>
                  </a:lnTo>
                  <a:lnTo>
                    <a:pt x="1308231" y="1025259"/>
                  </a:lnTo>
                  <a:lnTo>
                    <a:pt x="1308231" y="1024194"/>
                  </a:lnTo>
                  <a:lnTo>
                    <a:pt x="1310361" y="1021000"/>
                  </a:lnTo>
                  <a:lnTo>
                    <a:pt x="1312491" y="1019935"/>
                  </a:lnTo>
                  <a:lnTo>
                    <a:pt x="1315685" y="1019935"/>
                  </a:lnTo>
                  <a:lnTo>
                    <a:pt x="1315685" y="1019935"/>
                  </a:lnTo>
                  <a:close/>
                  <a:moveTo>
                    <a:pt x="1315685" y="1101936"/>
                  </a:moveTo>
                  <a:lnTo>
                    <a:pt x="1315685" y="1154652"/>
                  </a:lnTo>
                  <a:lnTo>
                    <a:pt x="1314620" y="1156782"/>
                  </a:lnTo>
                  <a:lnTo>
                    <a:pt x="1312491" y="1163704"/>
                  </a:lnTo>
                  <a:lnTo>
                    <a:pt x="1310361" y="1167964"/>
                  </a:lnTo>
                  <a:lnTo>
                    <a:pt x="1309296" y="1172224"/>
                  </a:lnTo>
                  <a:lnTo>
                    <a:pt x="1308231" y="1173289"/>
                  </a:lnTo>
                  <a:lnTo>
                    <a:pt x="1308231" y="1116846"/>
                  </a:lnTo>
                  <a:lnTo>
                    <a:pt x="1314088" y="1107794"/>
                  </a:lnTo>
                  <a:lnTo>
                    <a:pt x="1315685" y="1101936"/>
                  </a:lnTo>
                  <a:lnTo>
                    <a:pt x="1315685" y="1101936"/>
                  </a:lnTo>
                  <a:close/>
                  <a:moveTo>
                    <a:pt x="1315685" y="1226004"/>
                  </a:moveTo>
                  <a:lnTo>
                    <a:pt x="1315685" y="1239316"/>
                  </a:lnTo>
                  <a:cubicBezTo>
                    <a:pt x="1313555" y="1242511"/>
                    <a:pt x="1309828" y="1246239"/>
                    <a:pt x="1307698" y="1251563"/>
                  </a:cubicBezTo>
                  <a:lnTo>
                    <a:pt x="1307698" y="1234524"/>
                  </a:lnTo>
                  <a:cubicBezTo>
                    <a:pt x="1309828" y="1231329"/>
                    <a:pt x="1313023" y="1228134"/>
                    <a:pt x="1315685" y="1226004"/>
                  </a:cubicBezTo>
                  <a:lnTo>
                    <a:pt x="1315685" y="1226004"/>
                  </a:lnTo>
                  <a:close/>
                  <a:moveTo>
                    <a:pt x="1315685" y="1254226"/>
                  </a:moveTo>
                  <a:lnTo>
                    <a:pt x="1315685" y="1266473"/>
                  </a:lnTo>
                  <a:cubicBezTo>
                    <a:pt x="1313555" y="1265408"/>
                    <a:pt x="1309828" y="1265408"/>
                    <a:pt x="1307698" y="1265408"/>
                  </a:cubicBezTo>
                  <a:lnTo>
                    <a:pt x="1307698" y="1254226"/>
                  </a:lnTo>
                  <a:cubicBezTo>
                    <a:pt x="1309828" y="1254226"/>
                    <a:pt x="1313023" y="1254226"/>
                    <a:pt x="1315685" y="1254226"/>
                  </a:cubicBezTo>
                  <a:lnTo>
                    <a:pt x="1315685" y="1254226"/>
                  </a:lnTo>
                  <a:close/>
                  <a:moveTo>
                    <a:pt x="1315685" y="1294694"/>
                  </a:moveTo>
                  <a:lnTo>
                    <a:pt x="1315685" y="1320786"/>
                  </a:lnTo>
                  <a:cubicBezTo>
                    <a:pt x="1313555" y="1325046"/>
                    <a:pt x="1309828" y="1327708"/>
                    <a:pt x="1307698" y="1329838"/>
                  </a:cubicBezTo>
                  <a:lnTo>
                    <a:pt x="1307698" y="1317591"/>
                  </a:lnTo>
                  <a:cubicBezTo>
                    <a:pt x="1309828" y="1314396"/>
                    <a:pt x="1311958" y="1310669"/>
                    <a:pt x="1315685" y="1307474"/>
                  </a:cubicBezTo>
                  <a:lnTo>
                    <a:pt x="1315685" y="1307474"/>
                  </a:lnTo>
                  <a:lnTo>
                    <a:pt x="1315685" y="1306409"/>
                  </a:lnTo>
                  <a:cubicBezTo>
                    <a:pt x="1313555" y="1306409"/>
                    <a:pt x="1309828" y="1305344"/>
                    <a:pt x="1307698" y="1305344"/>
                  </a:cubicBezTo>
                  <a:lnTo>
                    <a:pt x="1307698" y="1294162"/>
                  </a:lnTo>
                  <a:cubicBezTo>
                    <a:pt x="1309828" y="1294694"/>
                    <a:pt x="1313023" y="1294694"/>
                    <a:pt x="1315685" y="1294694"/>
                  </a:cubicBezTo>
                  <a:lnTo>
                    <a:pt x="1315685" y="1294694"/>
                  </a:lnTo>
                  <a:close/>
                  <a:moveTo>
                    <a:pt x="1315685" y="1427282"/>
                  </a:moveTo>
                  <a:lnTo>
                    <a:pt x="1315685" y="1457633"/>
                  </a:lnTo>
                  <a:lnTo>
                    <a:pt x="1307698" y="1447516"/>
                  </a:lnTo>
                  <a:lnTo>
                    <a:pt x="1307698" y="1434204"/>
                  </a:lnTo>
                  <a:lnTo>
                    <a:pt x="1315685" y="1427282"/>
                  </a:lnTo>
                  <a:lnTo>
                    <a:pt x="1315685" y="1427282"/>
                  </a:lnTo>
                  <a:close/>
                  <a:moveTo>
                    <a:pt x="1315685" y="1643468"/>
                  </a:moveTo>
                  <a:lnTo>
                    <a:pt x="1315685" y="1659443"/>
                  </a:lnTo>
                  <a:cubicBezTo>
                    <a:pt x="1313555" y="1660508"/>
                    <a:pt x="1309828" y="1660508"/>
                    <a:pt x="1307698" y="1661573"/>
                  </a:cubicBezTo>
                  <a:lnTo>
                    <a:pt x="1307698" y="1644533"/>
                  </a:lnTo>
                  <a:cubicBezTo>
                    <a:pt x="1309828" y="1644533"/>
                    <a:pt x="1313023" y="1643468"/>
                    <a:pt x="1315685" y="1643468"/>
                  </a:cubicBezTo>
                  <a:lnTo>
                    <a:pt x="1315685" y="1643468"/>
                  </a:lnTo>
                  <a:close/>
                  <a:moveTo>
                    <a:pt x="1315685" y="1705236"/>
                  </a:moveTo>
                  <a:lnTo>
                    <a:pt x="1315685" y="1726535"/>
                  </a:lnTo>
                  <a:cubicBezTo>
                    <a:pt x="1313555" y="1724405"/>
                    <a:pt x="1309828" y="1723340"/>
                    <a:pt x="1307698" y="1720678"/>
                  </a:cubicBezTo>
                  <a:lnTo>
                    <a:pt x="1307698" y="1698314"/>
                  </a:lnTo>
                  <a:cubicBezTo>
                    <a:pt x="1309828" y="1700976"/>
                    <a:pt x="1313023" y="1703106"/>
                    <a:pt x="1315685" y="1705236"/>
                  </a:cubicBezTo>
                  <a:lnTo>
                    <a:pt x="1315685" y="1705236"/>
                  </a:lnTo>
                  <a:close/>
                  <a:moveTo>
                    <a:pt x="1315685" y="1740380"/>
                  </a:moveTo>
                  <a:lnTo>
                    <a:pt x="1315685" y="1758484"/>
                  </a:lnTo>
                  <a:cubicBezTo>
                    <a:pt x="1313555" y="1759549"/>
                    <a:pt x="1309828" y="1761679"/>
                    <a:pt x="1307698" y="1762744"/>
                  </a:cubicBezTo>
                  <a:lnTo>
                    <a:pt x="1307698" y="1744640"/>
                  </a:lnTo>
                  <a:cubicBezTo>
                    <a:pt x="1309828" y="1743575"/>
                    <a:pt x="1313023" y="1742510"/>
                    <a:pt x="1315685" y="1740380"/>
                  </a:cubicBezTo>
                  <a:lnTo>
                    <a:pt x="1315685" y="1740380"/>
                  </a:lnTo>
                  <a:close/>
                  <a:moveTo>
                    <a:pt x="1307698" y="729201"/>
                  </a:moveTo>
                  <a:lnTo>
                    <a:pt x="1307698" y="716954"/>
                  </a:lnTo>
                  <a:lnTo>
                    <a:pt x="1307698" y="719083"/>
                  </a:lnTo>
                  <a:lnTo>
                    <a:pt x="1307698" y="728136"/>
                  </a:lnTo>
                  <a:lnTo>
                    <a:pt x="1307698" y="729201"/>
                  </a:lnTo>
                  <a:close/>
                  <a:moveTo>
                    <a:pt x="1307698" y="86497"/>
                  </a:moveTo>
                  <a:lnTo>
                    <a:pt x="1307698" y="103537"/>
                  </a:lnTo>
                  <a:cubicBezTo>
                    <a:pt x="1305568" y="102472"/>
                    <a:pt x="1304503" y="102472"/>
                    <a:pt x="1301841" y="101407"/>
                  </a:cubicBezTo>
                  <a:lnTo>
                    <a:pt x="1301841" y="84368"/>
                  </a:lnTo>
                  <a:cubicBezTo>
                    <a:pt x="1303971" y="85433"/>
                    <a:pt x="1305568" y="85433"/>
                    <a:pt x="1307698" y="86497"/>
                  </a:cubicBezTo>
                  <a:lnTo>
                    <a:pt x="1307698" y="86497"/>
                  </a:lnTo>
                  <a:close/>
                  <a:moveTo>
                    <a:pt x="1307698" y="186604"/>
                  </a:moveTo>
                  <a:lnTo>
                    <a:pt x="1307698" y="204708"/>
                  </a:lnTo>
                  <a:cubicBezTo>
                    <a:pt x="1305568" y="204708"/>
                    <a:pt x="1304503" y="203643"/>
                    <a:pt x="1301841" y="202578"/>
                  </a:cubicBezTo>
                  <a:lnTo>
                    <a:pt x="1301841" y="182344"/>
                  </a:lnTo>
                  <a:cubicBezTo>
                    <a:pt x="1303971" y="183409"/>
                    <a:pt x="1305568" y="185539"/>
                    <a:pt x="1307698" y="186604"/>
                  </a:cubicBezTo>
                  <a:lnTo>
                    <a:pt x="1307698" y="186604"/>
                  </a:lnTo>
                  <a:close/>
                  <a:moveTo>
                    <a:pt x="1307698" y="378296"/>
                  </a:moveTo>
                  <a:lnTo>
                    <a:pt x="1307698" y="399596"/>
                  </a:lnTo>
                  <a:cubicBezTo>
                    <a:pt x="1305568" y="398531"/>
                    <a:pt x="1304503" y="398531"/>
                    <a:pt x="1301841" y="399596"/>
                  </a:cubicBezTo>
                  <a:lnTo>
                    <a:pt x="1301841" y="373504"/>
                  </a:lnTo>
                  <a:cubicBezTo>
                    <a:pt x="1302906" y="374569"/>
                    <a:pt x="1303971" y="375634"/>
                    <a:pt x="1303971" y="376699"/>
                  </a:cubicBezTo>
                  <a:cubicBezTo>
                    <a:pt x="1303971" y="376699"/>
                    <a:pt x="1305568" y="376699"/>
                    <a:pt x="1307698" y="378296"/>
                  </a:cubicBezTo>
                  <a:lnTo>
                    <a:pt x="1307698" y="378296"/>
                  </a:lnTo>
                  <a:close/>
                  <a:moveTo>
                    <a:pt x="1307698" y="435272"/>
                  </a:moveTo>
                  <a:lnTo>
                    <a:pt x="1307698" y="467753"/>
                  </a:lnTo>
                  <a:cubicBezTo>
                    <a:pt x="1305568" y="466688"/>
                    <a:pt x="1304503" y="465623"/>
                    <a:pt x="1301841" y="464558"/>
                  </a:cubicBezTo>
                  <a:lnTo>
                    <a:pt x="1301841" y="437402"/>
                  </a:lnTo>
                  <a:cubicBezTo>
                    <a:pt x="1303971" y="436869"/>
                    <a:pt x="1305568" y="435272"/>
                    <a:pt x="1307698" y="435272"/>
                  </a:cubicBezTo>
                  <a:lnTo>
                    <a:pt x="1307698" y="435272"/>
                  </a:lnTo>
                  <a:close/>
                  <a:moveTo>
                    <a:pt x="1307698" y="539105"/>
                  </a:moveTo>
                  <a:lnTo>
                    <a:pt x="1307698" y="552417"/>
                  </a:lnTo>
                  <a:cubicBezTo>
                    <a:pt x="1305568" y="550287"/>
                    <a:pt x="1304503" y="549222"/>
                    <a:pt x="1301841" y="548157"/>
                  </a:cubicBezTo>
                  <a:lnTo>
                    <a:pt x="1301841" y="535910"/>
                  </a:lnTo>
                  <a:cubicBezTo>
                    <a:pt x="1303971" y="536975"/>
                    <a:pt x="1305568" y="538040"/>
                    <a:pt x="1307698" y="539105"/>
                  </a:cubicBezTo>
                  <a:lnTo>
                    <a:pt x="1307698" y="539105"/>
                  </a:lnTo>
                  <a:close/>
                  <a:moveTo>
                    <a:pt x="1307698" y="603003"/>
                  </a:moveTo>
                  <a:lnTo>
                    <a:pt x="1307698" y="631224"/>
                  </a:lnTo>
                  <a:cubicBezTo>
                    <a:pt x="1306633" y="629094"/>
                    <a:pt x="1305568" y="626964"/>
                    <a:pt x="1305568" y="624302"/>
                  </a:cubicBezTo>
                  <a:cubicBezTo>
                    <a:pt x="1304503" y="623237"/>
                    <a:pt x="1303438" y="623237"/>
                    <a:pt x="1302373" y="622172"/>
                  </a:cubicBezTo>
                  <a:lnTo>
                    <a:pt x="1302373" y="610990"/>
                  </a:lnTo>
                  <a:cubicBezTo>
                    <a:pt x="1303438" y="612055"/>
                    <a:pt x="1304503" y="612055"/>
                    <a:pt x="1305568" y="613120"/>
                  </a:cubicBezTo>
                  <a:cubicBezTo>
                    <a:pt x="1305568" y="609925"/>
                    <a:pt x="1306633" y="606730"/>
                    <a:pt x="1307698" y="603003"/>
                  </a:cubicBezTo>
                  <a:lnTo>
                    <a:pt x="1307698" y="603003"/>
                  </a:lnTo>
                  <a:close/>
                  <a:moveTo>
                    <a:pt x="1307698" y="716954"/>
                  </a:moveTo>
                  <a:lnTo>
                    <a:pt x="1307698" y="729201"/>
                  </a:lnTo>
                  <a:lnTo>
                    <a:pt x="1306633" y="731331"/>
                  </a:lnTo>
                  <a:lnTo>
                    <a:pt x="1304503" y="733460"/>
                  </a:lnTo>
                  <a:lnTo>
                    <a:pt x="1302373" y="734525"/>
                  </a:lnTo>
                  <a:lnTo>
                    <a:pt x="1302373" y="708434"/>
                  </a:lnTo>
                  <a:lnTo>
                    <a:pt x="1306633" y="712694"/>
                  </a:lnTo>
                  <a:lnTo>
                    <a:pt x="1307698" y="716954"/>
                  </a:lnTo>
                  <a:lnTo>
                    <a:pt x="1307698" y="716954"/>
                  </a:lnTo>
                  <a:lnTo>
                    <a:pt x="1307698" y="716954"/>
                  </a:lnTo>
                  <a:close/>
                  <a:moveTo>
                    <a:pt x="1307698" y="765409"/>
                  </a:moveTo>
                  <a:lnTo>
                    <a:pt x="1307698" y="826112"/>
                  </a:lnTo>
                  <a:lnTo>
                    <a:pt x="1306633" y="828242"/>
                  </a:lnTo>
                  <a:lnTo>
                    <a:pt x="1306633" y="832502"/>
                  </a:lnTo>
                  <a:lnTo>
                    <a:pt x="1307698" y="834632"/>
                  </a:lnTo>
                  <a:lnTo>
                    <a:pt x="1307698" y="876165"/>
                  </a:lnTo>
                  <a:lnTo>
                    <a:pt x="1306633" y="876165"/>
                  </a:lnTo>
                  <a:lnTo>
                    <a:pt x="1302373" y="876165"/>
                  </a:lnTo>
                  <a:lnTo>
                    <a:pt x="1302373" y="858061"/>
                  </a:lnTo>
                  <a:lnTo>
                    <a:pt x="1303438" y="856996"/>
                  </a:lnTo>
                  <a:lnTo>
                    <a:pt x="1304503" y="854866"/>
                  </a:lnTo>
                  <a:lnTo>
                    <a:pt x="1304503" y="851671"/>
                  </a:lnTo>
                  <a:lnTo>
                    <a:pt x="1304503" y="848476"/>
                  </a:lnTo>
                  <a:lnTo>
                    <a:pt x="1303438" y="847411"/>
                  </a:lnTo>
                  <a:cubicBezTo>
                    <a:pt x="1303438" y="847411"/>
                    <a:pt x="1303438" y="847411"/>
                    <a:pt x="1302373" y="846346"/>
                  </a:cubicBezTo>
                  <a:lnTo>
                    <a:pt x="1302373" y="846346"/>
                  </a:lnTo>
                  <a:lnTo>
                    <a:pt x="1302373" y="844216"/>
                  </a:lnTo>
                  <a:lnTo>
                    <a:pt x="1302373" y="844216"/>
                  </a:lnTo>
                  <a:lnTo>
                    <a:pt x="1302373" y="844216"/>
                  </a:lnTo>
                  <a:lnTo>
                    <a:pt x="1302373" y="804813"/>
                  </a:lnTo>
                  <a:lnTo>
                    <a:pt x="1303438" y="804813"/>
                  </a:lnTo>
                  <a:lnTo>
                    <a:pt x="1305568" y="802683"/>
                  </a:lnTo>
                  <a:lnTo>
                    <a:pt x="1305568" y="795761"/>
                  </a:lnTo>
                  <a:lnTo>
                    <a:pt x="1306633" y="793631"/>
                  </a:lnTo>
                  <a:lnTo>
                    <a:pt x="1305568" y="790436"/>
                  </a:lnTo>
                  <a:lnTo>
                    <a:pt x="1303438" y="787241"/>
                  </a:lnTo>
                  <a:lnTo>
                    <a:pt x="1302373" y="786176"/>
                  </a:lnTo>
                  <a:lnTo>
                    <a:pt x="1302373" y="770202"/>
                  </a:lnTo>
                  <a:lnTo>
                    <a:pt x="1304503" y="769137"/>
                  </a:lnTo>
                  <a:lnTo>
                    <a:pt x="1306633" y="767007"/>
                  </a:lnTo>
                  <a:lnTo>
                    <a:pt x="1307698" y="765409"/>
                  </a:lnTo>
                  <a:lnTo>
                    <a:pt x="1307698" y="765409"/>
                  </a:lnTo>
                  <a:close/>
                  <a:moveTo>
                    <a:pt x="1307698" y="905984"/>
                  </a:moveTo>
                  <a:lnTo>
                    <a:pt x="1307698" y="912906"/>
                  </a:lnTo>
                  <a:cubicBezTo>
                    <a:pt x="1306633" y="912906"/>
                    <a:pt x="1305568" y="912906"/>
                    <a:pt x="1304503" y="912906"/>
                  </a:cubicBezTo>
                  <a:cubicBezTo>
                    <a:pt x="1305568" y="913971"/>
                    <a:pt x="1306633" y="916101"/>
                    <a:pt x="1307698" y="917166"/>
                  </a:cubicBezTo>
                  <a:lnTo>
                    <a:pt x="1307698" y="949647"/>
                  </a:lnTo>
                  <a:lnTo>
                    <a:pt x="1307698" y="949647"/>
                  </a:lnTo>
                  <a:cubicBezTo>
                    <a:pt x="1304503" y="940595"/>
                    <a:pt x="1304503" y="931543"/>
                    <a:pt x="1301841" y="923556"/>
                  </a:cubicBezTo>
                  <a:lnTo>
                    <a:pt x="1301841" y="905451"/>
                  </a:lnTo>
                  <a:cubicBezTo>
                    <a:pt x="1303971" y="905984"/>
                    <a:pt x="1305568" y="905984"/>
                    <a:pt x="1307698" y="905984"/>
                  </a:cubicBezTo>
                  <a:lnTo>
                    <a:pt x="1307698" y="905984"/>
                  </a:lnTo>
                  <a:close/>
                  <a:moveTo>
                    <a:pt x="1307698" y="955504"/>
                  </a:moveTo>
                  <a:lnTo>
                    <a:pt x="1307698" y="962427"/>
                  </a:lnTo>
                  <a:cubicBezTo>
                    <a:pt x="1305568" y="962427"/>
                    <a:pt x="1304503" y="962427"/>
                    <a:pt x="1301841" y="963492"/>
                  </a:cubicBezTo>
                  <a:lnTo>
                    <a:pt x="1301841" y="955504"/>
                  </a:lnTo>
                  <a:cubicBezTo>
                    <a:pt x="1303971" y="955504"/>
                    <a:pt x="1305568" y="955504"/>
                    <a:pt x="1307698" y="955504"/>
                  </a:cubicBezTo>
                  <a:lnTo>
                    <a:pt x="1307698" y="955504"/>
                  </a:lnTo>
                  <a:close/>
                  <a:moveTo>
                    <a:pt x="1307698" y="1025259"/>
                  </a:moveTo>
                  <a:lnTo>
                    <a:pt x="1307698" y="1052416"/>
                  </a:lnTo>
                  <a:lnTo>
                    <a:pt x="1304503" y="1053481"/>
                  </a:lnTo>
                  <a:lnTo>
                    <a:pt x="1302373" y="1053481"/>
                  </a:lnTo>
                  <a:lnTo>
                    <a:pt x="1302373" y="1035376"/>
                  </a:lnTo>
                  <a:lnTo>
                    <a:pt x="1304503" y="1033247"/>
                  </a:lnTo>
                  <a:lnTo>
                    <a:pt x="1306633" y="1028987"/>
                  </a:lnTo>
                  <a:lnTo>
                    <a:pt x="1307698" y="1025259"/>
                  </a:lnTo>
                  <a:lnTo>
                    <a:pt x="1307698" y="1025259"/>
                  </a:lnTo>
                  <a:close/>
                  <a:moveTo>
                    <a:pt x="1307698" y="1116846"/>
                  </a:moveTo>
                  <a:lnTo>
                    <a:pt x="1307698" y="1174354"/>
                  </a:lnTo>
                  <a:lnTo>
                    <a:pt x="1304503" y="1177549"/>
                  </a:lnTo>
                  <a:lnTo>
                    <a:pt x="1302373" y="1179679"/>
                  </a:lnTo>
                  <a:lnTo>
                    <a:pt x="1302373" y="1126963"/>
                  </a:lnTo>
                  <a:lnTo>
                    <a:pt x="1303438" y="1125898"/>
                  </a:lnTo>
                  <a:lnTo>
                    <a:pt x="1306633" y="1117911"/>
                  </a:lnTo>
                  <a:lnTo>
                    <a:pt x="1307698" y="1116846"/>
                  </a:lnTo>
                  <a:lnTo>
                    <a:pt x="1307698" y="1116846"/>
                  </a:lnTo>
                  <a:close/>
                  <a:moveTo>
                    <a:pt x="1307698" y="1235056"/>
                  </a:moveTo>
                  <a:lnTo>
                    <a:pt x="1307698" y="1252096"/>
                  </a:lnTo>
                  <a:cubicBezTo>
                    <a:pt x="1306633" y="1253161"/>
                    <a:pt x="1306633" y="1253161"/>
                    <a:pt x="1306633" y="1254226"/>
                  </a:cubicBezTo>
                  <a:cubicBezTo>
                    <a:pt x="1306633" y="1254226"/>
                    <a:pt x="1306633" y="1254226"/>
                    <a:pt x="1307698" y="1254226"/>
                  </a:cubicBezTo>
                  <a:lnTo>
                    <a:pt x="1307698" y="1265408"/>
                  </a:lnTo>
                  <a:cubicBezTo>
                    <a:pt x="1305568" y="1265408"/>
                    <a:pt x="1304503" y="1265408"/>
                    <a:pt x="1301841" y="1265408"/>
                  </a:cubicBezTo>
                  <a:lnTo>
                    <a:pt x="1301841" y="1241979"/>
                  </a:lnTo>
                  <a:cubicBezTo>
                    <a:pt x="1303971" y="1239316"/>
                    <a:pt x="1305568" y="1237186"/>
                    <a:pt x="1307698" y="1235056"/>
                  </a:cubicBezTo>
                  <a:lnTo>
                    <a:pt x="1307698" y="1235056"/>
                  </a:lnTo>
                  <a:close/>
                  <a:moveTo>
                    <a:pt x="1307698" y="1293629"/>
                  </a:moveTo>
                  <a:lnTo>
                    <a:pt x="1307698" y="1304811"/>
                  </a:lnTo>
                  <a:cubicBezTo>
                    <a:pt x="1305568" y="1304811"/>
                    <a:pt x="1304503" y="1303746"/>
                    <a:pt x="1301841" y="1303746"/>
                  </a:cubicBezTo>
                  <a:lnTo>
                    <a:pt x="1301841" y="1292564"/>
                  </a:lnTo>
                  <a:cubicBezTo>
                    <a:pt x="1303971" y="1293629"/>
                    <a:pt x="1305568" y="1293629"/>
                    <a:pt x="1307698" y="1293629"/>
                  </a:cubicBezTo>
                  <a:lnTo>
                    <a:pt x="1307698" y="1293629"/>
                  </a:lnTo>
                  <a:close/>
                  <a:moveTo>
                    <a:pt x="1307698" y="1317058"/>
                  </a:moveTo>
                  <a:lnTo>
                    <a:pt x="1307698" y="1329305"/>
                  </a:lnTo>
                  <a:cubicBezTo>
                    <a:pt x="1305568" y="1330370"/>
                    <a:pt x="1304503" y="1331435"/>
                    <a:pt x="1301841" y="1332500"/>
                  </a:cubicBezTo>
                  <a:lnTo>
                    <a:pt x="1301841" y="1320253"/>
                  </a:lnTo>
                  <a:cubicBezTo>
                    <a:pt x="1303971" y="1319188"/>
                    <a:pt x="1305568" y="1318123"/>
                    <a:pt x="1307698" y="1317058"/>
                  </a:cubicBezTo>
                  <a:lnTo>
                    <a:pt x="1307698" y="1317058"/>
                  </a:lnTo>
                  <a:close/>
                  <a:moveTo>
                    <a:pt x="1307698" y="1434204"/>
                  </a:moveTo>
                  <a:lnTo>
                    <a:pt x="1307698" y="1447516"/>
                  </a:lnTo>
                  <a:lnTo>
                    <a:pt x="1301841" y="1441659"/>
                  </a:lnTo>
                  <a:lnTo>
                    <a:pt x="1301841" y="1437399"/>
                  </a:lnTo>
                  <a:lnTo>
                    <a:pt x="1307698" y="1434204"/>
                  </a:lnTo>
                  <a:lnTo>
                    <a:pt x="1307698" y="1434204"/>
                  </a:lnTo>
                  <a:close/>
                  <a:moveTo>
                    <a:pt x="1307698" y="1644533"/>
                  </a:moveTo>
                  <a:lnTo>
                    <a:pt x="1307698" y="1661573"/>
                  </a:lnTo>
                  <a:cubicBezTo>
                    <a:pt x="1305568" y="1662638"/>
                    <a:pt x="1304503" y="1662638"/>
                    <a:pt x="1301841" y="1663703"/>
                  </a:cubicBezTo>
                  <a:lnTo>
                    <a:pt x="1301841" y="1646663"/>
                  </a:lnTo>
                  <a:cubicBezTo>
                    <a:pt x="1303971" y="1645598"/>
                    <a:pt x="1305568" y="1645598"/>
                    <a:pt x="1307698" y="1644533"/>
                  </a:cubicBezTo>
                  <a:lnTo>
                    <a:pt x="1307698" y="1644533"/>
                  </a:lnTo>
                  <a:close/>
                  <a:moveTo>
                    <a:pt x="1307698" y="1698846"/>
                  </a:moveTo>
                  <a:lnTo>
                    <a:pt x="1307698" y="1721210"/>
                  </a:lnTo>
                  <a:cubicBezTo>
                    <a:pt x="1305568" y="1720145"/>
                    <a:pt x="1304503" y="1719081"/>
                    <a:pt x="1301841" y="1718016"/>
                  </a:cubicBezTo>
                  <a:lnTo>
                    <a:pt x="1301841" y="1695651"/>
                  </a:lnTo>
                  <a:cubicBezTo>
                    <a:pt x="1303971" y="1696184"/>
                    <a:pt x="1305568" y="1697781"/>
                    <a:pt x="1307698" y="1698846"/>
                  </a:cubicBezTo>
                  <a:lnTo>
                    <a:pt x="1307698" y="1698846"/>
                  </a:lnTo>
                  <a:close/>
                  <a:moveTo>
                    <a:pt x="1307698" y="1744640"/>
                  </a:moveTo>
                  <a:lnTo>
                    <a:pt x="1307698" y="1762744"/>
                  </a:lnTo>
                  <a:cubicBezTo>
                    <a:pt x="1305568" y="1762744"/>
                    <a:pt x="1304503" y="1763809"/>
                    <a:pt x="1301841" y="1763809"/>
                  </a:cubicBezTo>
                  <a:lnTo>
                    <a:pt x="1301841" y="1746769"/>
                  </a:lnTo>
                  <a:cubicBezTo>
                    <a:pt x="1303971" y="1745705"/>
                    <a:pt x="1305568" y="1745705"/>
                    <a:pt x="1307698" y="1744640"/>
                  </a:cubicBezTo>
                  <a:close/>
                  <a:moveTo>
                    <a:pt x="1301841" y="84368"/>
                  </a:moveTo>
                  <a:lnTo>
                    <a:pt x="1301841" y="101407"/>
                  </a:lnTo>
                  <a:cubicBezTo>
                    <a:pt x="1300776" y="101407"/>
                    <a:pt x="1299711" y="100342"/>
                    <a:pt x="1298646" y="100342"/>
                  </a:cubicBezTo>
                  <a:lnTo>
                    <a:pt x="1298646" y="83303"/>
                  </a:lnTo>
                  <a:cubicBezTo>
                    <a:pt x="1299711" y="84368"/>
                    <a:pt x="1300776" y="84368"/>
                    <a:pt x="1301841" y="84368"/>
                  </a:cubicBezTo>
                  <a:lnTo>
                    <a:pt x="1301841" y="84368"/>
                  </a:lnTo>
                  <a:close/>
                  <a:moveTo>
                    <a:pt x="1301841" y="182344"/>
                  </a:moveTo>
                  <a:lnTo>
                    <a:pt x="1301841" y="202578"/>
                  </a:lnTo>
                  <a:cubicBezTo>
                    <a:pt x="1300776" y="201513"/>
                    <a:pt x="1299711" y="201513"/>
                    <a:pt x="1298646" y="200448"/>
                  </a:cubicBezTo>
                  <a:lnTo>
                    <a:pt x="1298646" y="178084"/>
                  </a:lnTo>
                  <a:cubicBezTo>
                    <a:pt x="1299711" y="179681"/>
                    <a:pt x="1300776" y="181279"/>
                    <a:pt x="1301841" y="182344"/>
                  </a:cubicBezTo>
                  <a:lnTo>
                    <a:pt x="1301841" y="182344"/>
                  </a:lnTo>
                  <a:close/>
                  <a:moveTo>
                    <a:pt x="1301841" y="373504"/>
                  </a:moveTo>
                  <a:lnTo>
                    <a:pt x="1301841" y="399596"/>
                  </a:lnTo>
                  <a:cubicBezTo>
                    <a:pt x="1300776" y="399596"/>
                    <a:pt x="1299711" y="399596"/>
                    <a:pt x="1298646" y="399596"/>
                  </a:cubicBezTo>
                  <a:lnTo>
                    <a:pt x="1298646" y="399596"/>
                  </a:lnTo>
                  <a:lnTo>
                    <a:pt x="1298646" y="371374"/>
                  </a:lnTo>
                  <a:cubicBezTo>
                    <a:pt x="1299711" y="372439"/>
                    <a:pt x="1301841" y="372439"/>
                    <a:pt x="1301841" y="373504"/>
                  </a:cubicBezTo>
                  <a:lnTo>
                    <a:pt x="1301841" y="373504"/>
                  </a:lnTo>
                  <a:close/>
                  <a:moveTo>
                    <a:pt x="1301841" y="437934"/>
                  </a:moveTo>
                  <a:lnTo>
                    <a:pt x="1301841" y="465091"/>
                  </a:lnTo>
                  <a:cubicBezTo>
                    <a:pt x="1300776" y="464026"/>
                    <a:pt x="1299711" y="461896"/>
                    <a:pt x="1298646" y="460831"/>
                  </a:cubicBezTo>
                  <a:lnTo>
                    <a:pt x="1298646" y="441661"/>
                  </a:lnTo>
                  <a:cubicBezTo>
                    <a:pt x="1299711" y="440064"/>
                    <a:pt x="1300776" y="438999"/>
                    <a:pt x="1301841" y="437934"/>
                  </a:cubicBezTo>
                  <a:lnTo>
                    <a:pt x="1301841" y="437934"/>
                  </a:lnTo>
                  <a:close/>
                  <a:moveTo>
                    <a:pt x="1301841" y="535910"/>
                  </a:moveTo>
                  <a:lnTo>
                    <a:pt x="1301841" y="548157"/>
                  </a:lnTo>
                  <a:cubicBezTo>
                    <a:pt x="1300776" y="547093"/>
                    <a:pt x="1299711" y="546028"/>
                    <a:pt x="1298646" y="544963"/>
                  </a:cubicBezTo>
                  <a:lnTo>
                    <a:pt x="1298646" y="533781"/>
                  </a:lnTo>
                  <a:cubicBezTo>
                    <a:pt x="1299711" y="534313"/>
                    <a:pt x="1300776" y="535910"/>
                    <a:pt x="1301841" y="535910"/>
                  </a:cubicBezTo>
                  <a:lnTo>
                    <a:pt x="1301841" y="535910"/>
                  </a:lnTo>
                  <a:close/>
                  <a:moveTo>
                    <a:pt x="1301841" y="610990"/>
                  </a:moveTo>
                  <a:lnTo>
                    <a:pt x="1301841" y="622172"/>
                  </a:lnTo>
                  <a:cubicBezTo>
                    <a:pt x="1300776" y="621107"/>
                    <a:pt x="1299711" y="621107"/>
                    <a:pt x="1298646" y="620042"/>
                  </a:cubicBezTo>
                  <a:lnTo>
                    <a:pt x="1298646" y="607795"/>
                  </a:lnTo>
                  <a:cubicBezTo>
                    <a:pt x="1299711" y="608860"/>
                    <a:pt x="1300776" y="609925"/>
                    <a:pt x="1301841" y="610990"/>
                  </a:cubicBezTo>
                  <a:lnTo>
                    <a:pt x="1301841" y="610990"/>
                  </a:lnTo>
                  <a:close/>
                  <a:moveTo>
                    <a:pt x="1301841" y="708966"/>
                  </a:moveTo>
                  <a:lnTo>
                    <a:pt x="1301841" y="735058"/>
                  </a:lnTo>
                  <a:lnTo>
                    <a:pt x="1300776" y="735058"/>
                  </a:lnTo>
                  <a:lnTo>
                    <a:pt x="1298646" y="737188"/>
                  </a:lnTo>
                  <a:lnTo>
                    <a:pt x="1298646" y="704707"/>
                  </a:lnTo>
                  <a:lnTo>
                    <a:pt x="1299711" y="705772"/>
                  </a:lnTo>
                  <a:lnTo>
                    <a:pt x="1301841" y="708966"/>
                  </a:lnTo>
                  <a:lnTo>
                    <a:pt x="1301841" y="708966"/>
                  </a:lnTo>
                  <a:lnTo>
                    <a:pt x="1301841" y="708966"/>
                  </a:lnTo>
                  <a:close/>
                  <a:moveTo>
                    <a:pt x="1301841" y="769669"/>
                  </a:moveTo>
                  <a:lnTo>
                    <a:pt x="1301841" y="785643"/>
                  </a:lnTo>
                  <a:lnTo>
                    <a:pt x="1301841" y="785643"/>
                  </a:lnTo>
                  <a:lnTo>
                    <a:pt x="1299711" y="783514"/>
                  </a:lnTo>
                  <a:lnTo>
                    <a:pt x="1298646" y="781384"/>
                  </a:lnTo>
                  <a:lnTo>
                    <a:pt x="1298646" y="773396"/>
                  </a:lnTo>
                  <a:lnTo>
                    <a:pt x="1298646" y="773396"/>
                  </a:lnTo>
                  <a:lnTo>
                    <a:pt x="1300776" y="771267"/>
                  </a:lnTo>
                  <a:lnTo>
                    <a:pt x="1301841" y="769669"/>
                  </a:lnTo>
                  <a:lnTo>
                    <a:pt x="1301841" y="769669"/>
                  </a:lnTo>
                  <a:close/>
                  <a:moveTo>
                    <a:pt x="1301841" y="804813"/>
                  </a:moveTo>
                  <a:lnTo>
                    <a:pt x="1301841" y="844216"/>
                  </a:lnTo>
                  <a:lnTo>
                    <a:pt x="1300776" y="844216"/>
                  </a:lnTo>
                  <a:lnTo>
                    <a:pt x="1298646" y="843151"/>
                  </a:lnTo>
                  <a:lnTo>
                    <a:pt x="1298646" y="842086"/>
                  </a:lnTo>
                  <a:lnTo>
                    <a:pt x="1298646" y="841021"/>
                  </a:lnTo>
                  <a:lnTo>
                    <a:pt x="1298646" y="804813"/>
                  </a:lnTo>
                  <a:lnTo>
                    <a:pt x="1299711" y="805878"/>
                  </a:lnTo>
                  <a:lnTo>
                    <a:pt x="1301841" y="804813"/>
                  </a:lnTo>
                  <a:lnTo>
                    <a:pt x="1301841" y="804813"/>
                  </a:lnTo>
                  <a:close/>
                  <a:moveTo>
                    <a:pt x="1301841" y="844216"/>
                  </a:moveTo>
                  <a:lnTo>
                    <a:pt x="1301841" y="846346"/>
                  </a:lnTo>
                  <a:lnTo>
                    <a:pt x="1301841" y="845281"/>
                  </a:lnTo>
                  <a:lnTo>
                    <a:pt x="1301841" y="844216"/>
                  </a:lnTo>
                  <a:lnTo>
                    <a:pt x="1301841" y="844216"/>
                  </a:lnTo>
                  <a:close/>
                  <a:moveTo>
                    <a:pt x="1301841" y="858593"/>
                  </a:moveTo>
                  <a:lnTo>
                    <a:pt x="1301841" y="876697"/>
                  </a:lnTo>
                  <a:lnTo>
                    <a:pt x="1298646" y="876697"/>
                  </a:lnTo>
                  <a:lnTo>
                    <a:pt x="1298646" y="863385"/>
                  </a:lnTo>
                  <a:lnTo>
                    <a:pt x="1299711" y="863385"/>
                  </a:lnTo>
                  <a:lnTo>
                    <a:pt x="1299711" y="861256"/>
                  </a:lnTo>
                  <a:lnTo>
                    <a:pt x="1300776" y="861256"/>
                  </a:lnTo>
                  <a:lnTo>
                    <a:pt x="1301841" y="858593"/>
                  </a:lnTo>
                  <a:lnTo>
                    <a:pt x="1301841" y="858593"/>
                  </a:lnTo>
                  <a:lnTo>
                    <a:pt x="1301841" y="858593"/>
                  </a:lnTo>
                  <a:close/>
                  <a:moveTo>
                    <a:pt x="1301841" y="905984"/>
                  </a:moveTo>
                  <a:lnTo>
                    <a:pt x="1301841" y="924088"/>
                  </a:lnTo>
                  <a:cubicBezTo>
                    <a:pt x="1301841" y="921958"/>
                    <a:pt x="1300776" y="918231"/>
                    <a:pt x="1298646" y="917166"/>
                  </a:cubicBezTo>
                  <a:lnTo>
                    <a:pt x="1298646" y="907049"/>
                  </a:lnTo>
                  <a:cubicBezTo>
                    <a:pt x="1299711" y="907049"/>
                    <a:pt x="1300776" y="905984"/>
                    <a:pt x="1301841" y="905984"/>
                  </a:cubicBezTo>
                  <a:lnTo>
                    <a:pt x="1301841" y="905984"/>
                  </a:lnTo>
                  <a:close/>
                  <a:moveTo>
                    <a:pt x="1301841" y="955504"/>
                  </a:moveTo>
                  <a:lnTo>
                    <a:pt x="1301841" y="963492"/>
                  </a:lnTo>
                  <a:cubicBezTo>
                    <a:pt x="1300776" y="963492"/>
                    <a:pt x="1299711" y="963492"/>
                    <a:pt x="1298646" y="963492"/>
                  </a:cubicBezTo>
                  <a:lnTo>
                    <a:pt x="1298646" y="956569"/>
                  </a:lnTo>
                  <a:cubicBezTo>
                    <a:pt x="1299711" y="956569"/>
                    <a:pt x="1300776" y="956569"/>
                    <a:pt x="1301841" y="955504"/>
                  </a:cubicBezTo>
                  <a:lnTo>
                    <a:pt x="1301841" y="955504"/>
                  </a:lnTo>
                  <a:close/>
                  <a:moveTo>
                    <a:pt x="1301841" y="1035376"/>
                  </a:moveTo>
                  <a:lnTo>
                    <a:pt x="1301841" y="1053481"/>
                  </a:lnTo>
                  <a:lnTo>
                    <a:pt x="1299711" y="1052416"/>
                  </a:lnTo>
                  <a:lnTo>
                    <a:pt x="1298646" y="1050286"/>
                  </a:lnTo>
                  <a:lnTo>
                    <a:pt x="1298646" y="1041234"/>
                  </a:lnTo>
                  <a:lnTo>
                    <a:pt x="1299711" y="1040169"/>
                  </a:lnTo>
                  <a:lnTo>
                    <a:pt x="1301841" y="1035376"/>
                  </a:lnTo>
                  <a:lnTo>
                    <a:pt x="1301841" y="1035376"/>
                  </a:lnTo>
                  <a:lnTo>
                    <a:pt x="1301841" y="1035376"/>
                  </a:lnTo>
                  <a:close/>
                  <a:moveTo>
                    <a:pt x="1301841" y="1126963"/>
                  </a:moveTo>
                  <a:lnTo>
                    <a:pt x="1301841" y="1179679"/>
                  </a:lnTo>
                  <a:lnTo>
                    <a:pt x="1298646" y="1182873"/>
                  </a:lnTo>
                  <a:lnTo>
                    <a:pt x="1298646" y="1135483"/>
                  </a:lnTo>
                  <a:lnTo>
                    <a:pt x="1299711" y="1133353"/>
                  </a:lnTo>
                  <a:lnTo>
                    <a:pt x="1300776" y="1129093"/>
                  </a:lnTo>
                  <a:lnTo>
                    <a:pt x="1301841" y="1126963"/>
                  </a:lnTo>
                  <a:lnTo>
                    <a:pt x="1301841" y="1126963"/>
                  </a:lnTo>
                  <a:close/>
                  <a:moveTo>
                    <a:pt x="1301841" y="1241446"/>
                  </a:moveTo>
                  <a:lnTo>
                    <a:pt x="1301841" y="1264875"/>
                  </a:lnTo>
                  <a:cubicBezTo>
                    <a:pt x="1300776" y="1264875"/>
                    <a:pt x="1299711" y="1264875"/>
                    <a:pt x="1298646" y="1264875"/>
                  </a:cubicBezTo>
                  <a:lnTo>
                    <a:pt x="1298646" y="1264875"/>
                  </a:lnTo>
                  <a:lnTo>
                    <a:pt x="1298646" y="1247836"/>
                  </a:lnTo>
                  <a:cubicBezTo>
                    <a:pt x="1299711" y="1246239"/>
                    <a:pt x="1300776" y="1244109"/>
                    <a:pt x="1301841" y="1241446"/>
                  </a:cubicBezTo>
                  <a:lnTo>
                    <a:pt x="1301841" y="1241446"/>
                  </a:lnTo>
                  <a:close/>
                  <a:moveTo>
                    <a:pt x="1301841" y="1292032"/>
                  </a:moveTo>
                  <a:lnTo>
                    <a:pt x="1301841" y="1303214"/>
                  </a:lnTo>
                  <a:cubicBezTo>
                    <a:pt x="1300776" y="1303214"/>
                    <a:pt x="1299711" y="1302149"/>
                    <a:pt x="1298646" y="1302149"/>
                  </a:cubicBezTo>
                  <a:lnTo>
                    <a:pt x="1298646" y="1290967"/>
                  </a:lnTo>
                  <a:cubicBezTo>
                    <a:pt x="1299711" y="1290967"/>
                    <a:pt x="1300776" y="1292032"/>
                    <a:pt x="1301841" y="1292032"/>
                  </a:cubicBezTo>
                  <a:lnTo>
                    <a:pt x="1301841" y="1292032"/>
                  </a:lnTo>
                  <a:close/>
                  <a:moveTo>
                    <a:pt x="1301841" y="1320253"/>
                  </a:moveTo>
                  <a:lnTo>
                    <a:pt x="1301841" y="1332500"/>
                  </a:lnTo>
                  <a:cubicBezTo>
                    <a:pt x="1300776" y="1333565"/>
                    <a:pt x="1299711" y="1334630"/>
                    <a:pt x="1298646" y="1334630"/>
                  </a:cubicBezTo>
                  <a:lnTo>
                    <a:pt x="1298646" y="1323448"/>
                  </a:lnTo>
                  <a:cubicBezTo>
                    <a:pt x="1299711" y="1322916"/>
                    <a:pt x="1300776" y="1321318"/>
                    <a:pt x="1301841" y="1320253"/>
                  </a:cubicBezTo>
                  <a:lnTo>
                    <a:pt x="1301841" y="1320253"/>
                  </a:lnTo>
                  <a:close/>
                  <a:moveTo>
                    <a:pt x="1301841" y="1437399"/>
                  </a:moveTo>
                  <a:lnTo>
                    <a:pt x="1301841" y="1441659"/>
                  </a:lnTo>
                  <a:lnTo>
                    <a:pt x="1300776" y="1439529"/>
                  </a:lnTo>
                  <a:lnTo>
                    <a:pt x="1301841" y="1437399"/>
                  </a:lnTo>
                  <a:lnTo>
                    <a:pt x="1301841" y="1437399"/>
                  </a:lnTo>
                  <a:close/>
                  <a:moveTo>
                    <a:pt x="1301841" y="1646663"/>
                  </a:moveTo>
                  <a:lnTo>
                    <a:pt x="1301841" y="1663703"/>
                  </a:lnTo>
                  <a:cubicBezTo>
                    <a:pt x="1300776" y="1664768"/>
                    <a:pt x="1299711" y="1664768"/>
                    <a:pt x="1298646" y="1665833"/>
                  </a:cubicBezTo>
                  <a:lnTo>
                    <a:pt x="1298646" y="1647728"/>
                  </a:lnTo>
                  <a:cubicBezTo>
                    <a:pt x="1299711" y="1648261"/>
                    <a:pt x="1300776" y="1646663"/>
                    <a:pt x="1301841" y="1646663"/>
                  </a:cubicBezTo>
                  <a:lnTo>
                    <a:pt x="1301841" y="1646663"/>
                  </a:lnTo>
                  <a:close/>
                  <a:moveTo>
                    <a:pt x="1301841" y="1695119"/>
                  </a:moveTo>
                  <a:lnTo>
                    <a:pt x="1301841" y="1717483"/>
                  </a:lnTo>
                  <a:cubicBezTo>
                    <a:pt x="1300776" y="1716418"/>
                    <a:pt x="1299711" y="1715353"/>
                    <a:pt x="1298646" y="1714288"/>
                  </a:cubicBezTo>
                  <a:lnTo>
                    <a:pt x="1298646" y="1691924"/>
                  </a:lnTo>
                  <a:cubicBezTo>
                    <a:pt x="1299711" y="1692989"/>
                    <a:pt x="1300776" y="1694054"/>
                    <a:pt x="1301841" y="1695119"/>
                  </a:cubicBezTo>
                  <a:lnTo>
                    <a:pt x="1301841" y="1695119"/>
                  </a:lnTo>
                  <a:close/>
                  <a:moveTo>
                    <a:pt x="1301841" y="1747302"/>
                  </a:moveTo>
                  <a:lnTo>
                    <a:pt x="1301841" y="1764341"/>
                  </a:lnTo>
                  <a:cubicBezTo>
                    <a:pt x="1300776" y="1765406"/>
                    <a:pt x="1299711" y="1765406"/>
                    <a:pt x="1298646" y="1766471"/>
                  </a:cubicBezTo>
                  <a:lnTo>
                    <a:pt x="1298646" y="1748367"/>
                  </a:lnTo>
                  <a:cubicBezTo>
                    <a:pt x="1299711" y="1748367"/>
                    <a:pt x="1300776" y="1748367"/>
                    <a:pt x="1301841" y="1747302"/>
                  </a:cubicBezTo>
                  <a:lnTo>
                    <a:pt x="1301841" y="1747302"/>
                  </a:lnTo>
                  <a:close/>
                  <a:moveTo>
                    <a:pt x="1298646" y="1092884"/>
                  </a:moveTo>
                  <a:lnTo>
                    <a:pt x="1298646" y="1080637"/>
                  </a:lnTo>
                  <a:lnTo>
                    <a:pt x="1299711" y="1080637"/>
                  </a:lnTo>
                  <a:lnTo>
                    <a:pt x="1299711" y="1084897"/>
                  </a:lnTo>
                  <a:lnTo>
                    <a:pt x="1299711" y="1090754"/>
                  </a:lnTo>
                  <a:lnTo>
                    <a:pt x="1298646" y="1092884"/>
                  </a:lnTo>
                  <a:close/>
                  <a:moveTo>
                    <a:pt x="1298646" y="83303"/>
                  </a:moveTo>
                  <a:lnTo>
                    <a:pt x="1298646" y="99809"/>
                  </a:lnTo>
                  <a:cubicBezTo>
                    <a:pt x="1294386" y="97680"/>
                    <a:pt x="1289594" y="96615"/>
                    <a:pt x="1285334" y="95550"/>
                  </a:cubicBezTo>
                  <a:lnTo>
                    <a:pt x="1285334" y="95550"/>
                  </a:lnTo>
                  <a:lnTo>
                    <a:pt x="1283204" y="95550"/>
                  </a:lnTo>
                  <a:cubicBezTo>
                    <a:pt x="1291191" y="118979"/>
                    <a:pt x="1286399" y="147200"/>
                    <a:pt x="1296516" y="174357"/>
                  </a:cubicBezTo>
                  <a:cubicBezTo>
                    <a:pt x="1297581" y="175422"/>
                    <a:pt x="1297581" y="176487"/>
                    <a:pt x="1298646" y="177552"/>
                  </a:cubicBezTo>
                  <a:lnTo>
                    <a:pt x="1298646" y="199916"/>
                  </a:lnTo>
                  <a:cubicBezTo>
                    <a:pt x="1291724" y="195656"/>
                    <a:pt x="1286399" y="189799"/>
                    <a:pt x="1282672" y="183941"/>
                  </a:cubicBezTo>
                  <a:cubicBezTo>
                    <a:pt x="1281607" y="183941"/>
                    <a:pt x="1280542" y="183941"/>
                    <a:pt x="1279477" y="183941"/>
                  </a:cubicBezTo>
                  <a:lnTo>
                    <a:pt x="1279477" y="78510"/>
                  </a:lnTo>
                  <a:lnTo>
                    <a:pt x="1280542" y="78510"/>
                  </a:lnTo>
                  <a:cubicBezTo>
                    <a:pt x="1287464" y="79575"/>
                    <a:pt x="1292789" y="82238"/>
                    <a:pt x="1298646" y="83303"/>
                  </a:cubicBezTo>
                  <a:lnTo>
                    <a:pt x="1298646" y="83303"/>
                  </a:lnTo>
                  <a:close/>
                  <a:moveTo>
                    <a:pt x="1298646" y="371374"/>
                  </a:moveTo>
                  <a:lnTo>
                    <a:pt x="1298646" y="399596"/>
                  </a:lnTo>
                  <a:cubicBezTo>
                    <a:pt x="1296516" y="401726"/>
                    <a:pt x="1287464" y="409713"/>
                    <a:pt x="1280542" y="408648"/>
                  </a:cubicBezTo>
                  <a:lnTo>
                    <a:pt x="1279477" y="408648"/>
                  </a:lnTo>
                  <a:lnTo>
                    <a:pt x="1279477" y="373504"/>
                  </a:lnTo>
                  <a:cubicBezTo>
                    <a:pt x="1280542" y="371374"/>
                    <a:pt x="1281607" y="370309"/>
                    <a:pt x="1282672" y="370309"/>
                  </a:cubicBezTo>
                  <a:cubicBezTo>
                    <a:pt x="1283737" y="369244"/>
                    <a:pt x="1292789" y="369244"/>
                    <a:pt x="1298646" y="371374"/>
                  </a:cubicBezTo>
                  <a:lnTo>
                    <a:pt x="1298646" y="371374"/>
                  </a:lnTo>
                  <a:close/>
                  <a:moveTo>
                    <a:pt x="1298646" y="441129"/>
                  </a:moveTo>
                  <a:lnTo>
                    <a:pt x="1298646" y="460298"/>
                  </a:lnTo>
                  <a:cubicBezTo>
                    <a:pt x="1296516" y="456038"/>
                    <a:pt x="1294386" y="451246"/>
                    <a:pt x="1295451" y="444324"/>
                  </a:cubicBezTo>
                  <a:cubicBezTo>
                    <a:pt x="1295451" y="444324"/>
                    <a:pt x="1296516" y="442194"/>
                    <a:pt x="1298646" y="441129"/>
                  </a:cubicBezTo>
                  <a:lnTo>
                    <a:pt x="1298646" y="441129"/>
                  </a:lnTo>
                  <a:close/>
                  <a:moveTo>
                    <a:pt x="1298646" y="533248"/>
                  </a:moveTo>
                  <a:lnTo>
                    <a:pt x="1298646" y="544430"/>
                  </a:lnTo>
                  <a:cubicBezTo>
                    <a:pt x="1297581" y="543365"/>
                    <a:pt x="1296516" y="543365"/>
                    <a:pt x="1296516" y="542300"/>
                  </a:cubicBezTo>
                  <a:cubicBezTo>
                    <a:pt x="1296516" y="542300"/>
                    <a:pt x="1296516" y="542300"/>
                    <a:pt x="1296516" y="543365"/>
                  </a:cubicBezTo>
                  <a:lnTo>
                    <a:pt x="1295451" y="542300"/>
                  </a:lnTo>
                  <a:cubicBezTo>
                    <a:pt x="1295451" y="557210"/>
                    <a:pt x="1286399" y="571587"/>
                    <a:pt x="1286399" y="589691"/>
                  </a:cubicBezTo>
                  <a:cubicBezTo>
                    <a:pt x="1287464" y="595548"/>
                    <a:pt x="1290659" y="600873"/>
                    <a:pt x="1298646" y="607795"/>
                  </a:cubicBezTo>
                  <a:lnTo>
                    <a:pt x="1298646" y="620042"/>
                  </a:lnTo>
                  <a:cubicBezTo>
                    <a:pt x="1294386" y="616847"/>
                    <a:pt x="1290659" y="613120"/>
                    <a:pt x="1287464" y="609925"/>
                  </a:cubicBezTo>
                  <a:cubicBezTo>
                    <a:pt x="1285334" y="610990"/>
                    <a:pt x="1284269" y="612055"/>
                    <a:pt x="1281607" y="613120"/>
                  </a:cubicBezTo>
                  <a:cubicBezTo>
                    <a:pt x="1281607" y="614185"/>
                    <a:pt x="1280542" y="616315"/>
                    <a:pt x="1279477" y="617380"/>
                  </a:cubicBezTo>
                  <a:lnTo>
                    <a:pt x="1279477" y="606198"/>
                  </a:lnTo>
                  <a:cubicBezTo>
                    <a:pt x="1280542" y="606198"/>
                    <a:pt x="1281607" y="605133"/>
                    <a:pt x="1282672" y="605133"/>
                  </a:cubicBezTo>
                  <a:cubicBezTo>
                    <a:pt x="1281607" y="603003"/>
                    <a:pt x="1280542" y="600873"/>
                    <a:pt x="1279477" y="599276"/>
                  </a:cubicBezTo>
                  <a:lnTo>
                    <a:pt x="1279477" y="562002"/>
                  </a:lnTo>
                  <a:cubicBezTo>
                    <a:pt x="1282672" y="550820"/>
                    <a:pt x="1287464" y="539638"/>
                    <a:pt x="1279477" y="526858"/>
                  </a:cubicBezTo>
                  <a:lnTo>
                    <a:pt x="1279477" y="511949"/>
                  </a:lnTo>
                  <a:cubicBezTo>
                    <a:pt x="1286399" y="517806"/>
                    <a:pt x="1289594" y="523131"/>
                    <a:pt x="1291724" y="527923"/>
                  </a:cubicBezTo>
                  <a:cubicBezTo>
                    <a:pt x="1293854" y="528988"/>
                    <a:pt x="1295984" y="531118"/>
                    <a:pt x="1297581" y="531118"/>
                  </a:cubicBezTo>
                  <a:lnTo>
                    <a:pt x="1298646" y="533248"/>
                  </a:lnTo>
                  <a:lnTo>
                    <a:pt x="1298646" y="533248"/>
                  </a:lnTo>
                  <a:close/>
                  <a:moveTo>
                    <a:pt x="1298646" y="704707"/>
                  </a:moveTo>
                  <a:lnTo>
                    <a:pt x="1298646" y="737188"/>
                  </a:lnTo>
                  <a:lnTo>
                    <a:pt x="1298646" y="737188"/>
                  </a:lnTo>
                  <a:lnTo>
                    <a:pt x="1292789" y="737188"/>
                  </a:lnTo>
                  <a:lnTo>
                    <a:pt x="1289594" y="738253"/>
                  </a:lnTo>
                  <a:lnTo>
                    <a:pt x="1286399" y="741448"/>
                  </a:lnTo>
                  <a:lnTo>
                    <a:pt x="1283204" y="744643"/>
                  </a:lnTo>
                  <a:lnTo>
                    <a:pt x="1280009" y="745707"/>
                  </a:lnTo>
                  <a:lnTo>
                    <a:pt x="1280009" y="725473"/>
                  </a:lnTo>
                  <a:lnTo>
                    <a:pt x="1282139" y="724408"/>
                  </a:lnTo>
                  <a:lnTo>
                    <a:pt x="1286399" y="723343"/>
                  </a:lnTo>
                  <a:lnTo>
                    <a:pt x="1288529" y="722278"/>
                  </a:lnTo>
                  <a:lnTo>
                    <a:pt x="1288529" y="720148"/>
                  </a:lnTo>
                  <a:lnTo>
                    <a:pt x="1289594" y="716954"/>
                  </a:lnTo>
                  <a:lnTo>
                    <a:pt x="1289594" y="714824"/>
                  </a:lnTo>
                  <a:lnTo>
                    <a:pt x="1286399" y="711629"/>
                  </a:lnTo>
                  <a:lnTo>
                    <a:pt x="1282139" y="709499"/>
                  </a:lnTo>
                  <a:lnTo>
                    <a:pt x="1280009" y="707369"/>
                  </a:lnTo>
                  <a:lnTo>
                    <a:pt x="1280009" y="682342"/>
                  </a:lnTo>
                  <a:lnTo>
                    <a:pt x="1282139" y="682342"/>
                  </a:lnTo>
                  <a:lnTo>
                    <a:pt x="1287996" y="683407"/>
                  </a:lnTo>
                  <a:lnTo>
                    <a:pt x="1287996" y="685537"/>
                  </a:lnTo>
                  <a:lnTo>
                    <a:pt x="1289061" y="688732"/>
                  </a:lnTo>
                  <a:lnTo>
                    <a:pt x="1290126" y="690862"/>
                  </a:lnTo>
                  <a:lnTo>
                    <a:pt x="1291191" y="692992"/>
                  </a:lnTo>
                  <a:lnTo>
                    <a:pt x="1294386" y="696187"/>
                  </a:lnTo>
                  <a:lnTo>
                    <a:pt x="1296516" y="700447"/>
                  </a:lnTo>
                  <a:lnTo>
                    <a:pt x="1298646" y="704707"/>
                  </a:lnTo>
                  <a:lnTo>
                    <a:pt x="1298646" y="704707"/>
                  </a:lnTo>
                  <a:close/>
                  <a:moveTo>
                    <a:pt x="1298646" y="773396"/>
                  </a:moveTo>
                  <a:lnTo>
                    <a:pt x="1298646" y="781384"/>
                  </a:lnTo>
                  <a:lnTo>
                    <a:pt x="1298646" y="781384"/>
                  </a:lnTo>
                  <a:lnTo>
                    <a:pt x="1297581" y="779254"/>
                  </a:lnTo>
                  <a:lnTo>
                    <a:pt x="1297581" y="776059"/>
                  </a:lnTo>
                  <a:lnTo>
                    <a:pt x="1298646" y="773396"/>
                  </a:lnTo>
                  <a:lnTo>
                    <a:pt x="1298646" y="773396"/>
                  </a:lnTo>
                  <a:close/>
                  <a:moveTo>
                    <a:pt x="1298646" y="804813"/>
                  </a:moveTo>
                  <a:lnTo>
                    <a:pt x="1296516" y="804813"/>
                  </a:lnTo>
                  <a:lnTo>
                    <a:pt x="1295451" y="802683"/>
                  </a:lnTo>
                  <a:lnTo>
                    <a:pt x="1293321" y="800553"/>
                  </a:lnTo>
                  <a:lnTo>
                    <a:pt x="1291191" y="798423"/>
                  </a:lnTo>
                  <a:lnTo>
                    <a:pt x="1289061" y="796293"/>
                  </a:lnTo>
                  <a:lnTo>
                    <a:pt x="1285867" y="792033"/>
                  </a:lnTo>
                  <a:lnTo>
                    <a:pt x="1283737" y="788838"/>
                  </a:lnTo>
                  <a:lnTo>
                    <a:pt x="1282672" y="784579"/>
                  </a:lnTo>
                  <a:lnTo>
                    <a:pt x="1282672" y="781384"/>
                  </a:lnTo>
                  <a:lnTo>
                    <a:pt x="1281607" y="775526"/>
                  </a:lnTo>
                  <a:lnTo>
                    <a:pt x="1281607" y="771267"/>
                  </a:lnTo>
                  <a:lnTo>
                    <a:pt x="1280542" y="769137"/>
                  </a:lnTo>
                  <a:lnTo>
                    <a:pt x="1280542" y="826644"/>
                  </a:lnTo>
                  <a:lnTo>
                    <a:pt x="1281607" y="825579"/>
                  </a:lnTo>
                  <a:lnTo>
                    <a:pt x="1282672" y="825579"/>
                  </a:lnTo>
                  <a:lnTo>
                    <a:pt x="1284802" y="826644"/>
                  </a:lnTo>
                  <a:lnTo>
                    <a:pt x="1285867" y="826644"/>
                  </a:lnTo>
                  <a:lnTo>
                    <a:pt x="1287996" y="826644"/>
                  </a:lnTo>
                  <a:lnTo>
                    <a:pt x="1289061" y="827709"/>
                  </a:lnTo>
                  <a:lnTo>
                    <a:pt x="1290126" y="828774"/>
                  </a:lnTo>
                  <a:lnTo>
                    <a:pt x="1291191" y="829839"/>
                  </a:lnTo>
                  <a:lnTo>
                    <a:pt x="1292256" y="829839"/>
                  </a:lnTo>
                  <a:lnTo>
                    <a:pt x="1292256" y="830904"/>
                  </a:lnTo>
                  <a:lnTo>
                    <a:pt x="1294386" y="833034"/>
                  </a:lnTo>
                  <a:lnTo>
                    <a:pt x="1294386" y="833034"/>
                  </a:lnTo>
                  <a:lnTo>
                    <a:pt x="1294386" y="835164"/>
                  </a:lnTo>
                  <a:lnTo>
                    <a:pt x="1294386" y="836229"/>
                  </a:lnTo>
                  <a:lnTo>
                    <a:pt x="1296516" y="836229"/>
                  </a:lnTo>
                  <a:lnTo>
                    <a:pt x="1296516" y="837294"/>
                  </a:lnTo>
                  <a:lnTo>
                    <a:pt x="1296516" y="838359"/>
                  </a:lnTo>
                  <a:cubicBezTo>
                    <a:pt x="1296516" y="838359"/>
                    <a:pt x="1297581" y="838359"/>
                    <a:pt x="1297581" y="839424"/>
                  </a:cubicBezTo>
                  <a:lnTo>
                    <a:pt x="1297581" y="840489"/>
                  </a:lnTo>
                  <a:cubicBezTo>
                    <a:pt x="1297581" y="840489"/>
                    <a:pt x="1297581" y="840489"/>
                    <a:pt x="1298646" y="841554"/>
                  </a:cubicBezTo>
                  <a:lnTo>
                    <a:pt x="1298646" y="841554"/>
                  </a:lnTo>
                  <a:lnTo>
                    <a:pt x="1298646" y="804813"/>
                  </a:lnTo>
                  <a:lnTo>
                    <a:pt x="1298646" y="804813"/>
                  </a:lnTo>
                  <a:close/>
                  <a:moveTo>
                    <a:pt x="1298646" y="863385"/>
                  </a:moveTo>
                  <a:lnTo>
                    <a:pt x="1298646" y="876697"/>
                  </a:lnTo>
                  <a:lnTo>
                    <a:pt x="1298646" y="876697"/>
                  </a:lnTo>
                  <a:lnTo>
                    <a:pt x="1291724" y="876697"/>
                  </a:lnTo>
                  <a:lnTo>
                    <a:pt x="1283737" y="876697"/>
                  </a:lnTo>
                  <a:lnTo>
                    <a:pt x="1281607" y="874568"/>
                  </a:lnTo>
                  <a:lnTo>
                    <a:pt x="1279477" y="874568"/>
                  </a:lnTo>
                  <a:lnTo>
                    <a:pt x="1279477" y="848476"/>
                  </a:lnTo>
                  <a:lnTo>
                    <a:pt x="1280542" y="849541"/>
                  </a:lnTo>
                  <a:lnTo>
                    <a:pt x="1280542" y="850606"/>
                  </a:lnTo>
                  <a:lnTo>
                    <a:pt x="1281607" y="851671"/>
                  </a:lnTo>
                  <a:lnTo>
                    <a:pt x="1281607" y="854866"/>
                  </a:lnTo>
                  <a:lnTo>
                    <a:pt x="1282672" y="855931"/>
                  </a:lnTo>
                  <a:lnTo>
                    <a:pt x="1284802" y="856996"/>
                  </a:lnTo>
                  <a:lnTo>
                    <a:pt x="1285867" y="859126"/>
                  </a:lnTo>
                  <a:lnTo>
                    <a:pt x="1285867" y="861256"/>
                  </a:lnTo>
                  <a:lnTo>
                    <a:pt x="1286931" y="862321"/>
                  </a:lnTo>
                  <a:lnTo>
                    <a:pt x="1289061" y="862321"/>
                  </a:lnTo>
                  <a:lnTo>
                    <a:pt x="1293321" y="862321"/>
                  </a:lnTo>
                  <a:lnTo>
                    <a:pt x="1298646" y="862321"/>
                  </a:lnTo>
                  <a:lnTo>
                    <a:pt x="1298646" y="863385"/>
                  </a:lnTo>
                  <a:lnTo>
                    <a:pt x="1298646" y="863385"/>
                  </a:lnTo>
                  <a:close/>
                  <a:moveTo>
                    <a:pt x="1298646" y="907049"/>
                  </a:moveTo>
                  <a:lnTo>
                    <a:pt x="1298646" y="917166"/>
                  </a:lnTo>
                  <a:cubicBezTo>
                    <a:pt x="1295451" y="913971"/>
                    <a:pt x="1289594" y="911309"/>
                    <a:pt x="1279477" y="912906"/>
                  </a:cubicBezTo>
                  <a:lnTo>
                    <a:pt x="1279477" y="905984"/>
                  </a:lnTo>
                  <a:cubicBezTo>
                    <a:pt x="1287464" y="904919"/>
                    <a:pt x="1292789" y="905984"/>
                    <a:pt x="1296516" y="907049"/>
                  </a:cubicBezTo>
                  <a:cubicBezTo>
                    <a:pt x="1297581" y="907049"/>
                    <a:pt x="1297581" y="907049"/>
                    <a:pt x="1298646" y="907049"/>
                  </a:cubicBezTo>
                  <a:lnTo>
                    <a:pt x="1298646" y="907049"/>
                  </a:lnTo>
                  <a:close/>
                  <a:moveTo>
                    <a:pt x="1298646" y="956569"/>
                  </a:moveTo>
                  <a:lnTo>
                    <a:pt x="1298646" y="963492"/>
                  </a:lnTo>
                  <a:cubicBezTo>
                    <a:pt x="1294386" y="963492"/>
                    <a:pt x="1290659" y="962427"/>
                    <a:pt x="1287464" y="961362"/>
                  </a:cubicBezTo>
                  <a:cubicBezTo>
                    <a:pt x="1285334" y="961362"/>
                    <a:pt x="1281607" y="962427"/>
                    <a:pt x="1279477" y="962427"/>
                  </a:cubicBezTo>
                  <a:lnTo>
                    <a:pt x="1279477" y="955504"/>
                  </a:lnTo>
                  <a:lnTo>
                    <a:pt x="1280542" y="955504"/>
                  </a:lnTo>
                  <a:cubicBezTo>
                    <a:pt x="1280542" y="954440"/>
                    <a:pt x="1279477" y="953375"/>
                    <a:pt x="1279477" y="953375"/>
                  </a:cubicBezTo>
                  <a:lnTo>
                    <a:pt x="1279477" y="920893"/>
                  </a:lnTo>
                  <a:cubicBezTo>
                    <a:pt x="1280542" y="925153"/>
                    <a:pt x="1281607" y="929945"/>
                    <a:pt x="1281607" y="934205"/>
                  </a:cubicBezTo>
                  <a:lnTo>
                    <a:pt x="1281607" y="934205"/>
                  </a:lnTo>
                  <a:cubicBezTo>
                    <a:pt x="1282672" y="940063"/>
                    <a:pt x="1283737" y="944322"/>
                    <a:pt x="1283737" y="947517"/>
                  </a:cubicBezTo>
                  <a:cubicBezTo>
                    <a:pt x="1284802" y="948582"/>
                    <a:pt x="1284802" y="949647"/>
                    <a:pt x="1285867" y="950712"/>
                  </a:cubicBezTo>
                  <a:cubicBezTo>
                    <a:pt x="1288529" y="954440"/>
                    <a:pt x="1291724" y="956569"/>
                    <a:pt x="1298646" y="956569"/>
                  </a:cubicBezTo>
                  <a:lnTo>
                    <a:pt x="1298646" y="956569"/>
                  </a:lnTo>
                  <a:close/>
                  <a:moveTo>
                    <a:pt x="1298646" y="1041234"/>
                  </a:moveTo>
                  <a:lnTo>
                    <a:pt x="1298646" y="1050286"/>
                  </a:lnTo>
                  <a:lnTo>
                    <a:pt x="1298646" y="1050286"/>
                  </a:lnTo>
                  <a:lnTo>
                    <a:pt x="1296516" y="1049221"/>
                  </a:lnTo>
                  <a:lnTo>
                    <a:pt x="1297581" y="1043364"/>
                  </a:lnTo>
                  <a:lnTo>
                    <a:pt x="1298646" y="1041234"/>
                  </a:lnTo>
                  <a:lnTo>
                    <a:pt x="1298646" y="1041234"/>
                  </a:lnTo>
                  <a:close/>
                  <a:moveTo>
                    <a:pt x="1298646" y="1080637"/>
                  </a:moveTo>
                  <a:lnTo>
                    <a:pt x="1298646" y="1092884"/>
                  </a:lnTo>
                  <a:lnTo>
                    <a:pt x="1297581" y="1095014"/>
                  </a:lnTo>
                  <a:lnTo>
                    <a:pt x="1294386" y="1096079"/>
                  </a:lnTo>
                  <a:lnTo>
                    <a:pt x="1290126" y="1096079"/>
                  </a:lnTo>
                  <a:lnTo>
                    <a:pt x="1283204" y="1096079"/>
                  </a:lnTo>
                  <a:lnTo>
                    <a:pt x="1280009" y="1095014"/>
                  </a:lnTo>
                  <a:lnTo>
                    <a:pt x="1280009" y="1064663"/>
                  </a:lnTo>
                  <a:cubicBezTo>
                    <a:pt x="1281074" y="1066793"/>
                    <a:pt x="1282139" y="1065728"/>
                    <a:pt x="1282139" y="1065728"/>
                  </a:cubicBezTo>
                  <a:lnTo>
                    <a:pt x="1285334" y="1067858"/>
                  </a:lnTo>
                  <a:lnTo>
                    <a:pt x="1287464" y="1068923"/>
                  </a:lnTo>
                  <a:lnTo>
                    <a:pt x="1290659" y="1072118"/>
                  </a:lnTo>
                  <a:lnTo>
                    <a:pt x="1293854" y="1074248"/>
                  </a:lnTo>
                  <a:lnTo>
                    <a:pt x="1295984" y="1077442"/>
                  </a:lnTo>
                  <a:lnTo>
                    <a:pt x="1298646" y="1080637"/>
                  </a:lnTo>
                  <a:lnTo>
                    <a:pt x="1298646" y="1080637"/>
                  </a:lnTo>
                  <a:close/>
                  <a:moveTo>
                    <a:pt x="1298646" y="1136015"/>
                  </a:moveTo>
                  <a:lnTo>
                    <a:pt x="1298646" y="1183406"/>
                  </a:lnTo>
                  <a:lnTo>
                    <a:pt x="1298646" y="1184471"/>
                  </a:lnTo>
                  <a:lnTo>
                    <a:pt x="1294386" y="1181276"/>
                  </a:lnTo>
                  <a:lnTo>
                    <a:pt x="1291191" y="1177016"/>
                  </a:lnTo>
                  <a:lnTo>
                    <a:pt x="1289061" y="1171159"/>
                  </a:lnTo>
                  <a:lnTo>
                    <a:pt x="1287996" y="1165302"/>
                  </a:lnTo>
                  <a:lnTo>
                    <a:pt x="1287996" y="1161042"/>
                  </a:lnTo>
                  <a:lnTo>
                    <a:pt x="1289061" y="1157847"/>
                  </a:lnTo>
                  <a:lnTo>
                    <a:pt x="1292256" y="1153587"/>
                  </a:lnTo>
                  <a:lnTo>
                    <a:pt x="1294386" y="1149327"/>
                  </a:lnTo>
                  <a:lnTo>
                    <a:pt x="1296516" y="1145067"/>
                  </a:lnTo>
                  <a:lnTo>
                    <a:pt x="1297581" y="1139210"/>
                  </a:lnTo>
                  <a:lnTo>
                    <a:pt x="1298646" y="1136015"/>
                  </a:lnTo>
                  <a:lnTo>
                    <a:pt x="1298646" y="1136015"/>
                  </a:lnTo>
                  <a:close/>
                  <a:moveTo>
                    <a:pt x="1298646" y="1248368"/>
                  </a:moveTo>
                  <a:lnTo>
                    <a:pt x="1298646" y="1265408"/>
                  </a:lnTo>
                  <a:cubicBezTo>
                    <a:pt x="1292789" y="1267538"/>
                    <a:pt x="1286399" y="1272330"/>
                    <a:pt x="1279477" y="1282447"/>
                  </a:cubicBezTo>
                  <a:lnTo>
                    <a:pt x="1279477" y="1267538"/>
                  </a:lnTo>
                  <a:cubicBezTo>
                    <a:pt x="1280542" y="1266473"/>
                    <a:pt x="1280542" y="1265408"/>
                    <a:pt x="1281607" y="1264343"/>
                  </a:cubicBezTo>
                  <a:cubicBezTo>
                    <a:pt x="1281607" y="1263278"/>
                    <a:pt x="1280542" y="1261148"/>
                    <a:pt x="1279477" y="1260083"/>
                  </a:cubicBezTo>
                  <a:lnTo>
                    <a:pt x="1279477" y="1249966"/>
                  </a:lnTo>
                  <a:cubicBezTo>
                    <a:pt x="1282672" y="1253161"/>
                    <a:pt x="1286399" y="1256888"/>
                    <a:pt x="1287464" y="1260083"/>
                  </a:cubicBezTo>
                  <a:cubicBezTo>
                    <a:pt x="1290659" y="1259018"/>
                    <a:pt x="1293321" y="1257953"/>
                    <a:pt x="1295451" y="1256888"/>
                  </a:cubicBezTo>
                  <a:cubicBezTo>
                    <a:pt x="1296516" y="1254226"/>
                    <a:pt x="1297581" y="1250498"/>
                    <a:pt x="1298646" y="1248368"/>
                  </a:cubicBezTo>
                  <a:lnTo>
                    <a:pt x="1298646" y="1248368"/>
                  </a:lnTo>
                  <a:close/>
                  <a:moveTo>
                    <a:pt x="1298646" y="1290967"/>
                  </a:moveTo>
                  <a:lnTo>
                    <a:pt x="1298646" y="1302149"/>
                  </a:lnTo>
                  <a:cubicBezTo>
                    <a:pt x="1291724" y="1301084"/>
                    <a:pt x="1286399" y="1298954"/>
                    <a:pt x="1279477" y="1297889"/>
                  </a:cubicBezTo>
                  <a:lnTo>
                    <a:pt x="1279477" y="1286707"/>
                  </a:lnTo>
                  <a:cubicBezTo>
                    <a:pt x="1285334" y="1286707"/>
                    <a:pt x="1291724" y="1288837"/>
                    <a:pt x="1298646" y="1290967"/>
                  </a:cubicBezTo>
                  <a:lnTo>
                    <a:pt x="1298646" y="1290967"/>
                  </a:lnTo>
                  <a:close/>
                  <a:moveTo>
                    <a:pt x="1298646" y="1323981"/>
                  </a:moveTo>
                  <a:lnTo>
                    <a:pt x="1298646" y="1335163"/>
                  </a:lnTo>
                  <a:cubicBezTo>
                    <a:pt x="1297581" y="1336228"/>
                    <a:pt x="1296516" y="1336228"/>
                    <a:pt x="1295451" y="1336228"/>
                  </a:cubicBezTo>
                  <a:cubicBezTo>
                    <a:pt x="1294386" y="1338358"/>
                    <a:pt x="1292256" y="1340487"/>
                    <a:pt x="1292256" y="1342085"/>
                  </a:cubicBezTo>
                  <a:cubicBezTo>
                    <a:pt x="1287996" y="1347942"/>
                    <a:pt x="1283204" y="1351137"/>
                    <a:pt x="1280009" y="1355397"/>
                  </a:cubicBezTo>
                  <a:lnTo>
                    <a:pt x="1280009" y="1342085"/>
                  </a:lnTo>
                  <a:cubicBezTo>
                    <a:pt x="1280009" y="1341020"/>
                    <a:pt x="1281074" y="1341020"/>
                    <a:pt x="1282139" y="1339955"/>
                  </a:cubicBezTo>
                  <a:lnTo>
                    <a:pt x="1281074" y="1339955"/>
                  </a:lnTo>
                  <a:lnTo>
                    <a:pt x="1282139" y="1338890"/>
                  </a:lnTo>
                  <a:cubicBezTo>
                    <a:pt x="1281074" y="1338890"/>
                    <a:pt x="1281074" y="1338890"/>
                    <a:pt x="1280009" y="1337825"/>
                  </a:cubicBezTo>
                  <a:lnTo>
                    <a:pt x="1280009" y="1327708"/>
                  </a:lnTo>
                  <a:cubicBezTo>
                    <a:pt x="1285334" y="1328240"/>
                    <a:pt x="1291724" y="1327175"/>
                    <a:pt x="1298646" y="1323981"/>
                  </a:cubicBezTo>
                  <a:lnTo>
                    <a:pt x="1298646" y="1323981"/>
                  </a:lnTo>
                  <a:close/>
                  <a:moveTo>
                    <a:pt x="1298646" y="1648261"/>
                  </a:moveTo>
                  <a:lnTo>
                    <a:pt x="1298646" y="1666365"/>
                  </a:lnTo>
                  <a:cubicBezTo>
                    <a:pt x="1292789" y="1668495"/>
                    <a:pt x="1286399" y="1673287"/>
                    <a:pt x="1279477" y="1678612"/>
                  </a:cubicBezTo>
                  <a:lnTo>
                    <a:pt x="1279477" y="1659443"/>
                  </a:lnTo>
                  <a:cubicBezTo>
                    <a:pt x="1286399" y="1654650"/>
                    <a:pt x="1292789" y="1650391"/>
                    <a:pt x="1298646" y="1648261"/>
                  </a:cubicBezTo>
                  <a:lnTo>
                    <a:pt x="1298646" y="1648261"/>
                  </a:lnTo>
                  <a:close/>
                  <a:moveTo>
                    <a:pt x="1298646" y="1691924"/>
                  </a:moveTo>
                  <a:lnTo>
                    <a:pt x="1298646" y="1714288"/>
                  </a:lnTo>
                  <a:cubicBezTo>
                    <a:pt x="1291724" y="1711093"/>
                    <a:pt x="1286399" y="1705236"/>
                    <a:pt x="1279477" y="1702041"/>
                  </a:cubicBezTo>
                  <a:lnTo>
                    <a:pt x="1279477" y="1680742"/>
                  </a:lnTo>
                  <a:cubicBezTo>
                    <a:pt x="1286399" y="1682872"/>
                    <a:pt x="1291724" y="1687664"/>
                    <a:pt x="1298646" y="1691924"/>
                  </a:cubicBezTo>
                  <a:lnTo>
                    <a:pt x="1298646" y="1691924"/>
                  </a:lnTo>
                  <a:close/>
                  <a:moveTo>
                    <a:pt x="1298646" y="1748367"/>
                  </a:moveTo>
                  <a:lnTo>
                    <a:pt x="1298646" y="1766471"/>
                  </a:lnTo>
                  <a:cubicBezTo>
                    <a:pt x="1291724" y="1768601"/>
                    <a:pt x="1285334" y="1769666"/>
                    <a:pt x="1279477" y="1769666"/>
                  </a:cubicBezTo>
                  <a:lnTo>
                    <a:pt x="1279477" y="1751562"/>
                  </a:lnTo>
                  <a:cubicBezTo>
                    <a:pt x="1285334" y="1751562"/>
                    <a:pt x="1291724" y="1750497"/>
                    <a:pt x="1298646" y="1748367"/>
                  </a:cubicBezTo>
                  <a:close/>
                  <a:moveTo>
                    <a:pt x="1279477" y="78510"/>
                  </a:moveTo>
                  <a:lnTo>
                    <a:pt x="1279477" y="184474"/>
                  </a:lnTo>
                  <a:cubicBezTo>
                    <a:pt x="1276282" y="183409"/>
                    <a:pt x="1272555" y="183409"/>
                    <a:pt x="1269360" y="182344"/>
                  </a:cubicBezTo>
                  <a:lnTo>
                    <a:pt x="1269360" y="166369"/>
                  </a:lnTo>
                  <a:cubicBezTo>
                    <a:pt x="1270425" y="167434"/>
                    <a:pt x="1272555" y="167434"/>
                    <a:pt x="1275217" y="167434"/>
                  </a:cubicBezTo>
                  <a:cubicBezTo>
                    <a:pt x="1269360" y="151460"/>
                    <a:pt x="1272022" y="132291"/>
                    <a:pt x="1269360" y="115784"/>
                  </a:cubicBezTo>
                  <a:lnTo>
                    <a:pt x="1269360" y="75315"/>
                  </a:lnTo>
                  <a:lnTo>
                    <a:pt x="1270425" y="76380"/>
                  </a:lnTo>
                  <a:cubicBezTo>
                    <a:pt x="1273619" y="77445"/>
                    <a:pt x="1277347" y="77445"/>
                    <a:pt x="1279477" y="78510"/>
                  </a:cubicBezTo>
                  <a:lnTo>
                    <a:pt x="1279477" y="78510"/>
                  </a:lnTo>
                  <a:close/>
                  <a:moveTo>
                    <a:pt x="1279477" y="373504"/>
                  </a:moveTo>
                  <a:lnTo>
                    <a:pt x="1279477" y="408648"/>
                  </a:lnTo>
                  <a:cubicBezTo>
                    <a:pt x="1277347" y="408648"/>
                    <a:pt x="1271490" y="407583"/>
                    <a:pt x="1269360" y="401726"/>
                  </a:cubicBezTo>
                  <a:lnTo>
                    <a:pt x="1269360" y="384686"/>
                  </a:lnTo>
                  <a:cubicBezTo>
                    <a:pt x="1269360" y="383621"/>
                    <a:pt x="1269360" y="383621"/>
                    <a:pt x="1269360" y="383621"/>
                  </a:cubicBezTo>
                  <a:cubicBezTo>
                    <a:pt x="1269360" y="383621"/>
                    <a:pt x="1274684" y="378296"/>
                    <a:pt x="1279477" y="373504"/>
                  </a:cubicBezTo>
                  <a:lnTo>
                    <a:pt x="1279477" y="373504"/>
                  </a:lnTo>
                  <a:close/>
                  <a:moveTo>
                    <a:pt x="1279477" y="513014"/>
                  </a:moveTo>
                  <a:lnTo>
                    <a:pt x="1279477" y="527923"/>
                  </a:lnTo>
                  <a:cubicBezTo>
                    <a:pt x="1277347" y="524728"/>
                    <a:pt x="1273619" y="521001"/>
                    <a:pt x="1269360" y="517806"/>
                  </a:cubicBezTo>
                  <a:lnTo>
                    <a:pt x="1269360" y="506624"/>
                  </a:lnTo>
                  <a:cubicBezTo>
                    <a:pt x="1272555" y="508754"/>
                    <a:pt x="1276282" y="510884"/>
                    <a:pt x="1279477" y="513014"/>
                  </a:cubicBezTo>
                  <a:lnTo>
                    <a:pt x="1279477" y="513014"/>
                  </a:lnTo>
                  <a:close/>
                  <a:moveTo>
                    <a:pt x="1279477" y="562534"/>
                  </a:moveTo>
                  <a:lnTo>
                    <a:pt x="1279477" y="599808"/>
                  </a:lnTo>
                  <a:cubicBezTo>
                    <a:pt x="1278412" y="596613"/>
                    <a:pt x="1277347" y="593951"/>
                    <a:pt x="1276282" y="591821"/>
                  </a:cubicBezTo>
                  <a:cubicBezTo>
                    <a:pt x="1274152" y="590756"/>
                    <a:pt x="1272022" y="589691"/>
                    <a:pt x="1269360" y="587561"/>
                  </a:cubicBezTo>
                  <a:lnTo>
                    <a:pt x="1269360" y="577444"/>
                  </a:lnTo>
                  <a:cubicBezTo>
                    <a:pt x="1270425" y="578509"/>
                    <a:pt x="1272555" y="579574"/>
                    <a:pt x="1275217" y="580639"/>
                  </a:cubicBezTo>
                  <a:cubicBezTo>
                    <a:pt x="1274684" y="575314"/>
                    <a:pt x="1277347" y="569457"/>
                    <a:pt x="1279477" y="562534"/>
                  </a:cubicBezTo>
                  <a:lnTo>
                    <a:pt x="1279477" y="562534"/>
                  </a:lnTo>
                  <a:close/>
                  <a:moveTo>
                    <a:pt x="1279477" y="606730"/>
                  </a:moveTo>
                  <a:lnTo>
                    <a:pt x="1279477" y="617912"/>
                  </a:lnTo>
                  <a:cubicBezTo>
                    <a:pt x="1276282" y="622172"/>
                    <a:pt x="1272555" y="625900"/>
                    <a:pt x="1269360" y="629094"/>
                  </a:cubicBezTo>
                  <a:lnTo>
                    <a:pt x="1269360" y="620042"/>
                  </a:lnTo>
                  <a:cubicBezTo>
                    <a:pt x="1270425" y="618977"/>
                    <a:pt x="1271490" y="616847"/>
                    <a:pt x="1272555" y="615782"/>
                  </a:cubicBezTo>
                  <a:cubicBezTo>
                    <a:pt x="1271490" y="615782"/>
                    <a:pt x="1270425" y="614717"/>
                    <a:pt x="1269360" y="614717"/>
                  </a:cubicBezTo>
                  <a:lnTo>
                    <a:pt x="1269360" y="606730"/>
                  </a:lnTo>
                  <a:cubicBezTo>
                    <a:pt x="1272555" y="607795"/>
                    <a:pt x="1276282" y="608860"/>
                    <a:pt x="1279477" y="606730"/>
                  </a:cubicBezTo>
                  <a:lnTo>
                    <a:pt x="1279477" y="606730"/>
                  </a:lnTo>
                  <a:close/>
                  <a:moveTo>
                    <a:pt x="1279477" y="681810"/>
                  </a:moveTo>
                  <a:lnTo>
                    <a:pt x="1279477" y="706836"/>
                  </a:lnTo>
                  <a:lnTo>
                    <a:pt x="1278412" y="705772"/>
                  </a:lnTo>
                  <a:lnTo>
                    <a:pt x="1277347" y="703642"/>
                  </a:lnTo>
                  <a:lnTo>
                    <a:pt x="1277347" y="701512"/>
                  </a:lnTo>
                  <a:lnTo>
                    <a:pt x="1276282" y="699382"/>
                  </a:lnTo>
                  <a:lnTo>
                    <a:pt x="1276282" y="696187"/>
                  </a:lnTo>
                  <a:lnTo>
                    <a:pt x="1276282" y="694057"/>
                  </a:lnTo>
                  <a:lnTo>
                    <a:pt x="1274684" y="690862"/>
                  </a:lnTo>
                  <a:lnTo>
                    <a:pt x="1273619" y="688732"/>
                  </a:lnTo>
                  <a:lnTo>
                    <a:pt x="1273619" y="686602"/>
                  </a:lnTo>
                  <a:lnTo>
                    <a:pt x="1275749" y="684472"/>
                  </a:lnTo>
                  <a:lnTo>
                    <a:pt x="1277879" y="682342"/>
                  </a:lnTo>
                  <a:lnTo>
                    <a:pt x="1279477" y="682342"/>
                  </a:lnTo>
                  <a:lnTo>
                    <a:pt x="1279477" y="681810"/>
                  </a:lnTo>
                  <a:close/>
                  <a:moveTo>
                    <a:pt x="1279477" y="726006"/>
                  </a:moveTo>
                  <a:lnTo>
                    <a:pt x="1279477" y="746240"/>
                  </a:lnTo>
                  <a:lnTo>
                    <a:pt x="1278412" y="746240"/>
                  </a:lnTo>
                  <a:lnTo>
                    <a:pt x="1272555" y="746240"/>
                  </a:lnTo>
                  <a:lnTo>
                    <a:pt x="1270425" y="744110"/>
                  </a:lnTo>
                  <a:lnTo>
                    <a:pt x="1269360" y="744110"/>
                  </a:lnTo>
                  <a:lnTo>
                    <a:pt x="1269360" y="723876"/>
                  </a:lnTo>
                  <a:lnTo>
                    <a:pt x="1271490" y="724941"/>
                  </a:lnTo>
                  <a:lnTo>
                    <a:pt x="1277347" y="726006"/>
                  </a:lnTo>
                  <a:lnTo>
                    <a:pt x="1279477" y="726006"/>
                  </a:lnTo>
                  <a:lnTo>
                    <a:pt x="1279477" y="726006"/>
                  </a:lnTo>
                  <a:close/>
                  <a:moveTo>
                    <a:pt x="1279477" y="767539"/>
                  </a:moveTo>
                  <a:lnTo>
                    <a:pt x="1279477" y="825047"/>
                  </a:lnTo>
                  <a:lnTo>
                    <a:pt x="1278412" y="825047"/>
                  </a:lnTo>
                  <a:lnTo>
                    <a:pt x="1277347" y="825047"/>
                  </a:lnTo>
                  <a:lnTo>
                    <a:pt x="1276282" y="825047"/>
                  </a:lnTo>
                  <a:lnTo>
                    <a:pt x="1275217" y="826112"/>
                  </a:lnTo>
                  <a:lnTo>
                    <a:pt x="1274152" y="827177"/>
                  </a:lnTo>
                  <a:lnTo>
                    <a:pt x="1274152" y="828242"/>
                  </a:lnTo>
                  <a:lnTo>
                    <a:pt x="1273087" y="828242"/>
                  </a:lnTo>
                  <a:lnTo>
                    <a:pt x="1273087" y="829307"/>
                  </a:lnTo>
                  <a:lnTo>
                    <a:pt x="1272022" y="831437"/>
                  </a:lnTo>
                  <a:lnTo>
                    <a:pt x="1270957" y="832502"/>
                  </a:lnTo>
                  <a:lnTo>
                    <a:pt x="1270957" y="834632"/>
                  </a:lnTo>
                  <a:lnTo>
                    <a:pt x="1272022" y="836761"/>
                  </a:lnTo>
                  <a:lnTo>
                    <a:pt x="1272022" y="837827"/>
                  </a:lnTo>
                  <a:lnTo>
                    <a:pt x="1273087" y="838891"/>
                  </a:lnTo>
                  <a:lnTo>
                    <a:pt x="1274152" y="839956"/>
                  </a:lnTo>
                  <a:lnTo>
                    <a:pt x="1274152" y="841021"/>
                  </a:lnTo>
                  <a:lnTo>
                    <a:pt x="1275217" y="842086"/>
                  </a:lnTo>
                  <a:lnTo>
                    <a:pt x="1277347" y="843151"/>
                  </a:lnTo>
                  <a:lnTo>
                    <a:pt x="1277347" y="845281"/>
                  </a:lnTo>
                  <a:lnTo>
                    <a:pt x="1278412" y="845281"/>
                  </a:lnTo>
                  <a:lnTo>
                    <a:pt x="1279477" y="847411"/>
                  </a:lnTo>
                  <a:lnTo>
                    <a:pt x="1279477" y="847411"/>
                  </a:lnTo>
                  <a:lnTo>
                    <a:pt x="1279477" y="873503"/>
                  </a:lnTo>
                  <a:lnTo>
                    <a:pt x="1276282" y="872438"/>
                  </a:lnTo>
                  <a:lnTo>
                    <a:pt x="1275217" y="869243"/>
                  </a:lnTo>
                  <a:lnTo>
                    <a:pt x="1272022" y="867113"/>
                  </a:lnTo>
                  <a:lnTo>
                    <a:pt x="1272022" y="864983"/>
                  </a:lnTo>
                  <a:lnTo>
                    <a:pt x="1269892" y="862853"/>
                  </a:lnTo>
                  <a:lnTo>
                    <a:pt x="1269892" y="859658"/>
                  </a:lnTo>
                  <a:lnTo>
                    <a:pt x="1269892" y="858593"/>
                  </a:lnTo>
                  <a:lnTo>
                    <a:pt x="1269892" y="813332"/>
                  </a:lnTo>
                  <a:lnTo>
                    <a:pt x="1272022" y="812267"/>
                  </a:lnTo>
                  <a:lnTo>
                    <a:pt x="1275217" y="811203"/>
                  </a:lnTo>
                  <a:lnTo>
                    <a:pt x="1278412" y="808008"/>
                  </a:lnTo>
                  <a:lnTo>
                    <a:pt x="1278412" y="805878"/>
                  </a:lnTo>
                  <a:lnTo>
                    <a:pt x="1277347" y="801618"/>
                  </a:lnTo>
                  <a:lnTo>
                    <a:pt x="1276282" y="798423"/>
                  </a:lnTo>
                  <a:lnTo>
                    <a:pt x="1275217" y="796293"/>
                  </a:lnTo>
                  <a:lnTo>
                    <a:pt x="1270957" y="796293"/>
                  </a:lnTo>
                  <a:lnTo>
                    <a:pt x="1269360" y="796293"/>
                  </a:lnTo>
                  <a:lnTo>
                    <a:pt x="1269360" y="763812"/>
                  </a:lnTo>
                  <a:lnTo>
                    <a:pt x="1269360" y="762747"/>
                  </a:lnTo>
                  <a:lnTo>
                    <a:pt x="1272555" y="763812"/>
                  </a:lnTo>
                  <a:lnTo>
                    <a:pt x="1274684" y="764877"/>
                  </a:lnTo>
                  <a:lnTo>
                    <a:pt x="1277879" y="767007"/>
                  </a:lnTo>
                  <a:lnTo>
                    <a:pt x="1279477" y="767539"/>
                  </a:lnTo>
                  <a:lnTo>
                    <a:pt x="1279477" y="767539"/>
                  </a:lnTo>
                  <a:close/>
                  <a:moveTo>
                    <a:pt x="1279477" y="905984"/>
                  </a:moveTo>
                  <a:lnTo>
                    <a:pt x="1279477" y="912906"/>
                  </a:lnTo>
                  <a:cubicBezTo>
                    <a:pt x="1278412" y="912906"/>
                    <a:pt x="1277347" y="912906"/>
                    <a:pt x="1276282" y="912906"/>
                  </a:cubicBezTo>
                  <a:cubicBezTo>
                    <a:pt x="1277347" y="915036"/>
                    <a:pt x="1278412" y="917166"/>
                    <a:pt x="1279477" y="920893"/>
                  </a:cubicBezTo>
                  <a:lnTo>
                    <a:pt x="1279477" y="953375"/>
                  </a:lnTo>
                  <a:cubicBezTo>
                    <a:pt x="1278412" y="952310"/>
                    <a:pt x="1278412" y="951245"/>
                    <a:pt x="1278412" y="950180"/>
                  </a:cubicBezTo>
                  <a:cubicBezTo>
                    <a:pt x="1274152" y="937933"/>
                    <a:pt x="1277347" y="923023"/>
                    <a:pt x="1269360" y="916633"/>
                  </a:cubicBezTo>
                  <a:lnTo>
                    <a:pt x="1269360" y="907581"/>
                  </a:lnTo>
                  <a:cubicBezTo>
                    <a:pt x="1272555" y="905984"/>
                    <a:pt x="1276282" y="905984"/>
                    <a:pt x="1279477" y="905984"/>
                  </a:cubicBezTo>
                  <a:lnTo>
                    <a:pt x="1279477" y="905984"/>
                  </a:lnTo>
                  <a:close/>
                  <a:moveTo>
                    <a:pt x="1279477" y="955504"/>
                  </a:moveTo>
                  <a:lnTo>
                    <a:pt x="1279477" y="962427"/>
                  </a:lnTo>
                  <a:cubicBezTo>
                    <a:pt x="1275217" y="962427"/>
                    <a:pt x="1271490" y="963492"/>
                    <a:pt x="1269360" y="963492"/>
                  </a:cubicBezTo>
                  <a:lnTo>
                    <a:pt x="1269360" y="956569"/>
                  </a:lnTo>
                  <a:cubicBezTo>
                    <a:pt x="1271490" y="956569"/>
                    <a:pt x="1274684" y="955504"/>
                    <a:pt x="1279477" y="955504"/>
                  </a:cubicBezTo>
                  <a:lnTo>
                    <a:pt x="1279477" y="955504"/>
                  </a:lnTo>
                  <a:close/>
                  <a:moveTo>
                    <a:pt x="1279477" y="1064663"/>
                  </a:moveTo>
                  <a:lnTo>
                    <a:pt x="1279477" y="1095014"/>
                  </a:lnTo>
                  <a:lnTo>
                    <a:pt x="1277347" y="1095014"/>
                  </a:lnTo>
                  <a:lnTo>
                    <a:pt x="1274684" y="1095014"/>
                  </a:lnTo>
                  <a:lnTo>
                    <a:pt x="1270425" y="1097144"/>
                  </a:lnTo>
                  <a:lnTo>
                    <a:pt x="1269360" y="1098209"/>
                  </a:lnTo>
                  <a:lnTo>
                    <a:pt x="1269360" y="1042299"/>
                  </a:lnTo>
                  <a:lnTo>
                    <a:pt x="1269360" y="1043364"/>
                  </a:lnTo>
                  <a:lnTo>
                    <a:pt x="1271490" y="1046559"/>
                  </a:lnTo>
                  <a:lnTo>
                    <a:pt x="1272555" y="1049753"/>
                  </a:lnTo>
                  <a:lnTo>
                    <a:pt x="1274684" y="1052948"/>
                  </a:lnTo>
                  <a:lnTo>
                    <a:pt x="1276814" y="1058806"/>
                  </a:lnTo>
                  <a:lnTo>
                    <a:pt x="1277879" y="1060936"/>
                  </a:lnTo>
                  <a:cubicBezTo>
                    <a:pt x="1277879" y="1060936"/>
                    <a:pt x="1277879" y="1060936"/>
                    <a:pt x="1278944" y="1063065"/>
                  </a:cubicBezTo>
                  <a:cubicBezTo>
                    <a:pt x="1279477" y="1063598"/>
                    <a:pt x="1279477" y="1063598"/>
                    <a:pt x="1279477" y="1064663"/>
                  </a:cubicBezTo>
                  <a:lnTo>
                    <a:pt x="1279477" y="1064663"/>
                  </a:lnTo>
                  <a:close/>
                  <a:moveTo>
                    <a:pt x="1279477" y="1249433"/>
                  </a:moveTo>
                  <a:lnTo>
                    <a:pt x="1279477" y="1259550"/>
                  </a:lnTo>
                  <a:cubicBezTo>
                    <a:pt x="1277347" y="1256356"/>
                    <a:pt x="1273619" y="1252628"/>
                    <a:pt x="1269360" y="1249433"/>
                  </a:cubicBezTo>
                  <a:cubicBezTo>
                    <a:pt x="1269360" y="1250498"/>
                    <a:pt x="1269360" y="1251563"/>
                    <a:pt x="1269360" y="1251563"/>
                  </a:cubicBezTo>
                  <a:lnTo>
                    <a:pt x="1269360" y="1241446"/>
                  </a:lnTo>
                  <a:cubicBezTo>
                    <a:pt x="1272555" y="1244109"/>
                    <a:pt x="1276282" y="1247303"/>
                    <a:pt x="1279477" y="1249433"/>
                  </a:cubicBezTo>
                  <a:lnTo>
                    <a:pt x="1279477" y="1249433"/>
                  </a:lnTo>
                  <a:close/>
                  <a:moveTo>
                    <a:pt x="1279477" y="1267538"/>
                  </a:moveTo>
                  <a:lnTo>
                    <a:pt x="1279477" y="1282447"/>
                  </a:lnTo>
                  <a:cubicBezTo>
                    <a:pt x="1278412" y="1283512"/>
                    <a:pt x="1277347" y="1284577"/>
                    <a:pt x="1277347" y="1286707"/>
                  </a:cubicBezTo>
                  <a:cubicBezTo>
                    <a:pt x="1277347" y="1286707"/>
                    <a:pt x="1278412" y="1286707"/>
                    <a:pt x="1279477" y="1286707"/>
                  </a:cubicBezTo>
                  <a:lnTo>
                    <a:pt x="1279477" y="1297889"/>
                  </a:lnTo>
                  <a:cubicBezTo>
                    <a:pt x="1276282" y="1296824"/>
                    <a:pt x="1272555" y="1296824"/>
                    <a:pt x="1269360" y="1296824"/>
                  </a:cubicBezTo>
                  <a:lnTo>
                    <a:pt x="1269360" y="1280850"/>
                  </a:lnTo>
                  <a:cubicBezTo>
                    <a:pt x="1272555" y="1275525"/>
                    <a:pt x="1276282" y="1270733"/>
                    <a:pt x="1279477" y="1267538"/>
                  </a:cubicBezTo>
                  <a:lnTo>
                    <a:pt x="1279477" y="1267538"/>
                  </a:lnTo>
                  <a:close/>
                  <a:moveTo>
                    <a:pt x="1279477" y="1327175"/>
                  </a:moveTo>
                  <a:lnTo>
                    <a:pt x="1279477" y="1337292"/>
                  </a:lnTo>
                  <a:cubicBezTo>
                    <a:pt x="1276282" y="1337292"/>
                    <a:pt x="1272555" y="1336228"/>
                    <a:pt x="1269360" y="1335163"/>
                  </a:cubicBezTo>
                  <a:lnTo>
                    <a:pt x="1269360" y="1323981"/>
                  </a:lnTo>
                  <a:cubicBezTo>
                    <a:pt x="1272555" y="1325046"/>
                    <a:pt x="1276282" y="1326110"/>
                    <a:pt x="1279477" y="1327175"/>
                  </a:cubicBezTo>
                  <a:lnTo>
                    <a:pt x="1279477" y="1327175"/>
                  </a:lnTo>
                  <a:close/>
                  <a:moveTo>
                    <a:pt x="1279477" y="1341552"/>
                  </a:moveTo>
                  <a:lnTo>
                    <a:pt x="1279477" y="1354864"/>
                  </a:lnTo>
                  <a:cubicBezTo>
                    <a:pt x="1276282" y="1358059"/>
                    <a:pt x="1272555" y="1360722"/>
                    <a:pt x="1269360" y="1362852"/>
                  </a:cubicBezTo>
                  <a:lnTo>
                    <a:pt x="1269360" y="1350604"/>
                  </a:lnTo>
                  <a:cubicBezTo>
                    <a:pt x="1272555" y="1348475"/>
                    <a:pt x="1276282" y="1345280"/>
                    <a:pt x="1279477" y="1341552"/>
                  </a:cubicBezTo>
                  <a:lnTo>
                    <a:pt x="1279477" y="1341552"/>
                  </a:lnTo>
                  <a:close/>
                  <a:moveTo>
                    <a:pt x="1279477" y="1659443"/>
                  </a:moveTo>
                  <a:lnTo>
                    <a:pt x="1279477" y="1678612"/>
                  </a:lnTo>
                  <a:cubicBezTo>
                    <a:pt x="1278412" y="1678612"/>
                    <a:pt x="1278412" y="1678612"/>
                    <a:pt x="1277347" y="1679677"/>
                  </a:cubicBezTo>
                  <a:cubicBezTo>
                    <a:pt x="1278412" y="1679677"/>
                    <a:pt x="1278412" y="1679677"/>
                    <a:pt x="1279477" y="1680742"/>
                  </a:cubicBezTo>
                  <a:lnTo>
                    <a:pt x="1279477" y="1702041"/>
                  </a:lnTo>
                  <a:cubicBezTo>
                    <a:pt x="1276282" y="1699911"/>
                    <a:pt x="1272555" y="1697781"/>
                    <a:pt x="1269360" y="1696184"/>
                  </a:cubicBezTo>
                  <a:lnTo>
                    <a:pt x="1269360" y="1666897"/>
                  </a:lnTo>
                  <a:cubicBezTo>
                    <a:pt x="1272555" y="1663703"/>
                    <a:pt x="1276282" y="1661573"/>
                    <a:pt x="1279477" y="1659443"/>
                  </a:cubicBezTo>
                  <a:lnTo>
                    <a:pt x="1279477" y="1659443"/>
                  </a:lnTo>
                  <a:close/>
                  <a:moveTo>
                    <a:pt x="1279477" y="1751562"/>
                  </a:moveTo>
                  <a:lnTo>
                    <a:pt x="1279477" y="1769666"/>
                  </a:lnTo>
                  <a:cubicBezTo>
                    <a:pt x="1278412" y="1769666"/>
                    <a:pt x="1278412" y="1769666"/>
                    <a:pt x="1277347" y="1769666"/>
                  </a:cubicBezTo>
                  <a:cubicBezTo>
                    <a:pt x="1274152" y="1771796"/>
                    <a:pt x="1270425" y="1773926"/>
                    <a:pt x="1269360" y="1775523"/>
                  </a:cubicBezTo>
                  <a:lnTo>
                    <a:pt x="1269360" y="1750497"/>
                  </a:lnTo>
                  <a:cubicBezTo>
                    <a:pt x="1272555" y="1750497"/>
                    <a:pt x="1276282" y="1751562"/>
                    <a:pt x="1279477" y="1751562"/>
                  </a:cubicBezTo>
                  <a:lnTo>
                    <a:pt x="1279477" y="1751562"/>
                  </a:lnTo>
                  <a:close/>
                  <a:moveTo>
                    <a:pt x="1269360" y="1151457"/>
                  </a:moveTo>
                  <a:lnTo>
                    <a:pt x="1269360" y="1123236"/>
                  </a:lnTo>
                  <a:lnTo>
                    <a:pt x="1271490" y="1124301"/>
                  </a:lnTo>
                  <a:lnTo>
                    <a:pt x="1272555" y="1126431"/>
                  </a:lnTo>
                  <a:lnTo>
                    <a:pt x="1273619" y="1130690"/>
                  </a:lnTo>
                  <a:lnTo>
                    <a:pt x="1273619" y="1138678"/>
                  </a:lnTo>
                  <a:lnTo>
                    <a:pt x="1273619" y="1142937"/>
                  </a:lnTo>
                  <a:lnTo>
                    <a:pt x="1272555" y="1146132"/>
                  </a:lnTo>
                  <a:lnTo>
                    <a:pt x="1269360" y="1149327"/>
                  </a:lnTo>
                  <a:lnTo>
                    <a:pt x="1269360" y="1151457"/>
                  </a:lnTo>
                  <a:close/>
                  <a:moveTo>
                    <a:pt x="1269360" y="75315"/>
                  </a:moveTo>
                  <a:lnTo>
                    <a:pt x="1269360" y="115784"/>
                  </a:lnTo>
                  <a:cubicBezTo>
                    <a:pt x="1267230" y="104602"/>
                    <a:pt x="1263502" y="94485"/>
                    <a:pt x="1256048" y="86497"/>
                  </a:cubicBezTo>
                  <a:lnTo>
                    <a:pt x="1256048" y="65198"/>
                  </a:lnTo>
                  <a:cubicBezTo>
                    <a:pt x="1261372" y="68393"/>
                    <a:pt x="1266165" y="72121"/>
                    <a:pt x="1269360" y="75315"/>
                  </a:cubicBezTo>
                  <a:lnTo>
                    <a:pt x="1269360" y="75315"/>
                  </a:lnTo>
                  <a:close/>
                  <a:moveTo>
                    <a:pt x="1269360" y="166369"/>
                  </a:moveTo>
                  <a:lnTo>
                    <a:pt x="1269360" y="182344"/>
                  </a:lnTo>
                  <a:cubicBezTo>
                    <a:pt x="1263502" y="181279"/>
                    <a:pt x="1260307" y="180214"/>
                    <a:pt x="1256048" y="179149"/>
                  </a:cubicBezTo>
                  <a:lnTo>
                    <a:pt x="1256048" y="162110"/>
                  </a:lnTo>
                  <a:cubicBezTo>
                    <a:pt x="1259243" y="164240"/>
                    <a:pt x="1263502" y="165304"/>
                    <a:pt x="1269360" y="166369"/>
                  </a:cubicBezTo>
                  <a:lnTo>
                    <a:pt x="1269360" y="166369"/>
                  </a:lnTo>
                  <a:close/>
                  <a:moveTo>
                    <a:pt x="1269360" y="384686"/>
                  </a:moveTo>
                  <a:lnTo>
                    <a:pt x="1269360" y="401726"/>
                  </a:lnTo>
                  <a:cubicBezTo>
                    <a:pt x="1267230" y="398531"/>
                    <a:pt x="1267230" y="392673"/>
                    <a:pt x="1269360" y="384686"/>
                  </a:cubicBezTo>
                  <a:lnTo>
                    <a:pt x="1269360" y="384686"/>
                  </a:lnTo>
                  <a:close/>
                  <a:moveTo>
                    <a:pt x="1269360" y="506624"/>
                  </a:moveTo>
                  <a:lnTo>
                    <a:pt x="1269360" y="517806"/>
                  </a:lnTo>
                  <a:cubicBezTo>
                    <a:pt x="1267230" y="515676"/>
                    <a:pt x="1263502" y="513546"/>
                    <a:pt x="1260307" y="511949"/>
                  </a:cubicBezTo>
                  <a:lnTo>
                    <a:pt x="1260307" y="511949"/>
                  </a:lnTo>
                  <a:lnTo>
                    <a:pt x="1259243" y="510884"/>
                  </a:lnTo>
                  <a:cubicBezTo>
                    <a:pt x="1260307" y="521001"/>
                    <a:pt x="1257113" y="530053"/>
                    <a:pt x="1256048" y="540170"/>
                  </a:cubicBezTo>
                  <a:lnTo>
                    <a:pt x="1256048" y="498637"/>
                  </a:lnTo>
                  <a:cubicBezTo>
                    <a:pt x="1258178" y="499702"/>
                    <a:pt x="1260307" y="500767"/>
                    <a:pt x="1260307" y="500767"/>
                  </a:cubicBezTo>
                  <a:cubicBezTo>
                    <a:pt x="1263502" y="502897"/>
                    <a:pt x="1266165" y="503962"/>
                    <a:pt x="1269360" y="506624"/>
                  </a:cubicBezTo>
                  <a:lnTo>
                    <a:pt x="1269360" y="506624"/>
                  </a:lnTo>
                  <a:close/>
                  <a:moveTo>
                    <a:pt x="1269360" y="577444"/>
                  </a:moveTo>
                  <a:lnTo>
                    <a:pt x="1269360" y="587561"/>
                  </a:lnTo>
                  <a:cubicBezTo>
                    <a:pt x="1263502" y="584366"/>
                    <a:pt x="1259243" y="580639"/>
                    <a:pt x="1256048" y="577444"/>
                  </a:cubicBezTo>
                  <a:lnTo>
                    <a:pt x="1256048" y="561469"/>
                  </a:lnTo>
                  <a:cubicBezTo>
                    <a:pt x="1258178" y="566262"/>
                    <a:pt x="1261372" y="571587"/>
                    <a:pt x="1269360" y="577444"/>
                  </a:cubicBezTo>
                  <a:lnTo>
                    <a:pt x="1269360" y="577444"/>
                  </a:lnTo>
                  <a:close/>
                  <a:moveTo>
                    <a:pt x="1269360" y="606730"/>
                  </a:moveTo>
                  <a:lnTo>
                    <a:pt x="1269360" y="614717"/>
                  </a:lnTo>
                  <a:cubicBezTo>
                    <a:pt x="1265100" y="612588"/>
                    <a:pt x="1260307" y="610458"/>
                    <a:pt x="1256048" y="606730"/>
                  </a:cubicBezTo>
                  <a:lnTo>
                    <a:pt x="1256048" y="597678"/>
                  </a:lnTo>
                  <a:cubicBezTo>
                    <a:pt x="1260307" y="600873"/>
                    <a:pt x="1264567" y="605665"/>
                    <a:pt x="1269360" y="606730"/>
                  </a:cubicBezTo>
                  <a:lnTo>
                    <a:pt x="1269360" y="606730"/>
                  </a:lnTo>
                  <a:close/>
                  <a:moveTo>
                    <a:pt x="1269360" y="620042"/>
                  </a:moveTo>
                  <a:lnTo>
                    <a:pt x="1269360" y="629094"/>
                  </a:lnTo>
                  <a:cubicBezTo>
                    <a:pt x="1266165" y="631224"/>
                    <a:pt x="1263502" y="632289"/>
                    <a:pt x="1261372" y="633354"/>
                  </a:cubicBezTo>
                  <a:cubicBezTo>
                    <a:pt x="1259243" y="636549"/>
                    <a:pt x="1258178" y="639212"/>
                    <a:pt x="1255515" y="642406"/>
                  </a:cubicBezTo>
                  <a:lnTo>
                    <a:pt x="1255515" y="628029"/>
                  </a:lnTo>
                  <a:cubicBezTo>
                    <a:pt x="1259243" y="628029"/>
                    <a:pt x="1263502" y="625900"/>
                    <a:pt x="1269360" y="620042"/>
                  </a:cubicBezTo>
                  <a:lnTo>
                    <a:pt x="1269360" y="620042"/>
                  </a:lnTo>
                  <a:close/>
                  <a:moveTo>
                    <a:pt x="1269360" y="723876"/>
                  </a:moveTo>
                  <a:lnTo>
                    <a:pt x="1269360" y="744110"/>
                  </a:lnTo>
                  <a:lnTo>
                    <a:pt x="1268295" y="743045"/>
                  </a:lnTo>
                  <a:lnTo>
                    <a:pt x="1266165" y="740915"/>
                  </a:lnTo>
                  <a:lnTo>
                    <a:pt x="1262970" y="737720"/>
                  </a:lnTo>
                  <a:lnTo>
                    <a:pt x="1257113" y="731863"/>
                  </a:lnTo>
                  <a:lnTo>
                    <a:pt x="1256048" y="730798"/>
                  </a:lnTo>
                  <a:lnTo>
                    <a:pt x="1256048" y="708434"/>
                  </a:lnTo>
                  <a:lnTo>
                    <a:pt x="1257113" y="709499"/>
                  </a:lnTo>
                  <a:lnTo>
                    <a:pt x="1260307" y="713759"/>
                  </a:lnTo>
                  <a:lnTo>
                    <a:pt x="1262437" y="716954"/>
                  </a:lnTo>
                  <a:lnTo>
                    <a:pt x="1264567" y="720148"/>
                  </a:lnTo>
                  <a:lnTo>
                    <a:pt x="1267762" y="722278"/>
                  </a:lnTo>
                  <a:lnTo>
                    <a:pt x="1269360" y="723876"/>
                  </a:lnTo>
                  <a:lnTo>
                    <a:pt x="1269360" y="723876"/>
                  </a:lnTo>
                  <a:close/>
                  <a:moveTo>
                    <a:pt x="1269360" y="763279"/>
                  </a:moveTo>
                  <a:lnTo>
                    <a:pt x="1269360" y="795761"/>
                  </a:lnTo>
                  <a:lnTo>
                    <a:pt x="1268295" y="795761"/>
                  </a:lnTo>
                  <a:lnTo>
                    <a:pt x="1262437" y="795761"/>
                  </a:lnTo>
                  <a:lnTo>
                    <a:pt x="1262437" y="797891"/>
                  </a:lnTo>
                  <a:lnTo>
                    <a:pt x="1259243" y="798955"/>
                  </a:lnTo>
                  <a:lnTo>
                    <a:pt x="1257113" y="800020"/>
                  </a:lnTo>
                  <a:lnTo>
                    <a:pt x="1256048" y="803215"/>
                  </a:lnTo>
                  <a:lnTo>
                    <a:pt x="1256048" y="805345"/>
                  </a:lnTo>
                  <a:lnTo>
                    <a:pt x="1257113" y="808540"/>
                  </a:lnTo>
                  <a:lnTo>
                    <a:pt x="1258178" y="810670"/>
                  </a:lnTo>
                  <a:lnTo>
                    <a:pt x="1260307" y="812800"/>
                  </a:lnTo>
                  <a:lnTo>
                    <a:pt x="1266165" y="813865"/>
                  </a:lnTo>
                  <a:lnTo>
                    <a:pt x="1269360" y="812800"/>
                  </a:lnTo>
                  <a:lnTo>
                    <a:pt x="1269360" y="858061"/>
                  </a:lnTo>
                  <a:lnTo>
                    <a:pt x="1268295" y="855931"/>
                  </a:lnTo>
                  <a:lnTo>
                    <a:pt x="1267230" y="853801"/>
                  </a:lnTo>
                  <a:lnTo>
                    <a:pt x="1266165" y="851671"/>
                  </a:lnTo>
                  <a:lnTo>
                    <a:pt x="1265100" y="848476"/>
                  </a:lnTo>
                  <a:lnTo>
                    <a:pt x="1264035" y="845281"/>
                  </a:lnTo>
                  <a:lnTo>
                    <a:pt x="1262970" y="843151"/>
                  </a:lnTo>
                  <a:lnTo>
                    <a:pt x="1260840" y="843151"/>
                  </a:lnTo>
                  <a:lnTo>
                    <a:pt x="1257645" y="842086"/>
                  </a:lnTo>
                  <a:lnTo>
                    <a:pt x="1256580" y="844216"/>
                  </a:lnTo>
                  <a:lnTo>
                    <a:pt x="1256580" y="776591"/>
                  </a:lnTo>
                  <a:lnTo>
                    <a:pt x="1256580" y="776591"/>
                  </a:lnTo>
                  <a:lnTo>
                    <a:pt x="1260840" y="773396"/>
                  </a:lnTo>
                  <a:lnTo>
                    <a:pt x="1264035" y="769137"/>
                  </a:lnTo>
                  <a:lnTo>
                    <a:pt x="1265100" y="767007"/>
                  </a:lnTo>
                  <a:lnTo>
                    <a:pt x="1267230" y="763812"/>
                  </a:lnTo>
                  <a:lnTo>
                    <a:pt x="1269360" y="763812"/>
                  </a:lnTo>
                  <a:lnTo>
                    <a:pt x="1269360" y="763279"/>
                  </a:lnTo>
                  <a:close/>
                  <a:moveTo>
                    <a:pt x="1269360" y="907049"/>
                  </a:moveTo>
                  <a:lnTo>
                    <a:pt x="1269360" y="916101"/>
                  </a:lnTo>
                  <a:cubicBezTo>
                    <a:pt x="1266165" y="913971"/>
                    <a:pt x="1262437" y="912906"/>
                    <a:pt x="1256048" y="911841"/>
                  </a:cubicBezTo>
                  <a:lnTo>
                    <a:pt x="1256048" y="905984"/>
                  </a:lnTo>
                  <a:cubicBezTo>
                    <a:pt x="1260307" y="905984"/>
                    <a:pt x="1265100" y="905984"/>
                    <a:pt x="1268295" y="907049"/>
                  </a:cubicBezTo>
                  <a:cubicBezTo>
                    <a:pt x="1268295" y="907049"/>
                    <a:pt x="1268295" y="907049"/>
                    <a:pt x="1269360" y="907049"/>
                  </a:cubicBezTo>
                  <a:lnTo>
                    <a:pt x="1269360" y="907049"/>
                  </a:lnTo>
                  <a:close/>
                  <a:moveTo>
                    <a:pt x="1269360" y="956569"/>
                  </a:moveTo>
                  <a:lnTo>
                    <a:pt x="1269360" y="963492"/>
                  </a:lnTo>
                  <a:cubicBezTo>
                    <a:pt x="1265100" y="962427"/>
                    <a:pt x="1261372" y="962427"/>
                    <a:pt x="1259243" y="961362"/>
                  </a:cubicBezTo>
                  <a:cubicBezTo>
                    <a:pt x="1258178" y="961362"/>
                    <a:pt x="1257113" y="961362"/>
                    <a:pt x="1256048" y="961362"/>
                  </a:cubicBezTo>
                  <a:lnTo>
                    <a:pt x="1256048" y="948050"/>
                  </a:lnTo>
                  <a:cubicBezTo>
                    <a:pt x="1257113" y="953375"/>
                    <a:pt x="1260307" y="956569"/>
                    <a:pt x="1269360" y="956569"/>
                  </a:cubicBezTo>
                  <a:lnTo>
                    <a:pt x="1269360" y="956569"/>
                  </a:lnTo>
                  <a:close/>
                  <a:moveTo>
                    <a:pt x="1269360" y="1042299"/>
                  </a:moveTo>
                  <a:lnTo>
                    <a:pt x="1269360" y="1098742"/>
                  </a:lnTo>
                  <a:lnTo>
                    <a:pt x="1266165" y="1099807"/>
                  </a:lnTo>
                  <a:lnTo>
                    <a:pt x="1261905" y="1100872"/>
                  </a:lnTo>
                  <a:lnTo>
                    <a:pt x="1257645" y="1101936"/>
                  </a:lnTo>
                  <a:lnTo>
                    <a:pt x="1256580" y="1101936"/>
                  </a:lnTo>
                  <a:lnTo>
                    <a:pt x="1256580" y="1087560"/>
                  </a:lnTo>
                  <a:lnTo>
                    <a:pt x="1256580" y="1088624"/>
                  </a:lnTo>
                  <a:lnTo>
                    <a:pt x="1259775" y="1086495"/>
                  </a:lnTo>
                  <a:lnTo>
                    <a:pt x="1261905" y="1084365"/>
                  </a:lnTo>
                  <a:cubicBezTo>
                    <a:pt x="1261905" y="1084365"/>
                    <a:pt x="1262970" y="1081170"/>
                    <a:pt x="1262970" y="1078507"/>
                  </a:cubicBezTo>
                  <a:cubicBezTo>
                    <a:pt x="1262970" y="1077442"/>
                    <a:pt x="1261905" y="1074248"/>
                    <a:pt x="1261905" y="1074248"/>
                  </a:cubicBezTo>
                  <a:lnTo>
                    <a:pt x="1260840" y="1071053"/>
                  </a:lnTo>
                  <a:lnTo>
                    <a:pt x="1257645" y="1069988"/>
                  </a:lnTo>
                  <a:lnTo>
                    <a:pt x="1256580" y="1071053"/>
                  </a:lnTo>
                  <a:lnTo>
                    <a:pt x="1256580" y="1052948"/>
                  </a:lnTo>
                  <a:lnTo>
                    <a:pt x="1257645" y="1051883"/>
                  </a:lnTo>
                  <a:lnTo>
                    <a:pt x="1258710" y="1048688"/>
                  </a:lnTo>
                  <a:lnTo>
                    <a:pt x="1257645" y="1042831"/>
                  </a:lnTo>
                  <a:lnTo>
                    <a:pt x="1256580" y="1039636"/>
                  </a:lnTo>
                  <a:lnTo>
                    <a:pt x="1256580" y="1007155"/>
                  </a:lnTo>
                  <a:lnTo>
                    <a:pt x="1256580" y="1007155"/>
                  </a:lnTo>
                  <a:lnTo>
                    <a:pt x="1257645" y="1011415"/>
                  </a:lnTo>
                  <a:lnTo>
                    <a:pt x="1259775" y="1020467"/>
                  </a:lnTo>
                  <a:lnTo>
                    <a:pt x="1260840" y="1023662"/>
                  </a:lnTo>
                  <a:lnTo>
                    <a:pt x="1261905" y="1029519"/>
                  </a:lnTo>
                  <a:lnTo>
                    <a:pt x="1265100" y="1033779"/>
                  </a:lnTo>
                  <a:lnTo>
                    <a:pt x="1267230" y="1039636"/>
                  </a:lnTo>
                  <a:lnTo>
                    <a:pt x="1269360" y="1042299"/>
                  </a:lnTo>
                  <a:lnTo>
                    <a:pt x="1269360" y="1042299"/>
                  </a:lnTo>
                  <a:close/>
                  <a:moveTo>
                    <a:pt x="1269360" y="1123236"/>
                  </a:moveTo>
                  <a:lnTo>
                    <a:pt x="1269360" y="1151457"/>
                  </a:lnTo>
                  <a:lnTo>
                    <a:pt x="1266165" y="1152522"/>
                  </a:lnTo>
                  <a:lnTo>
                    <a:pt x="1261905" y="1150392"/>
                  </a:lnTo>
                  <a:lnTo>
                    <a:pt x="1259775" y="1147197"/>
                  </a:lnTo>
                  <a:lnTo>
                    <a:pt x="1258710" y="1144002"/>
                  </a:lnTo>
                  <a:lnTo>
                    <a:pt x="1258710" y="1140807"/>
                  </a:lnTo>
                  <a:lnTo>
                    <a:pt x="1258710" y="1136548"/>
                  </a:lnTo>
                  <a:lnTo>
                    <a:pt x="1259775" y="1133353"/>
                  </a:lnTo>
                  <a:lnTo>
                    <a:pt x="1260840" y="1129093"/>
                  </a:lnTo>
                  <a:lnTo>
                    <a:pt x="1261905" y="1125898"/>
                  </a:lnTo>
                  <a:lnTo>
                    <a:pt x="1261905" y="1122171"/>
                  </a:lnTo>
                  <a:lnTo>
                    <a:pt x="1265100" y="1121106"/>
                  </a:lnTo>
                  <a:lnTo>
                    <a:pt x="1268295" y="1122171"/>
                  </a:lnTo>
                  <a:lnTo>
                    <a:pt x="1269360" y="1123236"/>
                  </a:lnTo>
                  <a:lnTo>
                    <a:pt x="1269360" y="1123236"/>
                  </a:lnTo>
                  <a:close/>
                  <a:moveTo>
                    <a:pt x="1269360" y="1241446"/>
                  </a:moveTo>
                  <a:lnTo>
                    <a:pt x="1269360" y="1251563"/>
                  </a:lnTo>
                  <a:cubicBezTo>
                    <a:pt x="1267230" y="1258486"/>
                    <a:pt x="1262437" y="1263810"/>
                    <a:pt x="1259243" y="1268603"/>
                  </a:cubicBezTo>
                  <a:lnTo>
                    <a:pt x="1259243" y="1268603"/>
                  </a:lnTo>
                  <a:cubicBezTo>
                    <a:pt x="1258178" y="1270733"/>
                    <a:pt x="1257113" y="1271798"/>
                    <a:pt x="1256048" y="1272862"/>
                  </a:cubicBezTo>
                  <a:lnTo>
                    <a:pt x="1256048" y="1261680"/>
                  </a:lnTo>
                  <a:cubicBezTo>
                    <a:pt x="1262970" y="1253693"/>
                    <a:pt x="1266165" y="1245706"/>
                    <a:pt x="1256048" y="1234524"/>
                  </a:cubicBezTo>
                  <a:lnTo>
                    <a:pt x="1256048" y="1225472"/>
                  </a:lnTo>
                  <a:cubicBezTo>
                    <a:pt x="1261905" y="1231329"/>
                    <a:pt x="1266165" y="1235589"/>
                    <a:pt x="1267230" y="1240381"/>
                  </a:cubicBezTo>
                  <a:cubicBezTo>
                    <a:pt x="1268295" y="1240381"/>
                    <a:pt x="1268295" y="1240381"/>
                    <a:pt x="1269360" y="1241446"/>
                  </a:cubicBezTo>
                  <a:lnTo>
                    <a:pt x="1269360" y="1241446"/>
                  </a:lnTo>
                  <a:close/>
                  <a:moveTo>
                    <a:pt x="1269360" y="1280850"/>
                  </a:moveTo>
                  <a:lnTo>
                    <a:pt x="1269360" y="1296824"/>
                  </a:lnTo>
                  <a:lnTo>
                    <a:pt x="1268295" y="1296824"/>
                  </a:lnTo>
                  <a:cubicBezTo>
                    <a:pt x="1265100" y="1297889"/>
                    <a:pt x="1260307" y="1300019"/>
                    <a:pt x="1256048" y="1303746"/>
                  </a:cubicBezTo>
                  <a:lnTo>
                    <a:pt x="1256048" y="1292564"/>
                  </a:lnTo>
                  <a:cubicBezTo>
                    <a:pt x="1259243" y="1290434"/>
                    <a:pt x="1262970" y="1288304"/>
                    <a:pt x="1266165" y="1288304"/>
                  </a:cubicBezTo>
                  <a:cubicBezTo>
                    <a:pt x="1267230" y="1285642"/>
                    <a:pt x="1268295" y="1282980"/>
                    <a:pt x="1269360" y="1280850"/>
                  </a:cubicBezTo>
                  <a:lnTo>
                    <a:pt x="1269360" y="1280850"/>
                  </a:lnTo>
                  <a:close/>
                  <a:moveTo>
                    <a:pt x="1269360" y="1323981"/>
                  </a:moveTo>
                  <a:lnTo>
                    <a:pt x="1269360" y="1335163"/>
                  </a:lnTo>
                  <a:cubicBezTo>
                    <a:pt x="1265100" y="1334098"/>
                    <a:pt x="1260307" y="1331968"/>
                    <a:pt x="1256048" y="1330903"/>
                  </a:cubicBezTo>
                  <a:lnTo>
                    <a:pt x="1256048" y="1318656"/>
                  </a:lnTo>
                  <a:cubicBezTo>
                    <a:pt x="1260307" y="1320253"/>
                    <a:pt x="1264567" y="1321318"/>
                    <a:pt x="1269360" y="1323981"/>
                  </a:cubicBezTo>
                  <a:lnTo>
                    <a:pt x="1269360" y="1323981"/>
                  </a:lnTo>
                  <a:close/>
                  <a:moveTo>
                    <a:pt x="1269360" y="1350604"/>
                  </a:moveTo>
                  <a:lnTo>
                    <a:pt x="1269360" y="1362852"/>
                  </a:lnTo>
                  <a:cubicBezTo>
                    <a:pt x="1266165" y="1364982"/>
                    <a:pt x="1261372" y="1366046"/>
                    <a:pt x="1258178" y="1367111"/>
                  </a:cubicBezTo>
                  <a:cubicBezTo>
                    <a:pt x="1258178" y="1368176"/>
                    <a:pt x="1257113" y="1369241"/>
                    <a:pt x="1256048" y="1370306"/>
                  </a:cubicBezTo>
                  <a:lnTo>
                    <a:pt x="1256048" y="1356994"/>
                  </a:lnTo>
                  <a:cubicBezTo>
                    <a:pt x="1260307" y="1356462"/>
                    <a:pt x="1264567" y="1354332"/>
                    <a:pt x="1269360" y="1350604"/>
                  </a:cubicBezTo>
                  <a:lnTo>
                    <a:pt x="1269360" y="1350604"/>
                  </a:lnTo>
                  <a:close/>
                  <a:moveTo>
                    <a:pt x="1269360" y="1666897"/>
                  </a:moveTo>
                  <a:lnTo>
                    <a:pt x="1269360" y="1696184"/>
                  </a:lnTo>
                  <a:cubicBezTo>
                    <a:pt x="1266165" y="1694054"/>
                    <a:pt x="1262437" y="1692989"/>
                    <a:pt x="1258178" y="1691924"/>
                  </a:cubicBezTo>
                  <a:cubicBezTo>
                    <a:pt x="1257113" y="1691924"/>
                    <a:pt x="1257113" y="1691924"/>
                    <a:pt x="1256048" y="1690859"/>
                  </a:cubicBezTo>
                  <a:lnTo>
                    <a:pt x="1256048" y="1674885"/>
                  </a:lnTo>
                  <a:cubicBezTo>
                    <a:pt x="1257113" y="1674885"/>
                    <a:pt x="1258178" y="1674885"/>
                    <a:pt x="1259243" y="1674885"/>
                  </a:cubicBezTo>
                  <a:cubicBezTo>
                    <a:pt x="1262437" y="1671690"/>
                    <a:pt x="1266165" y="1669560"/>
                    <a:pt x="1269360" y="1666897"/>
                  </a:cubicBezTo>
                  <a:lnTo>
                    <a:pt x="1269360" y="1666897"/>
                  </a:lnTo>
                  <a:close/>
                  <a:moveTo>
                    <a:pt x="1269360" y="1750497"/>
                  </a:moveTo>
                  <a:lnTo>
                    <a:pt x="1269360" y="1775523"/>
                  </a:lnTo>
                  <a:lnTo>
                    <a:pt x="1269360" y="1775523"/>
                  </a:lnTo>
                  <a:cubicBezTo>
                    <a:pt x="1265100" y="1777653"/>
                    <a:pt x="1260307" y="1779783"/>
                    <a:pt x="1256048" y="1782446"/>
                  </a:cubicBezTo>
                  <a:lnTo>
                    <a:pt x="1256048" y="1764341"/>
                  </a:lnTo>
                  <a:lnTo>
                    <a:pt x="1256048" y="1764341"/>
                  </a:lnTo>
                  <a:lnTo>
                    <a:pt x="1256048" y="1764341"/>
                  </a:lnTo>
                  <a:lnTo>
                    <a:pt x="1256048" y="1744107"/>
                  </a:lnTo>
                  <a:cubicBezTo>
                    <a:pt x="1260307" y="1745705"/>
                    <a:pt x="1263502" y="1748367"/>
                    <a:pt x="1269360" y="1750497"/>
                  </a:cubicBezTo>
                  <a:close/>
                  <a:moveTo>
                    <a:pt x="1256048" y="65198"/>
                  </a:moveTo>
                  <a:lnTo>
                    <a:pt x="1256048" y="86497"/>
                  </a:lnTo>
                  <a:cubicBezTo>
                    <a:pt x="1253918" y="84368"/>
                    <a:pt x="1251788" y="83303"/>
                    <a:pt x="1249125" y="80640"/>
                  </a:cubicBezTo>
                  <a:lnTo>
                    <a:pt x="1249125" y="61471"/>
                  </a:lnTo>
                  <a:cubicBezTo>
                    <a:pt x="1251255" y="63068"/>
                    <a:pt x="1253385" y="64133"/>
                    <a:pt x="1256048" y="65198"/>
                  </a:cubicBezTo>
                  <a:lnTo>
                    <a:pt x="1256048" y="65198"/>
                  </a:lnTo>
                  <a:close/>
                  <a:moveTo>
                    <a:pt x="1256048" y="162110"/>
                  </a:moveTo>
                  <a:lnTo>
                    <a:pt x="1256048" y="179149"/>
                  </a:lnTo>
                  <a:cubicBezTo>
                    <a:pt x="1253918" y="179149"/>
                    <a:pt x="1251788" y="178084"/>
                    <a:pt x="1249125" y="177019"/>
                  </a:cubicBezTo>
                  <a:lnTo>
                    <a:pt x="1249125" y="159980"/>
                  </a:lnTo>
                  <a:cubicBezTo>
                    <a:pt x="1251255" y="161045"/>
                    <a:pt x="1253385" y="162110"/>
                    <a:pt x="1256048" y="162110"/>
                  </a:cubicBezTo>
                  <a:lnTo>
                    <a:pt x="1256048" y="162110"/>
                  </a:lnTo>
                  <a:close/>
                  <a:moveTo>
                    <a:pt x="1256048" y="498637"/>
                  </a:moveTo>
                  <a:lnTo>
                    <a:pt x="1256048" y="540170"/>
                  </a:lnTo>
                  <a:cubicBezTo>
                    <a:pt x="1254983" y="547093"/>
                    <a:pt x="1253918" y="552417"/>
                    <a:pt x="1254983" y="559340"/>
                  </a:cubicBezTo>
                  <a:cubicBezTo>
                    <a:pt x="1254983" y="560405"/>
                    <a:pt x="1256048" y="560405"/>
                    <a:pt x="1256048" y="561469"/>
                  </a:cubicBezTo>
                  <a:lnTo>
                    <a:pt x="1256048" y="577444"/>
                  </a:lnTo>
                  <a:cubicBezTo>
                    <a:pt x="1254983" y="577444"/>
                    <a:pt x="1253918" y="576379"/>
                    <a:pt x="1253918" y="575314"/>
                  </a:cubicBezTo>
                  <a:cubicBezTo>
                    <a:pt x="1252853" y="576379"/>
                    <a:pt x="1251788" y="576379"/>
                    <a:pt x="1249658" y="577444"/>
                  </a:cubicBezTo>
                  <a:lnTo>
                    <a:pt x="1249658" y="490650"/>
                  </a:lnTo>
                  <a:cubicBezTo>
                    <a:pt x="1252853" y="493845"/>
                    <a:pt x="1253918" y="496507"/>
                    <a:pt x="1255515" y="498637"/>
                  </a:cubicBezTo>
                  <a:cubicBezTo>
                    <a:pt x="1256048" y="498637"/>
                    <a:pt x="1256048" y="498637"/>
                    <a:pt x="1256048" y="498637"/>
                  </a:cubicBezTo>
                  <a:lnTo>
                    <a:pt x="1256048" y="498637"/>
                  </a:lnTo>
                  <a:close/>
                  <a:moveTo>
                    <a:pt x="1256048" y="597678"/>
                  </a:moveTo>
                  <a:lnTo>
                    <a:pt x="1256048" y="606730"/>
                  </a:lnTo>
                  <a:cubicBezTo>
                    <a:pt x="1254983" y="605665"/>
                    <a:pt x="1253918" y="605665"/>
                    <a:pt x="1253918" y="604600"/>
                  </a:cubicBezTo>
                  <a:lnTo>
                    <a:pt x="1253918" y="604600"/>
                  </a:lnTo>
                  <a:cubicBezTo>
                    <a:pt x="1252853" y="603535"/>
                    <a:pt x="1250723" y="603535"/>
                    <a:pt x="1249658" y="602470"/>
                  </a:cubicBezTo>
                  <a:lnTo>
                    <a:pt x="1249658" y="593418"/>
                  </a:lnTo>
                  <a:cubicBezTo>
                    <a:pt x="1251255" y="594483"/>
                    <a:pt x="1253385" y="596613"/>
                    <a:pt x="1256048" y="597678"/>
                  </a:cubicBezTo>
                  <a:lnTo>
                    <a:pt x="1256048" y="597678"/>
                  </a:lnTo>
                  <a:close/>
                  <a:moveTo>
                    <a:pt x="1256048" y="628029"/>
                  </a:moveTo>
                  <a:lnTo>
                    <a:pt x="1256048" y="642406"/>
                  </a:lnTo>
                  <a:cubicBezTo>
                    <a:pt x="1253918" y="644536"/>
                    <a:pt x="1251788" y="646666"/>
                    <a:pt x="1249125" y="648264"/>
                  </a:cubicBezTo>
                  <a:lnTo>
                    <a:pt x="1249125" y="639212"/>
                  </a:lnTo>
                  <a:cubicBezTo>
                    <a:pt x="1250190" y="638147"/>
                    <a:pt x="1251255" y="637082"/>
                    <a:pt x="1252320" y="636017"/>
                  </a:cubicBezTo>
                  <a:cubicBezTo>
                    <a:pt x="1251255" y="636017"/>
                    <a:pt x="1250190" y="636017"/>
                    <a:pt x="1249125" y="634952"/>
                  </a:cubicBezTo>
                  <a:lnTo>
                    <a:pt x="1249125" y="628029"/>
                  </a:lnTo>
                  <a:cubicBezTo>
                    <a:pt x="1251255" y="628029"/>
                    <a:pt x="1253385" y="629094"/>
                    <a:pt x="1256048" y="628029"/>
                  </a:cubicBezTo>
                  <a:lnTo>
                    <a:pt x="1256048" y="628029"/>
                  </a:lnTo>
                  <a:close/>
                  <a:moveTo>
                    <a:pt x="1256048" y="707901"/>
                  </a:moveTo>
                  <a:lnTo>
                    <a:pt x="1256048" y="730266"/>
                  </a:lnTo>
                  <a:lnTo>
                    <a:pt x="1253385" y="728136"/>
                  </a:lnTo>
                  <a:lnTo>
                    <a:pt x="1249125" y="728136"/>
                  </a:lnTo>
                  <a:lnTo>
                    <a:pt x="1249125" y="700979"/>
                  </a:lnTo>
                  <a:lnTo>
                    <a:pt x="1251255" y="702044"/>
                  </a:lnTo>
                  <a:lnTo>
                    <a:pt x="1253385" y="704174"/>
                  </a:lnTo>
                  <a:lnTo>
                    <a:pt x="1256048" y="707901"/>
                  </a:lnTo>
                  <a:lnTo>
                    <a:pt x="1256048" y="707901"/>
                  </a:lnTo>
                  <a:close/>
                  <a:moveTo>
                    <a:pt x="1256048" y="776591"/>
                  </a:moveTo>
                  <a:lnTo>
                    <a:pt x="1256048" y="844216"/>
                  </a:lnTo>
                  <a:lnTo>
                    <a:pt x="1256048" y="845281"/>
                  </a:lnTo>
                  <a:lnTo>
                    <a:pt x="1254983" y="848476"/>
                  </a:lnTo>
                  <a:lnTo>
                    <a:pt x="1252853" y="854333"/>
                  </a:lnTo>
                  <a:lnTo>
                    <a:pt x="1252853" y="857528"/>
                  </a:lnTo>
                  <a:lnTo>
                    <a:pt x="1252853" y="859658"/>
                  </a:lnTo>
                  <a:lnTo>
                    <a:pt x="1251788" y="861788"/>
                  </a:lnTo>
                  <a:lnTo>
                    <a:pt x="1249658" y="862853"/>
                  </a:lnTo>
                  <a:lnTo>
                    <a:pt x="1249658" y="836761"/>
                  </a:lnTo>
                  <a:lnTo>
                    <a:pt x="1251788" y="835697"/>
                  </a:lnTo>
                  <a:lnTo>
                    <a:pt x="1249658" y="834632"/>
                  </a:lnTo>
                  <a:lnTo>
                    <a:pt x="1249658" y="782981"/>
                  </a:lnTo>
                  <a:lnTo>
                    <a:pt x="1252853" y="780851"/>
                  </a:lnTo>
                  <a:lnTo>
                    <a:pt x="1256048" y="776591"/>
                  </a:lnTo>
                  <a:lnTo>
                    <a:pt x="1256048" y="776591"/>
                  </a:lnTo>
                  <a:close/>
                  <a:moveTo>
                    <a:pt x="1256048" y="905984"/>
                  </a:moveTo>
                  <a:lnTo>
                    <a:pt x="1256048" y="911841"/>
                  </a:lnTo>
                  <a:cubicBezTo>
                    <a:pt x="1253918" y="911841"/>
                    <a:pt x="1251788" y="911841"/>
                    <a:pt x="1249125" y="912906"/>
                  </a:cubicBezTo>
                  <a:lnTo>
                    <a:pt x="1249125" y="905984"/>
                  </a:lnTo>
                  <a:cubicBezTo>
                    <a:pt x="1251255" y="905984"/>
                    <a:pt x="1253385" y="905984"/>
                    <a:pt x="1256048" y="905984"/>
                  </a:cubicBezTo>
                  <a:lnTo>
                    <a:pt x="1256048" y="905984"/>
                  </a:lnTo>
                  <a:close/>
                  <a:moveTo>
                    <a:pt x="1256048" y="947517"/>
                  </a:moveTo>
                  <a:lnTo>
                    <a:pt x="1256048" y="960829"/>
                  </a:lnTo>
                  <a:cubicBezTo>
                    <a:pt x="1253918" y="961894"/>
                    <a:pt x="1251788" y="961894"/>
                    <a:pt x="1249125" y="961894"/>
                  </a:cubicBezTo>
                  <a:lnTo>
                    <a:pt x="1249125" y="954972"/>
                  </a:lnTo>
                  <a:cubicBezTo>
                    <a:pt x="1250190" y="954972"/>
                    <a:pt x="1251255" y="954972"/>
                    <a:pt x="1252320" y="954972"/>
                  </a:cubicBezTo>
                  <a:cubicBezTo>
                    <a:pt x="1251255" y="953907"/>
                    <a:pt x="1250190" y="951777"/>
                    <a:pt x="1250190" y="950712"/>
                  </a:cubicBezTo>
                  <a:cubicBezTo>
                    <a:pt x="1250190" y="950712"/>
                    <a:pt x="1249125" y="950712"/>
                    <a:pt x="1249125" y="949647"/>
                  </a:cubicBezTo>
                  <a:lnTo>
                    <a:pt x="1249125" y="917166"/>
                  </a:lnTo>
                  <a:cubicBezTo>
                    <a:pt x="1251255" y="923023"/>
                    <a:pt x="1252320" y="928348"/>
                    <a:pt x="1253385" y="934205"/>
                  </a:cubicBezTo>
                  <a:lnTo>
                    <a:pt x="1253385" y="934205"/>
                  </a:lnTo>
                  <a:cubicBezTo>
                    <a:pt x="1253385" y="940063"/>
                    <a:pt x="1254450" y="944322"/>
                    <a:pt x="1256048" y="947517"/>
                  </a:cubicBezTo>
                  <a:lnTo>
                    <a:pt x="1256048" y="947517"/>
                  </a:lnTo>
                  <a:close/>
                  <a:moveTo>
                    <a:pt x="1256048" y="1006090"/>
                  </a:moveTo>
                  <a:lnTo>
                    <a:pt x="1256048" y="1038571"/>
                  </a:lnTo>
                  <a:lnTo>
                    <a:pt x="1253918" y="1034312"/>
                  </a:lnTo>
                  <a:lnTo>
                    <a:pt x="1249658" y="1030052"/>
                  </a:lnTo>
                  <a:lnTo>
                    <a:pt x="1249658" y="980531"/>
                  </a:lnTo>
                  <a:lnTo>
                    <a:pt x="1250723" y="980531"/>
                  </a:lnTo>
                  <a:lnTo>
                    <a:pt x="1253918" y="981596"/>
                  </a:lnTo>
                  <a:lnTo>
                    <a:pt x="1254983" y="988518"/>
                  </a:lnTo>
                  <a:lnTo>
                    <a:pt x="1254983" y="992778"/>
                  </a:lnTo>
                  <a:lnTo>
                    <a:pt x="1254983" y="997038"/>
                  </a:lnTo>
                  <a:lnTo>
                    <a:pt x="1254983" y="1001298"/>
                  </a:lnTo>
                  <a:lnTo>
                    <a:pt x="1256048" y="1006090"/>
                  </a:lnTo>
                  <a:lnTo>
                    <a:pt x="1256048" y="1006090"/>
                  </a:lnTo>
                  <a:close/>
                  <a:moveTo>
                    <a:pt x="1256048" y="1052416"/>
                  </a:moveTo>
                  <a:lnTo>
                    <a:pt x="1256048" y="1070520"/>
                  </a:lnTo>
                  <a:lnTo>
                    <a:pt x="1252853" y="1070520"/>
                  </a:lnTo>
                  <a:lnTo>
                    <a:pt x="1250723" y="1071585"/>
                  </a:lnTo>
                  <a:lnTo>
                    <a:pt x="1249658" y="1071585"/>
                  </a:lnTo>
                  <a:lnTo>
                    <a:pt x="1249658" y="1053481"/>
                  </a:lnTo>
                  <a:lnTo>
                    <a:pt x="1251788" y="1053481"/>
                  </a:lnTo>
                  <a:lnTo>
                    <a:pt x="1256048" y="1052416"/>
                  </a:lnTo>
                  <a:lnTo>
                    <a:pt x="1256048" y="1052416"/>
                  </a:lnTo>
                  <a:lnTo>
                    <a:pt x="1256048" y="1052416"/>
                  </a:lnTo>
                  <a:close/>
                  <a:moveTo>
                    <a:pt x="1256048" y="1087560"/>
                  </a:moveTo>
                  <a:lnTo>
                    <a:pt x="1256048" y="1101936"/>
                  </a:lnTo>
                  <a:lnTo>
                    <a:pt x="1249125" y="1103001"/>
                  </a:lnTo>
                  <a:lnTo>
                    <a:pt x="1249125" y="1084897"/>
                  </a:lnTo>
                  <a:lnTo>
                    <a:pt x="1252320" y="1085962"/>
                  </a:lnTo>
                  <a:lnTo>
                    <a:pt x="1256048" y="1087560"/>
                  </a:lnTo>
                  <a:lnTo>
                    <a:pt x="1256048" y="1087560"/>
                  </a:lnTo>
                  <a:close/>
                  <a:moveTo>
                    <a:pt x="1256048" y="1226004"/>
                  </a:moveTo>
                  <a:lnTo>
                    <a:pt x="1256048" y="1235056"/>
                  </a:lnTo>
                  <a:cubicBezTo>
                    <a:pt x="1253918" y="1233991"/>
                    <a:pt x="1252853" y="1231862"/>
                    <a:pt x="1249125" y="1229199"/>
                  </a:cubicBezTo>
                  <a:lnTo>
                    <a:pt x="1249125" y="1221212"/>
                  </a:lnTo>
                  <a:cubicBezTo>
                    <a:pt x="1251255" y="1223342"/>
                    <a:pt x="1253385" y="1224939"/>
                    <a:pt x="1256048" y="1226004"/>
                  </a:cubicBezTo>
                  <a:lnTo>
                    <a:pt x="1256048" y="1226004"/>
                  </a:lnTo>
                  <a:close/>
                  <a:moveTo>
                    <a:pt x="1256048" y="1261680"/>
                  </a:moveTo>
                  <a:lnTo>
                    <a:pt x="1256048" y="1272862"/>
                  </a:lnTo>
                  <a:cubicBezTo>
                    <a:pt x="1253918" y="1276057"/>
                    <a:pt x="1252853" y="1278720"/>
                    <a:pt x="1251788" y="1279785"/>
                  </a:cubicBezTo>
                  <a:cubicBezTo>
                    <a:pt x="1250723" y="1280850"/>
                    <a:pt x="1250723" y="1282980"/>
                    <a:pt x="1249658" y="1284045"/>
                  </a:cubicBezTo>
                  <a:lnTo>
                    <a:pt x="1249658" y="1269135"/>
                  </a:lnTo>
                  <a:cubicBezTo>
                    <a:pt x="1251255" y="1267538"/>
                    <a:pt x="1253385" y="1265408"/>
                    <a:pt x="1256048" y="1261680"/>
                  </a:cubicBezTo>
                  <a:lnTo>
                    <a:pt x="1256048" y="1261680"/>
                  </a:lnTo>
                  <a:close/>
                  <a:moveTo>
                    <a:pt x="1256048" y="1292032"/>
                  </a:moveTo>
                  <a:lnTo>
                    <a:pt x="1256048" y="1303214"/>
                  </a:lnTo>
                  <a:cubicBezTo>
                    <a:pt x="1253918" y="1305344"/>
                    <a:pt x="1251788" y="1306409"/>
                    <a:pt x="1249125" y="1310136"/>
                  </a:cubicBezTo>
                  <a:lnTo>
                    <a:pt x="1249125" y="1288837"/>
                  </a:lnTo>
                  <a:cubicBezTo>
                    <a:pt x="1250190" y="1289902"/>
                    <a:pt x="1251255" y="1292032"/>
                    <a:pt x="1252320" y="1294694"/>
                  </a:cubicBezTo>
                  <a:cubicBezTo>
                    <a:pt x="1253385" y="1293629"/>
                    <a:pt x="1254450" y="1292032"/>
                    <a:pt x="1256048" y="1292032"/>
                  </a:cubicBezTo>
                  <a:lnTo>
                    <a:pt x="1256048" y="1292032"/>
                  </a:lnTo>
                  <a:close/>
                  <a:moveTo>
                    <a:pt x="1256048" y="1318123"/>
                  </a:moveTo>
                  <a:lnTo>
                    <a:pt x="1256048" y="1330370"/>
                  </a:lnTo>
                  <a:cubicBezTo>
                    <a:pt x="1253918" y="1329305"/>
                    <a:pt x="1251788" y="1329305"/>
                    <a:pt x="1249125" y="1328240"/>
                  </a:cubicBezTo>
                  <a:lnTo>
                    <a:pt x="1249125" y="1315993"/>
                  </a:lnTo>
                  <a:cubicBezTo>
                    <a:pt x="1251255" y="1317058"/>
                    <a:pt x="1253385" y="1317058"/>
                    <a:pt x="1256048" y="1318123"/>
                  </a:cubicBezTo>
                  <a:lnTo>
                    <a:pt x="1256048" y="1318123"/>
                  </a:lnTo>
                  <a:close/>
                  <a:moveTo>
                    <a:pt x="1256048" y="1357527"/>
                  </a:moveTo>
                  <a:lnTo>
                    <a:pt x="1256048" y="1370839"/>
                  </a:lnTo>
                  <a:cubicBezTo>
                    <a:pt x="1254983" y="1370839"/>
                    <a:pt x="1254983" y="1371904"/>
                    <a:pt x="1254983" y="1371904"/>
                  </a:cubicBezTo>
                  <a:cubicBezTo>
                    <a:pt x="1252853" y="1372969"/>
                    <a:pt x="1251788" y="1375099"/>
                    <a:pt x="1249125" y="1376164"/>
                  </a:cubicBezTo>
                  <a:lnTo>
                    <a:pt x="1249125" y="1356994"/>
                  </a:lnTo>
                  <a:cubicBezTo>
                    <a:pt x="1251255" y="1357527"/>
                    <a:pt x="1253385" y="1357527"/>
                    <a:pt x="1256048" y="1357527"/>
                  </a:cubicBezTo>
                  <a:lnTo>
                    <a:pt x="1256048" y="1357527"/>
                  </a:lnTo>
                  <a:close/>
                  <a:moveTo>
                    <a:pt x="1256048" y="1674885"/>
                  </a:moveTo>
                  <a:lnTo>
                    <a:pt x="1256048" y="1690859"/>
                  </a:lnTo>
                  <a:cubicBezTo>
                    <a:pt x="1253918" y="1690859"/>
                    <a:pt x="1251788" y="1690859"/>
                    <a:pt x="1249125" y="1690859"/>
                  </a:cubicBezTo>
                  <a:lnTo>
                    <a:pt x="1249125" y="1674885"/>
                  </a:lnTo>
                  <a:cubicBezTo>
                    <a:pt x="1251255" y="1674885"/>
                    <a:pt x="1253385" y="1674885"/>
                    <a:pt x="1256048" y="1674885"/>
                  </a:cubicBezTo>
                  <a:lnTo>
                    <a:pt x="1256048" y="1674885"/>
                  </a:lnTo>
                  <a:close/>
                  <a:moveTo>
                    <a:pt x="1256048" y="1743575"/>
                  </a:moveTo>
                  <a:lnTo>
                    <a:pt x="1256048" y="1763809"/>
                  </a:lnTo>
                  <a:cubicBezTo>
                    <a:pt x="1253918" y="1762744"/>
                    <a:pt x="1251788" y="1761679"/>
                    <a:pt x="1249125" y="1760614"/>
                  </a:cubicBezTo>
                  <a:lnTo>
                    <a:pt x="1249125" y="1739315"/>
                  </a:lnTo>
                  <a:cubicBezTo>
                    <a:pt x="1251255" y="1740380"/>
                    <a:pt x="1253385" y="1742510"/>
                    <a:pt x="1256048" y="1743575"/>
                  </a:cubicBezTo>
                  <a:lnTo>
                    <a:pt x="1256048" y="1743575"/>
                  </a:lnTo>
                  <a:close/>
                  <a:moveTo>
                    <a:pt x="1256048" y="1763809"/>
                  </a:moveTo>
                  <a:lnTo>
                    <a:pt x="1256048" y="1781913"/>
                  </a:lnTo>
                  <a:cubicBezTo>
                    <a:pt x="1253918" y="1782978"/>
                    <a:pt x="1251788" y="1784043"/>
                    <a:pt x="1249125" y="1785108"/>
                  </a:cubicBezTo>
                  <a:lnTo>
                    <a:pt x="1249125" y="1768069"/>
                  </a:lnTo>
                  <a:cubicBezTo>
                    <a:pt x="1251255" y="1767004"/>
                    <a:pt x="1252320" y="1765939"/>
                    <a:pt x="1254983" y="1764874"/>
                  </a:cubicBezTo>
                  <a:cubicBezTo>
                    <a:pt x="1253918" y="1764874"/>
                    <a:pt x="1253918" y="1764874"/>
                    <a:pt x="1253918" y="1764874"/>
                  </a:cubicBezTo>
                  <a:lnTo>
                    <a:pt x="1256048" y="1763809"/>
                  </a:lnTo>
                  <a:close/>
                  <a:moveTo>
                    <a:pt x="1249125" y="61471"/>
                  </a:moveTo>
                  <a:lnTo>
                    <a:pt x="1249125" y="80640"/>
                  </a:lnTo>
                  <a:cubicBezTo>
                    <a:pt x="1248060" y="79575"/>
                    <a:pt x="1246995" y="79575"/>
                    <a:pt x="1245931" y="78510"/>
                  </a:cubicBezTo>
                  <a:lnTo>
                    <a:pt x="1245931" y="60406"/>
                  </a:lnTo>
                  <a:cubicBezTo>
                    <a:pt x="1246995" y="61471"/>
                    <a:pt x="1248060" y="61471"/>
                    <a:pt x="1249125" y="61471"/>
                  </a:cubicBezTo>
                  <a:lnTo>
                    <a:pt x="1249125" y="61471"/>
                  </a:lnTo>
                  <a:close/>
                  <a:moveTo>
                    <a:pt x="1249125" y="159447"/>
                  </a:moveTo>
                  <a:lnTo>
                    <a:pt x="1249125" y="176487"/>
                  </a:lnTo>
                  <a:cubicBezTo>
                    <a:pt x="1248060" y="176487"/>
                    <a:pt x="1246995" y="176487"/>
                    <a:pt x="1245931" y="175422"/>
                  </a:cubicBezTo>
                  <a:lnTo>
                    <a:pt x="1245931" y="158382"/>
                  </a:lnTo>
                  <a:cubicBezTo>
                    <a:pt x="1246995" y="158382"/>
                    <a:pt x="1248060" y="159447"/>
                    <a:pt x="1249125" y="159447"/>
                  </a:cubicBezTo>
                  <a:lnTo>
                    <a:pt x="1249125" y="159447"/>
                  </a:lnTo>
                  <a:close/>
                  <a:moveTo>
                    <a:pt x="1249125" y="490650"/>
                  </a:moveTo>
                  <a:lnTo>
                    <a:pt x="1249125" y="577444"/>
                  </a:lnTo>
                  <a:cubicBezTo>
                    <a:pt x="1248060" y="578509"/>
                    <a:pt x="1246995" y="579574"/>
                    <a:pt x="1245931" y="580639"/>
                  </a:cubicBezTo>
                  <a:lnTo>
                    <a:pt x="1245931" y="571587"/>
                  </a:lnTo>
                  <a:cubicBezTo>
                    <a:pt x="1246995" y="570522"/>
                    <a:pt x="1248060" y="570522"/>
                    <a:pt x="1249125" y="569457"/>
                  </a:cubicBezTo>
                  <a:cubicBezTo>
                    <a:pt x="1248060" y="568392"/>
                    <a:pt x="1246995" y="566262"/>
                    <a:pt x="1245931" y="565197"/>
                  </a:cubicBezTo>
                  <a:lnTo>
                    <a:pt x="1245931" y="532716"/>
                  </a:lnTo>
                  <a:cubicBezTo>
                    <a:pt x="1248060" y="522598"/>
                    <a:pt x="1250190" y="513546"/>
                    <a:pt x="1245931" y="504494"/>
                  </a:cubicBezTo>
                  <a:lnTo>
                    <a:pt x="1245931" y="487455"/>
                  </a:lnTo>
                  <a:cubicBezTo>
                    <a:pt x="1246995" y="488520"/>
                    <a:pt x="1248060" y="489585"/>
                    <a:pt x="1249125" y="490650"/>
                  </a:cubicBezTo>
                  <a:lnTo>
                    <a:pt x="1249125" y="490650"/>
                  </a:lnTo>
                  <a:close/>
                  <a:moveTo>
                    <a:pt x="1249125" y="592886"/>
                  </a:moveTo>
                  <a:lnTo>
                    <a:pt x="1249125" y="601938"/>
                  </a:lnTo>
                  <a:cubicBezTo>
                    <a:pt x="1248060" y="600873"/>
                    <a:pt x="1246995" y="599808"/>
                    <a:pt x="1245931" y="599808"/>
                  </a:cubicBezTo>
                  <a:lnTo>
                    <a:pt x="1245931" y="590756"/>
                  </a:lnTo>
                  <a:cubicBezTo>
                    <a:pt x="1246995" y="591821"/>
                    <a:pt x="1248060" y="592886"/>
                    <a:pt x="1249125" y="592886"/>
                  </a:cubicBezTo>
                  <a:lnTo>
                    <a:pt x="1249125" y="592886"/>
                  </a:lnTo>
                  <a:close/>
                  <a:moveTo>
                    <a:pt x="1249125" y="628029"/>
                  </a:moveTo>
                  <a:lnTo>
                    <a:pt x="1249125" y="634952"/>
                  </a:lnTo>
                  <a:cubicBezTo>
                    <a:pt x="1248060" y="634952"/>
                    <a:pt x="1246995" y="634952"/>
                    <a:pt x="1245931" y="633887"/>
                  </a:cubicBezTo>
                  <a:lnTo>
                    <a:pt x="1245931" y="625900"/>
                  </a:lnTo>
                  <a:cubicBezTo>
                    <a:pt x="1246995" y="626964"/>
                    <a:pt x="1248060" y="626964"/>
                    <a:pt x="1249125" y="628029"/>
                  </a:cubicBezTo>
                  <a:lnTo>
                    <a:pt x="1249125" y="628029"/>
                  </a:lnTo>
                  <a:close/>
                  <a:moveTo>
                    <a:pt x="1249125" y="639212"/>
                  </a:moveTo>
                  <a:lnTo>
                    <a:pt x="1249125" y="648264"/>
                  </a:lnTo>
                  <a:cubicBezTo>
                    <a:pt x="1248060" y="649329"/>
                    <a:pt x="1246995" y="650394"/>
                    <a:pt x="1245931" y="651459"/>
                  </a:cubicBezTo>
                  <a:lnTo>
                    <a:pt x="1245931" y="642406"/>
                  </a:lnTo>
                  <a:cubicBezTo>
                    <a:pt x="1246995" y="641341"/>
                    <a:pt x="1248060" y="640276"/>
                    <a:pt x="1249125" y="639212"/>
                  </a:cubicBezTo>
                  <a:lnTo>
                    <a:pt x="1249125" y="639212"/>
                  </a:lnTo>
                  <a:close/>
                  <a:moveTo>
                    <a:pt x="1249125" y="700979"/>
                  </a:moveTo>
                  <a:lnTo>
                    <a:pt x="1249125" y="728136"/>
                  </a:lnTo>
                  <a:lnTo>
                    <a:pt x="1246995" y="727071"/>
                  </a:lnTo>
                  <a:lnTo>
                    <a:pt x="1245931" y="727071"/>
                  </a:lnTo>
                  <a:lnTo>
                    <a:pt x="1245931" y="700979"/>
                  </a:lnTo>
                  <a:lnTo>
                    <a:pt x="1249125" y="700979"/>
                  </a:lnTo>
                  <a:lnTo>
                    <a:pt x="1249125" y="700979"/>
                  </a:lnTo>
                  <a:close/>
                  <a:moveTo>
                    <a:pt x="1249125" y="783514"/>
                  </a:moveTo>
                  <a:lnTo>
                    <a:pt x="1249125" y="835164"/>
                  </a:lnTo>
                  <a:lnTo>
                    <a:pt x="1248060" y="835164"/>
                  </a:lnTo>
                  <a:lnTo>
                    <a:pt x="1245931" y="835164"/>
                  </a:lnTo>
                  <a:lnTo>
                    <a:pt x="1245931" y="787773"/>
                  </a:lnTo>
                  <a:lnTo>
                    <a:pt x="1246995" y="786708"/>
                  </a:lnTo>
                  <a:lnTo>
                    <a:pt x="1249125" y="783514"/>
                  </a:lnTo>
                  <a:lnTo>
                    <a:pt x="1249125" y="783514"/>
                  </a:lnTo>
                  <a:lnTo>
                    <a:pt x="1249125" y="783514"/>
                  </a:lnTo>
                  <a:close/>
                  <a:moveTo>
                    <a:pt x="1249125" y="837294"/>
                  </a:moveTo>
                  <a:lnTo>
                    <a:pt x="1249125" y="863385"/>
                  </a:lnTo>
                  <a:lnTo>
                    <a:pt x="1249125" y="863385"/>
                  </a:lnTo>
                  <a:lnTo>
                    <a:pt x="1248060" y="864450"/>
                  </a:lnTo>
                  <a:lnTo>
                    <a:pt x="1245931" y="864450"/>
                  </a:lnTo>
                  <a:lnTo>
                    <a:pt x="1245931" y="839424"/>
                  </a:lnTo>
                  <a:lnTo>
                    <a:pt x="1246995" y="838359"/>
                  </a:lnTo>
                  <a:lnTo>
                    <a:pt x="1249125" y="837294"/>
                  </a:lnTo>
                  <a:lnTo>
                    <a:pt x="1249125" y="837294"/>
                  </a:lnTo>
                  <a:close/>
                  <a:moveTo>
                    <a:pt x="1249125" y="905984"/>
                  </a:moveTo>
                  <a:lnTo>
                    <a:pt x="1249125" y="912906"/>
                  </a:lnTo>
                  <a:cubicBezTo>
                    <a:pt x="1249125" y="912906"/>
                    <a:pt x="1248060" y="912906"/>
                    <a:pt x="1246995" y="912906"/>
                  </a:cubicBezTo>
                  <a:cubicBezTo>
                    <a:pt x="1248060" y="913971"/>
                    <a:pt x="1249125" y="916101"/>
                    <a:pt x="1249125" y="917166"/>
                  </a:cubicBezTo>
                  <a:lnTo>
                    <a:pt x="1249125" y="949647"/>
                  </a:lnTo>
                  <a:cubicBezTo>
                    <a:pt x="1246995" y="943790"/>
                    <a:pt x="1246995" y="938465"/>
                    <a:pt x="1245931" y="932608"/>
                  </a:cubicBezTo>
                  <a:lnTo>
                    <a:pt x="1245931" y="905451"/>
                  </a:lnTo>
                  <a:cubicBezTo>
                    <a:pt x="1246995" y="905984"/>
                    <a:pt x="1248060" y="905984"/>
                    <a:pt x="1249125" y="905984"/>
                  </a:cubicBezTo>
                  <a:lnTo>
                    <a:pt x="1249125" y="905984"/>
                  </a:lnTo>
                  <a:close/>
                  <a:moveTo>
                    <a:pt x="1249125" y="955504"/>
                  </a:moveTo>
                  <a:lnTo>
                    <a:pt x="1249125" y="962427"/>
                  </a:lnTo>
                  <a:cubicBezTo>
                    <a:pt x="1248060" y="962427"/>
                    <a:pt x="1246995" y="962427"/>
                    <a:pt x="1245931" y="962427"/>
                  </a:cubicBezTo>
                  <a:lnTo>
                    <a:pt x="1245931" y="955504"/>
                  </a:lnTo>
                  <a:cubicBezTo>
                    <a:pt x="1246995" y="955504"/>
                    <a:pt x="1248060" y="955504"/>
                    <a:pt x="1249125" y="955504"/>
                  </a:cubicBezTo>
                  <a:lnTo>
                    <a:pt x="1249125" y="955504"/>
                  </a:lnTo>
                  <a:close/>
                  <a:moveTo>
                    <a:pt x="1249125" y="980531"/>
                  </a:moveTo>
                  <a:lnTo>
                    <a:pt x="1249125" y="1030052"/>
                  </a:lnTo>
                  <a:lnTo>
                    <a:pt x="1249125" y="1028987"/>
                  </a:lnTo>
                  <a:lnTo>
                    <a:pt x="1245931" y="1026857"/>
                  </a:lnTo>
                  <a:lnTo>
                    <a:pt x="1245931" y="979466"/>
                  </a:lnTo>
                  <a:lnTo>
                    <a:pt x="1246995" y="979466"/>
                  </a:lnTo>
                  <a:lnTo>
                    <a:pt x="1249125" y="980531"/>
                  </a:lnTo>
                  <a:lnTo>
                    <a:pt x="1249125" y="980531"/>
                  </a:lnTo>
                  <a:close/>
                  <a:moveTo>
                    <a:pt x="1249125" y="1053481"/>
                  </a:moveTo>
                  <a:lnTo>
                    <a:pt x="1249125" y="1071585"/>
                  </a:lnTo>
                  <a:lnTo>
                    <a:pt x="1245931" y="1071585"/>
                  </a:lnTo>
                  <a:lnTo>
                    <a:pt x="1245931" y="1053481"/>
                  </a:lnTo>
                  <a:lnTo>
                    <a:pt x="1249125" y="1053481"/>
                  </a:lnTo>
                  <a:lnTo>
                    <a:pt x="1249125" y="1053481"/>
                  </a:lnTo>
                  <a:close/>
                  <a:moveTo>
                    <a:pt x="1249125" y="1084897"/>
                  </a:moveTo>
                  <a:lnTo>
                    <a:pt x="1249125" y="1103001"/>
                  </a:lnTo>
                  <a:lnTo>
                    <a:pt x="1246995" y="1103001"/>
                  </a:lnTo>
                  <a:lnTo>
                    <a:pt x="1245931" y="1103001"/>
                  </a:lnTo>
                  <a:lnTo>
                    <a:pt x="1245931" y="1083832"/>
                  </a:lnTo>
                  <a:lnTo>
                    <a:pt x="1248060" y="1083832"/>
                  </a:lnTo>
                  <a:lnTo>
                    <a:pt x="1249125" y="1084897"/>
                  </a:lnTo>
                  <a:lnTo>
                    <a:pt x="1249125" y="1084897"/>
                  </a:lnTo>
                  <a:close/>
                  <a:moveTo>
                    <a:pt x="1249125" y="1221212"/>
                  </a:moveTo>
                  <a:lnTo>
                    <a:pt x="1249125" y="1229199"/>
                  </a:lnTo>
                  <a:lnTo>
                    <a:pt x="1249125" y="1229199"/>
                  </a:lnTo>
                  <a:cubicBezTo>
                    <a:pt x="1249125" y="1232394"/>
                    <a:pt x="1248060" y="1235056"/>
                    <a:pt x="1245931" y="1237186"/>
                  </a:cubicBezTo>
                  <a:lnTo>
                    <a:pt x="1245931" y="1218017"/>
                  </a:lnTo>
                  <a:cubicBezTo>
                    <a:pt x="1246995" y="1218017"/>
                    <a:pt x="1246995" y="1219082"/>
                    <a:pt x="1246995" y="1220147"/>
                  </a:cubicBezTo>
                  <a:cubicBezTo>
                    <a:pt x="1248060" y="1220147"/>
                    <a:pt x="1249125" y="1221212"/>
                    <a:pt x="1249125" y="1221212"/>
                  </a:cubicBezTo>
                  <a:lnTo>
                    <a:pt x="1249125" y="1221212"/>
                  </a:lnTo>
                  <a:close/>
                  <a:moveTo>
                    <a:pt x="1249125" y="1269668"/>
                  </a:moveTo>
                  <a:lnTo>
                    <a:pt x="1249125" y="1284577"/>
                  </a:lnTo>
                  <a:lnTo>
                    <a:pt x="1249125" y="1284577"/>
                  </a:lnTo>
                  <a:cubicBezTo>
                    <a:pt x="1249125" y="1285642"/>
                    <a:pt x="1249125" y="1287772"/>
                    <a:pt x="1249125" y="1288837"/>
                  </a:cubicBezTo>
                  <a:lnTo>
                    <a:pt x="1249125" y="1310136"/>
                  </a:lnTo>
                  <a:cubicBezTo>
                    <a:pt x="1248060" y="1311201"/>
                    <a:pt x="1246995" y="1312266"/>
                    <a:pt x="1245931" y="1313331"/>
                  </a:cubicBezTo>
                  <a:lnTo>
                    <a:pt x="1245931" y="1300019"/>
                  </a:lnTo>
                  <a:cubicBezTo>
                    <a:pt x="1246995" y="1298954"/>
                    <a:pt x="1246995" y="1298954"/>
                    <a:pt x="1248060" y="1297889"/>
                  </a:cubicBezTo>
                  <a:cubicBezTo>
                    <a:pt x="1246995" y="1297889"/>
                    <a:pt x="1246995" y="1296824"/>
                    <a:pt x="1245931" y="1296824"/>
                  </a:cubicBezTo>
                  <a:lnTo>
                    <a:pt x="1245931" y="1275525"/>
                  </a:lnTo>
                  <a:cubicBezTo>
                    <a:pt x="1246995" y="1272862"/>
                    <a:pt x="1248060" y="1271798"/>
                    <a:pt x="1249125" y="1269668"/>
                  </a:cubicBezTo>
                  <a:lnTo>
                    <a:pt x="1249125" y="1269668"/>
                  </a:lnTo>
                  <a:close/>
                  <a:moveTo>
                    <a:pt x="1249125" y="1315993"/>
                  </a:moveTo>
                  <a:lnTo>
                    <a:pt x="1249125" y="1328240"/>
                  </a:lnTo>
                  <a:cubicBezTo>
                    <a:pt x="1248060" y="1328240"/>
                    <a:pt x="1246995" y="1327175"/>
                    <a:pt x="1245931" y="1327175"/>
                  </a:cubicBezTo>
                  <a:lnTo>
                    <a:pt x="1245931" y="1315993"/>
                  </a:lnTo>
                  <a:cubicBezTo>
                    <a:pt x="1246995" y="1315993"/>
                    <a:pt x="1248060" y="1315993"/>
                    <a:pt x="1249125" y="1315993"/>
                  </a:cubicBezTo>
                  <a:lnTo>
                    <a:pt x="1249125" y="1315993"/>
                  </a:lnTo>
                  <a:close/>
                  <a:moveTo>
                    <a:pt x="1249125" y="1357527"/>
                  </a:moveTo>
                  <a:lnTo>
                    <a:pt x="1249125" y="1376696"/>
                  </a:lnTo>
                  <a:cubicBezTo>
                    <a:pt x="1248060" y="1377761"/>
                    <a:pt x="1246995" y="1378826"/>
                    <a:pt x="1245931" y="1379891"/>
                  </a:cubicBezTo>
                  <a:lnTo>
                    <a:pt x="1245931" y="1357527"/>
                  </a:lnTo>
                  <a:cubicBezTo>
                    <a:pt x="1246995" y="1357527"/>
                    <a:pt x="1248060" y="1357527"/>
                    <a:pt x="1249125" y="1357527"/>
                  </a:cubicBezTo>
                  <a:lnTo>
                    <a:pt x="1249125" y="1357527"/>
                  </a:lnTo>
                  <a:close/>
                  <a:moveTo>
                    <a:pt x="1249125" y="1674885"/>
                  </a:moveTo>
                  <a:lnTo>
                    <a:pt x="1249125" y="1690859"/>
                  </a:lnTo>
                  <a:cubicBezTo>
                    <a:pt x="1248060" y="1690859"/>
                    <a:pt x="1246995" y="1691924"/>
                    <a:pt x="1245931" y="1691924"/>
                  </a:cubicBezTo>
                  <a:lnTo>
                    <a:pt x="1245931" y="1674885"/>
                  </a:lnTo>
                  <a:cubicBezTo>
                    <a:pt x="1246995" y="1674885"/>
                    <a:pt x="1248060" y="1674885"/>
                    <a:pt x="1249125" y="1674885"/>
                  </a:cubicBezTo>
                  <a:lnTo>
                    <a:pt x="1249125" y="1674885"/>
                  </a:lnTo>
                  <a:close/>
                  <a:moveTo>
                    <a:pt x="1249125" y="1739315"/>
                  </a:moveTo>
                  <a:lnTo>
                    <a:pt x="1249125" y="1760614"/>
                  </a:lnTo>
                  <a:cubicBezTo>
                    <a:pt x="1248060" y="1760614"/>
                    <a:pt x="1246995" y="1759549"/>
                    <a:pt x="1245931" y="1758484"/>
                  </a:cubicBezTo>
                  <a:lnTo>
                    <a:pt x="1245931" y="1736120"/>
                  </a:lnTo>
                  <a:cubicBezTo>
                    <a:pt x="1246995" y="1737185"/>
                    <a:pt x="1248060" y="1738250"/>
                    <a:pt x="1249125" y="1739315"/>
                  </a:cubicBezTo>
                  <a:lnTo>
                    <a:pt x="1249125" y="1739315"/>
                  </a:lnTo>
                  <a:close/>
                  <a:moveTo>
                    <a:pt x="1249125" y="1768601"/>
                  </a:moveTo>
                  <a:lnTo>
                    <a:pt x="1249125" y="1785641"/>
                  </a:lnTo>
                  <a:cubicBezTo>
                    <a:pt x="1248060" y="1786705"/>
                    <a:pt x="1246995" y="1786705"/>
                    <a:pt x="1245931" y="1787770"/>
                  </a:cubicBezTo>
                  <a:lnTo>
                    <a:pt x="1245931" y="1769666"/>
                  </a:lnTo>
                  <a:cubicBezTo>
                    <a:pt x="1246995" y="1769666"/>
                    <a:pt x="1248060" y="1768601"/>
                    <a:pt x="1249125" y="1768601"/>
                  </a:cubicBezTo>
                  <a:close/>
                  <a:moveTo>
                    <a:pt x="1245931" y="60406"/>
                  </a:moveTo>
                  <a:lnTo>
                    <a:pt x="1245931" y="78510"/>
                  </a:lnTo>
                  <a:cubicBezTo>
                    <a:pt x="1245931" y="78510"/>
                    <a:pt x="1244866" y="77445"/>
                    <a:pt x="1243801" y="77445"/>
                  </a:cubicBezTo>
                  <a:lnTo>
                    <a:pt x="1243801" y="59341"/>
                  </a:lnTo>
                  <a:cubicBezTo>
                    <a:pt x="1244333" y="60406"/>
                    <a:pt x="1245931" y="60406"/>
                    <a:pt x="1245931" y="60406"/>
                  </a:cubicBezTo>
                  <a:lnTo>
                    <a:pt x="1245931" y="60406"/>
                  </a:lnTo>
                  <a:close/>
                  <a:moveTo>
                    <a:pt x="1245931" y="158382"/>
                  </a:moveTo>
                  <a:lnTo>
                    <a:pt x="1245931" y="175422"/>
                  </a:lnTo>
                  <a:cubicBezTo>
                    <a:pt x="1245931" y="175422"/>
                    <a:pt x="1244866" y="175422"/>
                    <a:pt x="1243801" y="174357"/>
                  </a:cubicBezTo>
                  <a:lnTo>
                    <a:pt x="1243801" y="157317"/>
                  </a:lnTo>
                  <a:cubicBezTo>
                    <a:pt x="1244333" y="157317"/>
                    <a:pt x="1245931" y="158382"/>
                    <a:pt x="1245931" y="158382"/>
                  </a:cubicBezTo>
                  <a:lnTo>
                    <a:pt x="1245931" y="158382"/>
                  </a:lnTo>
                  <a:close/>
                  <a:moveTo>
                    <a:pt x="1245931" y="487455"/>
                  </a:moveTo>
                  <a:lnTo>
                    <a:pt x="1245931" y="504494"/>
                  </a:lnTo>
                  <a:cubicBezTo>
                    <a:pt x="1245931" y="503429"/>
                    <a:pt x="1244866" y="501299"/>
                    <a:pt x="1243801" y="500234"/>
                  </a:cubicBezTo>
                  <a:lnTo>
                    <a:pt x="1243801" y="486922"/>
                  </a:lnTo>
                  <a:cubicBezTo>
                    <a:pt x="1244333" y="486390"/>
                    <a:pt x="1245931" y="487455"/>
                    <a:pt x="1245931" y="487455"/>
                  </a:cubicBezTo>
                  <a:lnTo>
                    <a:pt x="1245931" y="487455"/>
                  </a:lnTo>
                  <a:close/>
                  <a:moveTo>
                    <a:pt x="1245931" y="532183"/>
                  </a:moveTo>
                  <a:lnTo>
                    <a:pt x="1245931" y="564664"/>
                  </a:lnTo>
                  <a:cubicBezTo>
                    <a:pt x="1245931" y="563599"/>
                    <a:pt x="1245931" y="562534"/>
                    <a:pt x="1245931" y="562534"/>
                  </a:cubicBezTo>
                  <a:cubicBezTo>
                    <a:pt x="1244866" y="562534"/>
                    <a:pt x="1244866" y="562534"/>
                    <a:pt x="1243801" y="561469"/>
                  </a:cubicBezTo>
                  <a:lnTo>
                    <a:pt x="1243801" y="541235"/>
                  </a:lnTo>
                  <a:cubicBezTo>
                    <a:pt x="1244333" y="538040"/>
                    <a:pt x="1245931" y="534313"/>
                    <a:pt x="1245931" y="532183"/>
                  </a:cubicBezTo>
                  <a:lnTo>
                    <a:pt x="1245931" y="532183"/>
                  </a:lnTo>
                  <a:close/>
                  <a:moveTo>
                    <a:pt x="1245931" y="571587"/>
                  </a:moveTo>
                  <a:lnTo>
                    <a:pt x="1245931" y="580639"/>
                  </a:lnTo>
                  <a:cubicBezTo>
                    <a:pt x="1245931" y="580639"/>
                    <a:pt x="1244866" y="581704"/>
                    <a:pt x="1243801" y="582769"/>
                  </a:cubicBezTo>
                  <a:lnTo>
                    <a:pt x="1243801" y="572652"/>
                  </a:lnTo>
                  <a:cubicBezTo>
                    <a:pt x="1244333" y="572652"/>
                    <a:pt x="1245931" y="571587"/>
                    <a:pt x="1245931" y="571587"/>
                  </a:cubicBezTo>
                  <a:lnTo>
                    <a:pt x="1245931" y="571587"/>
                  </a:lnTo>
                  <a:close/>
                  <a:moveTo>
                    <a:pt x="1245931" y="590756"/>
                  </a:moveTo>
                  <a:lnTo>
                    <a:pt x="1245931" y="599808"/>
                  </a:lnTo>
                  <a:cubicBezTo>
                    <a:pt x="1245931" y="598743"/>
                    <a:pt x="1244866" y="598743"/>
                    <a:pt x="1243801" y="597678"/>
                  </a:cubicBezTo>
                  <a:lnTo>
                    <a:pt x="1243801" y="590756"/>
                  </a:lnTo>
                  <a:cubicBezTo>
                    <a:pt x="1244333" y="590756"/>
                    <a:pt x="1245931" y="590756"/>
                    <a:pt x="1245931" y="590756"/>
                  </a:cubicBezTo>
                  <a:lnTo>
                    <a:pt x="1245931" y="590756"/>
                  </a:lnTo>
                  <a:close/>
                  <a:moveTo>
                    <a:pt x="1245931" y="625900"/>
                  </a:moveTo>
                  <a:lnTo>
                    <a:pt x="1245931" y="633887"/>
                  </a:lnTo>
                  <a:cubicBezTo>
                    <a:pt x="1245931" y="633887"/>
                    <a:pt x="1244866" y="633887"/>
                    <a:pt x="1243801" y="632822"/>
                  </a:cubicBezTo>
                  <a:lnTo>
                    <a:pt x="1243801" y="624835"/>
                  </a:lnTo>
                  <a:cubicBezTo>
                    <a:pt x="1244333" y="625900"/>
                    <a:pt x="1245931" y="625900"/>
                    <a:pt x="1245931" y="625900"/>
                  </a:cubicBezTo>
                  <a:lnTo>
                    <a:pt x="1245931" y="625900"/>
                  </a:lnTo>
                  <a:close/>
                  <a:moveTo>
                    <a:pt x="1245931" y="642406"/>
                  </a:moveTo>
                  <a:lnTo>
                    <a:pt x="1245931" y="651459"/>
                  </a:lnTo>
                  <a:cubicBezTo>
                    <a:pt x="1245931" y="651459"/>
                    <a:pt x="1244866" y="652524"/>
                    <a:pt x="1243801" y="652524"/>
                  </a:cubicBezTo>
                  <a:lnTo>
                    <a:pt x="1243801" y="644536"/>
                  </a:lnTo>
                  <a:cubicBezTo>
                    <a:pt x="1244333" y="644004"/>
                    <a:pt x="1245931" y="644004"/>
                    <a:pt x="1245931" y="642406"/>
                  </a:cubicBezTo>
                  <a:lnTo>
                    <a:pt x="1245931" y="642406"/>
                  </a:lnTo>
                  <a:close/>
                  <a:moveTo>
                    <a:pt x="1245931" y="700979"/>
                  </a:moveTo>
                  <a:lnTo>
                    <a:pt x="1245931" y="727071"/>
                  </a:lnTo>
                  <a:lnTo>
                    <a:pt x="1244866" y="727071"/>
                  </a:lnTo>
                  <a:lnTo>
                    <a:pt x="1243801" y="727071"/>
                  </a:lnTo>
                  <a:lnTo>
                    <a:pt x="1243801" y="702044"/>
                  </a:lnTo>
                  <a:lnTo>
                    <a:pt x="1245931" y="700979"/>
                  </a:lnTo>
                  <a:lnTo>
                    <a:pt x="1245931" y="700979"/>
                  </a:lnTo>
                  <a:lnTo>
                    <a:pt x="1245931" y="700979"/>
                  </a:lnTo>
                  <a:close/>
                  <a:moveTo>
                    <a:pt x="1245931" y="787773"/>
                  </a:moveTo>
                  <a:lnTo>
                    <a:pt x="1245931" y="835164"/>
                  </a:lnTo>
                  <a:lnTo>
                    <a:pt x="1245931" y="834099"/>
                  </a:lnTo>
                  <a:lnTo>
                    <a:pt x="1243801" y="834099"/>
                  </a:lnTo>
                  <a:lnTo>
                    <a:pt x="1243801" y="790436"/>
                  </a:lnTo>
                  <a:lnTo>
                    <a:pt x="1244866" y="789371"/>
                  </a:lnTo>
                  <a:lnTo>
                    <a:pt x="1245931" y="787773"/>
                  </a:lnTo>
                  <a:lnTo>
                    <a:pt x="1245931" y="787773"/>
                  </a:lnTo>
                  <a:close/>
                  <a:moveTo>
                    <a:pt x="1245931" y="839424"/>
                  </a:moveTo>
                  <a:lnTo>
                    <a:pt x="1245931" y="864450"/>
                  </a:lnTo>
                  <a:lnTo>
                    <a:pt x="1245931" y="864450"/>
                  </a:lnTo>
                  <a:lnTo>
                    <a:pt x="1243801" y="865515"/>
                  </a:lnTo>
                  <a:lnTo>
                    <a:pt x="1243801" y="840489"/>
                  </a:lnTo>
                  <a:lnTo>
                    <a:pt x="1245931" y="839424"/>
                  </a:lnTo>
                  <a:lnTo>
                    <a:pt x="1245931" y="839424"/>
                  </a:lnTo>
                  <a:close/>
                  <a:moveTo>
                    <a:pt x="1245931" y="905984"/>
                  </a:moveTo>
                  <a:lnTo>
                    <a:pt x="1245931" y="933140"/>
                  </a:lnTo>
                  <a:cubicBezTo>
                    <a:pt x="1245931" y="928880"/>
                    <a:pt x="1244866" y="925153"/>
                    <a:pt x="1243801" y="921958"/>
                  </a:cubicBezTo>
                  <a:lnTo>
                    <a:pt x="1243801" y="905984"/>
                  </a:lnTo>
                  <a:cubicBezTo>
                    <a:pt x="1244333" y="905984"/>
                    <a:pt x="1245931" y="905984"/>
                    <a:pt x="1245931" y="905984"/>
                  </a:cubicBezTo>
                  <a:lnTo>
                    <a:pt x="1245931" y="905984"/>
                  </a:lnTo>
                  <a:close/>
                  <a:moveTo>
                    <a:pt x="1245931" y="955504"/>
                  </a:moveTo>
                  <a:lnTo>
                    <a:pt x="1245931" y="962427"/>
                  </a:lnTo>
                  <a:cubicBezTo>
                    <a:pt x="1245931" y="962427"/>
                    <a:pt x="1244866" y="963492"/>
                    <a:pt x="1243801" y="963492"/>
                  </a:cubicBezTo>
                  <a:lnTo>
                    <a:pt x="1243801" y="956569"/>
                  </a:lnTo>
                  <a:cubicBezTo>
                    <a:pt x="1244333" y="955504"/>
                    <a:pt x="1245931" y="955504"/>
                    <a:pt x="1245931" y="955504"/>
                  </a:cubicBezTo>
                  <a:lnTo>
                    <a:pt x="1245931" y="955504"/>
                  </a:lnTo>
                  <a:close/>
                  <a:moveTo>
                    <a:pt x="1245931" y="979466"/>
                  </a:moveTo>
                  <a:lnTo>
                    <a:pt x="1245931" y="1026857"/>
                  </a:lnTo>
                  <a:lnTo>
                    <a:pt x="1244866" y="1025792"/>
                  </a:lnTo>
                  <a:lnTo>
                    <a:pt x="1243801" y="1024727"/>
                  </a:lnTo>
                  <a:lnTo>
                    <a:pt x="1243801" y="981064"/>
                  </a:lnTo>
                  <a:lnTo>
                    <a:pt x="1245931" y="979466"/>
                  </a:lnTo>
                  <a:lnTo>
                    <a:pt x="1245931" y="979466"/>
                  </a:lnTo>
                  <a:close/>
                  <a:moveTo>
                    <a:pt x="1245931" y="1053481"/>
                  </a:moveTo>
                  <a:lnTo>
                    <a:pt x="1245931" y="1071585"/>
                  </a:lnTo>
                  <a:lnTo>
                    <a:pt x="1244866" y="1071585"/>
                  </a:lnTo>
                  <a:lnTo>
                    <a:pt x="1243801" y="1071585"/>
                  </a:lnTo>
                  <a:lnTo>
                    <a:pt x="1243801" y="1053481"/>
                  </a:lnTo>
                  <a:lnTo>
                    <a:pt x="1245931" y="1053481"/>
                  </a:lnTo>
                  <a:lnTo>
                    <a:pt x="1245931" y="1053481"/>
                  </a:lnTo>
                  <a:lnTo>
                    <a:pt x="1245931" y="1053481"/>
                  </a:lnTo>
                  <a:close/>
                  <a:moveTo>
                    <a:pt x="1245931" y="1083832"/>
                  </a:moveTo>
                  <a:lnTo>
                    <a:pt x="1245931" y="1103001"/>
                  </a:lnTo>
                  <a:lnTo>
                    <a:pt x="1243801" y="1103001"/>
                  </a:lnTo>
                  <a:lnTo>
                    <a:pt x="1243801" y="1084897"/>
                  </a:lnTo>
                  <a:lnTo>
                    <a:pt x="1245931" y="1083832"/>
                  </a:lnTo>
                  <a:lnTo>
                    <a:pt x="1245931" y="1083832"/>
                  </a:lnTo>
                  <a:close/>
                  <a:moveTo>
                    <a:pt x="1245931" y="1218017"/>
                  </a:moveTo>
                  <a:lnTo>
                    <a:pt x="1245931" y="1237186"/>
                  </a:lnTo>
                  <a:cubicBezTo>
                    <a:pt x="1245931" y="1238251"/>
                    <a:pt x="1244866" y="1239316"/>
                    <a:pt x="1243801" y="1240381"/>
                  </a:cubicBezTo>
                  <a:lnTo>
                    <a:pt x="1243801" y="1214290"/>
                  </a:lnTo>
                  <a:cubicBezTo>
                    <a:pt x="1244333" y="1215887"/>
                    <a:pt x="1245931" y="1216952"/>
                    <a:pt x="1245931" y="1218017"/>
                  </a:cubicBezTo>
                  <a:lnTo>
                    <a:pt x="1245931" y="1218017"/>
                  </a:lnTo>
                  <a:close/>
                  <a:moveTo>
                    <a:pt x="1245931" y="1275525"/>
                  </a:moveTo>
                  <a:lnTo>
                    <a:pt x="1245931" y="1296824"/>
                  </a:lnTo>
                  <a:cubicBezTo>
                    <a:pt x="1245931" y="1295759"/>
                    <a:pt x="1244866" y="1294694"/>
                    <a:pt x="1243801" y="1293629"/>
                  </a:cubicBezTo>
                  <a:lnTo>
                    <a:pt x="1243801" y="1280317"/>
                  </a:lnTo>
                  <a:cubicBezTo>
                    <a:pt x="1244866" y="1279252"/>
                    <a:pt x="1244866" y="1279252"/>
                    <a:pt x="1244866" y="1278187"/>
                  </a:cubicBezTo>
                  <a:cubicBezTo>
                    <a:pt x="1245931" y="1276590"/>
                    <a:pt x="1245931" y="1276590"/>
                    <a:pt x="1245931" y="1275525"/>
                  </a:cubicBezTo>
                  <a:lnTo>
                    <a:pt x="1245931" y="1275525"/>
                  </a:lnTo>
                  <a:close/>
                  <a:moveTo>
                    <a:pt x="1245931" y="1300019"/>
                  </a:moveTo>
                  <a:lnTo>
                    <a:pt x="1245931" y="1313331"/>
                  </a:lnTo>
                  <a:cubicBezTo>
                    <a:pt x="1245931" y="1314396"/>
                    <a:pt x="1245931" y="1314396"/>
                    <a:pt x="1244866" y="1315461"/>
                  </a:cubicBezTo>
                  <a:cubicBezTo>
                    <a:pt x="1245931" y="1315461"/>
                    <a:pt x="1245931" y="1315461"/>
                    <a:pt x="1245931" y="1315461"/>
                  </a:cubicBezTo>
                  <a:lnTo>
                    <a:pt x="1245931" y="1326643"/>
                  </a:lnTo>
                  <a:cubicBezTo>
                    <a:pt x="1245931" y="1326643"/>
                    <a:pt x="1244866" y="1326643"/>
                    <a:pt x="1243801" y="1326643"/>
                  </a:cubicBezTo>
                  <a:lnTo>
                    <a:pt x="1243801" y="1301616"/>
                  </a:lnTo>
                  <a:cubicBezTo>
                    <a:pt x="1244333" y="1301084"/>
                    <a:pt x="1245931" y="1300019"/>
                    <a:pt x="1245931" y="1300019"/>
                  </a:cubicBezTo>
                  <a:lnTo>
                    <a:pt x="1245931" y="1300019"/>
                  </a:lnTo>
                  <a:close/>
                  <a:moveTo>
                    <a:pt x="1245931" y="1357527"/>
                  </a:moveTo>
                  <a:lnTo>
                    <a:pt x="1245931" y="1379891"/>
                  </a:lnTo>
                  <a:cubicBezTo>
                    <a:pt x="1245931" y="1380956"/>
                    <a:pt x="1244866" y="1380956"/>
                    <a:pt x="1243801" y="1382021"/>
                  </a:cubicBezTo>
                  <a:lnTo>
                    <a:pt x="1243801" y="1369774"/>
                  </a:lnTo>
                  <a:cubicBezTo>
                    <a:pt x="1244866" y="1369774"/>
                    <a:pt x="1244866" y="1368709"/>
                    <a:pt x="1244866" y="1368709"/>
                  </a:cubicBezTo>
                  <a:lnTo>
                    <a:pt x="1244866" y="1368709"/>
                  </a:lnTo>
                  <a:lnTo>
                    <a:pt x="1245931" y="1367644"/>
                  </a:lnTo>
                  <a:cubicBezTo>
                    <a:pt x="1244866" y="1367644"/>
                    <a:pt x="1244866" y="1367644"/>
                    <a:pt x="1243801" y="1367644"/>
                  </a:cubicBezTo>
                  <a:lnTo>
                    <a:pt x="1243801" y="1356462"/>
                  </a:lnTo>
                  <a:cubicBezTo>
                    <a:pt x="1244333" y="1356462"/>
                    <a:pt x="1245931" y="1356462"/>
                    <a:pt x="1245931" y="1357527"/>
                  </a:cubicBezTo>
                  <a:lnTo>
                    <a:pt x="1245931" y="1357527"/>
                  </a:lnTo>
                  <a:close/>
                  <a:moveTo>
                    <a:pt x="1245931" y="1674885"/>
                  </a:moveTo>
                  <a:lnTo>
                    <a:pt x="1245931" y="1691924"/>
                  </a:lnTo>
                  <a:cubicBezTo>
                    <a:pt x="1245931" y="1691924"/>
                    <a:pt x="1244866" y="1691924"/>
                    <a:pt x="1243801" y="1691924"/>
                  </a:cubicBezTo>
                  <a:lnTo>
                    <a:pt x="1243801" y="1674885"/>
                  </a:lnTo>
                  <a:cubicBezTo>
                    <a:pt x="1244333" y="1674885"/>
                    <a:pt x="1245931" y="1674885"/>
                    <a:pt x="1245931" y="1674885"/>
                  </a:cubicBezTo>
                  <a:lnTo>
                    <a:pt x="1245931" y="1674885"/>
                  </a:lnTo>
                  <a:close/>
                  <a:moveTo>
                    <a:pt x="1245931" y="1735587"/>
                  </a:moveTo>
                  <a:lnTo>
                    <a:pt x="1245931" y="1757952"/>
                  </a:lnTo>
                  <a:cubicBezTo>
                    <a:pt x="1245931" y="1757952"/>
                    <a:pt x="1244866" y="1756887"/>
                    <a:pt x="1243801" y="1756887"/>
                  </a:cubicBezTo>
                  <a:lnTo>
                    <a:pt x="1243801" y="1734522"/>
                  </a:lnTo>
                  <a:cubicBezTo>
                    <a:pt x="1244333" y="1734522"/>
                    <a:pt x="1245931" y="1735587"/>
                    <a:pt x="1245931" y="1735587"/>
                  </a:cubicBezTo>
                  <a:lnTo>
                    <a:pt x="1245931" y="1735587"/>
                  </a:lnTo>
                  <a:close/>
                  <a:moveTo>
                    <a:pt x="1245931" y="1769666"/>
                  </a:moveTo>
                  <a:lnTo>
                    <a:pt x="1245931" y="1787770"/>
                  </a:lnTo>
                  <a:cubicBezTo>
                    <a:pt x="1245931" y="1787770"/>
                    <a:pt x="1244866" y="1787770"/>
                    <a:pt x="1243801" y="1788835"/>
                  </a:cubicBezTo>
                  <a:lnTo>
                    <a:pt x="1243801" y="1770731"/>
                  </a:lnTo>
                  <a:cubicBezTo>
                    <a:pt x="1244333" y="1770731"/>
                    <a:pt x="1245931" y="1770731"/>
                    <a:pt x="1245931" y="1769666"/>
                  </a:cubicBezTo>
                  <a:close/>
                  <a:moveTo>
                    <a:pt x="1243268" y="59341"/>
                  </a:moveTo>
                  <a:lnTo>
                    <a:pt x="1243268" y="77445"/>
                  </a:lnTo>
                  <a:cubicBezTo>
                    <a:pt x="1241138" y="75315"/>
                    <a:pt x="1236346" y="74250"/>
                    <a:pt x="1233151" y="73185"/>
                  </a:cubicBezTo>
                  <a:lnTo>
                    <a:pt x="1233151" y="56146"/>
                  </a:lnTo>
                  <a:cubicBezTo>
                    <a:pt x="1236878" y="57211"/>
                    <a:pt x="1240073" y="58276"/>
                    <a:pt x="1243268" y="59341"/>
                  </a:cubicBezTo>
                  <a:lnTo>
                    <a:pt x="1243268" y="59341"/>
                  </a:lnTo>
                  <a:close/>
                  <a:moveTo>
                    <a:pt x="1243268" y="157317"/>
                  </a:moveTo>
                  <a:lnTo>
                    <a:pt x="1243268" y="174357"/>
                  </a:lnTo>
                  <a:cubicBezTo>
                    <a:pt x="1240073" y="173292"/>
                    <a:pt x="1236346" y="171162"/>
                    <a:pt x="1233151" y="170097"/>
                  </a:cubicBezTo>
                  <a:lnTo>
                    <a:pt x="1233151" y="149863"/>
                  </a:lnTo>
                  <a:cubicBezTo>
                    <a:pt x="1235281" y="151992"/>
                    <a:pt x="1239008" y="155187"/>
                    <a:pt x="1243268" y="157317"/>
                  </a:cubicBezTo>
                  <a:lnTo>
                    <a:pt x="1243268" y="157317"/>
                  </a:lnTo>
                  <a:close/>
                  <a:moveTo>
                    <a:pt x="1243268" y="486390"/>
                  </a:moveTo>
                  <a:lnTo>
                    <a:pt x="1243268" y="499702"/>
                  </a:lnTo>
                  <a:cubicBezTo>
                    <a:pt x="1241138" y="496507"/>
                    <a:pt x="1237411" y="492780"/>
                    <a:pt x="1233151" y="489585"/>
                  </a:cubicBezTo>
                  <a:lnTo>
                    <a:pt x="1233151" y="479468"/>
                  </a:lnTo>
                  <a:cubicBezTo>
                    <a:pt x="1236878" y="481597"/>
                    <a:pt x="1241138" y="483727"/>
                    <a:pt x="1243268" y="486390"/>
                  </a:cubicBezTo>
                  <a:lnTo>
                    <a:pt x="1243268" y="486390"/>
                  </a:lnTo>
                  <a:close/>
                  <a:moveTo>
                    <a:pt x="1243268" y="541235"/>
                  </a:moveTo>
                  <a:lnTo>
                    <a:pt x="1243268" y="561469"/>
                  </a:lnTo>
                  <a:cubicBezTo>
                    <a:pt x="1240073" y="560405"/>
                    <a:pt x="1236346" y="558275"/>
                    <a:pt x="1233151" y="557210"/>
                  </a:cubicBezTo>
                  <a:lnTo>
                    <a:pt x="1233151" y="546028"/>
                  </a:lnTo>
                  <a:cubicBezTo>
                    <a:pt x="1235281" y="548157"/>
                    <a:pt x="1239008" y="550287"/>
                    <a:pt x="1243268" y="551885"/>
                  </a:cubicBezTo>
                  <a:cubicBezTo>
                    <a:pt x="1243268" y="548157"/>
                    <a:pt x="1243268" y="544963"/>
                    <a:pt x="1243268" y="541235"/>
                  </a:cubicBezTo>
                  <a:lnTo>
                    <a:pt x="1243268" y="541235"/>
                  </a:lnTo>
                  <a:close/>
                  <a:moveTo>
                    <a:pt x="1243268" y="572652"/>
                  </a:moveTo>
                  <a:lnTo>
                    <a:pt x="1243268" y="582769"/>
                  </a:lnTo>
                  <a:cubicBezTo>
                    <a:pt x="1242203" y="583834"/>
                    <a:pt x="1241138" y="585964"/>
                    <a:pt x="1239008" y="588626"/>
                  </a:cubicBezTo>
                  <a:cubicBezTo>
                    <a:pt x="1240073" y="588626"/>
                    <a:pt x="1242203" y="589691"/>
                    <a:pt x="1243268" y="589691"/>
                  </a:cubicBezTo>
                  <a:cubicBezTo>
                    <a:pt x="1243268" y="590756"/>
                    <a:pt x="1243268" y="590756"/>
                    <a:pt x="1243268" y="590756"/>
                  </a:cubicBezTo>
                  <a:lnTo>
                    <a:pt x="1243268" y="597678"/>
                  </a:lnTo>
                  <a:cubicBezTo>
                    <a:pt x="1240073" y="595548"/>
                    <a:pt x="1236346" y="594483"/>
                    <a:pt x="1233151" y="595548"/>
                  </a:cubicBezTo>
                  <a:lnTo>
                    <a:pt x="1233151" y="585431"/>
                  </a:lnTo>
                  <a:cubicBezTo>
                    <a:pt x="1236878" y="579574"/>
                    <a:pt x="1240073" y="576379"/>
                    <a:pt x="1243268" y="572652"/>
                  </a:cubicBezTo>
                  <a:lnTo>
                    <a:pt x="1243268" y="572652"/>
                  </a:lnTo>
                  <a:close/>
                  <a:moveTo>
                    <a:pt x="1243268" y="624835"/>
                  </a:moveTo>
                  <a:lnTo>
                    <a:pt x="1243268" y="632822"/>
                  </a:lnTo>
                  <a:cubicBezTo>
                    <a:pt x="1240073" y="630692"/>
                    <a:pt x="1236346" y="628562"/>
                    <a:pt x="1233151" y="625900"/>
                  </a:cubicBezTo>
                  <a:lnTo>
                    <a:pt x="1233151" y="616847"/>
                  </a:lnTo>
                  <a:cubicBezTo>
                    <a:pt x="1236878" y="618977"/>
                    <a:pt x="1240073" y="622172"/>
                    <a:pt x="1243268" y="624835"/>
                  </a:cubicBezTo>
                  <a:lnTo>
                    <a:pt x="1243268" y="624835"/>
                  </a:lnTo>
                  <a:close/>
                  <a:moveTo>
                    <a:pt x="1243268" y="645069"/>
                  </a:moveTo>
                  <a:lnTo>
                    <a:pt x="1243268" y="653056"/>
                  </a:lnTo>
                  <a:cubicBezTo>
                    <a:pt x="1243268" y="654121"/>
                    <a:pt x="1242203" y="654121"/>
                    <a:pt x="1241138" y="654121"/>
                  </a:cubicBezTo>
                  <a:cubicBezTo>
                    <a:pt x="1237943" y="658381"/>
                    <a:pt x="1235281" y="662108"/>
                    <a:pt x="1233151" y="665303"/>
                  </a:cubicBezTo>
                  <a:lnTo>
                    <a:pt x="1233151" y="649329"/>
                  </a:lnTo>
                  <a:cubicBezTo>
                    <a:pt x="1236878" y="649329"/>
                    <a:pt x="1240073" y="648264"/>
                    <a:pt x="1243268" y="645069"/>
                  </a:cubicBezTo>
                  <a:lnTo>
                    <a:pt x="1243268" y="645069"/>
                  </a:lnTo>
                  <a:close/>
                  <a:moveTo>
                    <a:pt x="1243268" y="702577"/>
                  </a:moveTo>
                  <a:lnTo>
                    <a:pt x="1243268" y="727603"/>
                  </a:lnTo>
                  <a:lnTo>
                    <a:pt x="1241138" y="728668"/>
                  </a:lnTo>
                  <a:lnTo>
                    <a:pt x="1239008" y="730798"/>
                  </a:lnTo>
                  <a:lnTo>
                    <a:pt x="1237943" y="731863"/>
                  </a:lnTo>
                  <a:lnTo>
                    <a:pt x="1236878" y="735058"/>
                  </a:lnTo>
                  <a:lnTo>
                    <a:pt x="1236878" y="738253"/>
                  </a:lnTo>
                  <a:lnTo>
                    <a:pt x="1236878" y="741448"/>
                  </a:lnTo>
                  <a:lnTo>
                    <a:pt x="1236878" y="743578"/>
                  </a:lnTo>
                  <a:lnTo>
                    <a:pt x="1237943" y="744643"/>
                  </a:lnTo>
                  <a:lnTo>
                    <a:pt x="1239008" y="746772"/>
                  </a:lnTo>
                  <a:lnTo>
                    <a:pt x="1239008" y="749967"/>
                  </a:lnTo>
                  <a:lnTo>
                    <a:pt x="1240073" y="752097"/>
                  </a:lnTo>
                  <a:lnTo>
                    <a:pt x="1240073" y="754227"/>
                  </a:lnTo>
                  <a:lnTo>
                    <a:pt x="1239008" y="760084"/>
                  </a:lnTo>
                  <a:lnTo>
                    <a:pt x="1239008" y="763279"/>
                  </a:lnTo>
                  <a:lnTo>
                    <a:pt x="1237943" y="769137"/>
                  </a:lnTo>
                  <a:lnTo>
                    <a:pt x="1236878" y="773396"/>
                  </a:lnTo>
                  <a:lnTo>
                    <a:pt x="1235813" y="775526"/>
                  </a:lnTo>
                  <a:lnTo>
                    <a:pt x="1233683" y="776591"/>
                  </a:lnTo>
                  <a:lnTo>
                    <a:pt x="1233683" y="707901"/>
                  </a:lnTo>
                  <a:lnTo>
                    <a:pt x="1234748" y="706836"/>
                  </a:lnTo>
                  <a:lnTo>
                    <a:pt x="1239008" y="703642"/>
                  </a:lnTo>
                  <a:lnTo>
                    <a:pt x="1242203" y="701512"/>
                  </a:lnTo>
                  <a:lnTo>
                    <a:pt x="1243268" y="701512"/>
                  </a:lnTo>
                  <a:lnTo>
                    <a:pt x="1243268" y="702577"/>
                  </a:lnTo>
                  <a:close/>
                  <a:moveTo>
                    <a:pt x="1243268" y="789903"/>
                  </a:moveTo>
                  <a:lnTo>
                    <a:pt x="1243268" y="833567"/>
                  </a:lnTo>
                  <a:lnTo>
                    <a:pt x="1242203" y="833567"/>
                  </a:lnTo>
                  <a:lnTo>
                    <a:pt x="1239008" y="833567"/>
                  </a:lnTo>
                  <a:lnTo>
                    <a:pt x="1236878" y="832502"/>
                  </a:lnTo>
                  <a:lnTo>
                    <a:pt x="1233683" y="833567"/>
                  </a:lnTo>
                  <a:lnTo>
                    <a:pt x="1233683" y="820255"/>
                  </a:lnTo>
                  <a:lnTo>
                    <a:pt x="1234748" y="820255"/>
                  </a:lnTo>
                  <a:lnTo>
                    <a:pt x="1236878" y="819190"/>
                  </a:lnTo>
                  <a:lnTo>
                    <a:pt x="1240073" y="815995"/>
                  </a:lnTo>
                  <a:lnTo>
                    <a:pt x="1241138" y="812800"/>
                  </a:lnTo>
                  <a:lnTo>
                    <a:pt x="1241138" y="809605"/>
                  </a:lnTo>
                  <a:lnTo>
                    <a:pt x="1240073" y="805345"/>
                  </a:lnTo>
                  <a:lnTo>
                    <a:pt x="1239008" y="801085"/>
                  </a:lnTo>
                  <a:lnTo>
                    <a:pt x="1240073" y="797891"/>
                  </a:lnTo>
                  <a:lnTo>
                    <a:pt x="1242203" y="793631"/>
                  </a:lnTo>
                  <a:lnTo>
                    <a:pt x="1243268" y="789903"/>
                  </a:lnTo>
                  <a:lnTo>
                    <a:pt x="1243268" y="789903"/>
                  </a:lnTo>
                  <a:close/>
                  <a:moveTo>
                    <a:pt x="1243268" y="841021"/>
                  </a:moveTo>
                  <a:lnTo>
                    <a:pt x="1243268" y="866048"/>
                  </a:lnTo>
                  <a:lnTo>
                    <a:pt x="1243268" y="866048"/>
                  </a:lnTo>
                  <a:lnTo>
                    <a:pt x="1243268" y="867113"/>
                  </a:lnTo>
                  <a:lnTo>
                    <a:pt x="1240073" y="869243"/>
                  </a:lnTo>
                  <a:lnTo>
                    <a:pt x="1239008" y="873503"/>
                  </a:lnTo>
                  <a:lnTo>
                    <a:pt x="1237943" y="876697"/>
                  </a:lnTo>
                  <a:lnTo>
                    <a:pt x="1236878" y="879892"/>
                  </a:lnTo>
                  <a:lnTo>
                    <a:pt x="1233683" y="883087"/>
                  </a:lnTo>
                  <a:lnTo>
                    <a:pt x="1233683" y="884152"/>
                  </a:lnTo>
                  <a:lnTo>
                    <a:pt x="1233683" y="849009"/>
                  </a:lnTo>
                  <a:lnTo>
                    <a:pt x="1235813" y="849009"/>
                  </a:lnTo>
                  <a:lnTo>
                    <a:pt x="1236878" y="847944"/>
                  </a:lnTo>
                  <a:lnTo>
                    <a:pt x="1239008" y="844749"/>
                  </a:lnTo>
                  <a:lnTo>
                    <a:pt x="1242203" y="841554"/>
                  </a:lnTo>
                  <a:lnTo>
                    <a:pt x="1243268" y="841021"/>
                  </a:lnTo>
                  <a:lnTo>
                    <a:pt x="1243268" y="841021"/>
                  </a:lnTo>
                  <a:close/>
                  <a:moveTo>
                    <a:pt x="1243268" y="905984"/>
                  </a:moveTo>
                  <a:lnTo>
                    <a:pt x="1243268" y="921958"/>
                  </a:lnTo>
                  <a:cubicBezTo>
                    <a:pt x="1242203" y="917698"/>
                    <a:pt x="1239008" y="913971"/>
                    <a:pt x="1233151" y="912906"/>
                  </a:cubicBezTo>
                  <a:lnTo>
                    <a:pt x="1233151" y="905984"/>
                  </a:lnTo>
                  <a:cubicBezTo>
                    <a:pt x="1235281" y="905984"/>
                    <a:pt x="1236346" y="907049"/>
                    <a:pt x="1239008" y="907049"/>
                  </a:cubicBezTo>
                  <a:cubicBezTo>
                    <a:pt x="1240073" y="907049"/>
                    <a:pt x="1242203" y="907049"/>
                    <a:pt x="1243268" y="905984"/>
                  </a:cubicBezTo>
                  <a:lnTo>
                    <a:pt x="1243268" y="905984"/>
                  </a:lnTo>
                  <a:close/>
                  <a:moveTo>
                    <a:pt x="1243268" y="956569"/>
                  </a:moveTo>
                  <a:lnTo>
                    <a:pt x="1243268" y="963492"/>
                  </a:lnTo>
                  <a:cubicBezTo>
                    <a:pt x="1240073" y="963492"/>
                    <a:pt x="1235281" y="962427"/>
                    <a:pt x="1233151" y="962427"/>
                  </a:cubicBezTo>
                  <a:lnTo>
                    <a:pt x="1233151" y="955504"/>
                  </a:lnTo>
                  <a:cubicBezTo>
                    <a:pt x="1235281" y="956569"/>
                    <a:pt x="1239008" y="956569"/>
                    <a:pt x="1243268" y="956569"/>
                  </a:cubicBezTo>
                  <a:lnTo>
                    <a:pt x="1243268" y="956569"/>
                  </a:lnTo>
                  <a:close/>
                  <a:moveTo>
                    <a:pt x="1243268" y="980531"/>
                  </a:moveTo>
                  <a:lnTo>
                    <a:pt x="1243268" y="1024194"/>
                  </a:lnTo>
                  <a:lnTo>
                    <a:pt x="1241138" y="1021000"/>
                  </a:lnTo>
                  <a:lnTo>
                    <a:pt x="1239008" y="1016740"/>
                  </a:lnTo>
                  <a:lnTo>
                    <a:pt x="1235813" y="1009817"/>
                  </a:lnTo>
                  <a:lnTo>
                    <a:pt x="1234748" y="1002895"/>
                  </a:lnTo>
                  <a:lnTo>
                    <a:pt x="1233683" y="997038"/>
                  </a:lnTo>
                  <a:lnTo>
                    <a:pt x="1233683" y="991181"/>
                  </a:lnTo>
                  <a:lnTo>
                    <a:pt x="1234748" y="987986"/>
                  </a:lnTo>
                  <a:lnTo>
                    <a:pt x="1236878" y="982128"/>
                  </a:lnTo>
                  <a:lnTo>
                    <a:pt x="1241138" y="979999"/>
                  </a:lnTo>
                  <a:lnTo>
                    <a:pt x="1243268" y="979999"/>
                  </a:lnTo>
                  <a:lnTo>
                    <a:pt x="1243268" y="980531"/>
                  </a:lnTo>
                  <a:close/>
                  <a:moveTo>
                    <a:pt x="1243268" y="1053481"/>
                  </a:moveTo>
                  <a:lnTo>
                    <a:pt x="1243268" y="1071585"/>
                  </a:lnTo>
                  <a:lnTo>
                    <a:pt x="1237411" y="1071585"/>
                  </a:lnTo>
                  <a:lnTo>
                    <a:pt x="1236346" y="1070520"/>
                  </a:lnTo>
                  <a:lnTo>
                    <a:pt x="1233151" y="1069455"/>
                  </a:lnTo>
                  <a:lnTo>
                    <a:pt x="1233151" y="1048156"/>
                  </a:lnTo>
                  <a:lnTo>
                    <a:pt x="1234216" y="1049221"/>
                  </a:lnTo>
                  <a:lnTo>
                    <a:pt x="1238476" y="1052416"/>
                  </a:lnTo>
                  <a:lnTo>
                    <a:pt x="1243268" y="1053481"/>
                  </a:lnTo>
                  <a:lnTo>
                    <a:pt x="1243268" y="1053481"/>
                  </a:lnTo>
                  <a:close/>
                  <a:moveTo>
                    <a:pt x="1243268" y="1084897"/>
                  </a:moveTo>
                  <a:lnTo>
                    <a:pt x="1243268" y="1103001"/>
                  </a:lnTo>
                  <a:lnTo>
                    <a:pt x="1236346" y="1104066"/>
                  </a:lnTo>
                  <a:lnTo>
                    <a:pt x="1233151" y="1106196"/>
                  </a:lnTo>
                  <a:lnTo>
                    <a:pt x="1233151" y="1087027"/>
                  </a:lnTo>
                  <a:lnTo>
                    <a:pt x="1236346" y="1087027"/>
                  </a:lnTo>
                  <a:lnTo>
                    <a:pt x="1243268" y="1084897"/>
                  </a:lnTo>
                  <a:lnTo>
                    <a:pt x="1243268" y="1084897"/>
                  </a:lnTo>
                  <a:lnTo>
                    <a:pt x="1243268" y="1084897"/>
                  </a:lnTo>
                  <a:close/>
                  <a:moveTo>
                    <a:pt x="1243268" y="1214822"/>
                  </a:moveTo>
                  <a:lnTo>
                    <a:pt x="1243268" y="1240914"/>
                  </a:lnTo>
                  <a:cubicBezTo>
                    <a:pt x="1242203" y="1244109"/>
                    <a:pt x="1240073" y="1246771"/>
                    <a:pt x="1239008" y="1248901"/>
                  </a:cubicBezTo>
                  <a:lnTo>
                    <a:pt x="1237943" y="1248901"/>
                  </a:lnTo>
                  <a:cubicBezTo>
                    <a:pt x="1236878" y="1252096"/>
                    <a:pt x="1234748" y="1254758"/>
                    <a:pt x="1233683" y="1256888"/>
                  </a:cubicBezTo>
                  <a:lnTo>
                    <a:pt x="1233683" y="1245706"/>
                  </a:lnTo>
                  <a:cubicBezTo>
                    <a:pt x="1241671" y="1235589"/>
                    <a:pt x="1248060" y="1226537"/>
                    <a:pt x="1233683" y="1213225"/>
                  </a:cubicBezTo>
                  <a:lnTo>
                    <a:pt x="1233683" y="1205238"/>
                  </a:lnTo>
                  <a:cubicBezTo>
                    <a:pt x="1237943" y="1207900"/>
                    <a:pt x="1241138" y="1211095"/>
                    <a:pt x="1243268" y="1214822"/>
                  </a:cubicBezTo>
                  <a:lnTo>
                    <a:pt x="1243268" y="1214822"/>
                  </a:lnTo>
                  <a:close/>
                  <a:moveTo>
                    <a:pt x="1243268" y="1279785"/>
                  </a:moveTo>
                  <a:lnTo>
                    <a:pt x="1243268" y="1293097"/>
                  </a:lnTo>
                  <a:cubicBezTo>
                    <a:pt x="1243268" y="1292032"/>
                    <a:pt x="1243268" y="1292032"/>
                    <a:pt x="1243268" y="1292032"/>
                  </a:cubicBezTo>
                  <a:cubicBezTo>
                    <a:pt x="1239008" y="1288837"/>
                    <a:pt x="1235281" y="1286174"/>
                    <a:pt x="1233151" y="1284045"/>
                  </a:cubicBezTo>
                  <a:lnTo>
                    <a:pt x="1233151" y="1273927"/>
                  </a:lnTo>
                  <a:cubicBezTo>
                    <a:pt x="1235281" y="1277122"/>
                    <a:pt x="1239008" y="1279785"/>
                    <a:pt x="1242203" y="1282980"/>
                  </a:cubicBezTo>
                  <a:cubicBezTo>
                    <a:pt x="1243268" y="1281915"/>
                    <a:pt x="1243268" y="1280850"/>
                    <a:pt x="1243268" y="1279785"/>
                  </a:cubicBezTo>
                  <a:lnTo>
                    <a:pt x="1243268" y="1279785"/>
                  </a:lnTo>
                  <a:close/>
                  <a:moveTo>
                    <a:pt x="1243268" y="1302149"/>
                  </a:moveTo>
                  <a:lnTo>
                    <a:pt x="1243268" y="1327175"/>
                  </a:lnTo>
                  <a:cubicBezTo>
                    <a:pt x="1241138" y="1326110"/>
                    <a:pt x="1239008" y="1326110"/>
                    <a:pt x="1235281" y="1326110"/>
                  </a:cubicBezTo>
                  <a:cubicBezTo>
                    <a:pt x="1234216" y="1326110"/>
                    <a:pt x="1233151" y="1326110"/>
                    <a:pt x="1233151" y="1326110"/>
                  </a:cubicBezTo>
                  <a:lnTo>
                    <a:pt x="1233151" y="1315993"/>
                  </a:lnTo>
                  <a:lnTo>
                    <a:pt x="1233151" y="1315993"/>
                  </a:lnTo>
                  <a:cubicBezTo>
                    <a:pt x="1236878" y="1310136"/>
                    <a:pt x="1240073" y="1305876"/>
                    <a:pt x="1243268" y="1302149"/>
                  </a:cubicBezTo>
                  <a:lnTo>
                    <a:pt x="1243268" y="1302149"/>
                  </a:lnTo>
                  <a:close/>
                  <a:moveTo>
                    <a:pt x="1243268" y="1356462"/>
                  </a:moveTo>
                  <a:lnTo>
                    <a:pt x="1243268" y="1367644"/>
                  </a:lnTo>
                  <a:cubicBezTo>
                    <a:pt x="1240073" y="1366579"/>
                    <a:pt x="1236346" y="1365514"/>
                    <a:pt x="1233151" y="1364449"/>
                  </a:cubicBezTo>
                  <a:lnTo>
                    <a:pt x="1233151" y="1352202"/>
                  </a:lnTo>
                  <a:cubicBezTo>
                    <a:pt x="1236878" y="1354332"/>
                    <a:pt x="1240073" y="1355397"/>
                    <a:pt x="1243268" y="1356462"/>
                  </a:cubicBezTo>
                  <a:lnTo>
                    <a:pt x="1243268" y="1356462"/>
                  </a:lnTo>
                  <a:close/>
                  <a:moveTo>
                    <a:pt x="1243268" y="1369774"/>
                  </a:moveTo>
                  <a:lnTo>
                    <a:pt x="1243268" y="1382021"/>
                  </a:lnTo>
                  <a:cubicBezTo>
                    <a:pt x="1240073" y="1385216"/>
                    <a:pt x="1236346" y="1387878"/>
                    <a:pt x="1233151" y="1390008"/>
                  </a:cubicBezTo>
                  <a:lnTo>
                    <a:pt x="1233151" y="1378826"/>
                  </a:lnTo>
                  <a:cubicBezTo>
                    <a:pt x="1236878" y="1376696"/>
                    <a:pt x="1240073" y="1373501"/>
                    <a:pt x="1243268" y="1369774"/>
                  </a:cubicBezTo>
                  <a:lnTo>
                    <a:pt x="1243268" y="1369774"/>
                  </a:lnTo>
                  <a:close/>
                  <a:moveTo>
                    <a:pt x="1243268" y="1674885"/>
                  </a:moveTo>
                  <a:lnTo>
                    <a:pt x="1243268" y="1691924"/>
                  </a:lnTo>
                  <a:cubicBezTo>
                    <a:pt x="1240073" y="1692989"/>
                    <a:pt x="1236346" y="1694054"/>
                    <a:pt x="1233151" y="1695119"/>
                  </a:cubicBezTo>
                  <a:lnTo>
                    <a:pt x="1233151" y="1678080"/>
                  </a:lnTo>
                  <a:cubicBezTo>
                    <a:pt x="1236878" y="1677015"/>
                    <a:pt x="1240073" y="1675950"/>
                    <a:pt x="1243268" y="1674885"/>
                  </a:cubicBezTo>
                  <a:lnTo>
                    <a:pt x="1243268" y="1674885"/>
                  </a:lnTo>
                  <a:close/>
                  <a:moveTo>
                    <a:pt x="1243268" y="1734522"/>
                  </a:moveTo>
                  <a:lnTo>
                    <a:pt x="1243268" y="1756887"/>
                  </a:lnTo>
                  <a:cubicBezTo>
                    <a:pt x="1240073" y="1754757"/>
                    <a:pt x="1236346" y="1751029"/>
                    <a:pt x="1233151" y="1747834"/>
                  </a:cubicBezTo>
                  <a:lnTo>
                    <a:pt x="1233151" y="1724405"/>
                  </a:lnTo>
                  <a:cubicBezTo>
                    <a:pt x="1236878" y="1728133"/>
                    <a:pt x="1240073" y="1731328"/>
                    <a:pt x="1243268" y="1734522"/>
                  </a:cubicBezTo>
                  <a:lnTo>
                    <a:pt x="1243268" y="1734522"/>
                  </a:lnTo>
                  <a:close/>
                  <a:moveTo>
                    <a:pt x="1243268" y="1770731"/>
                  </a:moveTo>
                  <a:lnTo>
                    <a:pt x="1243268" y="1788835"/>
                  </a:lnTo>
                  <a:cubicBezTo>
                    <a:pt x="1240073" y="1789900"/>
                    <a:pt x="1236346" y="1790965"/>
                    <a:pt x="1233151" y="1792030"/>
                  </a:cubicBezTo>
                  <a:lnTo>
                    <a:pt x="1233151" y="1776056"/>
                  </a:lnTo>
                  <a:cubicBezTo>
                    <a:pt x="1236878" y="1773926"/>
                    <a:pt x="1240073" y="1772861"/>
                    <a:pt x="1243268" y="1770731"/>
                  </a:cubicBezTo>
                  <a:close/>
                  <a:moveTo>
                    <a:pt x="1233151" y="56146"/>
                  </a:moveTo>
                  <a:lnTo>
                    <a:pt x="1233151" y="73185"/>
                  </a:lnTo>
                  <a:cubicBezTo>
                    <a:pt x="1228891" y="72121"/>
                    <a:pt x="1225164" y="69991"/>
                    <a:pt x="1220904" y="69991"/>
                  </a:cubicBezTo>
                  <a:lnTo>
                    <a:pt x="1220904" y="52951"/>
                  </a:lnTo>
                  <a:cubicBezTo>
                    <a:pt x="1225164" y="54016"/>
                    <a:pt x="1228891" y="55081"/>
                    <a:pt x="1233151" y="56146"/>
                  </a:cubicBezTo>
                  <a:lnTo>
                    <a:pt x="1233151" y="56146"/>
                  </a:lnTo>
                  <a:close/>
                  <a:moveTo>
                    <a:pt x="1233151" y="149330"/>
                  </a:moveTo>
                  <a:lnTo>
                    <a:pt x="1233151" y="169564"/>
                  </a:lnTo>
                  <a:cubicBezTo>
                    <a:pt x="1227294" y="166369"/>
                    <a:pt x="1224099" y="162642"/>
                    <a:pt x="1220904" y="159447"/>
                  </a:cubicBezTo>
                  <a:lnTo>
                    <a:pt x="1220904" y="116849"/>
                  </a:lnTo>
                  <a:cubicBezTo>
                    <a:pt x="1221969" y="125901"/>
                    <a:pt x="1225164" y="136018"/>
                    <a:pt x="1229956" y="145070"/>
                  </a:cubicBezTo>
                  <a:cubicBezTo>
                    <a:pt x="1231021" y="146135"/>
                    <a:pt x="1232086" y="147200"/>
                    <a:pt x="1233151" y="149330"/>
                  </a:cubicBezTo>
                  <a:lnTo>
                    <a:pt x="1233151" y="149330"/>
                  </a:lnTo>
                  <a:close/>
                  <a:moveTo>
                    <a:pt x="1233151" y="479468"/>
                  </a:moveTo>
                  <a:lnTo>
                    <a:pt x="1233151" y="489585"/>
                  </a:lnTo>
                  <a:cubicBezTo>
                    <a:pt x="1229956" y="488520"/>
                    <a:pt x="1226229" y="486390"/>
                    <a:pt x="1221969" y="483727"/>
                  </a:cubicBezTo>
                  <a:lnTo>
                    <a:pt x="1221969" y="483727"/>
                  </a:lnTo>
                  <a:lnTo>
                    <a:pt x="1220904" y="483727"/>
                  </a:lnTo>
                  <a:cubicBezTo>
                    <a:pt x="1221969" y="491715"/>
                    <a:pt x="1220904" y="499702"/>
                    <a:pt x="1220904" y="507157"/>
                  </a:cubicBezTo>
                  <a:lnTo>
                    <a:pt x="1220904" y="472545"/>
                  </a:lnTo>
                  <a:cubicBezTo>
                    <a:pt x="1220904" y="473610"/>
                    <a:pt x="1220904" y="473610"/>
                    <a:pt x="1221969" y="473610"/>
                  </a:cubicBezTo>
                  <a:cubicBezTo>
                    <a:pt x="1225164" y="474675"/>
                    <a:pt x="1229956" y="477338"/>
                    <a:pt x="1233151" y="479468"/>
                  </a:cubicBezTo>
                  <a:lnTo>
                    <a:pt x="1233151" y="479468"/>
                  </a:lnTo>
                  <a:close/>
                  <a:moveTo>
                    <a:pt x="1233151" y="546028"/>
                  </a:moveTo>
                  <a:lnTo>
                    <a:pt x="1233151" y="557210"/>
                  </a:lnTo>
                  <a:cubicBezTo>
                    <a:pt x="1227294" y="554015"/>
                    <a:pt x="1224099" y="551352"/>
                    <a:pt x="1220904" y="548157"/>
                  </a:cubicBezTo>
                  <a:lnTo>
                    <a:pt x="1220904" y="530053"/>
                  </a:lnTo>
                  <a:lnTo>
                    <a:pt x="1220904" y="531118"/>
                  </a:lnTo>
                  <a:cubicBezTo>
                    <a:pt x="1221969" y="536975"/>
                    <a:pt x="1226761" y="541235"/>
                    <a:pt x="1233151" y="546028"/>
                  </a:cubicBezTo>
                  <a:lnTo>
                    <a:pt x="1233151" y="546028"/>
                  </a:lnTo>
                  <a:close/>
                  <a:moveTo>
                    <a:pt x="1233151" y="585431"/>
                  </a:moveTo>
                  <a:lnTo>
                    <a:pt x="1233151" y="595548"/>
                  </a:lnTo>
                  <a:cubicBezTo>
                    <a:pt x="1229956" y="596613"/>
                    <a:pt x="1225164" y="599808"/>
                    <a:pt x="1220904" y="606730"/>
                  </a:cubicBezTo>
                  <a:lnTo>
                    <a:pt x="1220904" y="596613"/>
                  </a:lnTo>
                  <a:cubicBezTo>
                    <a:pt x="1224099" y="593418"/>
                    <a:pt x="1227826" y="590756"/>
                    <a:pt x="1229956" y="589691"/>
                  </a:cubicBezTo>
                  <a:cubicBezTo>
                    <a:pt x="1231021" y="588626"/>
                    <a:pt x="1232086" y="586496"/>
                    <a:pt x="1233151" y="585431"/>
                  </a:cubicBezTo>
                  <a:lnTo>
                    <a:pt x="1233151" y="585431"/>
                  </a:lnTo>
                  <a:close/>
                  <a:moveTo>
                    <a:pt x="1233151" y="616847"/>
                  </a:moveTo>
                  <a:lnTo>
                    <a:pt x="1233151" y="625900"/>
                  </a:lnTo>
                  <a:lnTo>
                    <a:pt x="1233151" y="625900"/>
                  </a:lnTo>
                  <a:lnTo>
                    <a:pt x="1233151" y="624835"/>
                  </a:lnTo>
                  <a:cubicBezTo>
                    <a:pt x="1227294" y="621640"/>
                    <a:pt x="1224099" y="618977"/>
                    <a:pt x="1220904" y="616847"/>
                  </a:cubicBezTo>
                  <a:lnTo>
                    <a:pt x="1220904" y="609925"/>
                  </a:lnTo>
                  <a:cubicBezTo>
                    <a:pt x="1220904" y="609925"/>
                    <a:pt x="1221969" y="609925"/>
                    <a:pt x="1223034" y="610990"/>
                  </a:cubicBezTo>
                  <a:cubicBezTo>
                    <a:pt x="1226761" y="612055"/>
                    <a:pt x="1229956" y="614717"/>
                    <a:pt x="1233151" y="616847"/>
                  </a:cubicBezTo>
                  <a:lnTo>
                    <a:pt x="1233151" y="616847"/>
                  </a:lnTo>
                  <a:close/>
                  <a:moveTo>
                    <a:pt x="1233151" y="649329"/>
                  </a:moveTo>
                  <a:lnTo>
                    <a:pt x="1233151" y="665303"/>
                  </a:lnTo>
                  <a:cubicBezTo>
                    <a:pt x="1228891" y="669563"/>
                    <a:pt x="1224099" y="673290"/>
                    <a:pt x="1220904" y="675420"/>
                  </a:cubicBezTo>
                  <a:lnTo>
                    <a:pt x="1220904" y="675420"/>
                  </a:lnTo>
                  <a:lnTo>
                    <a:pt x="1220904" y="667433"/>
                  </a:lnTo>
                  <a:cubicBezTo>
                    <a:pt x="1224099" y="665303"/>
                    <a:pt x="1227826" y="661576"/>
                    <a:pt x="1232086" y="656251"/>
                  </a:cubicBezTo>
                  <a:cubicBezTo>
                    <a:pt x="1227826" y="656251"/>
                    <a:pt x="1224099" y="654121"/>
                    <a:pt x="1220904" y="651991"/>
                  </a:cubicBezTo>
                  <a:lnTo>
                    <a:pt x="1220904" y="644004"/>
                  </a:lnTo>
                  <a:cubicBezTo>
                    <a:pt x="1224099" y="646134"/>
                    <a:pt x="1228891" y="649329"/>
                    <a:pt x="1233151" y="649329"/>
                  </a:cubicBezTo>
                  <a:lnTo>
                    <a:pt x="1233151" y="649329"/>
                  </a:lnTo>
                  <a:close/>
                  <a:moveTo>
                    <a:pt x="1233151" y="708966"/>
                  </a:moveTo>
                  <a:lnTo>
                    <a:pt x="1233151" y="777656"/>
                  </a:lnTo>
                  <a:lnTo>
                    <a:pt x="1227294" y="779786"/>
                  </a:lnTo>
                  <a:lnTo>
                    <a:pt x="1220371" y="782981"/>
                  </a:lnTo>
                  <a:lnTo>
                    <a:pt x="1220371" y="762747"/>
                  </a:lnTo>
                  <a:lnTo>
                    <a:pt x="1220371" y="761682"/>
                  </a:lnTo>
                  <a:lnTo>
                    <a:pt x="1222501" y="760617"/>
                  </a:lnTo>
                  <a:lnTo>
                    <a:pt x="1223566" y="758487"/>
                  </a:lnTo>
                  <a:lnTo>
                    <a:pt x="1224631" y="755292"/>
                  </a:lnTo>
                  <a:lnTo>
                    <a:pt x="1225696" y="754227"/>
                  </a:lnTo>
                  <a:lnTo>
                    <a:pt x="1225696" y="752097"/>
                  </a:lnTo>
                  <a:lnTo>
                    <a:pt x="1224631" y="751032"/>
                  </a:lnTo>
                  <a:lnTo>
                    <a:pt x="1222501" y="748902"/>
                  </a:lnTo>
                  <a:lnTo>
                    <a:pt x="1220371" y="747837"/>
                  </a:lnTo>
                  <a:lnTo>
                    <a:pt x="1220371" y="719616"/>
                  </a:lnTo>
                  <a:lnTo>
                    <a:pt x="1220371" y="718551"/>
                  </a:lnTo>
                  <a:lnTo>
                    <a:pt x="1226229" y="714291"/>
                  </a:lnTo>
                  <a:lnTo>
                    <a:pt x="1229424" y="712161"/>
                  </a:lnTo>
                  <a:lnTo>
                    <a:pt x="1233151" y="708966"/>
                  </a:lnTo>
                  <a:lnTo>
                    <a:pt x="1233151" y="708966"/>
                  </a:lnTo>
                  <a:close/>
                  <a:moveTo>
                    <a:pt x="1233151" y="820787"/>
                  </a:moveTo>
                  <a:lnTo>
                    <a:pt x="1233151" y="834099"/>
                  </a:lnTo>
                  <a:lnTo>
                    <a:pt x="1231021" y="834099"/>
                  </a:lnTo>
                  <a:lnTo>
                    <a:pt x="1226761" y="835164"/>
                  </a:lnTo>
                  <a:lnTo>
                    <a:pt x="1220904" y="835164"/>
                  </a:lnTo>
                  <a:lnTo>
                    <a:pt x="1220904" y="820787"/>
                  </a:lnTo>
                  <a:lnTo>
                    <a:pt x="1221969" y="821852"/>
                  </a:lnTo>
                  <a:lnTo>
                    <a:pt x="1229956" y="821852"/>
                  </a:lnTo>
                  <a:lnTo>
                    <a:pt x="1233151" y="820787"/>
                  </a:lnTo>
                  <a:lnTo>
                    <a:pt x="1233151" y="820787"/>
                  </a:lnTo>
                  <a:close/>
                  <a:moveTo>
                    <a:pt x="1233151" y="849541"/>
                  </a:moveTo>
                  <a:lnTo>
                    <a:pt x="1233151" y="884685"/>
                  </a:lnTo>
                  <a:lnTo>
                    <a:pt x="1232086" y="884685"/>
                  </a:lnTo>
                  <a:lnTo>
                    <a:pt x="1227826" y="885750"/>
                  </a:lnTo>
                  <a:lnTo>
                    <a:pt x="1220904" y="885750"/>
                  </a:lnTo>
                  <a:lnTo>
                    <a:pt x="1220904" y="884685"/>
                  </a:lnTo>
                  <a:lnTo>
                    <a:pt x="1220904" y="849541"/>
                  </a:lnTo>
                  <a:lnTo>
                    <a:pt x="1221969" y="850606"/>
                  </a:lnTo>
                  <a:lnTo>
                    <a:pt x="1228891" y="850606"/>
                  </a:lnTo>
                  <a:lnTo>
                    <a:pt x="1233151" y="849541"/>
                  </a:lnTo>
                  <a:lnTo>
                    <a:pt x="1233151" y="849541"/>
                  </a:lnTo>
                  <a:close/>
                  <a:moveTo>
                    <a:pt x="1233151" y="905984"/>
                  </a:moveTo>
                  <a:lnTo>
                    <a:pt x="1233151" y="912906"/>
                  </a:lnTo>
                  <a:cubicBezTo>
                    <a:pt x="1229956" y="911841"/>
                    <a:pt x="1225164" y="911841"/>
                    <a:pt x="1220904" y="912906"/>
                  </a:cubicBezTo>
                  <a:lnTo>
                    <a:pt x="1220904" y="905984"/>
                  </a:lnTo>
                  <a:cubicBezTo>
                    <a:pt x="1225164" y="904919"/>
                    <a:pt x="1229956" y="904919"/>
                    <a:pt x="1233151" y="905984"/>
                  </a:cubicBezTo>
                  <a:lnTo>
                    <a:pt x="1233151" y="905984"/>
                  </a:lnTo>
                  <a:close/>
                  <a:moveTo>
                    <a:pt x="1233151" y="955504"/>
                  </a:moveTo>
                  <a:lnTo>
                    <a:pt x="1233151" y="962427"/>
                  </a:lnTo>
                  <a:cubicBezTo>
                    <a:pt x="1232086" y="962427"/>
                    <a:pt x="1231021" y="961362"/>
                    <a:pt x="1229956" y="961362"/>
                  </a:cubicBezTo>
                  <a:cubicBezTo>
                    <a:pt x="1226761" y="961362"/>
                    <a:pt x="1223034" y="962427"/>
                    <a:pt x="1220904" y="962427"/>
                  </a:cubicBezTo>
                  <a:lnTo>
                    <a:pt x="1220904" y="955504"/>
                  </a:lnTo>
                  <a:cubicBezTo>
                    <a:pt x="1220904" y="955504"/>
                    <a:pt x="1221969" y="955504"/>
                    <a:pt x="1223034" y="955504"/>
                  </a:cubicBezTo>
                  <a:cubicBezTo>
                    <a:pt x="1221969" y="954440"/>
                    <a:pt x="1220904" y="953375"/>
                    <a:pt x="1220904" y="951245"/>
                  </a:cubicBezTo>
                  <a:cubicBezTo>
                    <a:pt x="1220904" y="951245"/>
                    <a:pt x="1220904" y="951245"/>
                    <a:pt x="1220904" y="950180"/>
                  </a:cubicBezTo>
                  <a:lnTo>
                    <a:pt x="1220904" y="917698"/>
                  </a:lnTo>
                  <a:cubicBezTo>
                    <a:pt x="1221969" y="923556"/>
                    <a:pt x="1223034" y="928880"/>
                    <a:pt x="1224099" y="934738"/>
                  </a:cubicBezTo>
                  <a:lnTo>
                    <a:pt x="1224099" y="934738"/>
                  </a:lnTo>
                  <a:cubicBezTo>
                    <a:pt x="1226761" y="946452"/>
                    <a:pt x="1226761" y="953375"/>
                    <a:pt x="1233151" y="955504"/>
                  </a:cubicBezTo>
                  <a:lnTo>
                    <a:pt x="1233151" y="955504"/>
                  </a:lnTo>
                  <a:close/>
                  <a:moveTo>
                    <a:pt x="1233151" y="1048156"/>
                  </a:moveTo>
                  <a:lnTo>
                    <a:pt x="1233151" y="1069455"/>
                  </a:lnTo>
                  <a:lnTo>
                    <a:pt x="1228891" y="1068390"/>
                  </a:lnTo>
                  <a:lnTo>
                    <a:pt x="1226761" y="1067325"/>
                  </a:lnTo>
                  <a:lnTo>
                    <a:pt x="1220904" y="1066260"/>
                  </a:lnTo>
                  <a:lnTo>
                    <a:pt x="1220904" y="1039104"/>
                  </a:lnTo>
                  <a:lnTo>
                    <a:pt x="1224099" y="1042299"/>
                  </a:lnTo>
                  <a:lnTo>
                    <a:pt x="1229956" y="1045494"/>
                  </a:lnTo>
                  <a:lnTo>
                    <a:pt x="1233151" y="1048156"/>
                  </a:lnTo>
                  <a:lnTo>
                    <a:pt x="1233151" y="1048156"/>
                  </a:lnTo>
                  <a:close/>
                  <a:moveTo>
                    <a:pt x="1233151" y="1087560"/>
                  </a:moveTo>
                  <a:lnTo>
                    <a:pt x="1233151" y="1106729"/>
                  </a:lnTo>
                  <a:lnTo>
                    <a:pt x="1229956" y="1107794"/>
                  </a:lnTo>
                  <a:lnTo>
                    <a:pt x="1220904" y="1110989"/>
                  </a:lnTo>
                  <a:lnTo>
                    <a:pt x="1220904" y="1085962"/>
                  </a:lnTo>
                  <a:lnTo>
                    <a:pt x="1224099" y="1087027"/>
                  </a:lnTo>
                  <a:lnTo>
                    <a:pt x="1228359" y="1088092"/>
                  </a:lnTo>
                  <a:lnTo>
                    <a:pt x="1233151" y="1087560"/>
                  </a:lnTo>
                  <a:lnTo>
                    <a:pt x="1233151" y="1087560"/>
                  </a:lnTo>
                  <a:close/>
                  <a:moveTo>
                    <a:pt x="1233151" y="1204173"/>
                  </a:moveTo>
                  <a:lnTo>
                    <a:pt x="1233151" y="1212160"/>
                  </a:lnTo>
                  <a:cubicBezTo>
                    <a:pt x="1232086" y="1211095"/>
                    <a:pt x="1229956" y="1210030"/>
                    <a:pt x="1228891" y="1208965"/>
                  </a:cubicBezTo>
                  <a:cubicBezTo>
                    <a:pt x="1227826" y="1214822"/>
                    <a:pt x="1224631" y="1220147"/>
                    <a:pt x="1220904" y="1224939"/>
                  </a:cubicBezTo>
                  <a:lnTo>
                    <a:pt x="1220904" y="1212692"/>
                  </a:lnTo>
                  <a:cubicBezTo>
                    <a:pt x="1221969" y="1209497"/>
                    <a:pt x="1221969" y="1205770"/>
                    <a:pt x="1220904" y="1202575"/>
                  </a:cubicBezTo>
                  <a:lnTo>
                    <a:pt x="1220904" y="1191393"/>
                  </a:lnTo>
                  <a:cubicBezTo>
                    <a:pt x="1223034" y="1194588"/>
                    <a:pt x="1225164" y="1197250"/>
                    <a:pt x="1226761" y="1200445"/>
                  </a:cubicBezTo>
                  <a:cubicBezTo>
                    <a:pt x="1228891" y="1200978"/>
                    <a:pt x="1231021" y="1202043"/>
                    <a:pt x="1233151" y="1204173"/>
                  </a:cubicBezTo>
                  <a:lnTo>
                    <a:pt x="1233151" y="1204173"/>
                  </a:lnTo>
                  <a:close/>
                  <a:moveTo>
                    <a:pt x="1233151" y="1245174"/>
                  </a:moveTo>
                  <a:lnTo>
                    <a:pt x="1233151" y="1256356"/>
                  </a:lnTo>
                  <a:cubicBezTo>
                    <a:pt x="1232086" y="1257421"/>
                    <a:pt x="1231021" y="1258486"/>
                    <a:pt x="1231021" y="1259550"/>
                  </a:cubicBezTo>
                  <a:cubicBezTo>
                    <a:pt x="1229956" y="1260615"/>
                    <a:pt x="1229956" y="1261680"/>
                    <a:pt x="1228891" y="1263810"/>
                  </a:cubicBezTo>
                  <a:cubicBezTo>
                    <a:pt x="1227826" y="1267005"/>
                    <a:pt x="1228891" y="1270733"/>
                    <a:pt x="1233151" y="1273927"/>
                  </a:cubicBezTo>
                  <a:lnTo>
                    <a:pt x="1233151" y="1284045"/>
                  </a:lnTo>
                  <a:cubicBezTo>
                    <a:pt x="1227294" y="1279785"/>
                    <a:pt x="1224099" y="1274992"/>
                    <a:pt x="1223034" y="1271798"/>
                  </a:cubicBezTo>
                  <a:cubicBezTo>
                    <a:pt x="1221969" y="1270733"/>
                    <a:pt x="1220904" y="1270733"/>
                    <a:pt x="1220904" y="1269668"/>
                  </a:cubicBezTo>
                  <a:lnTo>
                    <a:pt x="1220904" y="1261680"/>
                  </a:lnTo>
                  <a:lnTo>
                    <a:pt x="1221969" y="1262745"/>
                  </a:lnTo>
                  <a:cubicBezTo>
                    <a:pt x="1223034" y="1260615"/>
                    <a:pt x="1223034" y="1259550"/>
                    <a:pt x="1224099" y="1256888"/>
                  </a:cubicBezTo>
                  <a:cubicBezTo>
                    <a:pt x="1226761" y="1252628"/>
                    <a:pt x="1229956" y="1248368"/>
                    <a:pt x="1233151" y="1245174"/>
                  </a:cubicBezTo>
                  <a:lnTo>
                    <a:pt x="1233151" y="1245174"/>
                  </a:lnTo>
                  <a:close/>
                  <a:moveTo>
                    <a:pt x="1233151" y="1315993"/>
                  </a:moveTo>
                  <a:lnTo>
                    <a:pt x="1233151" y="1326110"/>
                  </a:lnTo>
                  <a:cubicBezTo>
                    <a:pt x="1228891" y="1327175"/>
                    <a:pt x="1225164" y="1328240"/>
                    <a:pt x="1220904" y="1333033"/>
                  </a:cubicBezTo>
                  <a:lnTo>
                    <a:pt x="1220904" y="1320786"/>
                  </a:lnTo>
                  <a:cubicBezTo>
                    <a:pt x="1224099" y="1318123"/>
                    <a:pt x="1228891" y="1317058"/>
                    <a:pt x="1233151" y="1315993"/>
                  </a:cubicBezTo>
                  <a:lnTo>
                    <a:pt x="1233151" y="1315993"/>
                  </a:lnTo>
                  <a:close/>
                  <a:moveTo>
                    <a:pt x="1233151" y="1351670"/>
                  </a:moveTo>
                  <a:lnTo>
                    <a:pt x="1233151" y="1363916"/>
                  </a:lnTo>
                  <a:cubicBezTo>
                    <a:pt x="1228891" y="1361787"/>
                    <a:pt x="1224099" y="1359657"/>
                    <a:pt x="1220904" y="1356994"/>
                  </a:cubicBezTo>
                  <a:lnTo>
                    <a:pt x="1220904" y="1344747"/>
                  </a:lnTo>
                  <a:cubicBezTo>
                    <a:pt x="1224099" y="1347410"/>
                    <a:pt x="1228891" y="1349540"/>
                    <a:pt x="1233151" y="1351670"/>
                  </a:cubicBezTo>
                  <a:lnTo>
                    <a:pt x="1233151" y="1351670"/>
                  </a:lnTo>
                  <a:close/>
                  <a:moveTo>
                    <a:pt x="1233151" y="1378826"/>
                  </a:moveTo>
                  <a:lnTo>
                    <a:pt x="1233151" y="1390008"/>
                  </a:lnTo>
                  <a:cubicBezTo>
                    <a:pt x="1228891" y="1392138"/>
                    <a:pt x="1224099" y="1393203"/>
                    <a:pt x="1220904" y="1394268"/>
                  </a:cubicBezTo>
                  <a:lnTo>
                    <a:pt x="1220904" y="1384151"/>
                  </a:lnTo>
                  <a:cubicBezTo>
                    <a:pt x="1224099" y="1383618"/>
                    <a:pt x="1228891" y="1380956"/>
                    <a:pt x="1233151" y="1378826"/>
                  </a:cubicBezTo>
                  <a:lnTo>
                    <a:pt x="1233151" y="1378826"/>
                  </a:lnTo>
                  <a:close/>
                  <a:moveTo>
                    <a:pt x="1233151" y="1678612"/>
                  </a:moveTo>
                  <a:lnTo>
                    <a:pt x="1233151" y="1695651"/>
                  </a:lnTo>
                  <a:cubicBezTo>
                    <a:pt x="1228891" y="1696716"/>
                    <a:pt x="1225164" y="1698846"/>
                    <a:pt x="1220904" y="1701509"/>
                  </a:cubicBezTo>
                  <a:lnTo>
                    <a:pt x="1220904" y="1684469"/>
                  </a:lnTo>
                  <a:cubicBezTo>
                    <a:pt x="1224099" y="1681807"/>
                    <a:pt x="1228891" y="1679677"/>
                    <a:pt x="1233151" y="1678612"/>
                  </a:cubicBezTo>
                  <a:lnTo>
                    <a:pt x="1233151" y="1678612"/>
                  </a:lnTo>
                  <a:close/>
                  <a:moveTo>
                    <a:pt x="1233151" y="1724405"/>
                  </a:moveTo>
                  <a:lnTo>
                    <a:pt x="1233151" y="1747834"/>
                  </a:lnTo>
                  <a:cubicBezTo>
                    <a:pt x="1228891" y="1744640"/>
                    <a:pt x="1224099" y="1740912"/>
                    <a:pt x="1220904" y="1737717"/>
                  </a:cubicBezTo>
                  <a:lnTo>
                    <a:pt x="1220904" y="1713223"/>
                  </a:lnTo>
                  <a:cubicBezTo>
                    <a:pt x="1224099" y="1716418"/>
                    <a:pt x="1228891" y="1720145"/>
                    <a:pt x="1233151" y="1724405"/>
                  </a:cubicBezTo>
                  <a:lnTo>
                    <a:pt x="1233151" y="1724405"/>
                  </a:lnTo>
                  <a:close/>
                  <a:moveTo>
                    <a:pt x="1233151" y="1776588"/>
                  </a:moveTo>
                  <a:lnTo>
                    <a:pt x="1233151" y="1792563"/>
                  </a:lnTo>
                  <a:cubicBezTo>
                    <a:pt x="1228891" y="1794693"/>
                    <a:pt x="1224099" y="1795758"/>
                    <a:pt x="1220904" y="1795758"/>
                  </a:cubicBezTo>
                  <a:lnTo>
                    <a:pt x="1220904" y="1778718"/>
                  </a:lnTo>
                  <a:cubicBezTo>
                    <a:pt x="1224099" y="1778718"/>
                    <a:pt x="1228891" y="1777653"/>
                    <a:pt x="1233151" y="1776588"/>
                  </a:cubicBezTo>
                  <a:close/>
                  <a:moveTo>
                    <a:pt x="1220904" y="52951"/>
                  </a:moveTo>
                  <a:lnTo>
                    <a:pt x="1220904" y="69991"/>
                  </a:lnTo>
                  <a:cubicBezTo>
                    <a:pt x="1218774" y="68926"/>
                    <a:pt x="1216644" y="68926"/>
                    <a:pt x="1215047" y="67861"/>
                  </a:cubicBezTo>
                  <a:lnTo>
                    <a:pt x="1215047" y="51886"/>
                  </a:lnTo>
                  <a:cubicBezTo>
                    <a:pt x="1216644" y="52951"/>
                    <a:pt x="1218774" y="52951"/>
                    <a:pt x="1220904" y="52951"/>
                  </a:cubicBezTo>
                  <a:lnTo>
                    <a:pt x="1220904" y="52951"/>
                  </a:lnTo>
                  <a:close/>
                  <a:moveTo>
                    <a:pt x="1220904" y="116849"/>
                  </a:moveTo>
                  <a:lnTo>
                    <a:pt x="1220904" y="159447"/>
                  </a:lnTo>
                  <a:cubicBezTo>
                    <a:pt x="1218774" y="158382"/>
                    <a:pt x="1217709" y="157317"/>
                    <a:pt x="1216644" y="156252"/>
                  </a:cubicBezTo>
                  <a:lnTo>
                    <a:pt x="1215579" y="156252"/>
                  </a:lnTo>
                  <a:lnTo>
                    <a:pt x="1215579" y="85433"/>
                  </a:lnTo>
                  <a:cubicBezTo>
                    <a:pt x="1217709" y="95550"/>
                    <a:pt x="1218774" y="105667"/>
                    <a:pt x="1220904" y="116849"/>
                  </a:cubicBezTo>
                  <a:lnTo>
                    <a:pt x="1220904" y="116849"/>
                  </a:lnTo>
                  <a:close/>
                  <a:moveTo>
                    <a:pt x="1220904" y="472545"/>
                  </a:moveTo>
                  <a:lnTo>
                    <a:pt x="1220904" y="507689"/>
                  </a:lnTo>
                  <a:cubicBezTo>
                    <a:pt x="1219839" y="514611"/>
                    <a:pt x="1219839" y="522066"/>
                    <a:pt x="1220904" y="530053"/>
                  </a:cubicBezTo>
                  <a:lnTo>
                    <a:pt x="1220904" y="548157"/>
                  </a:lnTo>
                  <a:cubicBezTo>
                    <a:pt x="1218774" y="546028"/>
                    <a:pt x="1216644" y="543898"/>
                    <a:pt x="1215047" y="541235"/>
                  </a:cubicBezTo>
                  <a:lnTo>
                    <a:pt x="1215047" y="469350"/>
                  </a:lnTo>
                  <a:cubicBezTo>
                    <a:pt x="1215047" y="470415"/>
                    <a:pt x="1215047" y="470415"/>
                    <a:pt x="1216112" y="471480"/>
                  </a:cubicBezTo>
                  <a:cubicBezTo>
                    <a:pt x="1217709" y="471480"/>
                    <a:pt x="1219839" y="472545"/>
                    <a:pt x="1220904" y="472545"/>
                  </a:cubicBezTo>
                  <a:lnTo>
                    <a:pt x="1220904" y="472545"/>
                  </a:lnTo>
                  <a:close/>
                  <a:moveTo>
                    <a:pt x="1220904" y="596613"/>
                  </a:moveTo>
                  <a:lnTo>
                    <a:pt x="1220904" y="606730"/>
                  </a:lnTo>
                  <a:cubicBezTo>
                    <a:pt x="1219839" y="607795"/>
                    <a:pt x="1218774" y="607795"/>
                    <a:pt x="1218774" y="608860"/>
                  </a:cubicBezTo>
                  <a:cubicBezTo>
                    <a:pt x="1218774" y="608860"/>
                    <a:pt x="1219839" y="609925"/>
                    <a:pt x="1220904" y="609925"/>
                  </a:cubicBezTo>
                  <a:lnTo>
                    <a:pt x="1220904" y="616847"/>
                  </a:lnTo>
                  <a:cubicBezTo>
                    <a:pt x="1218774" y="615782"/>
                    <a:pt x="1216644" y="615782"/>
                    <a:pt x="1215047" y="615782"/>
                  </a:cubicBezTo>
                  <a:lnTo>
                    <a:pt x="1215047" y="603535"/>
                  </a:lnTo>
                  <a:cubicBezTo>
                    <a:pt x="1216644" y="599808"/>
                    <a:pt x="1218774" y="598743"/>
                    <a:pt x="1220904" y="596613"/>
                  </a:cubicBezTo>
                  <a:lnTo>
                    <a:pt x="1220904" y="596613"/>
                  </a:lnTo>
                  <a:close/>
                  <a:moveTo>
                    <a:pt x="1220904" y="644004"/>
                  </a:moveTo>
                  <a:lnTo>
                    <a:pt x="1220904" y="651991"/>
                  </a:lnTo>
                  <a:cubicBezTo>
                    <a:pt x="1218774" y="650926"/>
                    <a:pt x="1216644" y="649861"/>
                    <a:pt x="1215047" y="647731"/>
                  </a:cubicBezTo>
                  <a:lnTo>
                    <a:pt x="1215047" y="639744"/>
                  </a:lnTo>
                  <a:cubicBezTo>
                    <a:pt x="1216644" y="640276"/>
                    <a:pt x="1218774" y="641341"/>
                    <a:pt x="1220904" y="644004"/>
                  </a:cubicBezTo>
                  <a:lnTo>
                    <a:pt x="1220904" y="644004"/>
                  </a:lnTo>
                  <a:close/>
                  <a:moveTo>
                    <a:pt x="1220904" y="667433"/>
                  </a:moveTo>
                  <a:lnTo>
                    <a:pt x="1220904" y="675420"/>
                  </a:lnTo>
                  <a:cubicBezTo>
                    <a:pt x="1218774" y="678615"/>
                    <a:pt x="1216644" y="681277"/>
                    <a:pt x="1215047" y="683407"/>
                  </a:cubicBezTo>
                  <a:lnTo>
                    <a:pt x="1215047" y="669563"/>
                  </a:lnTo>
                  <a:cubicBezTo>
                    <a:pt x="1216644" y="668498"/>
                    <a:pt x="1218774" y="668498"/>
                    <a:pt x="1220904" y="667433"/>
                  </a:cubicBezTo>
                  <a:lnTo>
                    <a:pt x="1220904" y="667433"/>
                  </a:lnTo>
                  <a:close/>
                  <a:moveTo>
                    <a:pt x="1220904" y="719083"/>
                  </a:moveTo>
                  <a:lnTo>
                    <a:pt x="1220904" y="747305"/>
                  </a:lnTo>
                  <a:lnTo>
                    <a:pt x="1220904" y="747305"/>
                  </a:lnTo>
                  <a:lnTo>
                    <a:pt x="1218774" y="744110"/>
                  </a:lnTo>
                  <a:lnTo>
                    <a:pt x="1215579" y="740915"/>
                  </a:lnTo>
                  <a:lnTo>
                    <a:pt x="1215579" y="738785"/>
                  </a:lnTo>
                  <a:lnTo>
                    <a:pt x="1215579" y="737720"/>
                  </a:lnTo>
                  <a:lnTo>
                    <a:pt x="1215579" y="727603"/>
                  </a:lnTo>
                  <a:lnTo>
                    <a:pt x="1215579" y="725473"/>
                  </a:lnTo>
                  <a:lnTo>
                    <a:pt x="1217709" y="722278"/>
                  </a:lnTo>
                  <a:lnTo>
                    <a:pt x="1220904" y="719083"/>
                  </a:lnTo>
                  <a:lnTo>
                    <a:pt x="1220904" y="719083"/>
                  </a:lnTo>
                  <a:close/>
                  <a:moveTo>
                    <a:pt x="1220904" y="763279"/>
                  </a:moveTo>
                  <a:lnTo>
                    <a:pt x="1220904" y="783514"/>
                  </a:lnTo>
                  <a:lnTo>
                    <a:pt x="1219839" y="783514"/>
                  </a:lnTo>
                  <a:lnTo>
                    <a:pt x="1215579" y="785643"/>
                  </a:lnTo>
                  <a:lnTo>
                    <a:pt x="1215579" y="764344"/>
                  </a:lnTo>
                  <a:lnTo>
                    <a:pt x="1215579" y="764344"/>
                  </a:lnTo>
                  <a:lnTo>
                    <a:pt x="1217709" y="763279"/>
                  </a:lnTo>
                  <a:lnTo>
                    <a:pt x="1220904" y="763279"/>
                  </a:lnTo>
                  <a:lnTo>
                    <a:pt x="1220904" y="763279"/>
                  </a:lnTo>
                  <a:close/>
                  <a:moveTo>
                    <a:pt x="1220904" y="820787"/>
                  </a:moveTo>
                  <a:lnTo>
                    <a:pt x="1220904" y="835164"/>
                  </a:lnTo>
                  <a:lnTo>
                    <a:pt x="1219839" y="835164"/>
                  </a:lnTo>
                  <a:lnTo>
                    <a:pt x="1216644" y="836229"/>
                  </a:lnTo>
                  <a:lnTo>
                    <a:pt x="1216644" y="839424"/>
                  </a:lnTo>
                  <a:lnTo>
                    <a:pt x="1216644" y="843684"/>
                  </a:lnTo>
                  <a:lnTo>
                    <a:pt x="1217709" y="845814"/>
                  </a:lnTo>
                  <a:lnTo>
                    <a:pt x="1218774" y="846879"/>
                  </a:lnTo>
                  <a:lnTo>
                    <a:pt x="1219839" y="849009"/>
                  </a:lnTo>
                  <a:lnTo>
                    <a:pt x="1220904" y="849009"/>
                  </a:lnTo>
                  <a:lnTo>
                    <a:pt x="1220904" y="884152"/>
                  </a:lnTo>
                  <a:lnTo>
                    <a:pt x="1218774" y="880957"/>
                  </a:lnTo>
                  <a:lnTo>
                    <a:pt x="1216644" y="877762"/>
                  </a:lnTo>
                  <a:lnTo>
                    <a:pt x="1215579" y="875633"/>
                  </a:lnTo>
                  <a:lnTo>
                    <a:pt x="1215579" y="818125"/>
                  </a:lnTo>
                  <a:lnTo>
                    <a:pt x="1216644" y="818125"/>
                  </a:lnTo>
                  <a:lnTo>
                    <a:pt x="1219839" y="820255"/>
                  </a:lnTo>
                  <a:lnTo>
                    <a:pt x="1220904" y="820255"/>
                  </a:lnTo>
                  <a:lnTo>
                    <a:pt x="1220904" y="820787"/>
                  </a:lnTo>
                  <a:close/>
                  <a:moveTo>
                    <a:pt x="1220904" y="905984"/>
                  </a:moveTo>
                  <a:lnTo>
                    <a:pt x="1220904" y="912906"/>
                  </a:lnTo>
                  <a:cubicBezTo>
                    <a:pt x="1219839" y="912906"/>
                    <a:pt x="1218774" y="912906"/>
                    <a:pt x="1218774" y="912906"/>
                  </a:cubicBezTo>
                  <a:cubicBezTo>
                    <a:pt x="1218774" y="913971"/>
                    <a:pt x="1219839" y="916101"/>
                    <a:pt x="1220904" y="917166"/>
                  </a:cubicBezTo>
                  <a:lnTo>
                    <a:pt x="1220904" y="949647"/>
                  </a:lnTo>
                  <a:cubicBezTo>
                    <a:pt x="1216644" y="940595"/>
                    <a:pt x="1217709" y="929413"/>
                    <a:pt x="1215047" y="921426"/>
                  </a:cubicBezTo>
                  <a:lnTo>
                    <a:pt x="1215047" y="905451"/>
                  </a:lnTo>
                  <a:cubicBezTo>
                    <a:pt x="1216644" y="905984"/>
                    <a:pt x="1218774" y="905984"/>
                    <a:pt x="1220904" y="905984"/>
                  </a:cubicBezTo>
                  <a:lnTo>
                    <a:pt x="1220904" y="905984"/>
                  </a:lnTo>
                  <a:close/>
                  <a:moveTo>
                    <a:pt x="1220904" y="955504"/>
                  </a:moveTo>
                  <a:lnTo>
                    <a:pt x="1220904" y="962427"/>
                  </a:lnTo>
                  <a:cubicBezTo>
                    <a:pt x="1218774" y="962427"/>
                    <a:pt x="1216644" y="963492"/>
                    <a:pt x="1215047" y="963492"/>
                  </a:cubicBezTo>
                  <a:lnTo>
                    <a:pt x="1215047" y="956569"/>
                  </a:lnTo>
                  <a:cubicBezTo>
                    <a:pt x="1216644" y="955504"/>
                    <a:pt x="1218774" y="955504"/>
                    <a:pt x="1220904" y="955504"/>
                  </a:cubicBezTo>
                  <a:lnTo>
                    <a:pt x="1220904" y="955504"/>
                  </a:lnTo>
                  <a:close/>
                  <a:moveTo>
                    <a:pt x="1220904" y="1039104"/>
                  </a:moveTo>
                  <a:lnTo>
                    <a:pt x="1220904" y="1066260"/>
                  </a:lnTo>
                  <a:lnTo>
                    <a:pt x="1219839" y="1066260"/>
                  </a:lnTo>
                  <a:lnTo>
                    <a:pt x="1216644" y="1065195"/>
                  </a:lnTo>
                  <a:lnTo>
                    <a:pt x="1215579" y="1064130"/>
                  </a:lnTo>
                  <a:lnTo>
                    <a:pt x="1215579" y="1036974"/>
                  </a:lnTo>
                  <a:lnTo>
                    <a:pt x="1215579" y="1036974"/>
                  </a:lnTo>
                  <a:lnTo>
                    <a:pt x="1219839" y="1039104"/>
                  </a:lnTo>
                  <a:lnTo>
                    <a:pt x="1220904" y="1039104"/>
                  </a:lnTo>
                  <a:lnTo>
                    <a:pt x="1220904" y="1039104"/>
                  </a:lnTo>
                  <a:close/>
                  <a:moveTo>
                    <a:pt x="1220904" y="1085962"/>
                  </a:moveTo>
                  <a:lnTo>
                    <a:pt x="1220904" y="1110989"/>
                  </a:lnTo>
                  <a:lnTo>
                    <a:pt x="1217709" y="1112054"/>
                  </a:lnTo>
                  <a:lnTo>
                    <a:pt x="1215579" y="1113119"/>
                  </a:lnTo>
                  <a:lnTo>
                    <a:pt x="1215579" y="1087027"/>
                  </a:lnTo>
                  <a:lnTo>
                    <a:pt x="1218774" y="1085962"/>
                  </a:lnTo>
                  <a:lnTo>
                    <a:pt x="1220904" y="1085962"/>
                  </a:lnTo>
                  <a:lnTo>
                    <a:pt x="1220904" y="1085962"/>
                  </a:lnTo>
                  <a:close/>
                  <a:moveTo>
                    <a:pt x="1220904" y="1190861"/>
                  </a:moveTo>
                  <a:lnTo>
                    <a:pt x="1220904" y="1202043"/>
                  </a:lnTo>
                  <a:cubicBezTo>
                    <a:pt x="1219839" y="1199913"/>
                    <a:pt x="1217709" y="1197783"/>
                    <a:pt x="1215047" y="1194055"/>
                  </a:cubicBezTo>
                  <a:lnTo>
                    <a:pt x="1215047" y="1185003"/>
                  </a:lnTo>
                  <a:cubicBezTo>
                    <a:pt x="1217709" y="1187666"/>
                    <a:pt x="1218774" y="1188731"/>
                    <a:pt x="1220904" y="1190861"/>
                  </a:cubicBezTo>
                  <a:lnTo>
                    <a:pt x="1220904" y="1190861"/>
                  </a:lnTo>
                  <a:close/>
                  <a:moveTo>
                    <a:pt x="1220904" y="1212160"/>
                  </a:moveTo>
                  <a:lnTo>
                    <a:pt x="1220904" y="1224407"/>
                  </a:lnTo>
                  <a:cubicBezTo>
                    <a:pt x="1219839" y="1225472"/>
                    <a:pt x="1218774" y="1226537"/>
                    <a:pt x="1217709" y="1227602"/>
                  </a:cubicBezTo>
                  <a:lnTo>
                    <a:pt x="1217709" y="1227602"/>
                  </a:lnTo>
                  <a:cubicBezTo>
                    <a:pt x="1216644" y="1229732"/>
                    <a:pt x="1215579" y="1230797"/>
                    <a:pt x="1215579" y="1231862"/>
                  </a:cubicBezTo>
                  <a:lnTo>
                    <a:pt x="1215579" y="1220679"/>
                  </a:lnTo>
                  <a:cubicBezTo>
                    <a:pt x="1217709" y="1218017"/>
                    <a:pt x="1219839" y="1215887"/>
                    <a:pt x="1220904" y="1212160"/>
                  </a:cubicBezTo>
                  <a:lnTo>
                    <a:pt x="1220904" y="1212160"/>
                  </a:lnTo>
                  <a:close/>
                  <a:moveTo>
                    <a:pt x="1220904" y="1261680"/>
                  </a:moveTo>
                  <a:lnTo>
                    <a:pt x="1220904" y="1269668"/>
                  </a:lnTo>
                  <a:cubicBezTo>
                    <a:pt x="1218774" y="1268603"/>
                    <a:pt x="1216644" y="1267538"/>
                    <a:pt x="1215047" y="1265408"/>
                  </a:cubicBezTo>
                  <a:lnTo>
                    <a:pt x="1215047" y="1256356"/>
                  </a:lnTo>
                  <a:cubicBezTo>
                    <a:pt x="1216644" y="1258486"/>
                    <a:pt x="1218774" y="1259550"/>
                    <a:pt x="1220904" y="1261680"/>
                  </a:cubicBezTo>
                  <a:lnTo>
                    <a:pt x="1220904" y="1261680"/>
                  </a:lnTo>
                  <a:close/>
                  <a:moveTo>
                    <a:pt x="1220904" y="1320253"/>
                  </a:moveTo>
                  <a:lnTo>
                    <a:pt x="1220904" y="1332500"/>
                  </a:lnTo>
                  <a:cubicBezTo>
                    <a:pt x="1218774" y="1333565"/>
                    <a:pt x="1216644" y="1334630"/>
                    <a:pt x="1215047" y="1336760"/>
                  </a:cubicBezTo>
                  <a:lnTo>
                    <a:pt x="1215047" y="1324513"/>
                  </a:lnTo>
                  <a:cubicBezTo>
                    <a:pt x="1216644" y="1323981"/>
                    <a:pt x="1218774" y="1321318"/>
                    <a:pt x="1220904" y="1320253"/>
                  </a:cubicBezTo>
                  <a:lnTo>
                    <a:pt x="1220904" y="1320253"/>
                  </a:lnTo>
                  <a:close/>
                  <a:moveTo>
                    <a:pt x="1220904" y="1345280"/>
                  </a:moveTo>
                  <a:lnTo>
                    <a:pt x="1220904" y="1357527"/>
                  </a:lnTo>
                  <a:cubicBezTo>
                    <a:pt x="1218774" y="1357527"/>
                    <a:pt x="1216644" y="1356462"/>
                    <a:pt x="1215047" y="1355397"/>
                  </a:cubicBezTo>
                  <a:lnTo>
                    <a:pt x="1215047" y="1343150"/>
                  </a:lnTo>
                  <a:cubicBezTo>
                    <a:pt x="1216644" y="1344215"/>
                    <a:pt x="1218774" y="1345280"/>
                    <a:pt x="1220904" y="1345280"/>
                  </a:cubicBezTo>
                  <a:lnTo>
                    <a:pt x="1220904" y="1345280"/>
                  </a:lnTo>
                  <a:close/>
                  <a:moveTo>
                    <a:pt x="1220904" y="1384683"/>
                  </a:moveTo>
                  <a:lnTo>
                    <a:pt x="1220904" y="1394800"/>
                  </a:lnTo>
                  <a:cubicBezTo>
                    <a:pt x="1219839" y="1394800"/>
                    <a:pt x="1219839" y="1394800"/>
                    <a:pt x="1219839" y="1394800"/>
                  </a:cubicBezTo>
                  <a:cubicBezTo>
                    <a:pt x="1217709" y="1396930"/>
                    <a:pt x="1215579" y="1399060"/>
                    <a:pt x="1215579" y="1399060"/>
                  </a:cubicBezTo>
                  <a:lnTo>
                    <a:pt x="1215579" y="1399060"/>
                  </a:lnTo>
                  <a:lnTo>
                    <a:pt x="1215579" y="1384683"/>
                  </a:lnTo>
                  <a:cubicBezTo>
                    <a:pt x="1216644" y="1384683"/>
                    <a:pt x="1218774" y="1384683"/>
                    <a:pt x="1220904" y="1384683"/>
                  </a:cubicBezTo>
                  <a:lnTo>
                    <a:pt x="1220904" y="1384683"/>
                  </a:lnTo>
                  <a:close/>
                  <a:moveTo>
                    <a:pt x="1220904" y="1683937"/>
                  </a:moveTo>
                  <a:lnTo>
                    <a:pt x="1220904" y="1700976"/>
                  </a:lnTo>
                  <a:cubicBezTo>
                    <a:pt x="1218774" y="1702041"/>
                    <a:pt x="1216644" y="1703106"/>
                    <a:pt x="1215047" y="1704171"/>
                  </a:cubicBezTo>
                  <a:lnTo>
                    <a:pt x="1215047" y="1686067"/>
                  </a:lnTo>
                  <a:cubicBezTo>
                    <a:pt x="1216644" y="1685002"/>
                    <a:pt x="1218774" y="1683937"/>
                    <a:pt x="1220904" y="1683937"/>
                  </a:cubicBezTo>
                  <a:lnTo>
                    <a:pt x="1220904" y="1683937"/>
                  </a:lnTo>
                  <a:close/>
                  <a:moveTo>
                    <a:pt x="1220904" y="1713223"/>
                  </a:moveTo>
                  <a:lnTo>
                    <a:pt x="1220904" y="1738250"/>
                  </a:lnTo>
                  <a:cubicBezTo>
                    <a:pt x="1218774" y="1737185"/>
                    <a:pt x="1216644" y="1735055"/>
                    <a:pt x="1215047" y="1733990"/>
                  </a:cubicBezTo>
                  <a:lnTo>
                    <a:pt x="1215047" y="1710561"/>
                  </a:lnTo>
                  <a:cubicBezTo>
                    <a:pt x="1216644" y="1711093"/>
                    <a:pt x="1218774" y="1712158"/>
                    <a:pt x="1220904" y="1713223"/>
                  </a:cubicBezTo>
                  <a:lnTo>
                    <a:pt x="1220904" y="1713223"/>
                  </a:lnTo>
                  <a:close/>
                  <a:moveTo>
                    <a:pt x="1220904" y="1778718"/>
                  </a:moveTo>
                  <a:lnTo>
                    <a:pt x="1220904" y="1795758"/>
                  </a:lnTo>
                  <a:cubicBezTo>
                    <a:pt x="1218774" y="1796823"/>
                    <a:pt x="1216644" y="1796823"/>
                    <a:pt x="1215047" y="1796823"/>
                  </a:cubicBezTo>
                  <a:lnTo>
                    <a:pt x="1215047" y="1779783"/>
                  </a:lnTo>
                  <a:cubicBezTo>
                    <a:pt x="1216644" y="1779783"/>
                    <a:pt x="1218774" y="1779783"/>
                    <a:pt x="1220904" y="1778718"/>
                  </a:cubicBezTo>
                  <a:close/>
                  <a:moveTo>
                    <a:pt x="1215047" y="51354"/>
                  </a:moveTo>
                  <a:lnTo>
                    <a:pt x="1215047" y="67328"/>
                  </a:lnTo>
                  <a:cubicBezTo>
                    <a:pt x="1213982" y="67328"/>
                    <a:pt x="1211852" y="67328"/>
                    <a:pt x="1210787" y="67328"/>
                  </a:cubicBezTo>
                  <a:lnTo>
                    <a:pt x="1210787" y="67328"/>
                  </a:lnTo>
                  <a:lnTo>
                    <a:pt x="1208657" y="67328"/>
                  </a:lnTo>
                  <a:cubicBezTo>
                    <a:pt x="1211852" y="73185"/>
                    <a:pt x="1212917" y="78510"/>
                    <a:pt x="1215579" y="85433"/>
                  </a:cubicBezTo>
                  <a:lnTo>
                    <a:pt x="1215579" y="156252"/>
                  </a:lnTo>
                  <a:cubicBezTo>
                    <a:pt x="1207592" y="155187"/>
                    <a:pt x="1202267" y="155187"/>
                    <a:pt x="1196410" y="154122"/>
                  </a:cubicBezTo>
                  <a:lnTo>
                    <a:pt x="1196410" y="138148"/>
                  </a:lnTo>
                  <a:cubicBezTo>
                    <a:pt x="1199605" y="139213"/>
                    <a:pt x="1203332" y="139213"/>
                    <a:pt x="1207592" y="140278"/>
                  </a:cubicBezTo>
                  <a:cubicBezTo>
                    <a:pt x="1199605" y="123239"/>
                    <a:pt x="1201735" y="100874"/>
                    <a:pt x="1196410" y="82770"/>
                  </a:cubicBezTo>
                  <a:lnTo>
                    <a:pt x="1196410" y="49224"/>
                  </a:lnTo>
                  <a:cubicBezTo>
                    <a:pt x="1199605" y="50289"/>
                    <a:pt x="1205462" y="50289"/>
                    <a:pt x="1205462" y="50289"/>
                  </a:cubicBezTo>
                  <a:cubicBezTo>
                    <a:pt x="1208657" y="51354"/>
                    <a:pt x="1211852" y="51354"/>
                    <a:pt x="1215047" y="51354"/>
                  </a:cubicBezTo>
                  <a:lnTo>
                    <a:pt x="1215047" y="51354"/>
                  </a:lnTo>
                  <a:close/>
                  <a:moveTo>
                    <a:pt x="1215047" y="469350"/>
                  </a:moveTo>
                  <a:lnTo>
                    <a:pt x="1215047" y="541235"/>
                  </a:lnTo>
                  <a:cubicBezTo>
                    <a:pt x="1212917" y="540170"/>
                    <a:pt x="1212917" y="538040"/>
                    <a:pt x="1211852" y="535378"/>
                  </a:cubicBezTo>
                  <a:cubicBezTo>
                    <a:pt x="1204930" y="534313"/>
                    <a:pt x="1200670" y="532183"/>
                    <a:pt x="1195877" y="529521"/>
                  </a:cubicBezTo>
                  <a:lnTo>
                    <a:pt x="1195877" y="518339"/>
                  </a:lnTo>
                  <a:cubicBezTo>
                    <a:pt x="1199072" y="520469"/>
                    <a:pt x="1202800" y="522598"/>
                    <a:pt x="1208124" y="525261"/>
                  </a:cubicBezTo>
                  <a:cubicBezTo>
                    <a:pt x="1204930" y="506092"/>
                    <a:pt x="1221436" y="482662"/>
                    <a:pt x="1195877" y="465623"/>
                  </a:cubicBezTo>
                  <a:lnTo>
                    <a:pt x="1195877" y="455506"/>
                  </a:lnTo>
                  <a:cubicBezTo>
                    <a:pt x="1204930" y="460298"/>
                    <a:pt x="1210787" y="464558"/>
                    <a:pt x="1215047" y="469350"/>
                  </a:cubicBezTo>
                  <a:lnTo>
                    <a:pt x="1215047" y="469350"/>
                  </a:lnTo>
                  <a:close/>
                  <a:moveTo>
                    <a:pt x="1215047" y="603003"/>
                  </a:moveTo>
                  <a:lnTo>
                    <a:pt x="1215047" y="615250"/>
                  </a:lnTo>
                  <a:cubicBezTo>
                    <a:pt x="1210787" y="615250"/>
                    <a:pt x="1205995" y="619510"/>
                    <a:pt x="1198007" y="628562"/>
                  </a:cubicBezTo>
                  <a:cubicBezTo>
                    <a:pt x="1199072" y="629627"/>
                    <a:pt x="1200137" y="629627"/>
                    <a:pt x="1202267" y="630692"/>
                  </a:cubicBezTo>
                  <a:cubicBezTo>
                    <a:pt x="1206527" y="632822"/>
                    <a:pt x="1210254" y="634952"/>
                    <a:pt x="1214514" y="638679"/>
                  </a:cubicBezTo>
                  <a:lnTo>
                    <a:pt x="1214514" y="646666"/>
                  </a:lnTo>
                  <a:cubicBezTo>
                    <a:pt x="1213449" y="646666"/>
                    <a:pt x="1212384" y="645601"/>
                    <a:pt x="1211319" y="645601"/>
                  </a:cubicBezTo>
                  <a:lnTo>
                    <a:pt x="1211319" y="645601"/>
                  </a:lnTo>
                  <a:cubicBezTo>
                    <a:pt x="1204397" y="639744"/>
                    <a:pt x="1200137" y="635484"/>
                    <a:pt x="1195345" y="635484"/>
                  </a:cubicBezTo>
                  <a:lnTo>
                    <a:pt x="1195345" y="620575"/>
                  </a:lnTo>
                  <a:cubicBezTo>
                    <a:pt x="1199605" y="614717"/>
                    <a:pt x="1204397" y="611523"/>
                    <a:pt x="1208657" y="609393"/>
                  </a:cubicBezTo>
                  <a:cubicBezTo>
                    <a:pt x="1211852" y="607795"/>
                    <a:pt x="1212917" y="605665"/>
                    <a:pt x="1215047" y="603003"/>
                  </a:cubicBezTo>
                  <a:lnTo>
                    <a:pt x="1215047" y="603003"/>
                  </a:lnTo>
                  <a:close/>
                  <a:moveTo>
                    <a:pt x="1215047" y="669563"/>
                  </a:moveTo>
                  <a:lnTo>
                    <a:pt x="1215047" y="682875"/>
                  </a:lnTo>
                  <a:cubicBezTo>
                    <a:pt x="1209189" y="689797"/>
                    <a:pt x="1204930" y="692992"/>
                    <a:pt x="1200670" y="695122"/>
                  </a:cubicBezTo>
                  <a:cubicBezTo>
                    <a:pt x="1198540" y="697252"/>
                    <a:pt x="1197475" y="699382"/>
                    <a:pt x="1196410" y="700979"/>
                  </a:cubicBezTo>
                  <a:lnTo>
                    <a:pt x="1196410" y="689797"/>
                  </a:lnTo>
                  <a:cubicBezTo>
                    <a:pt x="1200670" y="688732"/>
                    <a:pt x="1205462" y="683940"/>
                    <a:pt x="1210787" y="676485"/>
                  </a:cubicBezTo>
                  <a:cubicBezTo>
                    <a:pt x="1206527" y="675420"/>
                    <a:pt x="1200670" y="672225"/>
                    <a:pt x="1196410" y="668498"/>
                  </a:cubicBezTo>
                  <a:lnTo>
                    <a:pt x="1196410" y="660511"/>
                  </a:lnTo>
                  <a:cubicBezTo>
                    <a:pt x="1201735" y="665303"/>
                    <a:pt x="1207592" y="670628"/>
                    <a:pt x="1215047" y="669563"/>
                  </a:cubicBezTo>
                  <a:lnTo>
                    <a:pt x="1215047" y="669563"/>
                  </a:lnTo>
                  <a:close/>
                  <a:moveTo>
                    <a:pt x="1215047" y="727071"/>
                  </a:moveTo>
                  <a:lnTo>
                    <a:pt x="1215047" y="737188"/>
                  </a:lnTo>
                  <a:lnTo>
                    <a:pt x="1213982" y="732928"/>
                  </a:lnTo>
                  <a:lnTo>
                    <a:pt x="1213982" y="728136"/>
                  </a:lnTo>
                  <a:lnTo>
                    <a:pt x="1215047" y="727071"/>
                  </a:lnTo>
                  <a:lnTo>
                    <a:pt x="1215047" y="727071"/>
                  </a:lnTo>
                  <a:close/>
                  <a:moveTo>
                    <a:pt x="1215047" y="764344"/>
                  </a:moveTo>
                  <a:lnTo>
                    <a:pt x="1215047" y="785643"/>
                  </a:lnTo>
                  <a:lnTo>
                    <a:pt x="1210787" y="787773"/>
                  </a:lnTo>
                  <a:lnTo>
                    <a:pt x="1207592" y="788838"/>
                  </a:lnTo>
                  <a:lnTo>
                    <a:pt x="1204397" y="790968"/>
                  </a:lnTo>
                  <a:lnTo>
                    <a:pt x="1201202" y="794163"/>
                  </a:lnTo>
                  <a:lnTo>
                    <a:pt x="1196942" y="795228"/>
                  </a:lnTo>
                  <a:lnTo>
                    <a:pt x="1196942" y="767007"/>
                  </a:lnTo>
                  <a:lnTo>
                    <a:pt x="1199072" y="767007"/>
                  </a:lnTo>
                  <a:lnTo>
                    <a:pt x="1201202" y="767007"/>
                  </a:lnTo>
                  <a:lnTo>
                    <a:pt x="1202267" y="765942"/>
                  </a:lnTo>
                  <a:lnTo>
                    <a:pt x="1208124" y="765942"/>
                  </a:lnTo>
                  <a:lnTo>
                    <a:pt x="1211319" y="763812"/>
                  </a:lnTo>
                  <a:lnTo>
                    <a:pt x="1215047" y="763812"/>
                  </a:lnTo>
                  <a:lnTo>
                    <a:pt x="1215047" y="764344"/>
                  </a:lnTo>
                  <a:close/>
                  <a:moveTo>
                    <a:pt x="1215047" y="818125"/>
                  </a:moveTo>
                  <a:lnTo>
                    <a:pt x="1215047" y="875633"/>
                  </a:lnTo>
                  <a:lnTo>
                    <a:pt x="1213982" y="874568"/>
                  </a:lnTo>
                  <a:lnTo>
                    <a:pt x="1210787" y="870308"/>
                  </a:lnTo>
                  <a:lnTo>
                    <a:pt x="1210787" y="866580"/>
                  </a:lnTo>
                  <a:lnTo>
                    <a:pt x="1207592" y="865515"/>
                  </a:lnTo>
                  <a:lnTo>
                    <a:pt x="1207592" y="862321"/>
                  </a:lnTo>
                  <a:lnTo>
                    <a:pt x="1207592" y="859126"/>
                  </a:lnTo>
                  <a:lnTo>
                    <a:pt x="1205462" y="856996"/>
                  </a:lnTo>
                  <a:lnTo>
                    <a:pt x="1204397" y="853801"/>
                  </a:lnTo>
                  <a:lnTo>
                    <a:pt x="1204397" y="849541"/>
                  </a:lnTo>
                  <a:lnTo>
                    <a:pt x="1203332" y="843684"/>
                  </a:lnTo>
                  <a:lnTo>
                    <a:pt x="1203332" y="840489"/>
                  </a:lnTo>
                  <a:lnTo>
                    <a:pt x="1202267" y="836229"/>
                  </a:lnTo>
                  <a:lnTo>
                    <a:pt x="1201202" y="830372"/>
                  </a:lnTo>
                  <a:lnTo>
                    <a:pt x="1201202" y="827177"/>
                  </a:lnTo>
                  <a:lnTo>
                    <a:pt x="1203332" y="823982"/>
                  </a:lnTo>
                  <a:lnTo>
                    <a:pt x="1205462" y="820787"/>
                  </a:lnTo>
                  <a:lnTo>
                    <a:pt x="1208657" y="818657"/>
                  </a:lnTo>
                  <a:lnTo>
                    <a:pt x="1212917" y="818657"/>
                  </a:lnTo>
                  <a:lnTo>
                    <a:pt x="1215047" y="818125"/>
                  </a:lnTo>
                  <a:lnTo>
                    <a:pt x="1215047" y="818125"/>
                  </a:lnTo>
                  <a:close/>
                  <a:moveTo>
                    <a:pt x="1215047" y="905984"/>
                  </a:moveTo>
                  <a:lnTo>
                    <a:pt x="1215047" y="921958"/>
                  </a:lnTo>
                  <a:cubicBezTo>
                    <a:pt x="1212917" y="916101"/>
                    <a:pt x="1207059" y="911841"/>
                    <a:pt x="1195877" y="911841"/>
                  </a:cubicBezTo>
                  <a:lnTo>
                    <a:pt x="1195877" y="905984"/>
                  </a:lnTo>
                  <a:cubicBezTo>
                    <a:pt x="1201735" y="904919"/>
                    <a:pt x="1205995" y="905984"/>
                    <a:pt x="1209189" y="907049"/>
                  </a:cubicBezTo>
                  <a:cubicBezTo>
                    <a:pt x="1211852" y="907049"/>
                    <a:pt x="1212917" y="907049"/>
                    <a:pt x="1215047" y="905984"/>
                  </a:cubicBezTo>
                  <a:lnTo>
                    <a:pt x="1215047" y="905984"/>
                  </a:lnTo>
                  <a:close/>
                  <a:moveTo>
                    <a:pt x="1215047" y="956569"/>
                  </a:moveTo>
                  <a:lnTo>
                    <a:pt x="1215047" y="963492"/>
                  </a:lnTo>
                  <a:cubicBezTo>
                    <a:pt x="1208124" y="963492"/>
                    <a:pt x="1203865" y="962427"/>
                    <a:pt x="1200670" y="961362"/>
                  </a:cubicBezTo>
                  <a:cubicBezTo>
                    <a:pt x="1199605" y="961362"/>
                    <a:pt x="1197475" y="961362"/>
                    <a:pt x="1196410" y="962427"/>
                  </a:cubicBezTo>
                  <a:lnTo>
                    <a:pt x="1196410" y="937400"/>
                  </a:lnTo>
                  <a:cubicBezTo>
                    <a:pt x="1198540" y="952310"/>
                    <a:pt x="1198540" y="956569"/>
                    <a:pt x="1215047" y="956569"/>
                  </a:cubicBezTo>
                  <a:lnTo>
                    <a:pt x="1215047" y="956569"/>
                  </a:lnTo>
                  <a:close/>
                  <a:moveTo>
                    <a:pt x="1215047" y="1036441"/>
                  </a:moveTo>
                  <a:lnTo>
                    <a:pt x="1215047" y="1063598"/>
                  </a:lnTo>
                  <a:lnTo>
                    <a:pt x="1211852" y="1063598"/>
                  </a:lnTo>
                  <a:lnTo>
                    <a:pt x="1207592" y="1062533"/>
                  </a:lnTo>
                  <a:lnTo>
                    <a:pt x="1203332" y="1060403"/>
                  </a:lnTo>
                  <a:lnTo>
                    <a:pt x="1200137" y="1059338"/>
                  </a:lnTo>
                  <a:lnTo>
                    <a:pt x="1196942" y="1057208"/>
                  </a:lnTo>
                  <a:lnTo>
                    <a:pt x="1196942" y="1030052"/>
                  </a:lnTo>
                  <a:lnTo>
                    <a:pt x="1199072" y="1031117"/>
                  </a:lnTo>
                  <a:lnTo>
                    <a:pt x="1202267" y="1033247"/>
                  </a:lnTo>
                  <a:lnTo>
                    <a:pt x="1205462" y="1035376"/>
                  </a:lnTo>
                  <a:lnTo>
                    <a:pt x="1211319" y="1035376"/>
                  </a:lnTo>
                  <a:lnTo>
                    <a:pt x="1215047" y="1036441"/>
                  </a:lnTo>
                  <a:lnTo>
                    <a:pt x="1215047" y="1036441"/>
                  </a:lnTo>
                  <a:close/>
                  <a:moveTo>
                    <a:pt x="1215047" y="1087560"/>
                  </a:moveTo>
                  <a:lnTo>
                    <a:pt x="1215047" y="1113651"/>
                  </a:lnTo>
                  <a:lnTo>
                    <a:pt x="1210787" y="1114716"/>
                  </a:lnTo>
                  <a:lnTo>
                    <a:pt x="1204930" y="1116846"/>
                  </a:lnTo>
                  <a:lnTo>
                    <a:pt x="1200670" y="1118976"/>
                  </a:lnTo>
                  <a:lnTo>
                    <a:pt x="1196410" y="1123236"/>
                  </a:lnTo>
                  <a:lnTo>
                    <a:pt x="1196410" y="1093949"/>
                  </a:lnTo>
                  <a:lnTo>
                    <a:pt x="1197475" y="1092884"/>
                  </a:lnTo>
                  <a:lnTo>
                    <a:pt x="1208657" y="1088624"/>
                  </a:lnTo>
                  <a:lnTo>
                    <a:pt x="1212917" y="1088624"/>
                  </a:lnTo>
                  <a:lnTo>
                    <a:pt x="1215047" y="1087560"/>
                  </a:lnTo>
                  <a:lnTo>
                    <a:pt x="1215047" y="1087560"/>
                  </a:lnTo>
                  <a:close/>
                  <a:moveTo>
                    <a:pt x="1215047" y="1185536"/>
                  </a:moveTo>
                  <a:lnTo>
                    <a:pt x="1215047" y="1194588"/>
                  </a:lnTo>
                  <a:cubicBezTo>
                    <a:pt x="1212917" y="1192458"/>
                    <a:pt x="1210787" y="1191393"/>
                    <a:pt x="1208124" y="1188731"/>
                  </a:cubicBezTo>
                  <a:cubicBezTo>
                    <a:pt x="1207059" y="1195653"/>
                    <a:pt x="1201202" y="1202043"/>
                    <a:pt x="1196942" y="1207900"/>
                  </a:cubicBezTo>
                  <a:lnTo>
                    <a:pt x="1196942" y="1207900"/>
                  </a:lnTo>
                  <a:cubicBezTo>
                    <a:pt x="1196942" y="1208965"/>
                    <a:pt x="1195877" y="1210030"/>
                    <a:pt x="1195877" y="1210030"/>
                  </a:cubicBezTo>
                  <a:lnTo>
                    <a:pt x="1195877" y="1198848"/>
                  </a:lnTo>
                  <a:cubicBezTo>
                    <a:pt x="1200137" y="1191926"/>
                    <a:pt x="1203865" y="1185536"/>
                    <a:pt x="1195877" y="1175419"/>
                  </a:cubicBezTo>
                  <a:lnTo>
                    <a:pt x="1195877" y="1166367"/>
                  </a:lnTo>
                  <a:cubicBezTo>
                    <a:pt x="1201735" y="1170626"/>
                    <a:pt x="1204930" y="1175419"/>
                    <a:pt x="1205995" y="1178614"/>
                  </a:cubicBezTo>
                  <a:cubicBezTo>
                    <a:pt x="1209722" y="1180743"/>
                    <a:pt x="1211852" y="1182873"/>
                    <a:pt x="1215047" y="1185536"/>
                  </a:cubicBezTo>
                  <a:lnTo>
                    <a:pt x="1215047" y="1185536"/>
                  </a:lnTo>
                  <a:close/>
                  <a:moveTo>
                    <a:pt x="1215047" y="1221212"/>
                  </a:moveTo>
                  <a:lnTo>
                    <a:pt x="1215047" y="1232394"/>
                  </a:lnTo>
                  <a:cubicBezTo>
                    <a:pt x="1212917" y="1234524"/>
                    <a:pt x="1211852" y="1236654"/>
                    <a:pt x="1210787" y="1239316"/>
                  </a:cubicBezTo>
                  <a:cubicBezTo>
                    <a:pt x="1209722" y="1240381"/>
                    <a:pt x="1209722" y="1241446"/>
                    <a:pt x="1208657" y="1243576"/>
                  </a:cubicBezTo>
                  <a:cubicBezTo>
                    <a:pt x="1207592" y="1246771"/>
                    <a:pt x="1209722" y="1250498"/>
                    <a:pt x="1215579" y="1255823"/>
                  </a:cubicBezTo>
                  <a:lnTo>
                    <a:pt x="1215579" y="1264875"/>
                  </a:lnTo>
                  <a:cubicBezTo>
                    <a:pt x="1208657" y="1260615"/>
                    <a:pt x="1204397" y="1255823"/>
                    <a:pt x="1203332" y="1251563"/>
                  </a:cubicBezTo>
                  <a:cubicBezTo>
                    <a:pt x="1201202" y="1249433"/>
                    <a:pt x="1197475" y="1248368"/>
                    <a:pt x="1196410" y="1245706"/>
                  </a:cubicBezTo>
                  <a:lnTo>
                    <a:pt x="1196410" y="1236654"/>
                  </a:lnTo>
                  <a:cubicBezTo>
                    <a:pt x="1197475" y="1238784"/>
                    <a:pt x="1199605" y="1239849"/>
                    <a:pt x="1202267" y="1242511"/>
                  </a:cubicBezTo>
                  <a:cubicBezTo>
                    <a:pt x="1203332" y="1240381"/>
                    <a:pt x="1203332" y="1238251"/>
                    <a:pt x="1204397" y="1236654"/>
                  </a:cubicBezTo>
                  <a:cubicBezTo>
                    <a:pt x="1207592" y="1230264"/>
                    <a:pt x="1210787" y="1226004"/>
                    <a:pt x="1215047" y="1221212"/>
                  </a:cubicBezTo>
                  <a:lnTo>
                    <a:pt x="1215047" y="1221212"/>
                  </a:lnTo>
                  <a:close/>
                  <a:moveTo>
                    <a:pt x="1215047" y="1325046"/>
                  </a:moveTo>
                  <a:lnTo>
                    <a:pt x="1215047" y="1337292"/>
                  </a:lnTo>
                  <a:cubicBezTo>
                    <a:pt x="1212917" y="1338358"/>
                    <a:pt x="1211852" y="1340487"/>
                    <a:pt x="1210787" y="1341552"/>
                  </a:cubicBezTo>
                  <a:cubicBezTo>
                    <a:pt x="1211852" y="1342617"/>
                    <a:pt x="1212917" y="1342617"/>
                    <a:pt x="1215047" y="1342617"/>
                  </a:cubicBezTo>
                  <a:lnTo>
                    <a:pt x="1215047" y="1354864"/>
                  </a:lnTo>
                  <a:cubicBezTo>
                    <a:pt x="1210787" y="1353799"/>
                    <a:pt x="1204930" y="1351670"/>
                    <a:pt x="1200670" y="1350604"/>
                  </a:cubicBezTo>
                  <a:cubicBezTo>
                    <a:pt x="1198540" y="1350604"/>
                    <a:pt x="1197475" y="1351670"/>
                    <a:pt x="1196410" y="1351670"/>
                  </a:cubicBezTo>
                  <a:lnTo>
                    <a:pt x="1196410" y="1341552"/>
                  </a:lnTo>
                  <a:cubicBezTo>
                    <a:pt x="1197475" y="1341552"/>
                    <a:pt x="1198540" y="1341552"/>
                    <a:pt x="1199605" y="1341552"/>
                  </a:cubicBezTo>
                  <a:cubicBezTo>
                    <a:pt x="1204930" y="1334098"/>
                    <a:pt x="1209722" y="1328240"/>
                    <a:pt x="1215047" y="1325046"/>
                  </a:cubicBezTo>
                  <a:lnTo>
                    <a:pt x="1215047" y="1325046"/>
                  </a:lnTo>
                  <a:close/>
                  <a:moveTo>
                    <a:pt x="1215047" y="1384683"/>
                  </a:moveTo>
                  <a:lnTo>
                    <a:pt x="1215047" y="1399060"/>
                  </a:lnTo>
                  <a:cubicBezTo>
                    <a:pt x="1207059" y="1405982"/>
                    <a:pt x="1201735" y="1410242"/>
                    <a:pt x="1195877" y="1413970"/>
                  </a:cubicBezTo>
                  <a:lnTo>
                    <a:pt x="1195877" y="1402788"/>
                  </a:lnTo>
                  <a:cubicBezTo>
                    <a:pt x="1198007" y="1400658"/>
                    <a:pt x="1201735" y="1398528"/>
                    <a:pt x="1204930" y="1394800"/>
                  </a:cubicBezTo>
                  <a:lnTo>
                    <a:pt x="1204930" y="1394800"/>
                  </a:lnTo>
                  <a:lnTo>
                    <a:pt x="1205995" y="1394800"/>
                  </a:lnTo>
                  <a:cubicBezTo>
                    <a:pt x="1202800" y="1393735"/>
                    <a:pt x="1199072" y="1391605"/>
                    <a:pt x="1195877" y="1390540"/>
                  </a:cubicBezTo>
                  <a:lnTo>
                    <a:pt x="1195877" y="1377761"/>
                  </a:lnTo>
                  <a:cubicBezTo>
                    <a:pt x="1201735" y="1380956"/>
                    <a:pt x="1207592" y="1384683"/>
                    <a:pt x="1215047" y="1384683"/>
                  </a:cubicBezTo>
                  <a:lnTo>
                    <a:pt x="1215047" y="1384683"/>
                  </a:lnTo>
                  <a:close/>
                  <a:moveTo>
                    <a:pt x="1215047" y="1686067"/>
                  </a:moveTo>
                  <a:lnTo>
                    <a:pt x="1215047" y="1704171"/>
                  </a:lnTo>
                  <a:cubicBezTo>
                    <a:pt x="1212917" y="1705236"/>
                    <a:pt x="1211852" y="1706301"/>
                    <a:pt x="1209189" y="1707366"/>
                  </a:cubicBezTo>
                  <a:cubicBezTo>
                    <a:pt x="1211319" y="1707366"/>
                    <a:pt x="1212384" y="1708431"/>
                    <a:pt x="1215047" y="1709496"/>
                  </a:cubicBezTo>
                  <a:lnTo>
                    <a:pt x="1215047" y="1732925"/>
                  </a:lnTo>
                  <a:cubicBezTo>
                    <a:pt x="1208124" y="1728665"/>
                    <a:pt x="1202800" y="1723873"/>
                    <a:pt x="1195877" y="1720678"/>
                  </a:cubicBezTo>
                  <a:lnTo>
                    <a:pt x="1195877" y="1698314"/>
                  </a:lnTo>
                  <a:cubicBezTo>
                    <a:pt x="1202800" y="1694054"/>
                    <a:pt x="1208657" y="1689794"/>
                    <a:pt x="1215047" y="1686067"/>
                  </a:cubicBezTo>
                  <a:lnTo>
                    <a:pt x="1215047" y="1686067"/>
                  </a:lnTo>
                  <a:close/>
                  <a:moveTo>
                    <a:pt x="1215047" y="1779783"/>
                  </a:moveTo>
                  <a:lnTo>
                    <a:pt x="1215047" y="1796823"/>
                  </a:lnTo>
                  <a:cubicBezTo>
                    <a:pt x="1210787" y="1797887"/>
                    <a:pt x="1205995" y="1797887"/>
                    <a:pt x="1202800" y="1796823"/>
                  </a:cubicBezTo>
                  <a:cubicBezTo>
                    <a:pt x="1200670" y="1797887"/>
                    <a:pt x="1196942" y="1800017"/>
                    <a:pt x="1195877" y="1800017"/>
                  </a:cubicBezTo>
                  <a:lnTo>
                    <a:pt x="1195877" y="1776588"/>
                  </a:lnTo>
                  <a:cubicBezTo>
                    <a:pt x="1201735" y="1778718"/>
                    <a:pt x="1207592" y="1779783"/>
                    <a:pt x="1215047" y="1779783"/>
                  </a:cubicBezTo>
                  <a:lnTo>
                    <a:pt x="1215047" y="1779783"/>
                  </a:lnTo>
                  <a:close/>
                  <a:moveTo>
                    <a:pt x="1195877" y="1565726"/>
                  </a:moveTo>
                  <a:lnTo>
                    <a:pt x="1195877" y="1557739"/>
                  </a:lnTo>
                  <a:lnTo>
                    <a:pt x="1198007" y="1564661"/>
                  </a:lnTo>
                  <a:lnTo>
                    <a:pt x="1195877" y="1565726"/>
                  </a:lnTo>
                  <a:close/>
                  <a:moveTo>
                    <a:pt x="1195877" y="49224"/>
                  </a:moveTo>
                  <a:lnTo>
                    <a:pt x="1195877" y="82770"/>
                  </a:lnTo>
                  <a:cubicBezTo>
                    <a:pt x="1194812" y="79575"/>
                    <a:pt x="1192683" y="75848"/>
                    <a:pt x="1191618" y="72653"/>
                  </a:cubicBezTo>
                  <a:lnTo>
                    <a:pt x="1191618" y="46029"/>
                  </a:lnTo>
                  <a:cubicBezTo>
                    <a:pt x="1192683" y="47094"/>
                    <a:pt x="1193748" y="48159"/>
                    <a:pt x="1195877" y="49224"/>
                  </a:cubicBezTo>
                  <a:lnTo>
                    <a:pt x="1195877" y="49224"/>
                  </a:lnTo>
                  <a:lnTo>
                    <a:pt x="1195877" y="49224"/>
                  </a:lnTo>
                  <a:close/>
                  <a:moveTo>
                    <a:pt x="1195877" y="138148"/>
                  </a:moveTo>
                  <a:lnTo>
                    <a:pt x="1195877" y="154122"/>
                  </a:lnTo>
                  <a:cubicBezTo>
                    <a:pt x="1193748" y="154122"/>
                    <a:pt x="1192683" y="153057"/>
                    <a:pt x="1191618" y="153057"/>
                  </a:cubicBezTo>
                  <a:lnTo>
                    <a:pt x="1191618" y="137083"/>
                  </a:lnTo>
                  <a:cubicBezTo>
                    <a:pt x="1192683" y="137083"/>
                    <a:pt x="1193748" y="138148"/>
                    <a:pt x="1195877" y="138148"/>
                  </a:cubicBezTo>
                  <a:lnTo>
                    <a:pt x="1195877" y="138148"/>
                  </a:lnTo>
                  <a:close/>
                  <a:moveTo>
                    <a:pt x="1195877" y="455506"/>
                  </a:moveTo>
                  <a:lnTo>
                    <a:pt x="1195877" y="465623"/>
                  </a:lnTo>
                  <a:cubicBezTo>
                    <a:pt x="1193748" y="465623"/>
                    <a:pt x="1192683" y="464558"/>
                    <a:pt x="1191618" y="463493"/>
                  </a:cubicBezTo>
                  <a:lnTo>
                    <a:pt x="1191618" y="453376"/>
                  </a:lnTo>
                  <a:cubicBezTo>
                    <a:pt x="1192683" y="454441"/>
                    <a:pt x="1193748" y="454441"/>
                    <a:pt x="1195877" y="455506"/>
                  </a:cubicBezTo>
                  <a:lnTo>
                    <a:pt x="1195877" y="455506"/>
                  </a:lnTo>
                  <a:close/>
                  <a:moveTo>
                    <a:pt x="1195877" y="518871"/>
                  </a:moveTo>
                  <a:lnTo>
                    <a:pt x="1195877" y="530053"/>
                  </a:lnTo>
                  <a:cubicBezTo>
                    <a:pt x="1193748" y="528988"/>
                    <a:pt x="1192683" y="527923"/>
                    <a:pt x="1191618" y="527923"/>
                  </a:cubicBezTo>
                  <a:lnTo>
                    <a:pt x="1191618" y="515676"/>
                  </a:lnTo>
                  <a:cubicBezTo>
                    <a:pt x="1192683" y="516741"/>
                    <a:pt x="1193748" y="517806"/>
                    <a:pt x="1195877" y="518871"/>
                  </a:cubicBezTo>
                  <a:lnTo>
                    <a:pt x="1195877" y="518871"/>
                  </a:lnTo>
                  <a:close/>
                  <a:moveTo>
                    <a:pt x="1195877" y="621107"/>
                  </a:moveTo>
                  <a:lnTo>
                    <a:pt x="1195877" y="636017"/>
                  </a:lnTo>
                  <a:cubicBezTo>
                    <a:pt x="1193748" y="636017"/>
                    <a:pt x="1192683" y="636017"/>
                    <a:pt x="1191618" y="637082"/>
                  </a:cubicBezTo>
                  <a:lnTo>
                    <a:pt x="1191618" y="626964"/>
                  </a:lnTo>
                  <a:cubicBezTo>
                    <a:pt x="1192683" y="624835"/>
                    <a:pt x="1193748" y="623770"/>
                    <a:pt x="1195877" y="621107"/>
                  </a:cubicBezTo>
                  <a:lnTo>
                    <a:pt x="1195877" y="621107"/>
                  </a:lnTo>
                  <a:close/>
                  <a:moveTo>
                    <a:pt x="1195877" y="660511"/>
                  </a:moveTo>
                  <a:lnTo>
                    <a:pt x="1195877" y="668498"/>
                  </a:lnTo>
                  <a:cubicBezTo>
                    <a:pt x="1193748" y="667433"/>
                    <a:pt x="1192683" y="667433"/>
                    <a:pt x="1191618" y="666368"/>
                  </a:cubicBezTo>
                  <a:lnTo>
                    <a:pt x="1191618" y="666368"/>
                  </a:lnTo>
                  <a:lnTo>
                    <a:pt x="1191618" y="666368"/>
                  </a:lnTo>
                  <a:lnTo>
                    <a:pt x="1191618" y="657316"/>
                  </a:lnTo>
                  <a:cubicBezTo>
                    <a:pt x="1192683" y="658381"/>
                    <a:pt x="1193748" y="659446"/>
                    <a:pt x="1195877" y="660511"/>
                  </a:cubicBezTo>
                  <a:lnTo>
                    <a:pt x="1195877" y="660511"/>
                  </a:lnTo>
                  <a:close/>
                  <a:moveTo>
                    <a:pt x="1195877" y="689797"/>
                  </a:moveTo>
                  <a:lnTo>
                    <a:pt x="1195877" y="700979"/>
                  </a:lnTo>
                  <a:cubicBezTo>
                    <a:pt x="1193748" y="703109"/>
                    <a:pt x="1192683" y="704174"/>
                    <a:pt x="1191618" y="706836"/>
                  </a:cubicBezTo>
                  <a:lnTo>
                    <a:pt x="1191618" y="689797"/>
                  </a:lnTo>
                  <a:cubicBezTo>
                    <a:pt x="1192683" y="689797"/>
                    <a:pt x="1193748" y="689797"/>
                    <a:pt x="1195877" y="689797"/>
                  </a:cubicBezTo>
                  <a:lnTo>
                    <a:pt x="1195877" y="689797"/>
                  </a:lnTo>
                  <a:close/>
                  <a:moveTo>
                    <a:pt x="1195877" y="767539"/>
                  </a:moveTo>
                  <a:lnTo>
                    <a:pt x="1195877" y="795761"/>
                  </a:lnTo>
                  <a:lnTo>
                    <a:pt x="1192683" y="795761"/>
                  </a:lnTo>
                  <a:lnTo>
                    <a:pt x="1191618" y="795761"/>
                  </a:lnTo>
                  <a:lnTo>
                    <a:pt x="1191618" y="768604"/>
                  </a:lnTo>
                  <a:lnTo>
                    <a:pt x="1194812" y="767539"/>
                  </a:lnTo>
                  <a:lnTo>
                    <a:pt x="1195877" y="767539"/>
                  </a:lnTo>
                  <a:lnTo>
                    <a:pt x="1195877" y="767539"/>
                  </a:lnTo>
                  <a:close/>
                  <a:moveTo>
                    <a:pt x="1195877" y="905984"/>
                  </a:moveTo>
                  <a:lnTo>
                    <a:pt x="1195877" y="911841"/>
                  </a:lnTo>
                  <a:cubicBezTo>
                    <a:pt x="1193748" y="911841"/>
                    <a:pt x="1192683" y="912906"/>
                    <a:pt x="1191618" y="912906"/>
                  </a:cubicBezTo>
                  <a:lnTo>
                    <a:pt x="1191618" y="905984"/>
                  </a:lnTo>
                  <a:cubicBezTo>
                    <a:pt x="1192683" y="905984"/>
                    <a:pt x="1193748" y="905984"/>
                    <a:pt x="1195877" y="905984"/>
                  </a:cubicBezTo>
                  <a:lnTo>
                    <a:pt x="1195877" y="905984"/>
                  </a:lnTo>
                  <a:close/>
                  <a:moveTo>
                    <a:pt x="1195877" y="937400"/>
                  </a:moveTo>
                  <a:lnTo>
                    <a:pt x="1195877" y="962427"/>
                  </a:lnTo>
                  <a:cubicBezTo>
                    <a:pt x="1193748" y="962427"/>
                    <a:pt x="1192683" y="962427"/>
                    <a:pt x="1191618" y="962427"/>
                  </a:cubicBezTo>
                  <a:lnTo>
                    <a:pt x="1191618" y="955504"/>
                  </a:lnTo>
                  <a:cubicBezTo>
                    <a:pt x="1192683" y="955504"/>
                    <a:pt x="1192683" y="955504"/>
                    <a:pt x="1193748" y="955504"/>
                  </a:cubicBezTo>
                  <a:cubicBezTo>
                    <a:pt x="1192683" y="954440"/>
                    <a:pt x="1192683" y="953375"/>
                    <a:pt x="1191618" y="951245"/>
                  </a:cubicBezTo>
                  <a:cubicBezTo>
                    <a:pt x="1191618" y="951245"/>
                    <a:pt x="1191618" y="951245"/>
                    <a:pt x="1191618" y="950180"/>
                  </a:cubicBezTo>
                  <a:lnTo>
                    <a:pt x="1191618" y="917698"/>
                  </a:lnTo>
                  <a:cubicBezTo>
                    <a:pt x="1193748" y="923556"/>
                    <a:pt x="1193748" y="928880"/>
                    <a:pt x="1194812" y="934738"/>
                  </a:cubicBezTo>
                  <a:lnTo>
                    <a:pt x="1194812" y="934738"/>
                  </a:lnTo>
                  <a:cubicBezTo>
                    <a:pt x="1194812" y="935270"/>
                    <a:pt x="1194812" y="936335"/>
                    <a:pt x="1195877" y="937400"/>
                  </a:cubicBezTo>
                  <a:lnTo>
                    <a:pt x="1195877" y="937400"/>
                  </a:lnTo>
                  <a:close/>
                  <a:moveTo>
                    <a:pt x="1195877" y="1030052"/>
                  </a:moveTo>
                  <a:lnTo>
                    <a:pt x="1195877" y="1057208"/>
                  </a:lnTo>
                  <a:lnTo>
                    <a:pt x="1193748" y="1056143"/>
                  </a:lnTo>
                  <a:lnTo>
                    <a:pt x="1191618" y="1054013"/>
                  </a:lnTo>
                  <a:lnTo>
                    <a:pt x="1191618" y="1031649"/>
                  </a:lnTo>
                  <a:lnTo>
                    <a:pt x="1193748" y="1030584"/>
                  </a:lnTo>
                  <a:lnTo>
                    <a:pt x="1195877" y="1030584"/>
                  </a:lnTo>
                  <a:lnTo>
                    <a:pt x="1195877" y="1030052"/>
                  </a:lnTo>
                  <a:close/>
                  <a:moveTo>
                    <a:pt x="1195877" y="1093949"/>
                  </a:moveTo>
                  <a:lnTo>
                    <a:pt x="1195877" y="1123236"/>
                  </a:lnTo>
                  <a:lnTo>
                    <a:pt x="1194812" y="1123236"/>
                  </a:lnTo>
                  <a:lnTo>
                    <a:pt x="1191618" y="1126431"/>
                  </a:lnTo>
                  <a:lnTo>
                    <a:pt x="1191618" y="1096079"/>
                  </a:lnTo>
                  <a:lnTo>
                    <a:pt x="1195877" y="1093949"/>
                  </a:lnTo>
                  <a:lnTo>
                    <a:pt x="1195877" y="1093949"/>
                  </a:lnTo>
                  <a:close/>
                  <a:moveTo>
                    <a:pt x="1195877" y="1166367"/>
                  </a:moveTo>
                  <a:lnTo>
                    <a:pt x="1195877" y="1175419"/>
                  </a:lnTo>
                  <a:cubicBezTo>
                    <a:pt x="1194812" y="1174354"/>
                    <a:pt x="1192683" y="1173289"/>
                    <a:pt x="1191618" y="1171159"/>
                  </a:cubicBezTo>
                  <a:lnTo>
                    <a:pt x="1191618" y="1163172"/>
                  </a:lnTo>
                  <a:cubicBezTo>
                    <a:pt x="1192683" y="1163704"/>
                    <a:pt x="1193748" y="1164769"/>
                    <a:pt x="1195877" y="1166367"/>
                  </a:cubicBezTo>
                  <a:lnTo>
                    <a:pt x="1195877" y="1166367"/>
                  </a:lnTo>
                  <a:close/>
                  <a:moveTo>
                    <a:pt x="1195877" y="1198848"/>
                  </a:moveTo>
                  <a:lnTo>
                    <a:pt x="1195877" y="1210030"/>
                  </a:lnTo>
                  <a:cubicBezTo>
                    <a:pt x="1193748" y="1212160"/>
                    <a:pt x="1192683" y="1214290"/>
                    <a:pt x="1191618" y="1216952"/>
                  </a:cubicBezTo>
                  <a:lnTo>
                    <a:pt x="1191618" y="1204705"/>
                  </a:lnTo>
                  <a:cubicBezTo>
                    <a:pt x="1192683" y="1203108"/>
                    <a:pt x="1193748" y="1200978"/>
                    <a:pt x="1195877" y="1198848"/>
                  </a:cubicBezTo>
                  <a:lnTo>
                    <a:pt x="1195877" y="1198848"/>
                  </a:lnTo>
                  <a:close/>
                  <a:moveTo>
                    <a:pt x="1195877" y="1237186"/>
                  </a:moveTo>
                  <a:lnTo>
                    <a:pt x="1195877" y="1246239"/>
                  </a:lnTo>
                  <a:cubicBezTo>
                    <a:pt x="1193748" y="1245174"/>
                    <a:pt x="1192683" y="1244109"/>
                    <a:pt x="1191618" y="1243044"/>
                  </a:cubicBezTo>
                  <a:lnTo>
                    <a:pt x="1191618" y="1233991"/>
                  </a:lnTo>
                  <a:cubicBezTo>
                    <a:pt x="1192683" y="1235056"/>
                    <a:pt x="1193748" y="1236121"/>
                    <a:pt x="1195877" y="1237186"/>
                  </a:cubicBezTo>
                  <a:lnTo>
                    <a:pt x="1195877" y="1237186"/>
                  </a:lnTo>
                  <a:close/>
                  <a:moveTo>
                    <a:pt x="1195877" y="1341552"/>
                  </a:moveTo>
                  <a:lnTo>
                    <a:pt x="1195877" y="1351670"/>
                  </a:lnTo>
                  <a:cubicBezTo>
                    <a:pt x="1193748" y="1351670"/>
                    <a:pt x="1192683" y="1352734"/>
                    <a:pt x="1191618" y="1352734"/>
                  </a:cubicBezTo>
                  <a:lnTo>
                    <a:pt x="1191618" y="1342617"/>
                  </a:lnTo>
                  <a:cubicBezTo>
                    <a:pt x="1192683" y="1343150"/>
                    <a:pt x="1193748" y="1341552"/>
                    <a:pt x="1195877" y="1341552"/>
                  </a:cubicBezTo>
                  <a:lnTo>
                    <a:pt x="1195877" y="1341552"/>
                  </a:lnTo>
                  <a:close/>
                  <a:moveTo>
                    <a:pt x="1195877" y="1377761"/>
                  </a:moveTo>
                  <a:lnTo>
                    <a:pt x="1195877" y="1390008"/>
                  </a:lnTo>
                  <a:cubicBezTo>
                    <a:pt x="1193748" y="1388943"/>
                    <a:pt x="1192683" y="1387878"/>
                    <a:pt x="1191618" y="1387878"/>
                  </a:cubicBezTo>
                  <a:lnTo>
                    <a:pt x="1191618" y="1374566"/>
                  </a:lnTo>
                  <a:cubicBezTo>
                    <a:pt x="1192683" y="1375631"/>
                    <a:pt x="1193748" y="1376696"/>
                    <a:pt x="1195877" y="1377761"/>
                  </a:cubicBezTo>
                  <a:lnTo>
                    <a:pt x="1195877" y="1377761"/>
                  </a:lnTo>
                  <a:close/>
                  <a:moveTo>
                    <a:pt x="1195877" y="1402788"/>
                  </a:moveTo>
                  <a:lnTo>
                    <a:pt x="1195877" y="1413970"/>
                  </a:lnTo>
                  <a:cubicBezTo>
                    <a:pt x="1193748" y="1413970"/>
                    <a:pt x="1192683" y="1415035"/>
                    <a:pt x="1191618" y="1415035"/>
                  </a:cubicBezTo>
                  <a:lnTo>
                    <a:pt x="1191618" y="1404917"/>
                  </a:lnTo>
                  <a:cubicBezTo>
                    <a:pt x="1192683" y="1403852"/>
                    <a:pt x="1193748" y="1403852"/>
                    <a:pt x="1195877" y="1402788"/>
                  </a:cubicBezTo>
                  <a:lnTo>
                    <a:pt x="1195877" y="1402788"/>
                  </a:lnTo>
                  <a:close/>
                  <a:moveTo>
                    <a:pt x="1195877" y="1557739"/>
                  </a:moveTo>
                  <a:lnTo>
                    <a:pt x="1195877" y="1565726"/>
                  </a:lnTo>
                  <a:lnTo>
                    <a:pt x="1191618" y="1566791"/>
                  </a:lnTo>
                  <a:lnTo>
                    <a:pt x="1191618" y="1546557"/>
                  </a:lnTo>
                  <a:lnTo>
                    <a:pt x="1195877" y="1557739"/>
                  </a:lnTo>
                  <a:lnTo>
                    <a:pt x="1195877" y="1557739"/>
                  </a:lnTo>
                  <a:close/>
                  <a:moveTo>
                    <a:pt x="1195877" y="1698846"/>
                  </a:moveTo>
                  <a:lnTo>
                    <a:pt x="1195877" y="1721210"/>
                  </a:lnTo>
                  <a:cubicBezTo>
                    <a:pt x="1193748" y="1720145"/>
                    <a:pt x="1192683" y="1719081"/>
                    <a:pt x="1191618" y="1719081"/>
                  </a:cubicBezTo>
                  <a:lnTo>
                    <a:pt x="1191618" y="1700976"/>
                  </a:lnTo>
                  <a:lnTo>
                    <a:pt x="1192683" y="1700976"/>
                  </a:lnTo>
                  <a:cubicBezTo>
                    <a:pt x="1193748" y="1700976"/>
                    <a:pt x="1194812" y="1699911"/>
                    <a:pt x="1195877" y="1698846"/>
                  </a:cubicBezTo>
                  <a:lnTo>
                    <a:pt x="1195877" y="1698846"/>
                  </a:lnTo>
                  <a:close/>
                  <a:moveTo>
                    <a:pt x="1195877" y="1776588"/>
                  </a:moveTo>
                  <a:lnTo>
                    <a:pt x="1195877" y="1800017"/>
                  </a:lnTo>
                  <a:cubicBezTo>
                    <a:pt x="1194812" y="1801082"/>
                    <a:pt x="1193748" y="1801082"/>
                    <a:pt x="1193748" y="1801082"/>
                  </a:cubicBezTo>
                  <a:cubicBezTo>
                    <a:pt x="1192683" y="1802147"/>
                    <a:pt x="1192683" y="1802147"/>
                    <a:pt x="1191618" y="1802147"/>
                  </a:cubicBezTo>
                  <a:lnTo>
                    <a:pt x="1191618" y="1774991"/>
                  </a:lnTo>
                  <a:cubicBezTo>
                    <a:pt x="1192683" y="1774991"/>
                    <a:pt x="1193748" y="1776588"/>
                    <a:pt x="1195877" y="1776588"/>
                  </a:cubicBezTo>
                  <a:close/>
                  <a:moveTo>
                    <a:pt x="1191618" y="46029"/>
                  </a:moveTo>
                  <a:lnTo>
                    <a:pt x="1191618" y="73185"/>
                  </a:lnTo>
                  <a:cubicBezTo>
                    <a:pt x="1188423" y="66263"/>
                    <a:pt x="1182565" y="60938"/>
                    <a:pt x="1173513" y="55081"/>
                  </a:cubicBezTo>
                  <a:lnTo>
                    <a:pt x="1173513" y="36977"/>
                  </a:lnTo>
                  <a:cubicBezTo>
                    <a:pt x="1181500" y="40172"/>
                    <a:pt x="1187358" y="42834"/>
                    <a:pt x="1191618" y="46029"/>
                  </a:cubicBezTo>
                  <a:lnTo>
                    <a:pt x="1191618" y="46029"/>
                  </a:lnTo>
                  <a:close/>
                  <a:moveTo>
                    <a:pt x="1191618" y="137083"/>
                  </a:moveTo>
                  <a:lnTo>
                    <a:pt x="1191618" y="153057"/>
                  </a:lnTo>
                  <a:cubicBezTo>
                    <a:pt x="1184695" y="151992"/>
                    <a:pt x="1179371" y="150928"/>
                    <a:pt x="1173513" y="148798"/>
                  </a:cubicBezTo>
                  <a:lnTo>
                    <a:pt x="1173513" y="131758"/>
                  </a:lnTo>
                  <a:cubicBezTo>
                    <a:pt x="1179371" y="133888"/>
                    <a:pt x="1184695" y="136018"/>
                    <a:pt x="1191618" y="137083"/>
                  </a:cubicBezTo>
                  <a:lnTo>
                    <a:pt x="1191618" y="137083"/>
                  </a:lnTo>
                  <a:close/>
                  <a:moveTo>
                    <a:pt x="1191618" y="453376"/>
                  </a:moveTo>
                  <a:lnTo>
                    <a:pt x="1191618" y="463493"/>
                  </a:lnTo>
                  <a:cubicBezTo>
                    <a:pt x="1188423" y="462428"/>
                    <a:pt x="1185760" y="461363"/>
                    <a:pt x="1181500" y="460298"/>
                  </a:cubicBezTo>
                  <a:lnTo>
                    <a:pt x="1181500" y="460298"/>
                  </a:lnTo>
                  <a:lnTo>
                    <a:pt x="1180436" y="459233"/>
                  </a:lnTo>
                  <a:cubicBezTo>
                    <a:pt x="1184695" y="474143"/>
                    <a:pt x="1179371" y="490650"/>
                    <a:pt x="1184695" y="507689"/>
                  </a:cubicBezTo>
                  <a:cubicBezTo>
                    <a:pt x="1185760" y="509819"/>
                    <a:pt x="1187890" y="513546"/>
                    <a:pt x="1191618" y="515676"/>
                  </a:cubicBezTo>
                  <a:lnTo>
                    <a:pt x="1191618" y="527923"/>
                  </a:lnTo>
                  <a:cubicBezTo>
                    <a:pt x="1183630" y="523663"/>
                    <a:pt x="1179371" y="517806"/>
                    <a:pt x="1175643" y="511949"/>
                  </a:cubicBezTo>
                  <a:cubicBezTo>
                    <a:pt x="1174578" y="511949"/>
                    <a:pt x="1174578" y="511949"/>
                    <a:pt x="1173513" y="511949"/>
                  </a:cubicBezTo>
                  <a:lnTo>
                    <a:pt x="1173513" y="446986"/>
                  </a:lnTo>
                  <a:cubicBezTo>
                    <a:pt x="1174578" y="446986"/>
                    <a:pt x="1174578" y="448051"/>
                    <a:pt x="1174578" y="448051"/>
                  </a:cubicBezTo>
                  <a:cubicBezTo>
                    <a:pt x="1176708" y="448051"/>
                    <a:pt x="1178838" y="449116"/>
                    <a:pt x="1180436" y="449116"/>
                  </a:cubicBezTo>
                  <a:cubicBezTo>
                    <a:pt x="1184695" y="451246"/>
                    <a:pt x="1188423" y="452311"/>
                    <a:pt x="1191618" y="453376"/>
                  </a:cubicBezTo>
                  <a:lnTo>
                    <a:pt x="1191618" y="453376"/>
                  </a:lnTo>
                  <a:close/>
                  <a:moveTo>
                    <a:pt x="1191618" y="626964"/>
                  </a:moveTo>
                  <a:lnTo>
                    <a:pt x="1191618" y="637082"/>
                  </a:lnTo>
                  <a:cubicBezTo>
                    <a:pt x="1188423" y="638147"/>
                    <a:pt x="1183630" y="642939"/>
                    <a:pt x="1178306" y="650394"/>
                  </a:cubicBezTo>
                  <a:cubicBezTo>
                    <a:pt x="1179371" y="650394"/>
                    <a:pt x="1181500" y="651459"/>
                    <a:pt x="1184163" y="652524"/>
                  </a:cubicBezTo>
                  <a:cubicBezTo>
                    <a:pt x="1186293" y="653588"/>
                    <a:pt x="1190020" y="654653"/>
                    <a:pt x="1192150" y="656783"/>
                  </a:cubicBezTo>
                  <a:lnTo>
                    <a:pt x="1192150" y="665836"/>
                  </a:lnTo>
                  <a:cubicBezTo>
                    <a:pt x="1187890" y="662641"/>
                    <a:pt x="1184163" y="658913"/>
                    <a:pt x="1180968" y="657848"/>
                  </a:cubicBezTo>
                  <a:cubicBezTo>
                    <a:pt x="1179903" y="656783"/>
                    <a:pt x="1178838" y="656783"/>
                    <a:pt x="1177773" y="656783"/>
                  </a:cubicBezTo>
                  <a:cubicBezTo>
                    <a:pt x="1176708" y="655718"/>
                    <a:pt x="1175643" y="655718"/>
                    <a:pt x="1174578" y="655718"/>
                  </a:cubicBezTo>
                  <a:lnTo>
                    <a:pt x="1174578" y="643471"/>
                  </a:lnTo>
                  <a:cubicBezTo>
                    <a:pt x="1180436" y="635484"/>
                    <a:pt x="1185760" y="632289"/>
                    <a:pt x="1190553" y="630159"/>
                  </a:cubicBezTo>
                  <a:cubicBezTo>
                    <a:pt x="1190553" y="629094"/>
                    <a:pt x="1190553" y="628029"/>
                    <a:pt x="1191618" y="626964"/>
                  </a:cubicBezTo>
                  <a:lnTo>
                    <a:pt x="1191618" y="626964"/>
                  </a:lnTo>
                  <a:close/>
                  <a:moveTo>
                    <a:pt x="1191618" y="689797"/>
                  </a:moveTo>
                  <a:lnTo>
                    <a:pt x="1191618" y="706836"/>
                  </a:lnTo>
                  <a:cubicBezTo>
                    <a:pt x="1187358" y="711096"/>
                    <a:pt x="1183630" y="713759"/>
                    <a:pt x="1180436" y="715889"/>
                  </a:cubicBezTo>
                  <a:cubicBezTo>
                    <a:pt x="1178306" y="719083"/>
                    <a:pt x="1176176" y="721746"/>
                    <a:pt x="1173513" y="723876"/>
                  </a:cubicBezTo>
                  <a:lnTo>
                    <a:pt x="1173513" y="710564"/>
                  </a:lnTo>
                  <a:cubicBezTo>
                    <a:pt x="1179371" y="709499"/>
                    <a:pt x="1183630" y="706304"/>
                    <a:pt x="1190553" y="698317"/>
                  </a:cubicBezTo>
                  <a:cubicBezTo>
                    <a:pt x="1184695" y="696187"/>
                    <a:pt x="1179371" y="692460"/>
                    <a:pt x="1173513" y="689265"/>
                  </a:cubicBezTo>
                  <a:lnTo>
                    <a:pt x="1173513" y="680212"/>
                  </a:lnTo>
                  <a:cubicBezTo>
                    <a:pt x="1180436" y="684472"/>
                    <a:pt x="1184695" y="689797"/>
                    <a:pt x="1191618" y="689797"/>
                  </a:cubicBezTo>
                  <a:lnTo>
                    <a:pt x="1191618" y="689797"/>
                  </a:lnTo>
                  <a:close/>
                  <a:moveTo>
                    <a:pt x="1191618" y="768604"/>
                  </a:moveTo>
                  <a:lnTo>
                    <a:pt x="1191618" y="795761"/>
                  </a:lnTo>
                  <a:lnTo>
                    <a:pt x="1185760" y="795761"/>
                  </a:lnTo>
                  <a:lnTo>
                    <a:pt x="1178838" y="795761"/>
                  </a:lnTo>
                  <a:lnTo>
                    <a:pt x="1176708" y="792566"/>
                  </a:lnTo>
                  <a:lnTo>
                    <a:pt x="1173513" y="791501"/>
                  </a:lnTo>
                  <a:lnTo>
                    <a:pt x="1173513" y="766474"/>
                  </a:lnTo>
                  <a:lnTo>
                    <a:pt x="1175643" y="765409"/>
                  </a:lnTo>
                  <a:lnTo>
                    <a:pt x="1177773" y="766474"/>
                  </a:lnTo>
                  <a:lnTo>
                    <a:pt x="1182033" y="767539"/>
                  </a:lnTo>
                  <a:lnTo>
                    <a:pt x="1185228" y="768604"/>
                  </a:lnTo>
                  <a:lnTo>
                    <a:pt x="1189488" y="768604"/>
                  </a:lnTo>
                  <a:lnTo>
                    <a:pt x="1191618" y="768604"/>
                  </a:lnTo>
                  <a:lnTo>
                    <a:pt x="1191618" y="768604"/>
                  </a:lnTo>
                  <a:close/>
                  <a:moveTo>
                    <a:pt x="1191618" y="905984"/>
                  </a:moveTo>
                  <a:lnTo>
                    <a:pt x="1191618" y="912906"/>
                  </a:lnTo>
                  <a:cubicBezTo>
                    <a:pt x="1190553" y="912906"/>
                    <a:pt x="1190553" y="912906"/>
                    <a:pt x="1189488" y="912906"/>
                  </a:cubicBezTo>
                  <a:cubicBezTo>
                    <a:pt x="1190553" y="913971"/>
                    <a:pt x="1190553" y="916101"/>
                    <a:pt x="1191618" y="917166"/>
                  </a:cubicBezTo>
                  <a:lnTo>
                    <a:pt x="1191618" y="949647"/>
                  </a:lnTo>
                  <a:cubicBezTo>
                    <a:pt x="1184695" y="934738"/>
                    <a:pt x="1191618" y="916101"/>
                    <a:pt x="1174578" y="912374"/>
                  </a:cubicBezTo>
                  <a:cubicBezTo>
                    <a:pt x="1174578" y="914504"/>
                    <a:pt x="1174578" y="918231"/>
                    <a:pt x="1173513" y="920361"/>
                  </a:cubicBezTo>
                  <a:lnTo>
                    <a:pt x="1173513" y="905451"/>
                  </a:lnTo>
                  <a:cubicBezTo>
                    <a:pt x="1176708" y="905451"/>
                    <a:pt x="1179371" y="906516"/>
                    <a:pt x="1180436" y="906516"/>
                  </a:cubicBezTo>
                  <a:cubicBezTo>
                    <a:pt x="1184695" y="907049"/>
                    <a:pt x="1188423" y="905984"/>
                    <a:pt x="1191618" y="905984"/>
                  </a:cubicBezTo>
                  <a:lnTo>
                    <a:pt x="1191618" y="905984"/>
                  </a:lnTo>
                  <a:close/>
                  <a:moveTo>
                    <a:pt x="1191618" y="955504"/>
                  </a:moveTo>
                  <a:lnTo>
                    <a:pt x="1191618" y="962427"/>
                  </a:lnTo>
                  <a:cubicBezTo>
                    <a:pt x="1183630" y="963492"/>
                    <a:pt x="1178306" y="963492"/>
                    <a:pt x="1173513" y="962427"/>
                  </a:cubicBezTo>
                  <a:lnTo>
                    <a:pt x="1173513" y="954440"/>
                  </a:lnTo>
                  <a:cubicBezTo>
                    <a:pt x="1177241" y="956569"/>
                    <a:pt x="1182565" y="956569"/>
                    <a:pt x="1191618" y="955504"/>
                  </a:cubicBezTo>
                  <a:lnTo>
                    <a:pt x="1191618" y="955504"/>
                  </a:lnTo>
                  <a:close/>
                  <a:moveTo>
                    <a:pt x="1191618" y="1031117"/>
                  </a:moveTo>
                  <a:lnTo>
                    <a:pt x="1191618" y="1053481"/>
                  </a:lnTo>
                  <a:lnTo>
                    <a:pt x="1190553" y="1052416"/>
                  </a:lnTo>
                  <a:lnTo>
                    <a:pt x="1188423" y="1048156"/>
                  </a:lnTo>
                  <a:lnTo>
                    <a:pt x="1186293" y="1044961"/>
                  </a:lnTo>
                  <a:lnTo>
                    <a:pt x="1186293" y="1038039"/>
                  </a:lnTo>
                  <a:lnTo>
                    <a:pt x="1187358" y="1034844"/>
                  </a:lnTo>
                  <a:lnTo>
                    <a:pt x="1190553" y="1032714"/>
                  </a:lnTo>
                  <a:lnTo>
                    <a:pt x="1191618" y="1031117"/>
                  </a:lnTo>
                  <a:lnTo>
                    <a:pt x="1191618" y="1031117"/>
                  </a:lnTo>
                  <a:close/>
                  <a:moveTo>
                    <a:pt x="1191618" y="1096612"/>
                  </a:moveTo>
                  <a:lnTo>
                    <a:pt x="1191618" y="1126963"/>
                  </a:lnTo>
                  <a:lnTo>
                    <a:pt x="1191618" y="1126963"/>
                  </a:lnTo>
                  <a:lnTo>
                    <a:pt x="1188423" y="1128028"/>
                  </a:lnTo>
                  <a:lnTo>
                    <a:pt x="1185228" y="1125898"/>
                  </a:lnTo>
                  <a:lnTo>
                    <a:pt x="1183098" y="1123768"/>
                  </a:lnTo>
                  <a:lnTo>
                    <a:pt x="1183098" y="1117911"/>
                  </a:lnTo>
                  <a:lnTo>
                    <a:pt x="1183098" y="1113651"/>
                  </a:lnTo>
                  <a:lnTo>
                    <a:pt x="1183098" y="1110456"/>
                  </a:lnTo>
                  <a:lnTo>
                    <a:pt x="1185228" y="1106196"/>
                  </a:lnTo>
                  <a:lnTo>
                    <a:pt x="1187358" y="1101936"/>
                  </a:lnTo>
                  <a:lnTo>
                    <a:pt x="1191618" y="1096612"/>
                  </a:lnTo>
                  <a:lnTo>
                    <a:pt x="1191618" y="1096612"/>
                  </a:lnTo>
                  <a:lnTo>
                    <a:pt x="1191618" y="1096612"/>
                  </a:lnTo>
                  <a:close/>
                  <a:moveTo>
                    <a:pt x="1191618" y="1162639"/>
                  </a:moveTo>
                  <a:lnTo>
                    <a:pt x="1191618" y="1170626"/>
                  </a:lnTo>
                  <a:cubicBezTo>
                    <a:pt x="1190553" y="1170626"/>
                    <a:pt x="1189488" y="1169561"/>
                    <a:pt x="1188423" y="1168496"/>
                  </a:cubicBezTo>
                  <a:cubicBezTo>
                    <a:pt x="1187358" y="1175419"/>
                    <a:pt x="1181500" y="1181808"/>
                    <a:pt x="1177241" y="1187666"/>
                  </a:cubicBezTo>
                  <a:lnTo>
                    <a:pt x="1177241" y="1187666"/>
                  </a:lnTo>
                  <a:cubicBezTo>
                    <a:pt x="1176176" y="1188731"/>
                    <a:pt x="1175111" y="1190861"/>
                    <a:pt x="1174046" y="1191926"/>
                  </a:cubicBezTo>
                  <a:lnTo>
                    <a:pt x="1174046" y="1180743"/>
                  </a:lnTo>
                  <a:cubicBezTo>
                    <a:pt x="1180968" y="1171691"/>
                    <a:pt x="1185228" y="1164769"/>
                    <a:pt x="1174046" y="1153587"/>
                  </a:cubicBezTo>
                  <a:lnTo>
                    <a:pt x="1174046" y="1144535"/>
                  </a:lnTo>
                  <a:cubicBezTo>
                    <a:pt x="1180968" y="1148795"/>
                    <a:pt x="1184163" y="1154652"/>
                    <a:pt x="1186293" y="1157847"/>
                  </a:cubicBezTo>
                  <a:cubicBezTo>
                    <a:pt x="1188423" y="1160509"/>
                    <a:pt x="1189488" y="1161574"/>
                    <a:pt x="1191618" y="1162639"/>
                  </a:cubicBezTo>
                  <a:lnTo>
                    <a:pt x="1191618" y="1162639"/>
                  </a:lnTo>
                  <a:close/>
                  <a:moveTo>
                    <a:pt x="1191618" y="1204173"/>
                  </a:moveTo>
                  <a:lnTo>
                    <a:pt x="1191618" y="1216420"/>
                  </a:lnTo>
                  <a:cubicBezTo>
                    <a:pt x="1190553" y="1216420"/>
                    <a:pt x="1190553" y="1217485"/>
                    <a:pt x="1189488" y="1218550"/>
                  </a:cubicBezTo>
                  <a:cubicBezTo>
                    <a:pt x="1189488" y="1219615"/>
                    <a:pt x="1188423" y="1220679"/>
                    <a:pt x="1188423" y="1221744"/>
                  </a:cubicBezTo>
                  <a:cubicBezTo>
                    <a:pt x="1187358" y="1224939"/>
                    <a:pt x="1188423" y="1228667"/>
                    <a:pt x="1191618" y="1232927"/>
                  </a:cubicBezTo>
                  <a:lnTo>
                    <a:pt x="1191618" y="1241979"/>
                  </a:lnTo>
                  <a:cubicBezTo>
                    <a:pt x="1187358" y="1237719"/>
                    <a:pt x="1183630" y="1233991"/>
                    <a:pt x="1182565" y="1230797"/>
                  </a:cubicBezTo>
                  <a:cubicBezTo>
                    <a:pt x="1179371" y="1228667"/>
                    <a:pt x="1175643" y="1226537"/>
                    <a:pt x="1173513" y="1223874"/>
                  </a:cubicBezTo>
                  <a:lnTo>
                    <a:pt x="1173513" y="1214822"/>
                  </a:lnTo>
                  <a:cubicBezTo>
                    <a:pt x="1175643" y="1216952"/>
                    <a:pt x="1177773" y="1219082"/>
                    <a:pt x="1181500" y="1221744"/>
                  </a:cubicBezTo>
                  <a:cubicBezTo>
                    <a:pt x="1181500" y="1219615"/>
                    <a:pt x="1182565" y="1217485"/>
                    <a:pt x="1183630" y="1215887"/>
                  </a:cubicBezTo>
                  <a:cubicBezTo>
                    <a:pt x="1185760" y="1212160"/>
                    <a:pt x="1188423" y="1207900"/>
                    <a:pt x="1191618" y="1204173"/>
                  </a:cubicBezTo>
                  <a:lnTo>
                    <a:pt x="1191618" y="1204173"/>
                  </a:lnTo>
                  <a:close/>
                  <a:moveTo>
                    <a:pt x="1191618" y="1343150"/>
                  </a:moveTo>
                  <a:lnTo>
                    <a:pt x="1191618" y="1353267"/>
                  </a:lnTo>
                  <a:cubicBezTo>
                    <a:pt x="1187358" y="1355397"/>
                    <a:pt x="1180436" y="1359124"/>
                    <a:pt x="1173513" y="1365514"/>
                  </a:cubicBezTo>
                  <a:lnTo>
                    <a:pt x="1173513" y="1353267"/>
                  </a:lnTo>
                  <a:cubicBezTo>
                    <a:pt x="1180436" y="1347410"/>
                    <a:pt x="1185760" y="1344215"/>
                    <a:pt x="1191618" y="1343150"/>
                  </a:cubicBezTo>
                  <a:lnTo>
                    <a:pt x="1191618" y="1343150"/>
                  </a:lnTo>
                  <a:close/>
                  <a:moveTo>
                    <a:pt x="1191618" y="1374566"/>
                  </a:moveTo>
                  <a:lnTo>
                    <a:pt x="1191618" y="1387878"/>
                  </a:lnTo>
                  <a:cubicBezTo>
                    <a:pt x="1185760" y="1384683"/>
                    <a:pt x="1180436" y="1380956"/>
                    <a:pt x="1173513" y="1377761"/>
                  </a:cubicBezTo>
                  <a:lnTo>
                    <a:pt x="1173513" y="1365514"/>
                  </a:lnTo>
                  <a:cubicBezTo>
                    <a:pt x="1180436" y="1367644"/>
                    <a:pt x="1185760" y="1370839"/>
                    <a:pt x="1191618" y="1374566"/>
                  </a:cubicBezTo>
                  <a:lnTo>
                    <a:pt x="1191618" y="1374566"/>
                  </a:lnTo>
                  <a:close/>
                  <a:moveTo>
                    <a:pt x="1191618" y="1404917"/>
                  </a:moveTo>
                  <a:lnTo>
                    <a:pt x="1191618" y="1415035"/>
                  </a:lnTo>
                  <a:cubicBezTo>
                    <a:pt x="1187358" y="1417164"/>
                    <a:pt x="1182565" y="1418229"/>
                    <a:pt x="1178306" y="1419294"/>
                  </a:cubicBezTo>
                  <a:cubicBezTo>
                    <a:pt x="1177241" y="1420359"/>
                    <a:pt x="1175111" y="1421424"/>
                    <a:pt x="1174046" y="1422489"/>
                  </a:cubicBezTo>
                  <a:lnTo>
                    <a:pt x="1174046" y="1407580"/>
                  </a:lnTo>
                  <a:cubicBezTo>
                    <a:pt x="1179371" y="1409177"/>
                    <a:pt x="1184695" y="1408112"/>
                    <a:pt x="1191618" y="1404917"/>
                  </a:cubicBezTo>
                  <a:lnTo>
                    <a:pt x="1191618" y="1404917"/>
                  </a:lnTo>
                  <a:close/>
                  <a:moveTo>
                    <a:pt x="1191618" y="1546557"/>
                  </a:moveTo>
                  <a:lnTo>
                    <a:pt x="1191618" y="1566791"/>
                  </a:lnTo>
                  <a:lnTo>
                    <a:pt x="1173513" y="1573713"/>
                  </a:lnTo>
                  <a:lnTo>
                    <a:pt x="1173513" y="1547622"/>
                  </a:lnTo>
                  <a:lnTo>
                    <a:pt x="1189488" y="1541765"/>
                  </a:lnTo>
                  <a:lnTo>
                    <a:pt x="1191618" y="1546557"/>
                  </a:lnTo>
                  <a:lnTo>
                    <a:pt x="1191618" y="1546557"/>
                  </a:lnTo>
                  <a:close/>
                  <a:moveTo>
                    <a:pt x="1191618" y="1700976"/>
                  </a:moveTo>
                  <a:lnTo>
                    <a:pt x="1191618" y="1719081"/>
                  </a:lnTo>
                  <a:cubicBezTo>
                    <a:pt x="1191618" y="1718016"/>
                    <a:pt x="1190553" y="1718016"/>
                    <a:pt x="1190553" y="1718016"/>
                  </a:cubicBezTo>
                  <a:cubicBezTo>
                    <a:pt x="1184695" y="1716951"/>
                    <a:pt x="1180436" y="1716951"/>
                    <a:pt x="1173513" y="1716951"/>
                  </a:cubicBezTo>
                  <a:lnTo>
                    <a:pt x="1173513" y="1700976"/>
                  </a:lnTo>
                  <a:cubicBezTo>
                    <a:pt x="1180436" y="1699911"/>
                    <a:pt x="1185760" y="1699911"/>
                    <a:pt x="1191618" y="1700976"/>
                  </a:cubicBezTo>
                  <a:lnTo>
                    <a:pt x="1191618" y="1700976"/>
                  </a:lnTo>
                  <a:close/>
                  <a:moveTo>
                    <a:pt x="1191618" y="1774991"/>
                  </a:moveTo>
                  <a:lnTo>
                    <a:pt x="1191618" y="1802147"/>
                  </a:lnTo>
                  <a:cubicBezTo>
                    <a:pt x="1184695" y="1805342"/>
                    <a:pt x="1179371" y="1808005"/>
                    <a:pt x="1173513" y="1810135"/>
                  </a:cubicBezTo>
                  <a:lnTo>
                    <a:pt x="1173513" y="1793095"/>
                  </a:lnTo>
                  <a:cubicBezTo>
                    <a:pt x="1175643" y="1793095"/>
                    <a:pt x="1177773" y="1792030"/>
                    <a:pt x="1179371" y="1790965"/>
                  </a:cubicBezTo>
                  <a:lnTo>
                    <a:pt x="1179371" y="1790965"/>
                  </a:lnTo>
                  <a:lnTo>
                    <a:pt x="1181500" y="1789900"/>
                  </a:lnTo>
                  <a:cubicBezTo>
                    <a:pt x="1179371" y="1788835"/>
                    <a:pt x="1175643" y="1786705"/>
                    <a:pt x="1173513" y="1785641"/>
                  </a:cubicBezTo>
                  <a:lnTo>
                    <a:pt x="1173513" y="1762211"/>
                  </a:lnTo>
                  <a:cubicBezTo>
                    <a:pt x="1179371" y="1766471"/>
                    <a:pt x="1184695" y="1771796"/>
                    <a:pt x="1191618" y="1774991"/>
                  </a:cubicBezTo>
                  <a:lnTo>
                    <a:pt x="1191618" y="1774991"/>
                  </a:lnTo>
                  <a:close/>
                  <a:moveTo>
                    <a:pt x="1173513" y="951245"/>
                  </a:moveTo>
                  <a:cubicBezTo>
                    <a:pt x="1175643" y="946985"/>
                    <a:pt x="1175643" y="938998"/>
                    <a:pt x="1174578" y="929945"/>
                  </a:cubicBezTo>
                  <a:cubicBezTo>
                    <a:pt x="1174578" y="929945"/>
                    <a:pt x="1174578" y="928880"/>
                    <a:pt x="1173513" y="926751"/>
                  </a:cubicBezTo>
                  <a:lnTo>
                    <a:pt x="1173513" y="951245"/>
                  </a:lnTo>
                  <a:lnTo>
                    <a:pt x="1173513" y="951245"/>
                  </a:lnTo>
                  <a:close/>
                  <a:moveTo>
                    <a:pt x="1173513" y="335166"/>
                  </a:moveTo>
                  <a:lnTo>
                    <a:pt x="1173513" y="302684"/>
                  </a:lnTo>
                  <a:cubicBezTo>
                    <a:pt x="1180436" y="304814"/>
                    <a:pt x="1189488" y="310671"/>
                    <a:pt x="1191618" y="320789"/>
                  </a:cubicBezTo>
                  <a:cubicBezTo>
                    <a:pt x="1191618" y="320789"/>
                    <a:pt x="1187358" y="329841"/>
                    <a:pt x="1173513" y="335166"/>
                  </a:cubicBezTo>
                  <a:close/>
                  <a:moveTo>
                    <a:pt x="1173513" y="36977"/>
                  </a:moveTo>
                  <a:lnTo>
                    <a:pt x="1173513" y="55081"/>
                  </a:lnTo>
                  <a:cubicBezTo>
                    <a:pt x="1171383" y="54016"/>
                    <a:pt x="1169253" y="52951"/>
                    <a:pt x="1165526" y="51886"/>
                  </a:cubicBezTo>
                  <a:lnTo>
                    <a:pt x="1165526" y="34847"/>
                  </a:lnTo>
                  <a:cubicBezTo>
                    <a:pt x="1169253" y="35912"/>
                    <a:pt x="1171383" y="36977"/>
                    <a:pt x="1173513" y="36977"/>
                  </a:cubicBezTo>
                  <a:lnTo>
                    <a:pt x="1173513" y="36977"/>
                  </a:lnTo>
                  <a:close/>
                  <a:moveTo>
                    <a:pt x="1173513" y="131758"/>
                  </a:moveTo>
                  <a:lnTo>
                    <a:pt x="1173513" y="148798"/>
                  </a:lnTo>
                  <a:cubicBezTo>
                    <a:pt x="1171383" y="147733"/>
                    <a:pt x="1167656" y="146668"/>
                    <a:pt x="1165526" y="145603"/>
                  </a:cubicBezTo>
                  <a:lnTo>
                    <a:pt x="1165526" y="126433"/>
                  </a:lnTo>
                  <a:cubicBezTo>
                    <a:pt x="1168188" y="128031"/>
                    <a:pt x="1171383" y="130161"/>
                    <a:pt x="1173513" y="131758"/>
                  </a:cubicBezTo>
                  <a:lnTo>
                    <a:pt x="1173513" y="131758"/>
                  </a:lnTo>
                  <a:close/>
                  <a:moveTo>
                    <a:pt x="1173513" y="302684"/>
                  </a:moveTo>
                  <a:lnTo>
                    <a:pt x="1173513" y="335166"/>
                  </a:lnTo>
                  <a:cubicBezTo>
                    <a:pt x="1172448" y="335166"/>
                    <a:pt x="1171383" y="336231"/>
                    <a:pt x="1169253" y="336231"/>
                  </a:cubicBezTo>
                  <a:cubicBezTo>
                    <a:pt x="1169253" y="336231"/>
                    <a:pt x="1168188" y="336231"/>
                    <a:pt x="1166059" y="335166"/>
                  </a:cubicBezTo>
                  <a:lnTo>
                    <a:pt x="1166059" y="298957"/>
                  </a:lnTo>
                  <a:cubicBezTo>
                    <a:pt x="1168188" y="300554"/>
                    <a:pt x="1171383" y="300554"/>
                    <a:pt x="1173513" y="302684"/>
                  </a:cubicBezTo>
                  <a:lnTo>
                    <a:pt x="1173513" y="302684"/>
                  </a:lnTo>
                  <a:close/>
                  <a:moveTo>
                    <a:pt x="1173513" y="446986"/>
                  </a:moveTo>
                  <a:lnTo>
                    <a:pt x="1173513" y="512481"/>
                  </a:lnTo>
                  <a:cubicBezTo>
                    <a:pt x="1171383" y="511416"/>
                    <a:pt x="1167656" y="511416"/>
                    <a:pt x="1165526" y="510351"/>
                  </a:cubicBezTo>
                  <a:lnTo>
                    <a:pt x="1165526" y="500234"/>
                  </a:lnTo>
                  <a:cubicBezTo>
                    <a:pt x="1167656" y="501299"/>
                    <a:pt x="1169786" y="502364"/>
                    <a:pt x="1172448" y="502364"/>
                  </a:cubicBezTo>
                  <a:cubicBezTo>
                    <a:pt x="1168188" y="487987"/>
                    <a:pt x="1176708" y="468818"/>
                    <a:pt x="1165526" y="453909"/>
                  </a:cubicBezTo>
                  <a:lnTo>
                    <a:pt x="1165526" y="440597"/>
                  </a:lnTo>
                  <a:cubicBezTo>
                    <a:pt x="1169253" y="442194"/>
                    <a:pt x="1171383" y="444324"/>
                    <a:pt x="1173513" y="446986"/>
                  </a:cubicBezTo>
                  <a:lnTo>
                    <a:pt x="1173513" y="446986"/>
                  </a:lnTo>
                  <a:close/>
                  <a:moveTo>
                    <a:pt x="1173513" y="644004"/>
                  </a:moveTo>
                  <a:lnTo>
                    <a:pt x="1173513" y="656251"/>
                  </a:lnTo>
                  <a:cubicBezTo>
                    <a:pt x="1171383" y="656251"/>
                    <a:pt x="1169253" y="657316"/>
                    <a:pt x="1165526" y="660511"/>
                  </a:cubicBezTo>
                  <a:lnTo>
                    <a:pt x="1165526" y="652524"/>
                  </a:lnTo>
                  <a:cubicBezTo>
                    <a:pt x="1166591" y="651459"/>
                    <a:pt x="1167656" y="651459"/>
                    <a:pt x="1168721" y="650394"/>
                  </a:cubicBezTo>
                  <a:cubicBezTo>
                    <a:pt x="1170318" y="648264"/>
                    <a:pt x="1172448" y="646134"/>
                    <a:pt x="1173513" y="644004"/>
                  </a:cubicBezTo>
                  <a:lnTo>
                    <a:pt x="1173513" y="644004"/>
                  </a:lnTo>
                  <a:close/>
                  <a:moveTo>
                    <a:pt x="1173513" y="679680"/>
                  </a:moveTo>
                  <a:lnTo>
                    <a:pt x="1173513" y="688732"/>
                  </a:lnTo>
                  <a:cubicBezTo>
                    <a:pt x="1173513" y="687667"/>
                    <a:pt x="1172448" y="686602"/>
                    <a:pt x="1171383" y="686602"/>
                  </a:cubicBezTo>
                  <a:lnTo>
                    <a:pt x="1171383" y="686602"/>
                  </a:lnTo>
                  <a:cubicBezTo>
                    <a:pt x="1169253" y="685537"/>
                    <a:pt x="1168188" y="683407"/>
                    <a:pt x="1165526" y="682342"/>
                  </a:cubicBezTo>
                  <a:lnTo>
                    <a:pt x="1165526" y="674355"/>
                  </a:lnTo>
                  <a:cubicBezTo>
                    <a:pt x="1169253" y="675420"/>
                    <a:pt x="1171383" y="677550"/>
                    <a:pt x="1173513" y="679680"/>
                  </a:cubicBezTo>
                  <a:lnTo>
                    <a:pt x="1173513" y="679680"/>
                  </a:lnTo>
                  <a:close/>
                  <a:moveTo>
                    <a:pt x="1173513" y="710031"/>
                  </a:moveTo>
                  <a:lnTo>
                    <a:pt x="1173513" y="723343"/>
                  </a:lnTo>
                  <a:cubicBezTo>
                    <a:pt x="1171383" y="726538"/>
                    <a:pt x="1167656" y="729201"/>
                    <a:pt x="1165526" y="731331"/>
                  </a:cubicBezTo>
                  <a:lnTo>
                    <a:pt x="1165526" y="722811"/>
                  </a:lnTo>
                  <a:cubicBezTo>
                    <a:pt x="1166591" y="721746"/>
                    <a:pt x="1168721" y="719616"/>
                    <a:pt x="1169786" y="718551"/>
                  </a:cubicBezTo>
                  <a:cubicBezTo>
                    <a:pt x="1168721" y="717486"/>
                    <a:pt x="1167656" y="717486"/>
                    <a:pt x="1165526" y="716421"/>
                  </a:cubicBezTo>
                  <a:lnTo>
                    <a:pt x="1165526" y="709499"/>
                  </a:lnTo>
                  <a:cubicBezTo>
                    <a:pt x="1168188" y="710031"/>
                    <a:pt x="1171383" y="710031"/>
                    <a:pt x="1173513" y="710031"/>
                  </a:cubicBezTo>
                  <a:lnTo>
                    <a:pt x="1173513" y="710031"/>
                  </a:lnTo>
                  <a:close/>
                  <a:moveTo>
                    <a:pt x="1173513" y="766474"/>
                  </a:moveTo>
                  <a:lnTo>
                    <a:pt x="1173513" y="791501"/>
                  </a:lnTo>
                  <a:lnTo>
                    <a:pt x="1173513" y="791501"/>
                  </a:lnTo>
                  <a:lnTo>
                    <a:pt x="1170318" y="789371"/>
                  </a:lnTo>
                  <a:lnTo>
                    <a:pt x="1166059" y="785111"/>
                  </a:lnTo>
                  <a:lnTo>
                    <a:pt x="1166059" y="785111"/>
                  </a:lnTo>
                  <a:lnTo>
                    <a:pt x="1166059" y="768072"/>
                  </a:lnTo>
                  <a:lnTo>
                    <a:pt x="1173513" y="766474"/>
                  </a:lnTo>
                  <a:lnTo>
                    <a:pt x="1173513" y="766474"/>
                  </a:lnTo>
                  <a:lnTo>
                    <a:pt x="1173513" y="766474"/>
                  </a:lnTo>
                  <a:close/>
                  <a:moveTo>
                    <a:pt x="1173513" y="905984"/>
                  </a:moveTo>
                  <a:lnTo>
                    <a:pt x="1173513" y="920893"/>
                  </a:lnTo>
                  <a:cubicBezTo>
                    <a:pt x="1173513" y="921958"/>
                    <a:pt x="1173513" y="921958"/>
                    <a:pt x="1173513" y="923023"/>
                  </a:cubicBezTo>
                  <a:cubicBezTo>
                    <a:pt x="1173513" y="924088"/>
                    <a:pt x="1173513" y="925153"/>
                    <a:pt x="1173513" y="926218"/>
                  </a:cubicBezTo>
                  <a:lnTo>
                    <a:pt x="1173513" y="951245"/>
                  </a:lnTo>
                  <a:cubicBezTo>
                    <a:pt x="1173513" y="952310"/>
                    <a:pt x="1173513" y="953375"/>
                    <a:pt x="1172448" y="954440"/>
                  </a:cubicBezTo>
                  <a:cubicBezTo>
                    <a:pt x="1173513" y="954440"/>
                    <a:pt x="1173513" y="954440"/>
                    <a:pt x="1173513" y="954440"/>
                  </a:cubicBezTo>
                  <a:lnTo>
                    <a:pt x="1173513" y="962427"/>
                  </a:lnTo>
                  <a:cubicBezTo>
                    <a:pt x="1173513" y="961362"/>
                    <a:pt x="1173513" y="961362"/>
                    <a:pt x="1173513" y="961362"/>
                  </a:cubicBezTo>
                  <a:cubicBezTo>
                    <a:pt x="1173513" y="973609"/>
                    <a:pt x="1171383" y="980531"/>
                    <a:pt x="1167656" y="986388"/>
                  </a:cubicBezTo>
                  <a:cubicBezTo>
                    <a:pt x="1167656" y="988518"/>
                    <a:pt x="1167656" y="992246"/>
                    <a:pt x="1167656" y="993311"/>
                  </a:cubicBezTo>
                  <a:cubicBezTo>
                    <a:pt x="1167656" y="996505"/>
                    <a:pt x="1166591" y="1000233"/>
                    <a:pt x="1165526" y="1003428"/>
                  </a:cubicBezTo>
                  <a:lnTo>
                    <a:pt x="1165526" y="975206"/>
                  </a:lnTo>
                  <a:cubicBezTo>
                    <a:pt x="1166591" y="972011"/>
                    <a:pt x="1166591" y="968284"/>
                    <a:pt x="1166591" y="965089"/>
                  </a:cubicBezTo>
                  <a:cubicBezTo>
                    <a:pt x="1166591" y="964024"/>
                    <a:pt x="1166591" y="962959"/>
                    <a:pt x="1166591" y="962959"/>
                  </a:cubicBezTo>
                  <a:cubicBezTo>
                    <a:pt x="1166591" y="962959"/>
                    <a:pt x="1166591" y="962959"/>
                    <a:pt x="1165526" y="962959"/>
                  </a:cubicBezTo>
                  <a:lnTo>
                    <a:pt x="1165526" y="953907"/>
                  </a:lnTo>
                  <a:cubicBezTo>
                    <a:pt x="1168721" y="949647"/>
                    <a:pt x="1169786" y="943790"/>
                    <a:pt x="1168721" y="933673"/>
                  </a:cubicBezTo>
                  <a:cubicBezTo>
                    <a:pt x="1168721" y="933673"/>
                    <a:pt x="1168721" y="932608"/>
                    <a:pt x="1167656" y="931543"/>
                  </a:cubicBezTo>
                  <a:cubicBezTo>
                    <a:pt x="1167656" y="932608"/>
                    <a:pt x="1166591" y="933673"/>
                    <a:pt x="1165526" y="933673"/>
                  </a:cubicBezTo>
                  <a:lnTo>
                    <a:pt x="1165526" y="924621"/>
                  </a:lnTo>
                  <a:cubicBezTo>
                    <a:pt x="1167656" y="920361"/>
                    <a:pt x="1168721" y="913439"/>
                    <a:pt x="1166591" y="903321"/>
                  </a:cubicBezTo>
                  <a:cubicBezTo>
                    <a:pt x="1166591" y="903321"/>
                    <a:pt x="1166591" y="902257"/>
                    <a:pt x="1165526" y="901192"/>
                  </a:cubicBezTo>
                  <a:lnTo>
                    <a:pt x="1165526" y="901192"/>
                  </a:lnTo>
                  <a:lnTo>
                    <a:pt x="1165526" y="869775"/>
                  </a:lnTo>
                  <a:cubicBezTo>
                    <a:pt x="1169786" y="879892"/>
                    <a:pt x="1171383" y="887880"/>
                    <a:pt x="1169786" y="892139"/>
                  </a:cubicBezTo>
                  <a:cubicBezTo>
                    <a:pt x="1169786" y="895334"/>
                    <a:pt x="1170851" y="897997"/>
                    <a:pt x="1170851" y="899062"/>
                  </a:cubicBezTo>
                  <a:cubicBezTo>
                    <a:pt x="1172448" y="901724"/>
                    <a:pt x="1173513" y="903854"/>
                    <a:pt x="1173513" y="905984"/>
                  </a:cubicBezTo>
                  <a:lnTo>
                    <a:pt x="1173513" y="905984"/>
                  </a:lnTo>
                  <a:lnTo>
                    <a:pt x="1173513" y="905984"/>
                  </a:lnTo>
                  <a:close/>
                  <a:moveTo>
                    <a:pt x="1173513" y="1144535"/>
                  </a:moveTo>
                  <a:lnTo>
                    <a:pt x="1173513" y="1153587"/>
                  </a:lnTo>
                  <a:cubicBezTo>
                    <a:pt x="1172448" y="1151457"/>
                    <a:pt x="1170318" y="1149327"/>
                    <a:pt x="1167656" y="1147730"/>
                  </a:cubicBezTo>
                  <a:cubicBezTo>
                    <a:pt x="1166591" y="1148795"/>
                    <a:pt x="1166591" y="1150925"/>
                    <a:pt x="1165526" y="1151990"/>
                  </a:cubicBezTo>
                  <a:lnTo>
                    <a:pt x="1165526" y="1138145"/>
                  </a:lnTo>
                  <a:cubicBezTo>
                    <a:pt x="1169253" y="1140275"/>
                    <a:pt x="1171383" y="1142405"/>
                    <a:pt x="1173513" y="1144535"/>
                  </a:cubicBezTo>
                  <a:lnTo>
                    <a:pt x="1173513" y="1144535"/>
                  </a:lnTo>
                  <a:close/>
                  <a:moveTo>
                    <a:pt x="1173513" y="1180743"/>
                  </a:moveTo>
                  <a:lnTo>
                    <a:pt x="1173513" y="1191926"/>
                  </a:lnTo>
                  <a:cubicBezTo>
                    <a:pt x="1172448" y="1194055"/>
                    <a:pt x="1170318" y="1196185"/>
                    <a:pt x="1169253" y="1198848"/>
                  </a:cubicBezTo>
                  <a:cubicBezTo>
                    <a:pt x="1169253" y="1199913"/>
                    <a:pt x="1168188" y="1200978"/>
                    <a:pt x="1168188" y="1202043"/>
                  </a:cubicBezTo>
                  <a:cubicBezTo>
                    <a:pt x="1167124" y="1206303"/>
                    <a:pt x="1168188" y="1210030"/>
                    <a:pt x="1174046" y="1215355"/>
                  </a:cubicBezTo>
                  <a:lnTo>
                    <a:pt x="1174046" y="1224407"/>
                  </a:lnTo>
                  <a:cubicBezTo>
                    <a:pt x="1170851" y="1222277"/>
                    <a:pt x="1168188" y="1218550"/>
                    <a:pt x="1166059" y="1216420"/>
                  </a:cubicBezTo>
                  <a:lnTo>
                    <a:pt x="1166059" y="1190328"/>
                  </a:lnTo>
                  <a:cubicBezTo>
                    <a:pt x="1168188" y="1187666"/>
                    <a:pt x="1171383" y="1183938"/>
                    <a:pt x="1173513" y="1180743"/>
                  </a:cubicBezTo>
                  <a:lnTo>
                    <a:pt x="1173513" y="1180743"/>
                  </a:lnTo>
                  <a:close/>
                  <a:moveTo>
                    <a:pt x="1173513" y="1353267"/>
                  </a:moveTo>
                  <a:lnTo>
                    <a:pt x="1173513" y="1365514"/>
                  </a:lnTo>
                  <a:lnTo>
                    <a:pt x="1173513" y="1365514"/>
                  </a:lnTo>
                  <a:lnTo>
                    <a:pt x="1173513" y="1365514"/>
                  </a:lnTo>
                  <a:lnTo>
                    <a:pt x="1173513" y="1377761"/>
                  </a:lnTo>
                  <a:cubicBezTo>
                    <a:pt x="1171383" y="1376696"/>
                    <a:pt x="1169253" y="1375631"/>
                    <a:pt x="1165526" y="1374566"/>
                  </a:cubicBezTo>
                  <a:lnTo>
                    <a:pt x="1165526" y="1361254"/>
                  </a:lnTo>
                  <a:cubicBezTo>
                    <a:pt x="1169253" y="1357527"/>
                    <a:pt x="1171383" y="1355397"/>
                    <a:pt x="1173513" y="1353267"/>
                  </a:cubicBezTo>
                  <a:lnTo>
                    <a:pt x="1173513" y="1353267"/>
                  </a:lnTo>
                  <a:close/>
                  <a:moveTo>
                    <a:pt x="1173513" y="1408112"/>
                  </a:moveTo>
                  <a:lnTo>
                    <a:pt x="1173513" y="1423022"/>
                  </a:lnTo>
                  <a:lnTo>
                    <a:pt x="1173513" y="1423022"/>
                  </a:lnTo>
                  <a:cubicBezTo>
                    <a:pt x="1171383" y="1425152"/>
                    <a:pt x="1167656" y="1426217"/>
                    <a:pt x="1165526" y="1428879"/>
                  </a:cubicBezTo>
                  <a:lnTo>
                    <a:pt x="1165526" y="1406515"/>
                  </a:lnTo>
                  <a:cubicBezTo>
                    <a:pt x="1168188" y="1407047"/>
                    <a:pt x="1171383" y="1408112"/>
                    <a:pt x="1173513" y="1408112"/>
                  </a:cubicBezTo>
                  <a:lnTo>
                    <a:pt x="1173513" y="1408112"/>
                  </a:lnTo>
                  <a:close/>
                  <a:moveTo>
                    <a:pt x="1173513" y="1547622"/>
                  </a:moveTo>
                  <a:lnTo>
                    <a:pt x="1173513" y="1573713"/>
                  </a:lnTo>
                  <a:lnTo>
                    <a:pt x="1165526" y="1576908"/>
                  </a:lnTo>
                  <a:lnTo>
                    <a:pt x="1165526" y="1550817"/>
                  </a:lnTo>
                  <a:lnTo>
                    <a:pt x="1173513" y="1547622"/>
                  </a:lnTo>
                  <a:lnTo>
                    <a:pt x="1173513" y="1547622"/>
                  </a:lnTo>
                  <a:close/>
                  <a:moveTo>
                    <a:pt x="1173513" y="1700976"/>
                  </a:moveTo>
                  <a:lnTo>
                    <a:pt x="1173513" y="1716951"/>
                  </a:lnTo>
                  <a:cubicBezTo>
                    <a:pt x="1171383" y="1718016"/>
                    <a:pt x="1169253" y="1718016"/>
                    <a:pt x="1165526" y="1719081"/>
                  </a:cubicBezTo>
                  <a:lnTo>
                    <a:pt x="1165526" y="1702041"/>
                  </a:lnTo>
                  <a:cubicBezTo>
                    <a:pt x="1169253" y="1702041"/>
                    <a:pt x="1171383" y="1700976"/>
                    <a:pt x="1173513" y="1700976"/>
                  </a:cubicBezTo>
                  <a:lnTo>
                    <a:pt x="1173513" y="1700976"/>
                  </a:lnTo>
                  <a:close/>
                  <a:moveTo>
                    <a:pt x="1173513" y="1761679"/>
                  </a:moveTo>
                  <a:lnTo>
                    <a:pt x="1173513" y="1785108"/>
                  </a:lnTo>
                  <a:cubicBezTo>
                    <a:pt x="1171383" y="1782978"/>
                    <a:pt x="1169253" y="1780848"/>
                    <a:pt x="1165526" y="1778186"/>
                  </a:cubicBezTo>
                  <a:lnTo>
                    <a:pt x="1165526" y="1752094"/>
                  </a:lnTo>
                  <a:cubicBezTo>
                    <a:pt x="1169253" y="1754757"/>
                    <a:pt x="1171383" y="1758484"/>
                    <a:pt x="1173513" y="1761679"/>
                  </a:cubicBezTo>
                  <a:lnTo>
                    <a:pt x="1173513" y="1761679"/>
                  </a:lnTo>
                  <a:close/>
                  <a:moveTo>
                    <a:pt x="1173513" y="1793095"/>
                  </a:moveTo>
                  <a:lnTo>
                    <a:pt x="1173513" y="1810135"/>
                  </a:lnTo>
                  <a:cubicBezTo>
                    <a:pt x="1171383" y="1811199"/>
                    <a:pt x="1169253" y="1812265"/>
                    <a:pt x="1165526" y="1813329"/>
                  </a:cubicBezTo>
                  <a:lnTo>
                    <a:pt x="1165526" y="1796290"/>
                  </a:lnTo>
                  <a:cubicBezTo>
                    <a:pt x="1168188" y="1795225"/>
                    <a:pt x="1171383" y="1794160"/>
                    <a:pt x="1173513" y="1793095"/>
                  </a:cubicBezTo>
                  <a:lnTo>
                    <a:pt x="1173513" y="1793095"/>
                  </a:lnTo>
                  <a:close/>
                  <a:moveTo>
                    <a:pt x="1165526" y="222812"/>
                  </a:moveTo>
                  <a:lnTo>
                    <a:pt x="1165526" y="208435"/>
                  </a:lnTo>
                  <a:cubicBezTo>
                    <a:pt x="1166591" y="209500"/>
                    <a:pt x="1167656" y="210565"/>
                    <a:pt x="1167656" y="211630"/>
                  </a:cubicBezTo>
                  <a:cubicBezTo>
                    <a:pt x="1168188" y="211630"/>
                    <a:pt x="1168188" y="216955"/>
                    <a:pt x="1165526" y="222812"/>
                  </a:cubicBezTo>
                  <a:close/>
                  <a:moveTo>
                    <a:pt x="1165526" y="34847"/>
                  </a:moveTo>
                  <a:lnTo>
                    <a:pt x="1165526" y="51886"/>
                  </a:lnTo>
                  <a:cubicBezTo>
                    <a:pt x="1164461" y="50821"/>
                    <a:pt x="1162331" y="50821"/>
                    <a:pt x="1161266" y="50821"/>
                  </a:cubicBezTo>
                  <a:lnTo>
                    <a:pt x="1161266" y="33782"/>
                  </a:lnTo>
                  <a:cubicBezTo>
                    <a:pt x="1162331" y="33782"/>
                    <a:pt x="1164461" y="34847"/>
                    <a:pt x="1165526" y="34847"/>
                  </a:cubicBezTo>
                  <a:lnTo>
                    <a:pt x="1165526" y="34847"/>
                  </a:lnTo>
                  <a:close/>
                  <a:moveTo>
                    <a:pt x="1165526" y="125901"/>
                  </a:moveTo>
                  <a:lnTo>
                    <a:pt x="1165526" y="145070"/>
                  </a:lnTo>
                  <a:cubicBezTo>
                    <a:pt x="1164461" y="145070"/>
                    <a:pt x="1162331" y="144005"/>
                    <a:pt x="1161266" y="142940"/>
                  </a:cubicBezTo>
                  <a:lnTo>
                    <a:pt x="1161266" y="121641"/>
                  </a:lnTo>
                  <a:cubicBezTo>
                    <a:pt x="1162331" y="123771"/>
                    <a:pt x="1164461" y="124836"/>
                    <a:pt x="1165526" y="125901"/>
                  </a:cubicBezTo>
                  <a:lnTo>
                    <a:pt x="1165526" y="125901"/>
                  </a:lnTo>
                  <a:close/>
                  <a:moveTo>
                    <a:pt x="1165526" y="207903"/>
                  </a:moveTo>
                  <a:lnTo>
                    <a:pt x="1165526" y="222280"/>
                  </a:lnTo>
                  <a:cubicBezTo>
                    <a:pt x="1165526" y="223345"/>
                    <a:pt x="1164461" y="225475"/>
                    <a:pt x="1162331" y="226540"/>
                  </a:cubicBezTo>
                  <a:cubicBezTo>
                    <a:pt x="1162331" y="226540"/>
                    <a:pt x="1162331" y="226540"/>
                    <a:pt x="1161266" y="225475"/>
                  </a:cubicBezTo>
                  <a:lnTo>
                    <a:pt x="1161266" y="204176"/>
                  </a:lnTo>
                  <a:cubicBezTo>
                    <a:pt x="1163396" y="205773"/>
                    <a:pt x="1164461" y="206838"/>
                    <a:pt x="1165526" y="207903"/>
                  </a:cubicBezTo>
                  <a:lnTo>
                    <a:pt x="1165526" y="207903"/>
                  </a:lnTo>
                  <a:close/>
                  <a:moveTo>
                    <a:pt x="1165526" y="299489"/>
                  </a:moveTo>
                  <a:lnTo>
                    <a:pt x="1165526" y="335698"/>
                  </a:lnTo>
                  <a:cubicBezTo>
                    <a:pt x="1164461" y="335698"/>
                    <a:pt x="1162331" y="334633"/>
                    <a:pt x="1161266" y="334633"/>
                  </a:cubicBezTo>
                  <a:lnTo>
                    <a:pt x="1161266" y="299489"/>
                  </a:lnTo>
                  <a:lnTo>
                    <a:pt x="1162331" y="299489"/>
                  </a:lnTo>
                  <a:cubicBezTo>
                    <a:pt x="1162331" y="299489"/>
                    <a:pt x="1163396" y="299489"/>
                    <a:pt x="1165526" y="299489"/>
                  </a:cubicBezTo>
                  <a:lnTo>
                    <a:pt x="1165526" y="299489"/>
                  </a:lnTo>
                  <a:close/>
                  <a:moveTo>
                    <a:pt x="1165526" y="440064"/>
                  </a:moveTo>
                  <a:lnTo>
                    <a:pt x="1165526" y="453376"/>
                  </a:lnTo>
                  <a:cubicBezTo>
                    <a:pt x="1164461" y="452311"/>
                    <a:pt x="1163396" y="450181"/>
                    <a:pt x="1161266" y="449116"/>
                  </a:cubicBezTo>
                  <a:lnTo>
                    <a:pt x="1161266" y="437934"/>
                  </a:lnTo>
                  <a:cubicBezTo>
                    <a:pt x="1162331" y="437934"/>
                    <a:pt x="1164461" y="438999"/>
                    <a:pt x="1165526" y="440064"/>
                  </a:cubicBezTo>
                  <a:lnTo>
                    <a:pt x="1165526" y="440064"/>
                  </a:lnTo>
                  <a:close/>
                  <a:moveTo>
                    <a:pt x="1165526" y="499702"/>
                  </a:moveTo>
                  <a:lnTo>
                    <a:pt x="1165526" y="509819"/>
                  </a:lnTo>
                  <a:cubicBezTo>
                    <a:pt x="1164461" y="509819"/>
                    <a:pt x="1162331" y="508754"/>
                    <a:pt x="1161266" y="508754"/>
                  </a:cubicBezTo>
                  <a:lnTo>
                    <a:pt x="1161266" y="498637"/>
                  </a:lnTo>
                  <a:cubicBezTo>
                    <a:pt x="1162331" y="498637"/>
                    <a:pt x="1164461" y="499702"/>
                    <a:pt x="1165526" y="499702"/>
                  </a:cubicBezTo>
                  <a:lnTo>
                    <a:pt x="1165526" y="499702"/>
                  </a:lnTo>
                  <a:close/>
                  <a:moveTo>
                    <a:pt x="1165526" y="652524"/>
                  </a:moveTo>
                  <a:lnTo>
                    <a:pt x="1165526" y="660511"/>
                  </a:lnTo>
                  <a:cubicBezTo>
                    <a:pt x="1164461" y="661576"/>
                    <a:pt x="1162331" y="663706"/>
                    <a:pt x="1161266" y="666368"/>
                  </a:cubicBezTo>
                  <a:lnTo>
                    <a:pt x="1161266" y="656251"/>
                  </a:lnTo>
                  <a:cubicBezTo>
                    <a:pt x="1162331" y="655186"/>
                    <a:pt x="1164461" y="652524"/>
                    <a:pt x="1165526" y="652524"/>
                  </a:cubicBezTo>
                  <a:lnTo>
                    <a:pt x="1165526" y="652524"/>
                  </a:lnTo>
                  <a:close/>
                  <a:moveTo>
                    <a:pt x="1165526" y="674355"/>
                  </a:moveTo>
                  <a:lnTo>
                    <a:pt x="1165526" y="682342"/>
                  </a:lnTo>
                  <a:cubicBezTo>
                    <a:pt x="1164461" y="681277"/>
                    <a:pt x="1162331" y="680212"/>
                    <a:pt x="1161266" y="679148"/>
                  </a:cubicBezTo>
                  <a:lnTo>
                    <a:pt x="1161266" y="672225"/>
                  </a:lnTo>
                  <a:cubicBezTo>
                    <a:pt x="1161266" y="672225"/>
                    <a:pt x="1162331" y="672225"/>
                    <a:pt x="1163396" y="673290"/>
                  </a:cubicBezTo>
                  <a:cubicBezTo>
                    <a:pt x="1164461" y="673290"/>
                    <a:pt x="1164461" y="674355"/>
                    <a:pt x="1165526" y="674355"/>
                  </a:cubicBezTo>
                  <a:lnTo>
                    <a:pt x="1165526" y="674355"/>
                  </a:lnTo>
                  <a:close/>
                  <a:moveTo>
                    <a:pt x="1165526" y="708966"/>
                  </a:moveTo>
                  <a:lnTo>
                    <a:pt x="1165526" y="715889"/>
                  </a:lnTo>
                  <a:cubicBezTo>
                    <a:pt x="1164461" y="715889"/>
                    <a:pt x="1162331" y="714824"/>
                    <a:pt x="1161266" y="713759"/>
                  </a:cubicBezTo>
                  <a:lnTo>
                    <a:pt x="1161266" y="705772"/>
                  </a:lnTo>
                  <a:cubicBezTo>
                    <a:pt x="1162331" y="706836"/>
                    <a:pt x="1164461" y="707901"/>
                    <a:pt x="1165526" y="708966"/>
                  </a:cubicBezTo>
                  <a:lnTo>
                    <a:pt x="1165526" y="708966"/>
                  </a:lnTo>
                  <a:close/>
                  <a:moveTo>
                    <a:pt x="1165526" y="722811"/>
                  </a:moveTo>
                  <a:lnTo>
                    <a:pt x="1165526" y="731863"/>
                  </a:lnTo>
                  <a:cubicBezTo>
                    <a:pt x="1164461" y="733993"/>
                    <a:pt x="1162331" y="735058"/>
                    <a:pt x="1161266" y="735058"/>
                  </a:cubicBezTo>
                  <a:lnTo>
                    <a:pt x="1161266" y="727071"/>
                  </a:lnTo>
                  <a:cubicBezTo>
                    <a:pt x="1162331" y="726006"/>
                    <a:pt x="1164461" y="724941"/>
                    <a:pt x="1165526" y="722811"/>
                  </a:cubicBezTo>
                  <a:lnTo>
                    <a:pt x="1165526" y="722811"/>
                  </a:lnTo>
                  <a:close/>
                  <a:moveTo>
                    <a:pt x="1165526" y="767539"/>
                  </a:moveTo>
                  <a:lnTo>
                    <a:pt x="1165526" y="784579"/>
                  </a:lnTo>
                  <a:lnTo>
                    <a:pt x="1164461" y="783514"/>
                  </a:lnTo>
                  <a:lnTo>
                    <a:pt x="1161266" y="782449"/>
                  </a:lnTo>
                  <a:lnTo>
                    <a:pt x="1161266" y="779254"/>
                  </a:lnTo>
                  <a:lnTo>
                    <a:pt x="1162331" y="774994"/>
                  </a:lnTo>
                  <a:lnTo>
                    <a:pt x="1162331" y="772864"/>
                  </a:lnTo>
                  <a:lnTo>
                    <a:pt x="1163396" y="769669"/>
                  </a:lnTo>
                  <a:lnTo>
                    <a:pt x="1165526" y="767539"/>
                  </a:lnTo>
                  <a:lnTo>
                    <a:pt x="1165526" y="767539"/>
                  </a:lnTo>
                  <a:lnTo>
                    <a:pt x="1165526" y="767539"/>
                  </a:lnTo>
                  <a:close/>
                  <a:moveTo>
                    <a:pt x="1165526" y="868710"/>
                  </a:moveTo>
                  <a:lnTo>
                    <a:pt x="1165526" y="900127"/>
                  </a:lnTo>
                  <a:cubicBezTo>
                    <a:pt x="1164461" y="902257"/>
                    <a:pt x="1162331" y="903321"/>
                    <a:pt x="1161266" y="905984"/>
                  </a:cubicBezTo>
                  <a:lnTo>
                    <a:pt x="1161266" y="895867"/>
                  </a:lnTo>
                  <a:cubicBezTo>
                    <a:pt x="1164461" y="891607"/>
                    <a:pt x="1165526" y="884685"/>
                    <a:pt x="1161266" y="873503"/>
                  </a:cubicBezTo>
                  <a:lnTo>
                    <a:pt x="1161266" y="851138"/>
                  </a:lnTo>
                  <a:cubicBezTo>
                    <a:pt x="1162331" y="855398"/>
                    <a:pt x="1162331" y="859126"/>
                    <a:pt x="1162331" y="861256"/>
                  </a:cubicBezTo>
                  <a:cubicBezTo>
                    <a:pt x="1163396" y="864450"/>
                    <a:pt x="1164461" y="867113"/>
                    <a:pt x="1165526" y="868178"/>
                  </a:cubicBezTo>
                  <a:lnTo>
                    <a:pt x="1165526" y="868710"/>
                  </a:lnTo>
                  <a:lnTo>
                    <a:pt x="1165526" y="868710"/>
                  </a:lnTo>
                  <a:close/>
                  <a:moveTo>
                    <a:pt x="1165526" y="924088"/>
                  </a:moveTo>
                  <a:lnTo>
                    <a:pt x="1165526" y="933140"/>
                  </a:lnTo>
                  <a:cubicBezTo>
                    <a:pt x="1164461" y="934205"/>
                    <a:pt x="1162331" y="935270"/>
                    <a:pt x="1161266" y="936335"/>
                  </a:cubicBezTo>
                  <a:lnTo>
                    <a:pt x="1161266" y="928348"/>
                  </a:lnTo>
                  <a:cubicBezTo>
                    <a:pt x="1163396" y="927283"/>
                    <a:pt x="1164461" y="926218"/>
                    <a:pt x="1165526" y="924088"/>
                  </a:cubicBezTo>
                  <a:lnTo>
                    <a:pt x="1165526" y="924088"/>
                  </a:lnTo>
                  <a:close/>
                  <a:moveTo>
                    <a:pt x="1165526" y="953375"/>
                  </a:moveTo>
                  <a:lnTo>
                    <a:pt x="1165526" y="962427"/>
                  </a:lnTo>
                  <a:cubicBezTo>
                    <a:pt x="1164461" y="963492"/>
                    <a:pt x="1162331" y="964557"/>
                    <a:pt x="1161266" y="965622"/>
                  </a:cubicBezTo>
                  <a:lnTo>
                    <a:pt x="1161266" y="957634"/>
                  </a:lnTo>
                  <a:cubicBezTo>
                    <a:pt x="1162331" y="956569"/>
                    <a:pt x="1164461" y="955504"/>
                    <a:pt x="1165526" y="953375"/>
                  </a:cubicBezTo>
                  <a:lnTo>
                    <a:pt x="1165526" y="953375"/>
                  </a:lnTo>
                  <a:close/>
                  <a:moveTo>
                    <a:pt x="1165526" y="974674"/>
                  </a:moveTo>
                  <a:lnTo>
                    <a:pt x="1165526" y="1002895"/>
                  </a:lnTo>
                  <a:cubicBezTo>
                    <a:pt x="1164461" y="1008752"/>
                    <a:pt x="1163396" y="1011947"/>
                    <a:pt x="1161266" y="1014077"/>
                  </a:cubicBezTo>
                  <a:lnTo>
                    <a:pt x="1161266" y="997038"/>
                  </a:lnTo>
                  <a:cubicBezTo>
                    <a:pt x="1161266" y="997038"/>
                    <a:pt x="1161266" y="995973"/>
                    <a:pt x="1161266" y="994908"/>
                  </a:cubicBezTo>
                  <a:cubicBezTo>
                    <a:pt x="1161266" y="993843"/>
                    <a:pt x="1161266" y="992778"/>
                    <a:pt x="1161266" y="991713"/>
                  </a:cubicBezTo>
                  <a:cubicBezTo>
                    <a:pt x="1161266" y="992778"/>
                    <a:pt x="1161266" y="992778"/>
                    <a:pt x="1161266" y="992778"/>
                  </a:cubicBezTo>
                  <a:lnTo>
                    <a:pt x="1161266" y="983726"/>
                  </a:lnTo>
                  <a:cubicBezTo>
                    <a:pt x="1163396" y="981596"/>
                    <a:pt x="1164461" y="979466"/>
                    <a:pt x="1165526" y="974674"/>
                  </a:cubicBezTo>
                  <a:lnTo>
                    <a:pt x="1165526" y="974674"/>
                  </a:lnTo>
                  <a:close/>
                  <a:moveTo>
                    <a:pt x="1165526" y="1138145"/>
                  </a:moveTo>
                  <a:lnTo>
                    <a:pt x="1165526" y="1153055"/>
                  </a:lnTo>
                  <a:cubicBezTo>
                    <a:pt x="1164461" y="1156249"/>
                    <a:pt x="1163396" y="1158912"/>
                    <a:pt x="1161266" y="1162107"/>
                  </a:cubicBezTo>
                  <a:lnTo>
                    <a:pt x="1161266" y="1131755"/>
                  </a:lnTo>
                  <a:cubicBezTo>
                    <a:pt x="1163396" y="1133353"/>
                    <a:pt x="1164461" y="1136015"/>
                    <a:pt x="1165526" y="1138145"/>
                  </a:cubicBezTo>
                  <a:lnTo>
                    <a:pt x="1165526" y="1138145"/>
                  </a:lnTo>
                  <a:lnTo>
                    <a:pt x="1165526" y="1138145"/>
                  </a:lnTo>
                  <a:close/>
                  <a:moveTo>
                    <a:pt x="1165526" y="1190861"/>
                  </a:moveTo>
                  <a:lnTo>
                    <a:pt x="1165526" y="1216952"/>
                  </a:lnTo>
                  <a:cubicBezTo>
                    <a:pt x="1164461" y="1214822"/>
                    <a:pt x="1162331" y="1212692"/>
                    <a:pt x="1162331" y="1211095"/>
                  </a:cubicBezTo>
                  <a:cubicBezTo>
                    <a:pt x="1161266" y="1210030"/>
                    <a:pt x="1161266" y="1210030"/>
                    <a:pt x="1161266" y="1210030"/>
                  </a:cubicBezTo>
                  <a:lnTo>
                    <a:pt x="1161266" y="1202043"/>
                  </a:lnTo>
                  <a:lnTo>
                    <a:pt x="1161266" y="1202043"/>
                  </a:lnTo>
                  <a:cubicBezTo>
                    <a:pt x="1161266" y="1199913"/>
                    <a:pt x="1162331" y="1197783"/>
                    <a:pt x="1163396" y="1195120"/>
                  </a:cubicBezTo>
                  <a:cubicBezTo>
                    <a:pt x="1164461" y="1194055"/>
                    <a:pt x="1164461" y="1192991"/>
                    <a:pt x="1165526" y="1190861"/>
                  </a:cubicBezTo>
                  <a:lnTo>
                    <a:pt x="1165526" y="1190861"/>
                  </a:lnTo>
                  <a:close/>
                  <a:moveTo>
                    <a:pt x="1165526" y="1360722"/>
                  </a:moveTo>
                  <a:lnTo>
                    <a:pt x="1165526" y="1374034"/>
                  </a:lnTo>
                  <a:cubicBezTo>
                    <a:pt x="1164461" y="1374034"/>
                    <a:pt x="1163396" y="1374034"/>
                    <a:pt x="1162331" y="1372969"/>
                  </a:cubicBezTo>
                  <a:lnTo>
                    <a:pt x="1161266" y="1372969"/>
                  </a:lnTo>
                  <a:lnTo>
                    <a:pt x="1161266" y="1363916"/>
                  </a:lnTo>
                  <a:lnTo>
                    <a:pt x="1162331" y="1363916"/>
                  </a:lnTo>
                  <a:cubicBezTo>
                    <a:pt x="1163396" y="1361787"/>
                    <a:pt x="1164461" y="1360722"/>
                    <a:pt x="1165526" y="1360722"/>
                  </a:cubicBezTo>
                  <a:lnTo>
                    <a:pt x="1165526" y="1360722"/>
                  </a:lnTo>
                  <a:close/>
                  <a:moveTo>
                    <a:pt x="1165526" y="1405982"/>
                  </a:moveTo>
                  <a:lnTo>
                    <a:pt x="1165526" y="1428347"/>
                  </a:lnTo>
                  <a:cubicBezTo>
                    <a:pt x="1164461" y="1429412"/>
                    <a:pt x="1162331" y="1430476"/>
                    <a:pt x="1161266" y="1430476"/>
                  </a:cubicBezTo>
                  <a:lnTo>
                    <a:pt x="1161266" y="1420359"/>
                  </a:lnTo>
                  <a:cubicBezTo>
                    <a:pt x="1162331" y="1419294"/>
                    <a:pt x="1163396" y="1418229"/>
                    <a:pt x="1164461" y="1418229"/>
                  </a:cubicBezTo>
                  <a:cubicBezTo>
                    <a:pt x="1164461" y="1418229"/>
                    <a:pt x="1164461" y="1418229"/>
                    <a:pt x="1163396" y="1418229"/>
                  </a:cubicBezTo>
                  <a:lnTo>
                    <a:pt x="1164461" y="1417164"/>
                  </a:lnTo>
                  <a:cubicBezTo>
                    <a:pt x="1163396" y="1416100"/>
                    <a:pt x="1162331" y="1416100"/>
                    <a:pt x="1161266" y="1415035"/>
                  </a:cubicBezTo>
                  <a:lnTo>
                    <a:pt x="1161266" y="1402788"/>
                  </a:lnTo>
                  <a:cubicBezTo>
                    <a:pt x="1162331" y="1403852"/>
                    <a:pt x="1164461" y="1404917"/>
                    <a:pt x="1165526" y="1405982"/>
                  </a:cubicBezTo>
                  <a:lnTo>
                    <a:pt x="1165526" y="1405982"/>
                  </a:lnTo>
                  <a:close/>
                  <a:moveTo>
                    <a:pt x="1165526" y="1551349"/>
                  </a:moveTo>
                  <a:lnTo>
                    <a:pt x="1165526" y="1577441"/>
                  </a:lnTo>
                  <a:lnTo>
                    <a:pt x="1161266" y="1579571"/>
                  </a:lnTo>
                  <a:lnTo>
                    <a:pt x="1161266" y="1553479"/>
                  </a:lnTo>
                  <a:lnTo>
                    <a:pt x="1165526" y="1551349"/>
                  </a:lnTo>
                  <a:lnTo>
                    <a:pt x="1165526" y="1551349"/>
                  </a:lnTo>
                  <a:close/>
                  <a:moveTo>
                    <a:pt x="1165526" y="1702041"/>
                  </a:moveTo>
                  <a:lnTo>
                    <a:pt x="1165526" y="1719081"/>
                  </a:lnTo>
                  <a:cubicBezTo>
                    <a:pt x="1164461" y="1719081"/>
                    <a:pt x="1162331" y="1720145"/>
                    <a:pt x="1161266" y="1720145"/>
                  </a:cubicBezTo>
                  <a:lnTo>
                    <a:pt x="1161266" y="1704171"/>
                  </a:lnTo>
                  <a:cubicBezTo>
                    <a:pt x="1162331" y="1703106"/>
                    <a:pt x="1164461" y="1703106"/>
                    <a:pt x="1165526" y="1702041"/>
                  </a:cubicBezTo>
                  <a:lnTo>
                    <a:pt x="1165526" y="1702041"/>
                  </a:lnTo>
                  <a:close/>
                  <a:moveTo>
                    <a:pt x="1165526" y="1752627"/>
                  </a:moveTo>
                  <a:lnTo>
                    <a:pt x="1165526" y="1778718"/>
                  </a:lnTo>
                  <a:cubicBezTo>
                    <a:pt x="1164461" y="1776588"/>
                    <a:pt x="1162331" y="1775523"/>
                    <a:pt x="1161266" y="1774458"/>
                  </a:cubicBezTo>
                  <a:lnTo>
                    <a:pt x="1161266" y="1747302"/>
                  </a:lnTo>
                  <a:cubicBezTo>
                    <a:pt x="1162331" y="1749432"/>
                    <a:pt x="1164461" y="1750497"/>
                    <a:pt x="1165526" y="1752627"/>
                  </a:cubicBezTo>
                  <a:lnTo>
                    <a:pt x="1165526" y="1752627"/>
                  </a:lnTo>
                  <a:close/>
                  <a:moveTo>
                    <a:pt x="1165526" y="1796823"/>
                  </a:moveTo>
                  <a:lnTo>
                    <a:pt x="1165526" y="1813862"/>
                  </a:lnTo>
                  <a:cubicBezTo>
                    <a:pt x="1164461" y="1813862"/>
                    <a:pt x="1162331" y="1814927"/>
                    <a:pt x="1161266" y="1814927"/>
                  </a:cubicBezTo>
                  <a:lnTo>
                    <a:pt x="1161266" y="1798953"/>
                  </a:lnTo>
                  <a:cubicBezTo>
                    <a:pt x="1162331" y="1797887"/>
                    <a:pt x="1164461" y="1797887"/>
                    <a:pt x="1165526" y="1796823"/>
                  </a:cubicBezTo>
                  <a:close/>
                  <a:moveTo>
                    <a:pt x="1161266" y="33782"/>
                  </a:moveTo>
                  <a:lnTo>
                    <a:pt x="1161266" y="50821"/>
                  </a:lnTo>
                  <a:cubicBezTo>
                    <a:pt x="1159136" y="49756"/>
                    <a:pt x="1157006" y="48691"/>
                    <a:pt x="1153279" y="48691"/>
                  </a:cubicBezTo>
                  <a:lnTo>
                    <a:pt x="1153279" y="32717"/>
                  </a:lnTo>
                  <a:cubicBezTo>
                    <a:pt x="1155409" y="32185"/>
                    <a:pt x="1159136" y="33782"/>
                    <a:pt x="1161266" y="33782"/>
                  </a:cubicBezTo>
                  <a:lnTo>
                    <a:pt x="1161266" y="33782"/>
                  </a:lnTo>
                  <a:close/>
                  <a:moveTo>
                    <a:pt x="1161266" y="121641"/>
                  </a:moveTo>
                  <a:lnTo>
                    <a:pt x="1161266" y="142940"/>
                  </a:lnTo>
                  <a:cubicBezTo>
                    <a:pt x="1158071" y="141875"/>
                    <a:pt x="1155409" y="139745"/>
                    <a:pt x="1153279" y="137083"/>
                  </a:cubicBezTo>
                  <a:lnTo>
                    <a:pt x="1153279" y="106732"/>
                  </a:lnTo>
                  <a:cubicBezTo>
                    <a:pt x="1155409" y="112589"/>
                    <a:pt x="1157539" y="116849"/>
                    <a:pt x="1160201" y="121641"/>
                  </a:cubicBezTo>
                  <a:lnTo>
                    <a:pt x="1161266" y="121641"/>
                  </a:lnTo>
                  <a:lnTo>
                    <a:pt x="1161266" y="121641"/>
                  </a:lnTo>
                  <a:close/>
                  <a:moveTo>
                    <a:pt x="1161266" y="204708"/>
                  </a:moveTo>
                  <a:lnTo>
                    <a:pt x="1161266" y="226007"/>
                  </a:lnTo>
                  <a:cubicBezTo>
                    <a:pt x="1159136" y="226007"/>
                    <a:pt x="1157006" y="226007"/>
                    <a:pt x="1153279" y="224942"/>
                  </a:cubicBezTo>
                  <a:lnTo>
                    <a:pt x="1153279" y="201513"/>
                  </a:lnTo>
                  <a:cubicBezTo>
                    <a:pt x="1155409" y="202578"/>
                    <a:pt x="1159136" y="203643"/>
                    <a:pt x="1161266" y="204708"/>
                  </a:cubicBezTo>
                  <a:lnTo>
                    <a:pt x="1161266" y="204708"/>
                  </a:lnTo>
                  <a:close/>
                  <a:moveTo>
                    <a:pt x="1161266" y="299489"/>
                  </a:moveTo>
                  <a:lnTo>
                    <a:pt x="1161266" y="334101"/>
                  </a:lnTo>
                  <a:cubicBezTo>
                    <a:pt x="1159136" y="333036"/>
                    <a:pt x="1155409" y="331971"/>
                    <a:pt x="1153279" y="330906"/>
                  </a:cubicBezTo>
                  <a:lnTo>
                    <a:pt x="1153279" y="298424"/>
                  </a:lnTo>
                  <a:cubicBezTo>
                    <a:pt x="1155409" y="297892"/>
                    <a:pt x="1159136" y="299489"/>
                    <a:pt x="1161266" y="299489"/>
                  </a:cubicBezTo>
                  <a:lnTo>
                    <a:pt x="1161266" y="299489"/>
                  </a:lnTo>
                  <a:close/>
                  <a:moveTo>
                    <a:pt x="1161266" y="437934"/>
                  </a:moveTo>
                  <a:lnTo>
                    <a:pt x="1161266" y="449116"/>
                  </a:lnTo>
                  <a:cubicBezTo>
                    <a:pt x="1159136" y="446986"/>
                    <a:pt x="1157006" y="445921"/>
                    <a:pt x="1153279" y="444856"/>
                  </a:cubicBezTo>
                  <a:lnTo>
                    <a:pt x="1153279" y="434739"/>
                  </a:lnTo>
                  <a:cubicBezTo>
                    <a:pt x="1156474" y="434207"/>
                    <a:pt x="1159136" y="435272"/>
                    <a:pt x="1161266" y="437934"/>
                  </a:cubicBezTo>
                  <a:lnTo>
                    <a:pt x="1161266" y="437934"/>
                  </a:lnTo>
                  <a:close/>
                  <a:moveTo>
                    <a:pt x="1161266" y="498637"/>
                  </a:moveTo>
                  <a:lnTo>
                    <a:pt x="1161266" y="508754"/>
                  </a:lnTo>
                  <a:cubicBezTo>
                    <a:pt x="1158071" y="507689"/>
                    <a:pt x="1155409" y="506624"/>
                    <a:pt x="1153279" y="505559"/>
                  </a:cubicBezTo>
                  <a:lnTo>
                    <a:pt x="1153279" y="493845"/>
                  </a:lnTo>
                  <a:cubicBezTo>
                    <a:pt x="1155409" y="494909"/>
                    <a:pt x="1158071" y="496507"/>
                    <a:pt x="1161266" y="498637"/>
                  </a:cubicBezTo>
                  <a:lnTo>
                    <a:pt x="1161266" y="498637"/>
                  </a:lnTo>
                  <a:close/>
                  <a:moveTo>
                    <a:pt x="1161266" y="656251"/>
                  </a:moveTo>
                  <a:lnTo>
                    <a:pt x="1161266" y="666368"/>
                  </a:lnTo>
                  <a:cubicBezTo>
                    <a:pt x="1160201" y="667433"/>
                    <a:pt x="1159136" y="668498"/>
                    <a:pt x="1157006" y="670628"/>
                  </a:cubicBezTo>
                  <a:cubicBezTo>
                    <a:pt x="1159136" y="670628"/>
                    <a:pt x="1160201" y="670628"/>
                    <a:pt x="1161266" y="671693"/>
                  </a:cubicBezTo>
                  <a:lnTo>
                    <a:pt x="1161266" y="678615"/>
                  </a:lnTo>
                  <a:lnTo>
                    <a:pt x="1160201" y="678615"/>
                  </a:lnTo>
                  <a:cubicBezTo>
                    <a:pt x="1159136" y="678615"/>
                    <a:pt x="1158071" y="677550"/>
                    <a:pt x="1157006" y="677550"/>
                  </a:cubicBezTo>
                  <a:cubicBezTo>
                    <a:pt x="1155941" y="676485"/>
                    <a:pt x="1154876" y="676485"/>
                    <a:pt x="1153812" y="676485"/>
                  </a:cubicBezTo>
                  <a:lnTo>
                    <a:pt x="1153812" y="664238"/>
                  </a:lnTo>
                  <a:cubicBezTo>
                    <a:pt x="1156474" y="660511"/>
                    <a:pt x="1159136" y="658381"/>
                    <a:pt x="1161266" y="656251"/>
                  </a:cubicBezTo>
                  <a:lnTo>
                    <a:pt x="1161266" y="656251"/>
                  </a:lnTo>
                  <a:close/>
                  <a:moveTo>
                    <a:pt x="1161266" y="705772"/>
                  </a:moveTo>
                  <a:lnTo>
                    <a:pt x="1161266" y="713759"/>
                  </a:lnTo>
                  <a:cubicBezTo>
                    <a:pt x="1159136" y="712694"/>
                    <a:pt x="1155409" y="710564"/>
                    <a:pt x="1153279" y="709499"/>
                  </a:cubicBezTo>
                  <a:lnTo>
                    <a:pt x="1153279" y="700447"/>
                  </a:lnTo>
                  <a:cubicBezTo>
                    <a:pt x="1155409" y="702577"/>
                    <a:pt x="1159136" y="704707"/>
                    <a:pt x="1161266" y="705772"/>
                  </a:cubicBezTo>
                  <a:lnTo>
                    <a:pt x="1161266" y="705772"/>
                  </a:lnTo>
                  <a:close/>
                  <a:moveTo>
                    <a:pt x="1161266" y="727071"/>
                  </a:moveTo>
                  <a:lnTo>
                    <a:pt x="1161266" y="735058"/>
                  </a:lnTo>
                  <a:cubicBezTo>
                    <a:pt x="1160201" y="736123"/>
                    <a:pt x="1160201" y="736123"/>
                    <a:pt x="1160201" y="736123"/>
                  </a:cubicBezTo>
                  <a:cubicBezTo>
                    <a:pt x="1158071" y="739318"/>
                    <a:pt x="1155941" y="741980"/>
                    <a:pt x="1153279" y="744110"/>
                  </a:cubicBezTo>
                  <a:lnTo>
                    <a:pt x="1153279" y="730798"/>
                  </a:lnTo>
                  <a:cubicBezTo>
                    <a:pt x="1155409" y="730266"/>
                    <a:pt x="1158071" y="729201"/>
                    <a:pt x="1161266" y="727071"/>
                  </a:cubicBezTo>
                  <a:lnTo>
                    <a:pt x="1161266" y="727071"/>
                  </a:lnTo>
                  <a:close/>
                  <a:moveTo>
                    <a:pt x="1161266" y="851138"/>
                  </a:moveTo>
                  <a:lnTo>
                    <a:pt x="1161266" y="873503"/>
                  </a:lnTo>
                  <a:lnTo>
                    <a:pt x="1161266" y="872438"/>
                  </a:lnTo>
                  <a:cubicBezTo>
                    <a:pt x="1161266" y="872438"/>
                    <a:pt x="1160201" y="871373"/>
                    <a:pt x="1160201" y="870308"/>
                  </a:cubicBezTo>
                  <a:cubicBezTo>
                    <a:pt x="1158071" y="873503"/>
                    <a:pt x="1155941" y="876165"/>
                    <a:pt x="1153279" y="878295"/>
                  </a:cubicBezTo>
                  <a:lnTo>
                    <a:pt x="1153279" y="868178"/>
                  </a:lnTo>
                  <a:cubicBezTo>
                    <a:pt x="1156474" y="863918"/>
                    <a:pt x="1157539" y="858061"/>
                    <a:pt x="1153279" y="849009"/>
                  </a:cubicBezTo>
                  <a:lnTo>
                    <a:pt x="1153279" y="835697"/>
                  </a:lnTo>
                  <a:cubicBezTo>
                    <a:pt x="1154344" y="836761"/>
                    <a:pt x="1154344" y="837827"/>
                    <a:pt x="1155409" y="837827"/>
                  </a:cubicBezTo>
                  <a:cubicBezTo>
                    <a:pt x="1158071" y="843151"/>
                    <a:pt x="1160201" y="847411"/>
                    <a:pt x="1161266" y="851138"/>
                  </a:cubicBezTo>
                  <a:lnTo>
                    <a:pt x="1161266" y="851138"/>
                  </a:lnTo>
                  <a:close/>
                  <a:moveTo>
                    <a:pt x="1161266" y="895867"/>
                  </a:moveTo>
                  <a:lnTo>
                    <a:pt x="1161266" y="905984"/>
                  </a:lnTo>
                  <a:cubicBezTo>
                    <a:pt x="1159136" y="907049"/>
                    <a:pt x="1155409" y="909179"/>
                    <a:pt x="1153279" y="911841"/>
                  </a:cubicBezTo>
                  <a:lnTo>
                    <a:pt x="1153279" y="903854"/>
                  </a:lnTo>
                  <a:cubicBezTo>
                    <a:pt x="1156474" y="901724"/>
                    <a:pt x="1159136" y="899594"/>
                    <a:pt x="1161266" y="895867"/>
                  </a:cubicBezTo>
                  <a:lnTo>
                    <a:pt x="1161266" y="895867"/>
                  </a:lnTo>
                  <a:close/>
                  <a:moveTo>
                    <a:pt x="1161266" y="928348"/>
                  </a:moveTo>
                  <a:lnTo>
                    <a:pt x="1161266" y="936335"/>
                  </a:lnTo>
                  <a:cubicBezTo>
                    <a:pt x="1159136" y="937400"/>
                    <a:pt x="1155409" y="939530"/>
                    <a:pt x="1153279" y="940595"/>
                  </a:cubicBezTo>
                  <a:lnTo>
                    <a:pt x="1153279" y="932608"/>
                  </a:lnTo>
                  <a:cubicBezTo>
                    <a:pt x="1156474" y="932075"/>
                    <a:pt x="1159136" y="931010"/>
                    <a:pt x="1161266" y="928348"/>
                  </a:cubicBezTo>
                  <a:lnTo>
                    <a:pt x="1161266" y="928348"/>
                  </a:lnTo>
                  <a:close/>
                  <a:moveTo>
                    <a:pt x="1161266" y="957634"/>
                  </a:moveTo>
                  <a:lnTo>
                    <a:pt x="1161266" y="965622"/>
                  </a:lnTo>
                  <a:cubicBezTo>
                    <a:pt x="1159136" y="966687"/>
                    <a:pt x="1155409" y="967752"/>
                    <a:pt x="1153279" y="967752"/>
                  </a:cubicBezTo>
                  <a:lnTo>
                    <a:pt x="1153279" y="960829"/>
                  </a:lnTo>
                  <a:cubicBezTo>
                    <a:pt x="1156474" y="961362"/>
                    <a:pt x="1159136" y="960297"/>
                    <a:pt x="1161266" y="957634"/>
                  </a:cubicBezTo>
                  <a:lnTo>
                    <a:pt x="1161266" y="957634"/>
                  </a:lnTo>
                  <a:close/>
                  <a:moveTo>
                    <a:pt x="1161266" y="983726"/>
                  </a:moveTo>
                  <a:lnTo>
                    <a:pt x="1161266" y="992778"/>
                  </a:lnTo>
                  <a:cubicBezTo>
                    <a:pt x="1159136" y="993843"/>
                    <a:pt x="1157006" y="994908"/>
                    <a:pt x="1153279" y="994908"/>
                  </a:cubicBezTo>
                  <a:lnTo>
                    <a:pt x="1153279" y="987986"/>
                  </a:lnTo>
                  <a:cubicBezTo>
                    <a:pt x="1156474" y="988518"/>
                    <a:pt x="1159136" y="985856"/>
                    <a:pt x="1161266" y="983726"/>
                  </a:cubicBezTo>
                  <a:lnTo>
                    <a:pt x="1161266" y="983726"/>
                  </a:lnTo>
                  <a:close/>
                  <a:moveTo>
                    <a:pt x="1161266" y="997038"/>
                  </a:moveTo>
                  <a:lnTo>
                    <a:pt x="1161266" y="1014077"/>
                  </a:lnTo>
                  <a:cubicBezTo>
                    <a:pt x="1161266" y="1015142"/>
                    <a:pt x="1160201" y="1015142"/>
                    <a:pt x="1160201" y="1015142"/>
                  </a:cubicBezTo>
                  <a:cubicBezTo>
                    <a:pt x="1160201" y="1018337"/>
                    <a:pt x="1159136" y="1021000"/>
                    <a:pt x="1159136" y="1022064"/>
                  </a:cubicBezTo>
                  <a:cubicBezTo>
                    <a:pt x="1157006" y="1028987"/>
                    <a:pt x="1155941" y="1033247"/>
                    <a:pt x="1153279" y="1036974"/>
                  </a:cubicBezTo>
                  <a:lnTo>
                    <a:pt x="1153279" y="1013545"/>
                  </a:lnTo>
                  <a:cubicBezTo>
                    <a:pt x="1156474" y="1009817"/>
                    <a:pt x="1159136" y="1005025"/>
                    <a:pt x="1161266" y="997038"/>
                  </a:cubicBezTo>
                  <a:lnTo>
                    <a:pt x="1161266" y="997038"/>
                  </a:lnTo>
                  <a:close/>
                  <a:moveTo>
                    <a:pt x="1161266" y="1131223"/>
                  </a:moveTo>
                  <a:lnTo>
                    <a:pt x="1161266" y="1161574"/>
                  </a:lnTo>
                  <a:cubicBezTo>
                    <a:pt x="1160201" y="1162639"/>
                    <a:pt x="1158071" y="1164769"/>
                    <a:pt x="1157006" y="1167431"/>
                  </a:cubicBezTo>
                  <a:lnTo>
                    <a:pt x="1157006" y="1167431"/>
                  </a:lnTo>
                  <a:cubicBezTo>
                    <a:pt x="1155941" y="1168496"/>
                    <a:pt x="1154876" y="1170626"/>
                    <a:pt x="1153812" y="1171691"/>
                  </a:cubicBezTo>
                  <a:lnTo>
                    <a:pt x="1153812" y="1160509"/>
                  </a:lnTo>
                  <a:cubicBezTo>
                    <a:pt x="1160734" y="1151457"/>
                    <a:pt x="1164994" y="1144535"/>
                    <a:pt x="1153812" y="1133353"/>
                  </a:cubicBezTo>
                  <a:lnTo>
                    <a:pt x="1153812" y="1124301"/>
                  </a:lnTo>
                  <a:cubicBezTo>
                    <a:pt x="1156474" y="1126963"/>
                    <a:pt x="1159136" y="1129093"/>
                    <a:pt x="1161266" y="1131223"/>
                  </a:cubicBezTo>
                  <a:lnTo>
                    <a:pt x="1161266" y="1131223"/>
                  </a:lnTo>
                  <a:close/>
                  <a:moveTo>
                    <a:pt x="1161266" y="1202043"/>
                  </a:moveTo>
                  <a:lnTo>
                    <a:pt x="1161266" y="1210030"/>
                  </a:lnTo>
                  <a:cubicBezTo>
                    <a:pt x="1158071" y="1207900"/>
                    <a:pt x="1155409" y="1206835"/>
                    <a:pt x="1153279" y="1204173"/>
                  </a:cubicBezTo>
                  <a:lnTo>
                    <a:pt x="1153279" y="1195120"/>
                  </a:lnTo>
                  <a:cubicBezTo>
                    <a:pt x="1155409" y="1197783"/>
                    <a:pt x="1158071" y="1198848"/>
                    <a:pt x="1161266" y="1202043"/>
                  </a:cubicBezTo>
                  <a:lnTo>
                    <a:pt x="1161266" y="1202043"/>
                  </a:lnTo>
                  <a:close/>
                  <a:moveTo>
                    <a:pt x="1161266" y="1364449"/>
                  </a:moveTo>
                  <a:lnTo>
                    <a:pt x="1161266" y="1373501"/>
                  </a:lnTo>
                  <a:cubicBezTo>
                    <a:pt x="1159136" y="1373501"/>
                    <a:pt x="1157006" y="1374566"/>
                    <a:pt x="1153279" y="1375631"/>
                  </a:cubicBezTo>
                  <a:lnTo>
                    <a:pt x="1153279" y="1365514"/>
                  </a:lnTo>
                  <a:cubicBezTo>
                    <a:pt x="1155409" y="1364449"/>
                    <a:pt x="1159136" y="1364449"/>
                    <a:pt x="1161266" y="1364449"/>
                  </a:cubicBezTo>
                  <a:lnTo>
                    <a:pt x="1161266" y="1364449"/>
                  </a:lnTo>
                  <a:close/>
                  <a:moveTo>
                    <a:pt x="1161266" y="1402788"/>
                  </a:moveTo>
                  <a:lnTo>
                    <a:pt x="1161266" y="1415035"/>
                  </a:lnTo>
                  <a:cubicBezTo>
                    <a:pt x="1159136" y="1413970"/>
                    <a:pt x="1155409" y="1412905"/>
                    <a:pt x="1153279" y="1410775"/>
                  </a:cubicBezTo>
                  <a:lnTo>
                    <a:pt x="1153279" y="1398528"/>
                  </a:lnTo>
                  <a:cubicBezTo>
                    <a:pt x="1155409" y="1399060"/>
                    <a:pt x="1159136" y="1401723"/>
                    <a:pt x="1161266" y="1402788"/>
                  </a:cubicBezTo>
                  <a:lnTo>
                    <a:pt x="1161266" y="1402788"/>
                  </a:lnTo>
                  <a:close/>
                  <a:moveTo>
                    <a:pt x="1161266" y="1420359"/>
                  </a:moveTo>
                  <a:lnTo>
                    <a:pt x="1161266" y="1430476"/>
                  </a:lnTo>
                  <a:cubicBezTo>
                    <a:pt x="1158071" y="1432606"/>
                    <a:pt x="1155409" y="1433671"/>
                    <a:pt x="1153279" y="1434736"/>
                  </a:cubicBezTo>
                  <a:lnTo>
                    <a:pt x="1153279" y="1424619"/>
                  </a:lnTo>
                  <a:cubicBezTo>
                    <a:pt x="1155409" y="1424087"/>
                    <a:pt x="1158071" y="1421957"/>
                    <a:pt x="1161266" y="1420359"/>
                  </a:cubicBezTo>
                  <a:lnTo>
                    <a:pt x="1161266" y="1420359"/>
                  </a:lnTo>
                  <a:close/>
                  <a:moveTo>
                    <a:pt x="1161266" y="1553479"/>
                  </a:moveTo>
                  <a:lnTo>
                    <a:pt x="1161266" y="1579571"/>
                  </a:lnTo>
                  <a:lnTo>
                    <a:pt x="1153279" y="1581701"/>
                  </a:lnTo>
                  <a:lnTo>
                    <a:pt x="1153279" y="1555609"/>
                  </a:lnTo>
                  <a:lnTo>
                    <a:pt x="1161266" y="1553479"/>
                  </a:lnTo>
                  <a:lnTo>
                    <a:pt x="1161266" y="1553479"/>
                  </a:lnTo>
                  <a:close/>
                  <a:moveTo>
                    <a:pt x="1161266" y="1704171"/>
                  </a:moveTo>
                  <a:lnTo>
                    <a:pt x="1161266" y="1720145"/>
                  </a:lnTo>
                  <a:cubicBezTo>
                    <a:pt x="1159136" y="1721210"/>
                    <a:pt x="1155409" y="1722275"/>
                    <a:pt x="1153279" y="1723340"/>
                  </a:cubicBezTo>
                  <a:lnTo>
                    <a:pt x="1153279" y="1706301"/>
                  </a:lnTo>
                  <a:cubicBezTo>
                    <a:pt x="1155409" y="1705236"/>
                    <a:pt x="1159136" y="1704171"/>
                    <a:pt x="1161266" y="1704171"/>
                  </a:cubicBezTo>
                  <a:lnTo>
                    <a:pt x="1161266" y="1704171"/>
                  </a:lnTo>
                  <a:close/>
                  <a:moveTo>
                    <a:pt x="1161266" y="1747302"/>
                  </a:moveTo>
                  <a:lnTo>
                    <a:pt x="1161266" y="1774458"/>
                  </a:lnTo>
                  <a:cubicBezTo>
                    <a:pt x="1159136" y="1771264"/>
                    <a:pt x="1155409" y="1768601"/>
                    <a:pt x="1153279" y="1766471"/>
                  </a:cubicBezTo>
                  <a:lnTo>
                    <a:pt x="1153279" y="1739315"/>
                  </a:lnTo>
                  <a:cubicBezTo>
                    <a:pt x="1155409" y="1741445"/>
                    <a:pt x="1159136" y="1744640"/>
                    <a:pt x="1161266" y="1747302"/>
                  </a:cubicBezTo>
                  <a:lnTo>
                    <a:pt x="1161266" y="1747302"/>
                  </a:lnTo>
                  <a:close/>
                  <a:moveTo>
                    <a:pt x="1161266" y="1798953"/>
                  </a:moveTo>
                  <a:lnTo>
                    <a:pt x="1161266" y="1814927"/>
                  </a:lnTo>
                  <a:cubicBezTo>
                    <a:pt x="1159136" y="1815992"/>
                    <a:pt x="1155409" y="1815992"/>
                    <a:pt x="1153279" y="1817057"/>
                  </a:cubicBezTo>
                  <a:lnTo>
                    <a:pt x="1153279" y="1800017"/>
                  </a:lnTo>
                  <a:cubicBezTo>
                    <a:pt x="1155409" y="1800017"/>
                    <a:pt x="1159136" y="1798953"/>
                    <a:pt x="1161266" y="1798953"/>
                  </a:cubicBezTo>
                  <a:lnTo>
                    <a:pt x="1161266" y="1798953"/>
                  </a:lnTo>
                  <a:close/>
                  <a:moveTo>
                    <a:pt x="1153279" y="1310136"/>
                  </a:moveTo>
                  <a:lnTo>
                    <a:pt x="1153279" y="1297889"/>
                  </a:lnTo>
                  <a:lnTo>
                    <a:pt x="1156474" y="1303746"/>
                  </a:lnTo>
                  <a:lnTo>
                    <a:pt x="1156474" y="1306941"/>
                  </a:lnTo>
                  <a:lnTo>
                    <a:pt x="1153279" y="1310136"/>
                  </a:lnTo>
                  <a:lnTo>
                    <a:pt x="1153279" y="1310136"/>
                  </a:lnTo>
                  <a:close/>
                  <a:moveTo>
                    <a:pt x="1153279" y="282450"/>
                  </a:moveTo>
                  <a:lnTo>
                    <a:pt x="1153279" y="266476"/>
                  </a:lnTo>
                  <a:cubicBezTo>
                    <a:pt x="1155409" y="268606"/>
                    <a:pt x="1159136" y="270735"/>
                    <a:pt x="1159136" y="275528"/>
                  </a:cubicBezTo>
                  <a:cubicBezTo>
                    <a:pt x="1159136" y="275528"/>
                    <a:pt x="1158071" y="279255"/>
                    <a:pt x="1153279" y="282450"/>
                  </a:cubicBezTo>
                  <a:close/>
                  <a:moveTo>
                    <a:pt x="1153279" y="32185"/>
                  </a:moveTo>
                  <a:lnTo>
                    <a:pt x="1153279" y="48159"/>
                  </a:lnTo>
                  <a:cubicBezTo>
                    <a:pt x="1150084" y="47094"/>
                    <a:pt x="1145292" y="46029"/>
                    <a:pt x="1141032" y="46029"/>
                  </a:cubicBezTo>
                  <a:lnTo>
                    <a:pt x="1141032" y="30055"/>
                  </a:lnTo>
                  <a:cubicBezTo>
                    <a:pt x="1145292" y="31120"/>
                    <a:pt x="1150084" y="31120"/>
                    <a:pt x="1153279" y="32185"/>
                  </a:cubicBezTo>
                  <a:lnTo>
                    <a:pt x="1153279" y="32185"/>
                  </a:lnTo>
                  <a:close/>
                  <a:moveTo>
                    <a:pt x="1153279" y="106732"/>
                  </a:moveTo>
                  <a:lnTo>
                    <a:pt x="1153279" y="137083"/>
                  </a:lnTo>
                  <a:cubicBezTo>
                    <a:pt x="1152214" y="136018"/>
                    <a:pt x="1150084" y="134953"/>
                    <a:pt x="1149019" y="133888"/>
                  </a:cubicBezTo>
                  <a:cubicBezTo>
                    <a:pt x="1145824" y="133888"/>
                    <a:pt x="1143162" y="133888"/>
                    <a:pt x="1141032" y="133888"/>
                  </a:cubicBezTo>
                  <a:lnTo>
                    <a:pt x="1141032" y="65198"/>
                  </a:lnTo>
                  <a:cubicBezTo>
                    <a:pt x="1145292" y="78510"/>
                    <a:pt x="1147954" y="93420"/>
                    <a:pt x="1153279" y="106732"/>
                  </a:cubicBezTo>
                  <a:lnTo>
                    <a:pt x="1153279" y="106732"/>
                  </a:lnTo>
                  <a:close/>
                  <a:moveTo>
                    <a:pt x="1153279" y="201513"/>
                  </a:moveTo>
                  <a:lnTo>
                    <a:pt x="1153279" y="224942"/>
                  </a:lnTo>
                  <a:cubicBezTo>
                    <a:pt x="1152214" y="224942"/>
                    <a:pt x="1152214" y="224942"/>
                    <a:pt x="1151149" y="223877"/>
                  </a:cubicBezTo>
                  <a:cubicBezTo>
                    <a:pt x="1147954" y="222812"/>
                    <a:pt x="1144227" y="221747"/>
                    <a:pt x="1141032" y="220682"/>
                  </a:cubicBezTo>
                  <a:lnTo>
                    <a:pt x="1141032" y="197253"/>
                  </a:lnTo>
                  <a:cubicBezTo>
                    <a:pt x="1143162" y="196721"/>
                    <a:pt x="1147954" y="198851"/>
                    <a:pt x="1153279" y="201513"/>
                  </a:cubicBezTo>
                  <a:lnTo>
                    <a:pt x="1153279" y="201513"/>
                  </a:lnTo>
                  <a:close/>
                  <a:moveTo>
                    <a:pt x="1153279" y="266476"/>
                  </a:moveTo>
                  <a:lnTo>
                    <a:pt x="1153279" y="282450"/>
                  </a:lnTo>
                  <a:cubicBezTo>
                    <a:pt x="1151149" y="283515"/>
                    <a:pt x="1149019" y="284580"/>
                    <a:pt x="1144227" y="284580"/>
                  </a:cubicBezTo>
                  <a:cubicBezTo>
                    <a:pt x="1144227" y="284580"/>
                    <a:pt x="1143162" y="284580"/>
                    <a:pt x="1141032" y="283515"/>
                  </a:cubicBezTo>
                  <a:lnTo>
                    <a:pt x="1141032" y="245176"/>
                  </a:lnTo>
                  <a:cubicBezTo>
                    <a:pt x="1142097" y="246241"/>
                    <a:pt x="1151149" y="255294"/>
                    <a:pt x="1151149" y="264346"/>
                  </a:cubicBezTo>
                  <a:cubicBezTo>
                    <a:pt x="1151149" y="264346"/>
                    <a:pt x="1152214" y="265411"/>
                    <a:pt x="1153279" y="266476"/>
                  </a:cubicBezTo>
                  <a:lnTo>
                    <a:pt x="1153279" y="266476"/>
                  </a:lnTo>
                  <a:close/>
                  <a:moveTo>
                    <a:pt x="1153279" y="297892"/>
                  </a:moveTo>
                  <a:lnTo>
                    <a:pt x="1153279" y="330373"/>
                  </a:lnTo>
                  <a:cubicBezTo>
                    <a:pt x="1149019" y="329308"/>
                    <a:pt x="1144227" y="328243"/>
                    <a:pt x="1141032" y="327178"/>
                  </a:cubicBezTo>
                  <a:lnTo>
                    <a:pt x="1141032" y="294697"/>
                  </a:lnTo>
                  <a:cubicBezTo>
                    <a:pt x="1145292" y="295762"/>
                    <a:pt x="1149019" y="296827"/>
                    <a:pt x="1153279" y="297892"/>
                  </a:cubicBezTo>
                  <a:lnTo>
                    <a:pt x="1153279" y="297892"/>
                  </a:lnTo>
                  <a:close/>
                  <a:moveTo>
                    <a:pt x="1153279" y="434207"/>
                  </a:moveTo>
                  <a:lnTo>
                    <a:pt x="1153279" y="444324"/>
                  </a:lnTo>
                  <a:cubicBezTo>
                    <a:pt x="1150084" y="442194"/>
                    <a:pt x="1145292" y="441129"/>
                    <a:pt x="1141032" y="440064"/>
                  </a:cubicBezTo>
                  <a:lnTo>
                    <a:pt x="1141032" y="429947"/>
                  </a:lnTo>
                  <a:cubicBezTo>
                    <a:pt x="1145292" y="431012"/>
                    <a:pt x="1150084" y="432077"/>
                    <a:pt x="1153279" y="434207"/>
                  </a:cubicBezTo>
                  <a:lnTo>
                    <a:pt x="1153279" y="434207"/>
                  </a:lnTo>
                  <a:close/>
                  <a:moveTo>
                    <a:pt x="1153279" y="493845"/>
                  </a:moveTo>
                  <a:lnTo>
                    <a:pt x="1153279" y="505027"/>
                  </a:lnTo>
                  <a:cubicBezTo>
                    <a:pt x="1147422" y="501832"/>
                    <a:pt x="1144227" y="498104"/>
                    <a:pt x="1141032" y="494909"/>
                  </a:cubicBezTo>
                  <a:lnTo>
                    <a:pt x="1141032" y="452311"/>
                  </a:lnTo>
                  <a:cubicBezTo>
                    <a:pt x="1142097" y="463493"/>
                    <a:pt x="1142097" y="474675"/>
                    <a:pt x="1146889" y="485857"/>
                  </a:cubicBezTo>
                  <a:cubicBezTo>
                    <a:pt x="1147954" y="488520"/>
                    <a:pt x="1150084" y="491715"/>
                    <a:pt x="1153279" y="493845"/>
                  </a:cubicBezTo>
                  <a:lnTo>
                    <a:pt x="1153279" y="493845"/>
                  </a:lnTo>
                  <a:close/>
                  <a:moveTo>
                    <a:pt x="1153279" y="664238"/>
                  </a:moveTo>
                  <a:lnTo>
                    <a:pt x="1153279" y="676485"/>
                  </a:lnTo>
                  <a:cubicBezTo>
                    <a:pt x="1150084" y="677550"/>
                    <a:pt x="1146357" y="679680"/>
                    <a:pt x="1141032" y="685537"/>
                  </a:cubicBezTo>
                  <a:lnTo>
                    <a:pt x="1141032" y="676485"/>
                  </a:lnTo>
                  <a:cubicBezTo>
                    <a:pt x="1143162" y="674355"/>
                    <a:pt x="1146889" y="672225"/>
                    <a:pt x="1149019" y="670628"/>
                  </a:cubicBezTo>
                  <a:cubicBezTo>
                    <a:pt x="1150084" y="668498"/>
                    <a:pt x="1152214" y="666368"/>
                    <a:pt x="1153279" y="664238"/>
                  </a:cubicBezTo>
                  <a:lnTo>
                    <a:pt x="1153279" y="664238"/>
                  </a:lnTo>
                  <a:close/>
                  <a:moveTo>
                    <a:pt x="1153279" y="699914"/>
                  </a:moveTo>
                  <a:lnTo>
                    <a:pt x="1153279" y="708966"/>
                  </a:lnTo>
                  <a:cubicBezTo>
                    <a:pt x="1152214" y="707901"/>
                    <a:pt x="1152214" y="707901"/>
                    <a:pt x="1151149" y="706836"/>
                  </a:cubicBezTo>
                  <a:lnTo>
                    <a:pt x="1151149" y="706836"/>
                  </a:lnTo>
                  <a:cubicBezTo>
                    <a:pt x="1146889" y="703642"/>
                    <a:pt x="1144227" y="700979"/>
                    <a:pt x="1141032" y="699914"/>
                  </a:cubicBezTo>
                  <a:lnTo>
                    <a:pt x="1141032" y="691927"/>
                  </a:lnTo>
                  <a:cubicBezTo>
                    <a:pt x="1142097" y="691927"/>
                    <a:pt x="1142097" y="692992"/>
                    <a:pt x="1143162" y="692992"/>
                  </a:cubicBezTo>
                  <a:cubicBezTo>
                    <a:pt x="1146357" y="694589"/>
                    <a:pt x="1150084" y="697784"/>
                    <a:pt x="1153279" y="699914"/>
                  </a:cubicBezTo>
                  <a:lnTo>
                    <a:pt x="1153279" y="699914"/>
                  </a:lnTo>
                  <a:close/>
                  <a:moveTo>
                    <a:pt x="1153279" y="730266"/>
                  </a:moveTo>
                  <a:lnTo>
                    <a:pt x="1153279" y="743578"/>
                  </a:lnTo>
                  <a:cubicBezTo>
                    <a:pt x="1149019" y="749435"/>
                    <a:pt x="1144227" y="752630"/>
                    <a:pt x="1141032" y="754760"/>
                  </a:cubicBezTo>
                  <a:lnTo>
                    <a:pt x="1141032" y="746772"/>
                  </a:lnTo>
                  <a:cubicBezTo>
                    <a:pt x="1144227" y="744643"/>
                    <a:pt x="1146889" y="742513"/>
                    <a:pt x="1150084" y="737720"/>
                  </a:cubicBezTo>
                  <a:cubicBezTo>
                    <a:pt x="1146889" y="736655"/>
                    <a:pt x="1144227" y="735590"/>
                    <a:pt x="1141032" y="734525"/>
                  </a:cubicBezTo>
                  <a:lnTo>
                    <a:pt x="1141032" y="726538"/>
                  </a:lnTo>
                  <a:cubicBezTo>
                    <a:pt x="1145292" y="729201"/>
                    <a:pt x="1149019" y="731331"/>
                    <a:pt x="1153279" y="730266"/>
                  </a:cubicBezTo>
                  <a:lnTo>
                    <a:pt x="1153279" y="730266"/>
                  </a:lnTo>
                  <a:close/>
                  <a:moveTo>
                    <a:pt x="1153279" y="835164"/>
                  </a:moveTo>
                  <a:lnTo>
                    <a:pt x="1153279" y="848476"/>
                  </a:lnTo>
                  <a:cubicBezTo>
                    <a:pt x="1153279" y="846346"/>
                    <a:pt x="1152214" y="845281"/>
                    <a:pt x="1151149" y="842619"/>
                  </a:cubicBezTo>
                  <a:lnTo>
                    <a:pt x="1150084" y="841554"/>
                  </a:lnTo>
                  <a:cubicBezTo>
                    <a:pt x="1147954" y="845814"/>
                    <a:pt x="1144227" y="849541"/>
                    <a:pt x="1141032" y="853801"/>
                  </a:cubicBezTo>
                  <a:lnTo>
                    <a:pt x="1141032" y="843684"/>
                  </a:lnTo>
                  <a:cubicBezTo>
                    <a:pt x="1145292" y="837827"/>
                    <a:pt x="1147954" y="831437"/>
                    <a:pt x="1141032" y="820255"/>
                  </a:cubicBezTo>
                  <a:lnTo>
                    <a:pt x="1141032" y="809073"/>
                  </a:lnTo>
                  <a:lnTo>
                    <a:pt x="1141032" y="809073"/>
                  </a:lnTo>
                  <a:cubicBezTo>
                    <a:pt x="1147954" y="819190"/>
                    <a:pt x="1151149" y="826112"/>
                    <a:pt x="1151149" y="831437"/>
                  </a:cubicBezTo>
                  <a:cubicBezTo>
                    <a:pt x="1152214" y="833034"/>
                    <a:pt x="1153279" y="834099"/>
                    <a:pt x="1153279" y="835164"/>
                  </a:cubicBezTo>
                  <a:lnTo>
                    <a:pt x="1153279" y="835164"/>
                  </a:lnTo>
                  <a:close/>
                  <a:moveTo>
                    <a:pt x="1153279" y="867645"/>
                  </a:moveTo>
                  <a:lnTo>
                    <a:pt x="1153279" y="877762"/>
                  </a:lnTo>
                  <a:cubicBezTo>
                    <a:pt x="1150084" y="882022"/>
                    <a:pt x="1144227" y="885750"/>
                    <a:pt x="1141032" y="890009"/>
                  </a:cubicBezTo>
                  <a:lnTo>
                    <a:pt x="1141032" y="879892"/>
                  </a:lnTo>
                  <a:cubicBezTo>
                    <a:pt x="1145292" y="876697"/>
                    <a:pt x="1150084" y="873503"/>
                    <a:pt x="1153279" y="867645"/>
                  </a:cubicBezTo>
                  <a:lnTo>
                    <a:pt x="1153279" y="867645"/>
                  </a:lnTo>
                  <a:close/>
                  <a:moveTo>
                    <a:pt x="1153279" y="903854"/>
                  </a:moveTo>
                  <a:lnTo>
                    <a:pt x="1153279" y="911841"/>
                  </a:lnTo>
                  <a:cubicBezTo>
                    <a:pt x="1150084" y="913971"/>
                    <a:pt x="1145292" y="917698"/>
                    <a:pt x="1142097" y="920893"/>
                  </a:cubicBezTo>
                  <a:cubicBezTo>
                    <a:pt x="1142097" y="921958"/>
                    <a:pt x="1141032" y="923023"/>
                    <a:pt x="1141032" y="924088"/>
                  </a:cubicBezTo>
                  <a:lnTo>
                    <a:pt x="1141032" y="911841"/>
                  </a:lnTo>
                  <a:cubicBezTo>
                    <a:pt x="1144227" y="908114"/>
                    <a:pt x="1149019" y="905984"/>
                    <a:pt x="1153279" y="903854"/>
                  </a:cubicBezTo>
                  <a:lnTo>
                    <a:pt x="1153279" y="903854"/>
                  </a:lnTo>
                  <a:close/>
                  <a:moveTo>
                    <a:pt x="1153279" y="933140"/>
                  </a:moveTo>
                  <a:lnTo>
                    <a:pt x="1153279" y="941128"/>
                  </a:lnTo>
                  <a:cubicBezTo>
                    <a:pt x="1150084" y="943257"/>
                    <a:pt x="1145292" y="945387"/>
                    <a:pt x="1142097" y="949115"/>
                  </a:cubicBezTo>
                  <a:lnTo>
                    <a:pt x="1141032" y="950180"/>
                  </a:lnTo>
                  <a:lnTo>
                    <a:pt x="1141032" y="941128"/>
                  </a:lnTo>
                  <a:cubicBezTo>
                    <a:pt x="1144227" y="937400"/>
                    <a:pt x="1149019" y="935270"/>
                    <a:pt x="1153279" y="933140"/>
                  </a:cubicBezTo>
                  <a:lnTo>
                    <a:pt x="1153279" y="933140"/>
                  </a:lnTo>
                  <a:close/>
                  <a:moveTo>
                    <a:pt x="1153279" y="961362"/>
                  </a:moveTo>
                  <a:lnTo>
                    <a:pt x="1153279" y="968284"/>
                  </a:lnTo>
                  <a:cubicBezTo>
                    <a:pt x="1149019" y="970414"/>
                    <a:pt x="1145292" y="971479"/>
                    <a:pt x="1141032" y="975206"/>
                  </a:cubicBezTo>
                  <a:lnTo>
                    <a:pt x="1141032" y="966154"/>
                  </a:lnTo>
                  <a:cubicBezTo>
                    <a:pt x="1144227" y="964557"/>
                    <a:pt x="1149019" y="963492"/>
                    <a:pt x="1153279" y="961362"/>
                  </a:cubicBezTo>
                  <a:lnTo>
                    <a:pt x="1153279" y="961362"/>
                  </a:lnTo>
                  <a:close/>
                  <a:moveTo>
                    <a:pt x="1153279" y="988518"/>
                  </a:moveTo>
                  <a:lnTo>
                    <a:pt x="1153279" y="995440"/>
                  </a:lnTo>
                  <a:cubicBezTo>
                    <a:pt x="1150084" y="996505"/>
                    <a:pt x="1145292" y="997570"/>
                    <a:pt x="1141032" y="998635"/>
                  </a:cubicBezTo>
                  <a:lnTo>
                    <a:pt x="1141032" y="991713"/>
                  </a:lnTo>
                  <a:cubicBezTo>
                    <a:pt x="1145292" y="990648"/>
                    <a:pt x="1150084" y="990648"/>
                    <a:pt x="1153279" y="988518"/>
                  </a:cubicBezTo>
                  <a:lnTo>
                    <a:pt x="1153279" y="988518"/>
                  </a:lnTo>
                  <a:close/>
                  <a:moveTo>
                    <a:pt x="1153279" y="1013012"/>
                  </a:moveTo>
                  <a:lnTo>
                    <a:pt x="1153279" y="1036441"/>
                  </a:lnTo>
                  <a:cubicBezTo>
                    <a:pt x="1152214" y="1039636"/>
                    <a:pt x="1150084" y="1042299"/>
                    <a:pt x="1147422" y="1044429"/>
                  </a:cubicBezTo>
                  <a:cubicBezTo>
                    <a:pt x="1147422" y="1046559"/>
                    <a:pt x="1146357" y="1050286"/>
                    <a:pt x="1145292" y="1051351"/>
                  </a:cubicBezTo>
                  <a:cubicBezTo>
                    <a:pt x="1144227" y="1055611"/>
                    <a:pt x="1143162" y="1059338"/>
                    <a:pt x="1141032" y="1061468"/>
                  </a:cubicBezTo>
                  <a:lnTo>
                    <a:pt x="1141032" y="1042299"/>
                  </a:lnTo>
                  <a:cubicBezTo>
                    <a:pt x="1145292" y="1039104"/>
                    <a:pt x="1150084" y="1034312"/>
                    <a:pt x="1152214" y="1024194"/>
                  </a:cubicBezTo>
                  <a:cubicBezTo>
                    <a:pt x="1152214" y="1023129"/>
                    <a:pt x="1152214" y="1022064"/>
                    <a:pt x="1152214" y="1022064"/>
                  </a:cubicBezTo>
                  <a:cubicBezTo>
                    <a:pt x="1149019" y="1023129"/>
                    <a:pt x="1145292" y="1024194"/>
                    <a:pt x="1141032" y="1024194"/>
                  </a:cubicBezTo>
                  <a:lnTo>
                    <a:pt x="1141032" y="1017272"/>
                  </a:lnTo>
                  <a:cubicBezTo>
                    <a:pt x="1145292" y="1017805"/>
                    <a:pt x="1150084" y="1016207"/>
                    <a:pt x="1153279" y="1013012"/>
                  </a:cubicBezTo>
                  <a:lnTo>
                    <a:pt x="1153279" y="1013012"/>
                  </a:lnTo>
                  <a:close/>
                  <a:moveTo>
                    <a:pt x="1153279" y="1124301"/>
                  </a:moveTo>
                  <a:lnTo>
                    <a:pt x="1153279" y="1133353"/>
                  </a:lnTo>
                  <a:cubicBezTo>
                    <a:pt x="1152214" y="1131223"/>
                    <a:pt x="1150084" y="1129093"/>
                    <a:pt x="1146357" y="1126431"/>
                  </a:cubicBezTo>
                  <a:cubicBezTo>
                    <a:pt x="1146357" y="1130690"/>
                    <a:pt x="1144227" y="1135483"/>
                    <a:pt x="1140500" y="1139743"/>
                  </a:cubicBezTo>
                  <a:lnTo>
                    <a:pt x="1140500" y="1110456"/>
                  </a:lnTo>
                  <a:cubicBezTo>
                    <a:pt x="1142629" y="1112586"/>
                    <a:pt x="1143694" y="1114716"/>
                    <a:pt x="1144759" y="1117378"/>
                  </a:cubicBezTo>
                  <a:cubicBezTo>
                    <a:pt x="1149019" y="1120041"/>
                    <a:pt x="1151149" y="1122171"/>
                    <a:pt x="1153279" y="1124301"/>
                  </a:cubicBezTo>
                  <a:lnTo>
                    <a:pt x="1153279" y="1124301"/>
                  </a:lnTo>
                  <a:close/>
                  <a:moveTo>
                    <a:pt x="1153279" y="1160509"/>
                  </a:moveTo>
                  <a:lnTo>
                    <a:pt x="1153279" y="1171691"/>
                  </a:lnTo>
                  <a:cubicBezTo>
                    <a:pt x="1146357" y="1181808"/>
                    <a:pt x="1143162" y="1186601"/>
                    <a:pt x="1153279" y="1195120"/>
                  </a:cubicBezTo>
                  <a:lnTo>
                    <a:pt x="1153279" y="1204173"/>
                  </a:lnTo>
                  <a:cubicBezTo>
                    <a:pt x="1146357" y="1198315"/>
                    <a:pt x="1143162" y="1194055"/>
                    <a:pt x="1142097" y="1189796"/>
                  </a:cubicBezTo>
                  <a:cubicBezTo>
                    <a:pt x="1141032" y="1189796"/>
                    <a:pt x="1141032" y="1189796"/>
                    <a:pt x="1141032" y="1189796"/>
                  </a:cubicBezTo>
                  <a:lnTo>
                    <a:pt x="1141032" y="1180743"/>
                  </a:lnTo>
                  <a:cubicBezTo>
                    <a:pt x="1141032" y="1179679"/>
                    <a:pt x="1142097" y="1177549"/>
                    <a:pt x="1142097" y="1176484"/>
                  </a:cubicBezTo>
                  <a:cubicBezTo>
                    <a:pt x="1145292" y="1170626"/>
                    <a:pt x="1150084" y="1164769"/>
                    <a:pt x="1153279" y="1160509"/>
                  </a:cubicBezTo>
                  <a:lnTo>
                    <a:pt x="1153279" y="1160509"/>
                  </a:lnTo>
                  <a:close/>
                  <a:moveTo>
                    <a:pt x="1153279" y="1297889"/>
                  </a:moveTo>
                  <a:lnTo>
                    <a:pt x="1153279" y="1310136"/>
                  </a:lnTo>
                  <a:lnTo>
                    <a:pt x="1151149" y="1312266"/>
                  </a:lnTo>
                  <a:lnTo>
                    <a:pt x="1145292" y="1316526"/>
                  </a:lnTo>
                  <a:lnTo>
                    <a:pt x="1141032" y="1320786"/>
                  </a:lnTo>
                  <a:lnTo>
                    <a:pt x="1141032" y="1274460"/>
                  </a:lnTo>
                  <a:lnTo>
                    <a:pt x="1145292" y="1284577"/>
                  </a:lnTo>
                  <a:lnTo>
                    <a:pt x="1151149" y="1292564"/>
                  </a:lnTo>
                  <a:lnTo>
                    <a:pt x="1153279" y="1297889"/>
                  </a:lnTo>
                  <a:lnTo>
                    <a:pt x="1153279" y="1297889"/>
                  </a:lnTo>
                  <a:close/>
                  <a:moveTo>
                    <a:pt x="1153279" y="1365514"/>
                  </a:moveTo>
                  <a:lnTo>
                    <a:pt x="1153279" y="1375631"/>
                  </a:lnTo>
                  <a:cubicBezTo>
                    <a:pt x="1150084" y="1376696"/>
                    <a:pt x="1145292" y="1377761"/>
                    <a:pt x="1141032" y="1381488"/>
                  </a:cubicBezTo>
                  <a:lnTo>
                    <a:pt x="1141032" y="1370306"/>
                  </a:lnTo>
                  <a:cubicBezTo>
                    <a:pt x="1145292" y="1367644"/>
                    <a:pt x="1150084" y="1366579"/>
                    <a:pt x="1153279" y="1365514"/>
                  </a:cubicBezTo>
                  <a:lnTo>
                    <a:pt x="1153279" y="1365514"/>
                  </a:lnTo>
                  <a:close/>
                  <a:moveTo>
                    <a:pt x="1153279" y="1397995"/>
                  </a:moveTo>
                  <a:lnTo>
                    <a:pt x="1153279" y="1410242"/>
                  </a:lnTo>
                  <a:cubicBezTo>
                    <a:pt x="1150084" y="1408112"/>
                    <a:pt x="1145292" y="1404385"/>
                    <a:pt x="1141032" y="1402255"/>
                  </a:cubicBezTo>
                  <a:lnTo>
                    <a:pt x="1141032" y="1388943"/>
                  </a:lnTo>
                  <a:cubicBezTo>
                    <a:pt x="1145292" y="1391073"/>
                    <a:pt x="1149019" y="1394800"/>
                    <a:pt x="1153279" y="1397995"/>
                  </a:cubicBezTo>
                  <a:lnTo>
                    <a:pt x="1153279" y="1397995"/>
                  </a:lnTo>
                  <a:close/>
                  <a:moveTo>
                    <a:pt x="1153279" y="1425152"/>
                  </a:moveTo>
                  <a:lnTo>
                    <a:pt x="1153279" y="1435269"/>
                  </a:lnTo>
                  <a:cubicBezTo>
                    <a:pt x="1149019" y="1437399"/>
                    <a:pt x="1144227" y="1438464"/>
                    <a:pt x="1141032" y="1438464"/>
                  </a:cubicBezTo>
                  <a:lnTo>
                    <a:pt x="1141032" y="1428347"/>
                  </a:lnTo>
                  <a:cubicBezTo>
                    <a:pt x="1144227" y="1428347"/>
                    <a:pt x="1149019" y="1427282"/>
                    <a:pt x="1153279" y="1425152"/>
                  </a:cubicBezTo>
                  <a:lnTo>
                    <a:pt x="1153279" y="1425152"/>
                  </a:lnTo>
                  <a:close/>
                  <a:moveTo>
                    <a:pt x="1153279" y="1555609"/>
                  </a:moveTo>
                  <a:lnTo>
                    <a:pt x="1153279" y="1581701"/>
                  </a:lnTo>
                  <a:lnTo>
                    <a:pt x="1141032" y="1585961"/>
                  </a:lnTo>
                  <a:lnTo>
                    <a:pt x="1141032" y="1559869"/>
                  </a:lnTo>
                  <a:lnTo>
                    <a:pt x="1153279" y="1555609"/>
                  </a:lnTo>
                  <a:lnTo>
                    <a:pt x="1153279" y="1555609"/>
                  </a:lnTo>
                  <a:close/>
                  <a:moveTo>
                    <a:pt x="1153279" y="1706301"/>
                  </a:moveTo>
                  <a:lnTo>
                    <a:pt x="1153279" y="1723340"/>
                  </a:lnTo>
                  <a:cubicBezTo>
                    <a:pt x="1150084" y="1724405"/>
                    <a:pt x="1145292" y="1726535"/>
                    <a:pt x="1141032" y="1729198"/>
                  </a:cubicBezTo>
                  <a:lnTo>
                    <a:pt x="1141032" y="1712158"/>
                  </a:lnTo>
                  <a:cubicBezTo>
                    <a:pt x="1145292" y="1710028"/>
                    <a:pt x="1150084" y="1707898"/>
                    <a:pt x="1153279" y="1706301"/>
                  </a:cubicBezTo>
                  <a:lnTo>
                    <a:pt x="1153279" y="1706301"/>
                  </a:lnTo>
                  <a:close/>
                  <a:moveTo>
                    <a:pt x="1153279" y="1739315"/>
                  </a:moveTo>
                  <a:lnTo>
                    <a:pt x="1153279" y="1766471"/>
                  </a:lnTo>
                  <a:cubicBezTo>
                    <a:pt x="1150084" y="1762211"/>
                    <a:pt x="1145292" y="1758484"/>
                    <a:pt x="1141032" y="1754224"/>
                  </a:cubicBezTo>
                  <a:lnTo>
                    <a:pt x="1141032" y="1729198"/>
                  </a:lnTo>
                  <a:cubicBezTo>
                    <a:pt x="1145292" y="1732393"/>
                    <a:pt x="1150084" y="1735587"/>
                    <a:pt x="1153279" y="1739315"/>
                  </a:cubicBezTo>
                  <a:lnTo>
                    <a:pt x="1153279" y="1739315"/>
                  </a:lnTo>
                  <a:close/>
                  <a:moveTo>
                    <a:pt x="1153279" y="1800017"/>
                  </a:moveTo>
                  <a:lnTo>
                    <a:pt x="1153279" y="1817057"/>
                  </a:lnTo>
                  <a:cubicBezTo>
                    <a:pt x="1149019" y="1818122"/>
                    <a:pt x="1145292" y="1818122"/>
                    <a:pt x="1141032" y="1819187"/>
                  </a:cubicBezTo>
                  <a:lnTo>
                    <a:pt x="1141032" y="1802147"/>
                  </a:lnTo>
                  <a:cubicBezTo>
                    <a:pt x="1144227" y="1802147"/>
                    <a:pt x="1149019" y="1801082"/>
                    <a:pt x="1153279" y="1800017"/>
                  </a:cubicBezTo>
                  <a:lnTo>
                    <a:pt x="1153279" y="1800017"/>
                  </a:lnTo>
                  <a:close/>
                  <a:moveTo>
                    <a:pt x="1141032" y="592886"/>
                  </a:moveTo>
                  <a:lnTo>
                    <a:pt x="1141032" y="564664"/>
                  </a:lnTo>
                  <a:lnTo>
                    <a:pt x="1142097" y="566794"/>
                  </a:lnTo>
                  <a:lnTo>
                    <a:pt x="1144227" y="571054"/>
                  </a:lnTo>
                  <a:lnTo>
                    <a:pt x="1145292" y="575314"/>
                  </a:lnTo>
                  <a:lnTo>
                    <a:pt x="1145292" y="581171"/>
                  </a:lnTo>
                  <a:lnTo>
                    <a:pt x="1144227" y="587028"/>
                  </a:lnTo>
                  <a:lnTo>
                    <a:pt x="1142097" y="591288"/>
                  </a:lnTo>
                  <a:lnTo>
                    <a:pt x="1141032" y="592886"/>
                  </a:lnTo>
                  <a:lnTo>
                    <a:pt x="1141032" y="592886"/>
                  </a:lnTo>
                  <a:close/>
                  <a:moveTo>
                    <a:pt x="1141032" y="245176"/>
                  </a:moveTo>
                  <a:lnTo>
                    <a:pt x="1141032" y="224942"/>
                  </a:lnTo>
                  <a:cubicBezTo>
                    <a:pt x="1143162" y="226007"/>
                    <a:pt x="1147954" y="227072"/>
                    <a:pt x="1151149" y="229202"/>
                  </a:cubicBezTo>
                  <a:cubicBezTo>
                    <a:pt x="1152214" y="229202"/>
                    <a:pt x="1150084" y="231332"/>
                    <a:pt x="1150084" y="233462"/>
                  </a:cubicBezTo>
                  <a:cubicBezTo>
                    <a:pt x="1149019" y="238254"/>
                    <a:pt x="1145292" y="244111"/>
                    <a:pt x="1141032" y="245176"/>
                  </a:cubicBezTo>
                  <a:lnTo>
                    <a:pt x="1141032" y="245176"/>
                  </a:lnTo>
                  <a:close/>
                  <a:moveTo>
                    <a:pt x="1141032" y="192461"/>
                  </a:moveTo>
                  <a:lnTo>
                    <a:pt x="1141032" y="183409"/>
                  </a:lnTo>
                  <a:cubicBezTo>
                    <a:pt x="1141032" y="185539"/>
                    <a:pt x="1141032" y="188734"/>
                    <a:pt x="1141032" y="192461"/>
                  </a:cubicBezTo>
                  <a:close/>
                  <a:moveTo>
                    <a:pt x="1141032" y="30055"/>
                  </a:moveTo>
                  <a:lnTo>
                    <a:pt x="1141032" y="46029"/>
                  </a:lnTo>
                  <a:cubicBezTo>
                    <a:pt x="1138902" y="46029"/>
                    <a:pt x="1137837" y="46029"/>
                    <a:pt x="1135175" y="46029"/>
                  </a:cubicBezTo>
                  <a:lnTo>
                    <a:pt x="1135175" y="30055"/>
                  </a:lnTo>
                  <a:cubicBezTo>
                    <a:pt x="1137837" y="30055"/>
                    <a:pt x="1138902" y="30055"/>
                    <a:pt x="1141032" y="30055"/>
                  </a:cubicBezTo>
                  <a:lnTo>
                    <a:pt x="1141032" y="30055"/>
                  </a:lnTo>
                  <a:close/>
                  <a:moveTo>
                    <a:pt x="1141032" y="65198"/>
                  </a:moveTo>
                  <a:lnTo>
                    <a:pt x="1141032" y="133888"/>
                  </a:lnTo>
                  <a:cubicBezTo>
                    <a:pt x="1138902" y="133888"/>
                    <a:pt x="1137837" y="133888"/>
                    <a:pt x="1135175" y="133888"/>
                  </a:cubicBezTo>
                  <a:lnTo>
                    <a:pt x="1135175" y="117914"/>
                  </a:lnTo>
                  <a:cubicBezTo>
                    <a:pt x="1136240" y="117914"/>
                    <a:pt x="1137305" y="117914"/>
                    <a:pt x="1137305" y="117914"/>
                  </a:cubicBezTo>
                  <a:cubicBezTo>
                    <a:pt x="1137305" y="116849"/>
                    <a:pt x="1136240" y="115784"/>
                    <a:pt x="1135175" y="113654"/>
                  </a:cubicBezTo>
                  <a:lnTo>
                    <a:pt x="1135175" y="50289"/>
                  </a:lnTo>
                  <a:cubicBezTo>
                    <a:pt x="1137837" y="55081"/>
                    <a:pt x="1139967" y="59341"/>
                    <a:pt x="1141032" y="65198"/>
                  </a:cubicBezTo>
                  <a:lnTo>
                    <a:pt x="1141032" y="65198"/>
                  </a:lnTo>
                  <a:close/>
                  <a:moveTo>
                    <a:pt x="1141032" y="183409"/>
                  </a:moveTo>
                  <a:lnTo>
                    <a:pt x="1141032" y="192461"/>
                  </a:lnTo>
                  <a:cubicBezTo>
                    <a:pt x="1141032" y="193526"/>
                    <a:pt x="1141032" y="194591"/>
                    <a:pt x="1139967" y="196721"/>
                  </a:cubicBezTo>
                  <a:lnTo>
                    <a:pt x="1141032" y="196721"/>
                  </a:lnTo>
                  <a:lnTo>
                    <a:pt x="1141032" y="220150"/>
                  </a:lnTo>
                  <a:cubicBezTo>
                    <a:pt x="1138902" y="219085"/>
                    <a:pt x="1136772" y="219085"/>
                    <a:pt x="1135175" y="219085"/>
                  </a:cubicBezTo>
                  <a:lnTo>
                    <a:pt x="1135175" y="176487"/>
                  </a:lnTo>
                  <a:cubicBezTo>
                    <a:pt x="1138902" y="177552"/>
                    <a:pt x="1139967" y="179681"/>
                    <a:pt x="1141032" y="183409"/>
                  </a:cubicBezTo>
                  <a:lnTo>
                    <a:pt x="1141032" y="183409"/>
                  </a:lnTo>
                  <a:close/>
                  <a:moveTo>
                    <a:pt x="1141032" y="224942"/>
                  </a:moveTo>
                  <a:cubicBezTo>
                    <a:pt x="1138902" y="223877"/>
                    <a:pt x="1136772" y="222812"/>
                    <a:pt x="1136772" y="221747"/>
                  </a:cubicBezTo>
                  <a:cubicBezTo>
                    <a:pt x="1136772" y="220682"/>
                    <a:pt x="1136772" y="219617"/>
                    <a:pt x="1135707" y="219617"/>
                  </a:cubicBezTo>
                  <a:lnTo>
                    <a:pt x="1135707" y="281385"/>
                  </a:lnTo>
                  <a:cubicBezTo>
                    <a:pt x="1137837" y="281385"/>
                    <a:pt x="1139967" y="282450"/>
                    <a:pt x="1141564" y="283515"/>
                  </a:cubicBezTo>
                  <a:lnTo>
                    <a:pt x="1141564" y="245176"/>
                  </a:lnTo>
                  <a:lnTo>
                    <a:pt x="1141564" y="245176"/>
                  </a:lnTo>
                  <a:lnTo>
                    <a:pt x="1141564" y="245176"/>
                  </a:lnTo>
                  <a:lnTo>
                    <a:pt x="1141564" y="224942"/>
                  </a:lnTo>
                  <a:lnTo>
                    <a:pt x="1141032" y="224942"/>
                  </a:lnTo>
                  <a:close/>
                  <a:moveTo>
                    <a:pt x="1141032" y="294697"/>
                  </a:moveTo>
                  <a:lnTo>
                    <a:pt x="1141032" y="327178"/>
                  </a:lnTo>
                  <a:cubicBezTo>
                    <a:pt x="1139967" y="326113"/>
                    <a:pt x="1138902" y="326113"/>
                    <a:pt x="1138902" y="326113"/>
                  </a:cubicBezTo>
                  <a:cubicBezTo>
                    <a:pt x="1138902" y="326113"/>
                    <a:pt x="1137837" y="325048"/>
                    <a:pt x="1135707" y="323983"/>
                  </a:cubicBezTo>
                  <a:lnTo>
                    <a:pt x="1135707" y="292567"/>
                  </a:lnTo>
                  <a:cubicBezTo>
                    <a:pt x="1137837" y="293632"/>
                    <a:pt x="1138902" y="294697"/>
                    <a:pt x="1141032" y="294697"/>
                  </a:cubicBezTo>
                  <a:lnTo>
                    <a:pt x="1141032" y="294697"/>
                  </a:lnTo>
                  <a:close/>
                  <a:moveTo>
                    <a:pt x="1141032" y="429947"/>
                  </a:moveTo>
                  <a:lnTo>
                    <a:pt x="1141032" y="440064"/>
                  </a:lnTo>
                  <a:cubicBezTo>
                    <a:pt x="1141032" y="438999"/>
                    <a:pt x="1139967" y="438999"/>
                    <a:pt x="1139967" y="438999"/>
                  </a:cubicBezTo>
                  <a:lnTo>
                    <a:pt x="1139967" y="438999"/>
                  </a:lnTo>
                  <a:lnTo>
                    <a:pt x="1138902" y="438999"/>
                  </a:lnTo>
                  <a:cubicBezTo>
                    <a:pt x="1139967" y="443259"/>
                    <a:pt x="1141032" y="448051"/>
                    <a:pt x="1141032" y="452311"/>
                  </a:cubicBezTo>
                  <a:lnTo>
                    <a:pt x="1141032" y="494909"/>
                  </a:lnTo>
                  <a:cubicBezTo>
                    <a:pt x="1139967" y="493845"/>
                    <a:pt x="1138902" y="492780"/>
                    <a:pt x="1138902" y="491715"/>
                  </a:cubicBezTo>
                  <a:cubicBezTo>
                    <a:pt x="1137837" y="491715"/>
                    <a:pt x="1136772" y="491715"/>
                    <a:pt x="1135707" y="491715"/>
                  </a:cubicBezTo>
                  <a:lnTo>
                    <a:pt x="1135707" y="428882"/>
                  </a:lnTo>
                  <a:cubicBezTo>
                    <a:pt x="1136772" y="428882"/>
                    <a:pt x="1136772" y="428882"/>
                    <a:pt x="1137837" y="428882"/>
                  </a:cubicBezTo>
                  <a:cubicBezTo>
                    <a:pt x="1138902" y="428882"/>
                    <a:pt x="1139967" y="429947"/>
                    <a:pt x="1141032" y="429947"/>
                  </a:cubicBezTo>
                  <a:lnTo>
                    <a:pt x="1141032" y="429947"/>
                  </a:lnTo>
                  <a:close/>
                  <a:moveTo>
                    <a:pt x="1141032" y="565197"/>
                  </a:moveTo>
                  <a:lnTo>
                    <a:pt x="1141032" y="593418"/>
                  </a:lnTo>
                  <a:lnTo>
                    <a:pt x="1139967" y="595548"/>
                  </a:lnTo>
                  <a:lnTo>
                    <a:pt x="1138902" y="601405"/>
                  </a:lnTo>
                  <a:lnTo>
                    <a:pt x="1137837" y="605665"/>
                  </a:lnTo>
                  <a:lnTo>
                    <a:pt x="1137837" y="612588"/>
                  </a:lnTo>
                  <a:lnTo>
                    <a:pt x="1135707" y="613652"/>
                  </a:lnTo>
                  <a:lnTo>
                    <a:pt x="1135707" y="558275"/>
                  </a:lnTo>
                  <a:lnTo>
                    <a:pt x="1136772" y="559340"/>
                  </a:lnTo>
                  <a:lnTo>
                    <a:pt x="1139967" y="563599"/>
                  </a:lnTo>
                  <a:lnTo>
                    <a:pt x="1141032" y="565197"/>
                  </a:lnTo>
                  <a:lnTo>
                    <a:pt x="1141032" y="565197"/>
                  </a:lnTo>
                  <a:close/>
                  <a:moveTo>
                    <a:pt x="1141032" y="676485"/>
                  </a:moveTo>
                  <a:lnTo>
                    <a:pt x="1141032" y="685537"/>
                  </a:lnTo>
                  <a:cubicBezTo>
                    <a:pt x="1139967" y="687667"/>
                    <a:pt x="1138902" y="688732"/>
                    <a:pt x="1136772" y="691395"/>
                  </a:cubicBezTo>
                  <a:cubicBezTo>
                    <a:pt x="1138902" y="691395"/>
                    <a:pt x="1139967" y="692460"/>
                    <a:pt x="1141032" y="692460"/>
                  </a:cubicBezTo>
                  <a:lnTo>
                    <a:pt x="1141032" y="700447"/>
                  </a:lnTo>
                  <a:lnTo>
                    <a:pt x="1139967" y="699382"/>
                  </a:lnTo>
                  <a:cubicBezTo>
                    <a:pt x="1138902" y="699382"/>
                    <a:pt x="1137837" y="698317"/>
                    <a:pt x="1136772" y="698317"/>
                  </a:cubicBezTo>
                  <a:lnTo>
                    <a:pt x="1135707" y="698317"/>
                  </a:lnTo>
                  <a:lnTo>
                    <a:pt x="1135707" y="682342"/>
                  </a:lnTo>
                  <a:cubicBezTo>
                    <a:pt x="1137837" y="679680"/>
                    <a:pt x="1139967" y="677550"/>
                    <a:pt x="1141032" y="676485"/>
                  </a:cubicBezTo>
                  <a:lnTo>
                    <a:pt x="1141032" y="676485"/>
                  </a:lnTo>
                  <a:close/>
                  <a:moveTo>
                    <a:pt x="1141032" y="727071"/>
                  </a:moveTo>
                  <a:lnTo>
                    <a:pt x="1141032" y="735058"/>
                  </a:lnTo>
                  <a:cubicBezTo>
                    <a:pt x="1138902" y="733993"/>
                    <a:pt x="1137837" y="731863"/>
                    <a:pt x="1135175" y="730798"/>
                  </a:cubicBezTo>
                  <a:lnTo>
                    <a:pt x="1135175" y="722811"/>
                  </a:lnTo>
                  <a:cubicBezTo>
                    <a:pt x="1137837" y="723876"/>
                    <a:pt x="1138902" y="726006"/>
                    <a:pt x="1141032" y="727071"/>
                  </a:cubicBezTo>
                  <a:lnTo>
                    <a:pt x="1141032" y="727071"/>
                  </a:lnTo>
                  <a:close/>
                  <a:moveTo>
                    <a:pt x="1141032" y="747305"/>
                  </a:moveTo>
                  <a:lnTo>
                    <a:pt x="1141032" y="755292"/>
                  </a:lnTo>
                  <a:cubicBezTo>
                    <a:pt x="1141032" y="756357"/>
                    <a:pt x="1139967" y="756357"/>
                    <a:pt x="1138902" y="756357"/>
                  </a:cubicBezTo>
                  <a:cubicBezTo>
                    <a:pt x="1137837" y="758487"/>
                    <a:pt x="1136772" y="759552"/>
                    <a:pt x="1135707" y="762214"/>
                  </a:cubicBezTo>
                  <a:lnTo>
                    <a:pt x="1135707" y="751032"/>
                  </a:lnTo>
                  <a:cubicBezTo>
                    <a:pt x="1137837" y="749435"/>
                    <a:pt x="1138902" y="748370"/>
                    <a:pt x="1141032" y="747305"/>
                  </a:cubicBezTo>
                  <a:lnTo>
                    <a:pt x="1141032" y="747305"/>
                  </a:lnTo>
                  <a:close/>
                  <a:moveTo>
                    <a:pt x="1141032" y="809073"/>
                  </a:moveTo>
                  <a:lnTo>
                    <a:pt x="1141032" y="820255"/>
                  </a:lnTo>
                  <a:cubicBezTo>
                    <a:pt x="1139967" y="819190"/>
                    <a:pt x="1138902" y="817060"/>
                    <a:pt x="1137837" y="815995"/>
                  </a:cubicBezTo>
                  <a:cubicBezTo>
                    <a:pt x="1137837" y="814930"/>
                    <a:pt x="1137837" y="814930"/>
                    <a:pt x="1136772" y="813865"/>
                  </a:cubicBezTo>
                  <a:cubicBezTo>
                    <a:pt x="1136772" y="814930"/>
                    <a:pt x="1136772" y="815995"/>
                    <a:pt x="1135707" y="817060"/>
                  </a:cubicBezTo>
                  <a:lnTo>
                    <a:pt x="1135707" y="800020"/>
                  </a:lnTo>
                  <a:cubicBezTo>
                    <a:pt x="1136772" y="801085"/>
                    <a:pt x="1136772" y="803215"/>
                    <a:pt x="1136772" y="804280"/>
                  </a:cubicBezTo>
                  <a:cubicBezTo>
                    <a:pt x="1138902" y="806943"/>
                    <a:pt x="1139967" y="809073"/>
                    <a:pt x="1141032" y="809073"/>
                  </a:cubicBezTo>
                  <a:lnTo>
                    <a:pt x="1141032" y="809073"/>
                  </a:lnTo>
                  <a:close/>
                  <a:moveTo>
                    <a:pt x="1141032" y="844216"/>
                  </a:moveTo>
                  <a:lnTo>
                    <a:pt x="1141032" y="854333"/>
                  </a:lnTo>
                  <a:cubicBezTo>
                    <a:pt x="1138902" y="856463"/>
                    <a:pt x="1137837" y="858593"/>
                    <a:pt x="1135175" y="861256"/>
                  </a:cubicBezTo>
                  <a:lnTo>
                    <a:pt x="1135175" y="851138"/>
                  </a:lnTo>
                  <a:cubicBezTo>
                    <a:pt x="1137837" y="848476"/>
                    <a:pt x="1139967" y="846346"/>
                    <a:pt x="1141032" y="844216"/>
                  </a:cubicBezTo>
                  <a:lnTo>
                    <a:pt x="1141032" y="844216"/>
                  </a:lnTo>
                  <a:close/>
                  <a:moveTo>
                    <a:pt x="1141032" y="880425"/>
                  </a:moveTo>
                  <a:lnTo>
                    <a:pt x="1141032" y="890542"/>
                  </a:lnTo>
                  <a:cubicBezTo>
                    <a:pt x="1139967" y="891607"/>
                    <a:pt x="1139967" y="892672"/>
                    <a:pt x="1138902" y="893737"/>
                  </a:cubicBezTo>
                  <a:cubicBezTo>
                    <a:pt x="1136772" y="897997"/>
                    <a:pt x="1136772" y="903854"/>
                    <a:pt x="1139967" y="913971"/>
                  </a:cubicBezTo>
                  <a:cubicBezTo>
                    <a:pt x="1139967" y="912906"/>
                    <a:pt x="1141032" y="912906"/>
                    <a:pt x="1141032" y="911841"/>
                  </a:cubicBezTo>
                  <a:lnTo>
                    <a:pt x="1141032" y="924088"/>
                  </a:lnTo>
                  <a:cubicBezTo>
                    <a:pt x="1139967" y="927283"/>
                    <a:pt x="1139967" y="933140"/>
                    <a:pt x="1141032" y="941128"/>
                  </a:cubicBezTo>
                  <a:lnTo>
                    <a:pt x="1141032" y="941128"/>
                  </a:lnTo>
                  <a:lnTo>
                    <a:pt x="1141032" y="950180"/>
                  </a:lnTo>
                  <a:cubicBezTo>
                    <a:pt x="1138902" y="954440"/>
                    <a:pt x="1137837" y="959232"/>
                    <a:pt x="1138902" y="968284"/>
                  </a:cubicBezTo>
                  <a:cubicBezTo>
                    <a:pt x="1138902" y="967219"/>
                    <a:pt x="1139967" y="967219"/>
                    <a:pt x="1141032" y="966154"/>
                  </a:cubicBezTo>
                  <a:lnTo>
                    <a:pt x="1141032" y="975206"/>
                  </a:lnTo>
                  <a:cubicBezTo>
                    <a:pt x="1139967" y="975206"/>
                    <a:pt x="1139967" y="975206"/>
                    <a:pt x="1138902" y="976271"/>
                  </a:cubicBezTo>
                  <a:cubicBezTo>
                    <a:pt x="1137837" y="977336"/>
                    <a:pt x="1136772" y="978401"/>
                    <a:pt x="1135707" y="980531"/>
                  </a:cubicBezTo>
                  <a:lnTo>
                    <a:pt x="1135707" y="948050"/>
                  </a:lnTo>
                  <a:cubicBezTo>
                    <a:pt x="1135707" y="946985"/>
                    <a:pt x="1136772" y="946985"/>
                    <a:pt x="1136772" y="946985"/>
                  </a:cubicBezTo>
                  <a:cubicBezTo>
                    <a:pt x="1136772" y="945920"/>
                    <a:pt x="1135707" y="944855"/>
                    <a:pt x="1135707" y="944855"/>
                  </a:cubicBezTo>
                  <a:lnTo>
                    <a:pt x="1135707" y="921426"/>
                  </a:lnTo>
                  <a:cubicBezTo>
                    <a:pt x="1135707" y="920361"/>
                    <a:pt x="1135707" y="920361"/>
                    <a:pt x="1136772" y="920361"/>
                  </a:cubicBezTo>
                  <a:cubicBezTo>
                    <a:pt x="1135707" y="920361"/>
                    <a:pt x="1135707" y="919296"/>
                    <a:pt x="1135707" y="919296"/>
                  </a:cubicBezTo>
                  <a:lnTo>
                    <a:pt x="1135707" y="887880"/>
                  </a:lnTo>
                  <a:cubicBezTo>
                    <a:pt x="1136240" y="884685"/>
                    <a:pt x="1138902" y="882555"/>
                    <a:pt x="1141032" y="880425"/>
                  </a:cubicBezTo>
                  <a:lnTo>
                    <a:pt x="1141032" y="880425"/>
                  </a:lnTo>
                  <a:close/>
                  <a:moveTo>
                    <a:pt x="1141032" y="991713"/>
                  </a:moveTo>
                  <a:lnTo>
                    <a:pt x="1141032" y="998635"/>
                  </a:lnTo>
                  <a:cubicBezTo>
                    <a:pt x="1138902" y="999700"/>
                    <a:pt x="1137837" y="999700"/>
                    <a:pt x="1135175" y="1000765"/>
                  </a:cubicBezTo>
                  <a:lnTo>
                    <a:pt x="1135175" y="992778"/>
                  </a:lnTo>
                  <a:cubicBezTo>
                    <a:pt x="1137837" y="992778"/>
                    <a:pt x="1138902" y="991713"/>
                    <a:pt x="1141032" y="991713"/>
                  </a:cubicBezTo>
                  <a:lnTo>
                    <a:pt x="1141032" y="991713"/>
                  </a:lnTo>
                  <a:close/>
                  <a:moveTo>
                    <a:pt x="1141032" y="1017805"/>
                  </a:moveTo>
                  <a:lnTo>
                    <a:pt x="1141032" y="1024727"/>
                  </a:lnTo>
                  <a:cubicBezTo>
                    <a:pt x="1138902" y="1024727"/>
                    <a:pt x="1137837" y="1024727"/>
                    <a:pt x="1135175" y="1024727"/>
                  </a:cubicBezTo>
                  <a:lnTo>
                    <a:pt x="1135175" y="1018870"/>
                  </a:lnTo>
                  <a:cubicBezTo>
                    <a:pt x="1137837" y="1017805"/>
                    <a:pt x="1138902" y="1017805"/>
                    <a:pt x="1141032" y="1017805"/>
                  </a:cubicBezTo>
                  <a:lnTo>
                    <a:pt x="1141032" y="1017805"/>
                  </a:lnTo>
                  <a:close/>
                  <a:moveTo>
                    <a:pt x="1141032" y="1042299"/>
                  </a:moveTo>
                  <a:lnTo>
                    <a:pt x="1141032" y="1061468"/>
                  </a:lnTo>
                  <a:cubicBezTo>
                    <a:pt x="1138902" y="1064663"/>
                    <a:pt x="1137837" y="1067325"/>
                    <a:pt x="1135175" y="1069455"/>
                  </a:cubicBezTo>
                  <a:lnTo>
                    <a:pt x="1135175" y="1059338"/>
                  </a:lnTo>
                  <a:cubicBezTo>
                    <a:pt x="1136240" y="1057208"/>
                    <a:pt x="1137305" y="1055078"/>
                    <a:pt x="1138370" y="1051351"/>
                  </a:cubicBezTo>
                  <a:cubicBezTo>
                    <a:pt x="1139435" y="1051351"/>
                    <a:pt x="1139435" y="1050286"/>
                    <a:pt x="1139435" y="1049221"/>
                  </a:cubicBezTo>
                  <a:cubicBezTo>
                    <a:pt x="1138370" y="1050286"/>
                    <a:pt x="1137305" y="1050286"/>
                    <a:pt x="1135175" y="1050286"/>
                  </a:cubicBezTo>
                  <a:lnTo>
                    <a:pt x="1135175" y="1043364"/>
                  </a:lnTo>
                  <a:cubicBezTo>
                    <a:pt x="1137837" y="1043364"/>
                    <a:pt x="1139967" y="1042299"/>
                    <a:pt x="1141032" y="1042299"/>
                  </a:cubicBezTo>
                  <a:lnTo>
                    <a:pt x="1141032" y="1042299"/>
                  </a:lnTo>
                  <a:close/>
                  <a:moveTo>
                    <a:pt x="1141032" y="1110989"/>
                  </a:moveTo>
                  <a:lnTo>
                    <a:pt x="1141032" y="1140275"/>
                  </a:lnTo>
                  <a:cubicBezTo>
                    <a:pt x="1139967" y="1142405"/>
                    <a:pt x="1137837" y="1144535"/>
                    <a:pt x="1136772" y="1147197"/>
                  </a:cubicBezTo>
                  <a:lnTo>
                    <a:pt x="1136772" y="1147197"/>
                  </a:lnTo>
                  <a:lnTo>
                    <a:pt x="1135707" y="1147197"/>
                  </a:lnTo>
                  <a:lnTo>
                    <a:pt x="1135707" y="1136015"/>
                  </a:lnTo>
                  <a:cubicBezTo>
                    <a:pt x="1139967" y="1130158"/>
                    <a:pt x="1142629" y="1123768"/>
                    <a:pt x="1135707" y="1115781"/>
                  </a:cubicBezTo>
                  <a:lnTo>
                    <a:pt x="1135707" y="1105664"/>
                  </a:lnTo>
                  <a:cubicBezTo>
                    <a:pt x="1137837" y="1107794"/>
                    <a:pt x="1139967" y="1109924"/>
                    <a:pt x="1141032" y="1110989"/>
                  </a:cubicBezTo>
                  <a:lnTo>
                    <a:pt x="1141032" y="1110989"/>
                  </a:lnTo>
                  <a:close/>
                  <a:moveTo>
                    <a:pt x="1141032" y="1180743"/>
                  </a:moveTo>
                  <a:lnTo>
                    <a:pt x="1141032" y="1189796"/>
                  </a:lnTo>
                  <a:cubicBezTo>
                    <a:pt x="1138902" y="1188731"/>
                    <a:pt x="1137837" y="1187666"/>
                    <a:pt x="1135175" y="1186601"/>
                  </a:cubicBezTo>
                  <a:lnTo>
                    <a:pt x="1135175" y="1177549"/>
                  </a:lnTo>
                  <a:cubicBezTo>
                    <a:pt x="1137305" y="1178614"/>
                    <a:pt x="1138370" y="1179679"/>
                    <a:pt x="1141032" y="1181808"/>
                  </a:cubicBezTo>
                  <a:cubicBezTo>
                    <a:pt x="1141032" y="1180743"/>
                    <a:pt x="1141032" y="1180743"/>
                    <a:pt x="1141032" y="1180743"/>
                  </a:cubicBezTo>
                  <a:lnTo>
                    <a:pt x="1141032" y="1180743"/>
                  </a:lnTo>
                  <a:close/>
                  <a:moveTo>
                    <a:pt x="1141032" y="1275525"/>
                  </a:moveTo>
                  <a:lnTo>
                    <a:pt x="1141032" y="1321851"/>
                  </a:lnTo>
                  <a:lnTo>
                    <a:pt x="1139967" y="1322916"/>
                  </a:lnTo>
                  <a:lnTo>
                    <a:pt x="1135707" y="1326110"/>
                  </a:lnTo>
                  <a:lnTo>
                    <a:pt x="1135707" y="1265408"/>
                  </a:lnTo>
                  <a:lnTo>
                    <a:pt x="1139967" y="1273395"/>
                  </a:lnTo>
                  <a:lnTo>
                    <a:pt x="1141032" y="1275525"/>
                  </a:lnTo>
                  <a:lnTo>
                    <a:pt x="1141032" y="1275525"/>
                  </a:lnTo>
                  <a:close/>
                  <a:moveTo>
                    <a:pt x="1141032" y="1369774"/>
                  </a:moveTo>
                  <a:lnTo>
                    <a:pt x="1141032" y="1380956"/>
                  </a:lnTo>
                  <a:cubicBezTo>
                    <a:pt x="1139967" y="1382021"/>
                    <a:pt x="1137837" y="1383086"/>
                    <a:pt x="1135175" y="1385216"/>
                  </a:cubicBezTo>
                  <a:lnTo>
                    <a:pt x="1135175" y="1374034"/>
                  </a:lnTo>
                  <a:cubicBezTo>
                    <a:pt x="1137837" y="1372436"/>
                    <a:pt x="1138902" y="1370839"/>
                    <a:pt x="1141032" y="1369774"/>
                  </a:cubicBezTo>
                  <a:lnTo>
                    <a:pt x="1141032" y="1369774"/>
                  </a:lnTo>
                  <a:close/>
                  <a:moveTo>
                    <a:pt x="1141032" y="1388943"/>
                  </a:moveTo>
                  <a:lnTo>
                    <a:pt x="1141032" y="1402255"/>
                  </a:lnTo>
                  <a:cubicBezTo>
                    <a:pt x="1138902" y="1401190"/>
                    <a:pt x="1137837" y="1400125"/>
                    <a:pt x="1135175" y="1399060"/>
                  </a:cubicBezTo>
                  <a:lnTo>
                    <a:pt x="1135175" y="1385748"/>
                  </a:lnTo>
                  <a:cubicBezTo>
                    <a:pt x="1137837" y="1386813"/>
                    <a:pt x="1138902" y="1387878"/>
                    <a:pt x="1141032" y="1388943"/>
                  </a:cubicBezTo>
                  <a:lnTo>
                    <a:pt x="1141032" y="1388943"/>
                  </a:lnTo>
                  <a:close/>
                  <a:moveTo>
                    <a:pt x="1141032" y="1428347"/>
                  </a:moveTo>
                  <a:lnTo>
                    <a:pt x="1141032" y="1438464"/>
                  </a:lnTo>
                  <a:cubicBezTo>
                    <a:pt x="1138902" y="1439529"/>
                    <a:pt x="1137837" y="1439529"/>
                    <a:pt x="1135175" y="1439529"/>
                  </a:cubicBezTo>
                  <a:lnTo>
                    <a:pt x="1135175" y="1428347"/>
                  </a:lnTo>
                  <a:cubicBezTo>
                    <a:pt x="1137837" y="1428347"/>
                    <a:pt x="1138902" y="1428347"/>
                    <a:pt x="1141032" y="1428347"/>
                  </a:cubicBezTo>
                  <a:lnTo>
                    <a:pt x="1141032" y="1428347"/>
                  </a:lnTo>
                  <a:close/>
                  <a:moveTo>
                    <a:pt x="1141032" y="1560401"/>
                  </a:moveTo>
                  <a:lnTo>
                    <a:pt x="1141032" y="1586493"/>
                  </a:lnTo>
                  <a:lnTo>
                    <a:pt x="1135175" y="1588623"/>
                  </a:lnTo>
                  <a:lnTo>
                    <a:pt x="1135175" y="1562532"/>
                  </a:lnTo>
                  <a:lnTo>
                    <a:pt x="1141032" y="1560401"/>
                  </a:lnTo>
                  <a:lnTo>
                    <a:pt x="1141032" y="1560401"/>
                  </a:lnTo>
                  <a:close/>
                  <a:moveTo>
                    <a:pt x="1141032" y="1712158"/>
                  </a:moveTo>
                  <a:lnTo>
                    <a:pt x="1141032" y="1729198"/>
                  </a:lnTo>
                  <a:lnTo>
                    <a:pt x="1141032" y="1729198"/>
                  </a:lnTo>
                  <a:lnTo>
                    <a:pt x="1141032" y="1729198"/>
                  </a:lnTo>
                  <a:lnTo>
                    <a:pt x="1141032" y="1754224"/>
                  </a:lnTo>
                  <a:cubicBezTo>
                    <a:pt x="1138902" y="1752094"/>
                    <a:pt x="1137837" y="1751029"/>
                    <a:pt x="1135175" y="1749964"/>
                  </a:cubicBezTo>
                  <a:lnTo>
                    <a:pt x="1135175" y="1714821"/>
                  </a:lnTo>
                  <a:cubicBezTo>
                    <a:pt x="1137837" y="1714288"/>
                    <a:pt x="1138902" y="1713223"/>
                    <a:pt x="1141032" y="1712158"/>
                  </a:cubicBezTo>
                  <a:lnTo>
                    <a:pt x="1141032" y="1712158"/>
                  </a:lnTo>
                  <a:close/>
                  <a:moveTo>
                    <a:pt x="1141032" y="1802147"/>
                  </a:moveTo>
                  <a:lnTo>
                    <a:pt x="1141032" y="1819187"/>
                  </a:lnTo>
                  <a:cubicBezTo>
                    <a:pt x="1138902" y="1819187"/>
                    <a:pt x="1137837" y="1819187"/>
                    <a:pt x="1135175" y="1819187"/>
                  </a:cubicBezTo>
                  <a:lnTo>
                    <a:pt x="1135175" y="1802147"/>
                  </a:lnTo>
                  <a:cubicBezTo>
                    <a:pt x="1137837" y="1802147"/>
                    <a:pt x="1138902" y="1802147"/>
                    <a:pt x="1141032" y="1802147"/>
                  </a:cubicBezTo>
                  <a:lnTo>
                    <a:pt x="1141032" y="1802147"/>
                  </a:lnTo>
                  <a:close/>
                  <a:moveTo>
                    <a:pt x="1135175" y="343153"/>
                  </a:moveTo>
                  <a:lnTo>
                    <a:pt x="1135175" y="330906"/>
                  </a:lnTo>
                  <a:cubicBezTo>
                    <a:pt x="1137305" y="331971"/>
                    <a:pt x="1138370" y="334101"/>
                    <a:pt x="1138370" y="335166"/>
                  </a:cubicBezTo>
                  <a:cubicBezTo>
                    <a:pt x="1138902" y="335166"/>
                    <a:pt x="1137837" y="339958"/>
                    <a:pt x="1135175" y="343153"/>
                  </a:cubicBezTo>
                  <a:close/>
                  <a:moveTo>
                    <a:pt x="1135175" y="30055"/>
                  </a:moveTo>
                  <a:lnTo>
                    <a:pt x="1135175" y="46029"/>
                  </a:lnTo>
                  <a:lnTo>
                    <a:pt x="1135175" y="46029"/>
                  </a:lnTo>
                  <a:lnTo>
                    <a:pt x="1135175" y="46029"/>
                  </a:lnTo>
                  <a:lnTo>
                    <a:pt x="1133045" y="46029"/>
                  </a:lnTo>
                  <a:cubicBezTo>
                    <a:pt x="1134110" y="47094"/>
                    <a:pt x="1135175" y="48159"/>
                    <a:pt x="1135175" y="50289"/>
                  </a:cubicBezTo>
                  <a:lnTo>
                    <a:pt x="1135175" y="113121"/>
                  </a:lnTo>
                  <a:cubicBezTo>
                    <a:pt x="1130915" y="103004"/>
                    <a:pt x="1128252" y="89692"/>
                    <a:pt x="1126123" y="76913"/>
                  </a:cubicBezTo>
                  <a:lnTo>
                    <a:pt x="1126123" y="28990"/>
                  </a:lnTo>
                  <a:cubicBezTo>
                    <a:pt x="1127188" y="28990"/>
                    <a:pt x="1128252" y="28990"/>
                    <a:pt x="1128252" y="28990"/>
                  </a:cubicBezTo>
                  <a:cubicBezTo>
                    <a:pt x="1130915" y="28990"/>
                    <a:pt x="1133045" y="30055"/>
                    <a:pt x="1135175" y="30055"/>
                  </a:cubicBezTo>
                  <a:lnTo>
                    <a:pt x="1135175" y="30055"/>
                  </a:lnTo>
                  <a:close/>
                  <a:moveTo>
                    <a:pt x="1135175" y="117914"/>
                  </a:moveTo>
                  <a:lnTo>
                    <a:pt x="1135175" y="133888"/>
                  </a:lnTo>
                  <a:cubicBezTo>
                    <a:pt x="1131980" y="133888"/>
                    <a:pt x="1128252" y="133888"/>
                    <a:pt x="1126123" y="132823"/>
                  </a:cubicBezTo>
                  <a:lnTo>
                    <a:pt x="1126123" y="118446"/>
                  </a:lnTo>
                  <a:cubicBezTo>
                    <a:pt x="1128785" y="117914"/>
                    <a:pt x="1131980" y="117914"/>
                    <a:pt x="1135175" y="117914"/>
                  </a:cubicBezTo>
                  <a:lnTo>
                    <a:pt x="1135175" y="117914"/>
                  </a:lnTo>
                  <a:close/>
                  <a:moveTo>
                    <a:pt x="1135175" y="176487"/>
                  </a:moveTo>
                  <a:lnTo>
                    <a:pt x="1135175" y="219085"/>
                  </a:lnTo>
                  <a:lnTo>
                    <a:pt x="1135175" y="219085"/>
                  </a:lnTo>
                  <a:cubicBezTo>
                    <a:pt x="1134110" y="219085"/>
                    <a:pt x="1135175" y="219085"/>
                    <a:pt x="1135175" y="219085"/>
                  </a:cubicBezTo>
                  <a:lnTo>
                    <a:pt x="1135175" y="280853"/>
                  </a:lnTo>
                  <a:cubicBezTo>
                    <a:pt x="1131980" y="279788"/>
                    <a:pt x="1128252" y="278723"/>
                    <a:pt x="1126123" y="280853"/>
                  </a:cubicBezTo>
                  <a:lnTo>
                    <a:pt x="1126123" y="178616"/>
                  </a:lnTo>
                  <a:cubicBezTo>
                    <a:pt x="1126123" y="177552"/>
                    <a:pt x="1127188" y="176487"/>
                    <a:pt x="1128252" y="174357"/>
                  </a:cubicBezTo>
                  <a:cubicBezTo>
                    <a:pt x="1130915" y="174357"/>
                    <a:pt x="1134110" y="175422"/>
                    <a:pt x="1135175" y="176487"/>
                  </a:cubicBezTo>
                  <a:lnTo>
                    <a:pt x="1135175" y="176487"/>
                  </a:lnTo>
                  <a:close/>
                  <a:moveTo>
                    <a:pt x="1135175" y="292567"/>
                  </a:moveTo>
                  <a:lnTo>
                    <a:pt x="1135175" y="323983"/>
                  </a:lnTo>
                  <a:cubicBezTo>
                    <a:pt x="1133045" y="321854"/>
                    <a:pt x="1129317" y="320789"/>
                    <a:pt x="1126123" y="318126"/>
                  </a:cubicBezTo>
                  <a:lnTo>
                    <a:pt x="1126123" y="288840"/>
                  </a:lnTo>
                  <a:cubicBezTo>
                    <a:pt x="1128785" y="290437"/>
                    <a:pt x="1131980" y="291502"/>
                    <a:pt x="1135175" y="292567"/>
                  </a:cubicBezTo>
                  <a:lnTo>
                    <a:pt x="1135175" y="292567"/>
                  </a:lnTo>
                  <a:close/>
                  <a:moveTo>
                    <a:pt x="1135175" y="330906"/>
                  </a:moveTo>
                  <a:lnTo>
                    <a:pt x="1135175" y="343153"/>
                  </a:lnTo>
                  <a:cubicBezTo>
                    <a:pt x="1134110" y="344218"/>
                    <a:pt x="1133045" y="345283"/>
                    <a:pt x="1130915" y="345283"/>
                  </a:cubicBezTo>
                  <a:cubicBezTo>
                    <a:pt x="1130915" y="345283"/>
                    <a:pt x="1128785" y="345283"/>
                    <a:pt x="1126655" y="345283"/>
                  </a:cubicBezTo>
                  <a:lnTo>
                    <a:pt x="1126655" y="326113"/>
                  </a:lnTo>
                  <a:cubicBezTo>
                    <a:pt x="1128785" y="327178"/>
                    <a:pt x="1133045" y="329841"/>
                    <a:pt x="1135175" y="330906"/>
                  </a:cubicBezTo>
                  <a:lnTo>
                    <a:pt x="1135175" y="330906"/>
                  </a:lnTo>
                  <a:close/>
                  <a:moveTo>
                    <a:pt x="1135175" y="428882"/>
                  </a:moveTo>
                  <a:lnTo>
                    <a:pt x="1135175" y="491715"/>
                  </a:lnTo>
                  <a:cubicBezTo>
                    <a:pt x="1131980" y="490650"/>
                    <a:pt x="1128252" y="490650"/>
                    <a:pt x="1126123" y="489585"/>
                  </a:cubicBezTo>
                  <a:lnTo>
                    <a:pt x="1126123" y="480533"/>
                  </a:lnTo>
                  <a:cubicBezTo>
                    <a:pt x="1128252" y="480533"/>
                    <a:pt x="1130382" y="481597"/>
                    <a:pt x="1133045" y="482662"/>
                  </a:cubicBezTo>
                  <a:cubicBezTo>
                    <a:pt x="1128785" y="469350"/>
                    <a:pt x="1134110" y="451246"/>
                    <a:pt x="1126123" y="438999"/>
                  </a:cubicBezTo>
                  <a:lnTo>
                    <a:pt x="1126123" y="423025"/>
                  </a:lnTo>
                  <a:cubicBezTo>
                    <a:pt x="1127188" y="424090"/>
                    <a:pt x="1129317" y="426220"/>
                    <a:pt x="1130382" y="427285"/>
                  </a:cubicBezTo>
                  <a:cubicBezTo>
                    <a:pt x="1133045" y="427817"/>
                    <a:pt x="1134110" y="428882"/>
                    <a:pt x="1135175" y="428882"/>
                  </a:cubicBezTo>
                  <a:lnTo>
                    <a:pt x="1135175" y="428882"/>
                  </a:lnTo>
                  <a:close/>
                  <a:moveTo>
                    <a:pt x="1135175" y="558275"/>
                  </a:moveTo>
                  <a:lnTo>
                    <a:pt x="1135175" y="613652"/>
                  </a:lnTo>
                  <a:lnTo>
                    <a:pt x="1133045" y="614717"/>
                  </a:lnTo>
                  <a:lnTo>
                    <a:pt x="1129850" y="615782"/>
                  </a:lnTo>
                  <a:lnTo>
                    <a:pt x="1126655" y="618977"/>
                  </a:lnTo>
                  <a:lnTo>
                    <a:pt x="1126655" y="582769"/>
                  </a:lnTo>
                  <a:lnTo>
                    <a:pt x="1126655" y="582769"/>
                  </a:lnTo>
                  <a:lnTo>
                    <a:pt x="1127720" y="580639"/>
                  </a:lnTo>
                  <a:lnTo>
                    <a:pt x="1126655" y="577444"/>
                  </a:lnTo>
                  <a:lnTo>
                    <a:pt x="1126655" y="576379"/>
                  </a:lnTo>
                  <a:lnTo>
                    <a:pt x="1126655" y="549222"/>
                  </a:lnTo>
                  <a:lnTo>
                    <a:pt x="1127720" y="550287"/>
                  </a:lnTo>
                  <a:lnTo>
                    <a:pt x="1135175" y="558275"/>
                  </a:lnTo>
                  <a:lnTo>
                    <a:pt x="1135175" y="558275"/>
                  </a:lnTo>
                  <a:close/>
                  <a:moveTo>
                    <a:pt x="1135175" y="681810"/>
                  </a:moveTo>
                  <a:lnTo>
                    <a:pt x="1135175" y="697784"/>
                  </a:lnTo>
                  <a:cubicBezTo>
                    <a:pt x="1131980" y="696719"/>
                    <a:pt x="1129317" y="697784"/>
                    <a:pt x="1126123" y="700979"/>
                  </a:cubicBezTo>
                  <a:lnTo>
                    <a:pt x="1126123" y="691927"/>
                  </a:lnTo>
                  <a:lnTo>
                    <a:pt x="1127188" y="691927"/>
                  </a:lnTo>
                  <a:cubicBezTo>
                    <a:pt x="1130915" y="687667"/>
                    <a:pt x="1133045" y="684472"/>
                    <a:pt x="1135175" y="681810"/>
                  </a:cubicBezTo>
                  <a:lnTo>
                    <a:pt x="1135175" y="681810"/>
                  </a:lnTo>
                  <a:close/>
                  <a:moveTo>
                    <a:pt x="1135175" y="722811"/>
                  </a:moveTo>
                  <a:lnTo>
                    <a:pt x="1135175" y="730798"/>
                  </a:lnTo>
                  <a:cubicBezTo>
                    <a:pt x="1134110" y="729733"/>
                    <a:pt x="1131980" y="728668"/>
                    <a:pt x="1130915" y="727603"/>
                  </a:cubicBezTo>
                  <a:lnTo>
                    <a:pt x="1130915" y="727603"/>
                  </a:lnTo>
                  <a:cubicBezTo>
                    <a:pt x="1128785" y="726538"/>
                    <a:pt x="1127720" y="725473"/>
                    <a:pt x="1126655" y="724408"/>
                  </a:cubicBezTo>
                  <a:lnTo>
                    <a:pt x="1126655" y="716421"/>
                  </a:lnTo>
                  <a:cubicBezTo>
                    <a:pt x="1129850" y="718019"/>
                    <a:pt x="1133045" y="720148"/>
                    <a:pt x="1135175" y="722811"/>
                  </a:cubicBezTo>
                  <a:lnTo>
                    <a:pt x="1135175" y="722811"/>
                  </a:lnTo>
                  <a:close/>
                  <a:moveTo>
                    <a:pt x="1135175" y="750500"/>
                  </a:moveTo>
                  <a:lnTo>
                    <a:pt x="1135175" y="761682"/>
                  </a:lnTo>
                  <a:cubicBezTo>
                    <a:pt x="1131980" y="765942"/>
                    <a:pt x="1128252" y="769669"/>
                    <a:pt x="1126123" y="771799"/>
                  </a:cubicBezTo>
                  <a:lnTo>
                    <a:pt x="1126123" y="762747"/>
                  </a:lnTo>
                  <a:cubicBezTo>
                    <a:pt x="1127188" y="761682"/>
                    <a:pt x="1128252" y="759552"/>
                    <a:pt x="1129317" y="758487"/>
                  </a:cubicBezTo>
                  <a:cubicBezTo>
                    <a:pt x="1128252" y="758487"/>
                    <a:pt x="1127188" y="757422"/>
                    <a:pt x="1126123" y="757422"/>
                  </a:cubicBezTo>
                  <a:lnTo>
                    <a:pt x="1126123" y="749435"/>
                  </a:lnTo>
                  <a:cubicBezTo>
                    <a:pt x="1128785" y="750500"/>
                    <a:pt x="1131980" y="752097"/>
                    <a:pt x="1135175" y="750500"/>
                  </a:cubicBezTo>
                  <a:lnTo>
                    <a:pt x="1135175" y="750500"/>
                  </a:lnTo>
                  <a:close/>
                  <a:moveTo>
                    <a:pt x="1135175" y="800020"/>
                  </a:moveTo>
                  <a:lnTo>
                    <a:pt x="1135175" y="817060"/>
                  </a:lnTo>
                  <a:cubicBezTo>
                    <a:pt x="1133045" y="821320"/>
                    <a:pt x="1129317" y="827177"/>
                    <a:pt x="1126123" y="833034"/>
                  </a:cubicBezTo>
                  <a:lnTo>
                    <a:pt x="1126123" y="820787"/>
                  </a:lnTo>
                  <a:cubicBezTo>
                    <a:pt x="1130382" y="813865"/>
                    <a:pt x="1133045" y="807475"/>
                    <a:pt x="1126123" y="795761"/>
                  </a:cubicBezTo>
                  <a:lnTo>
                    <a:pt x="1126123" y="785643"/>
                  </a:lnTo>
                  <a:cubicBezTo>
                    <a:pt x="1130915" y="791501"/>
                    <a:pt x="1134110" y="795761"/>
                    <a:pt x="1135175" y="800020"/>
                  </a:cubicBezTo>
                  <a:lnTo>
                    <a:pt x="1135175" y="800020"/>
                  </a:lnTo>
                  <a:close/>
                  <a:moveTo>
                    <a:pt x="1135175" y="851138"/>
                  </a:moveTo>
                  <a:lnTo>
                    <a:pt x="1135175" y="861256"/>
                  </a:lnTo>
                  <a:cubicBezTo>
                    <a:pt x="1134110" y="863385"/>
                    <a:pt x="1133045" y="865515"/>
                    <a:pt x="1131980" y="868178"/>
                  </a:cubicBezTo>
                  <a:cubicBezTo>
                    <a:pt x="1130915" y="872438"/>
                    <a:pt x="1130915" y="878295"/>
                    <a:pt x="1135175" y="887347"/>
                  </a:cubicBezTo>
                  <a:lnTo>
                    <a:pt x="1135175" y="887347"/>
                  </a:lnTo>
                  <a:lnTo>
                    <a:pt x="1135175" y="918763"/>
                  </a:lnTo>
                  <a:cubicBezTo>
                    <a:pt x="1130915" y="907581"/>
                    <a:pt x="1130915" y="899594"/>
                    <a:pt x="1131980" y="892672"/>
                  </a:cubicBezTo>
                  <a:cubicBezTo>
                    <a:pt x="1128785" y="888412"/>
                    <a:pt x="1127720" y="882555"/>
                    <a:pt x="1126123" y="879360"/>
                  </a:cubicBezTo>
                  <a:lnTo>
                    <a:pt x="1126123" y="858061"/>
                  </a:lnTo>
                  <a:cubicBezTo>
                    <a:pt x="1126123" y="859126"/>
                    <a:pt x="1127188" y="860191"/>
                    <a:pt x="1127188" y="861256"/>
                  </a:cubicBezTo>
                  <a:cubicBezTo>
                    <a:pt x="1129850" y="856463"/>
                    <a:pt x="1131980" y="853268"/>
                    <a:pt x="1135175" y="851138"/>
                  </a:cubicBezTo>
                  <a:lnTo>
                    <a:pt x="1135175" y="851138"/>
                  </a:lnTo>
                  <a:close/>
                  <a:moveTo>
                    <a:pt x="1135175" y="920893"/>
                  </a:moveTo>
                  <a:lnTo>
                    <a:pt x="1135175" y="944322"/>
                  </a:lnTo>
                  <a:cubicBezTo>
                    <a:pt x="1133045" y="933140"/>
                    <a:pt x="1133045" y="925153"/>
                    <a:pt x="1135175" y="920893"/>
                  </a:cubicBezTo>
                  <a:lnTo>
                    <a:pt x="1135175" y="920893"/>
                  </a:lnTo>
                  <a:close/>
                  <a:moveTo>
                    <a:pt x="1135175" y="947517"/>
                  </a:moveTo>
                  <a:lnTo>
                    <a:pt x="1135175" y="979999"/>
                  </a:lnTo>
                  <a:cubicBezTo>
                    <a:pt x="1134110" y="983193"/>
                    <a:pt x="1133045" y="987986"/>
                    <a:pt x="1131980" y="994908"/>
                  </a:cubicBezTo>
                  <a:cubicBezTo>
                    <a:pt x="1133045" y="993843"/>
                    <a:pt x="1134110" y="993843"/>
                    <a:pt x="1135175" y="992778"/>
                  </a:cubicBezTo>
                  <a:lnTo>
                    <a:pt x="1135175" y="1000765"/>
                  </a:lnTo>
                  <a:cubicBezTo>
                    <a:pt x="1134110" y="1000765"/>
                    <a:pt x="1133045" y="1001830"/>
                    <a:pt x="1131980" y="1002895"/>
                  </a:cubicBezTo>
                  <a:cubicBezTo>
                    <a:pt x="1129850" y="1003960"/>
                    <a:pt x="1127720" y="1006090"/>
                    <a:pt x="1126123" y="1010882"/>
                  </a:cubicBezTo>
                  <a:lnTo>
                    <a:pt x="1126123" y="999700"/>
                  </a:lnTo>
                  <a:lnTo>
                    <a:pt x="1126123" y="998635"/>
                  </a:lnTo>
                  <a:cubicBezTo>
                    <a:pt x="1126123" y="985323"/>
                    <a:pt x="1128252" y="978401"/>
                    <a:pt x="1133045" y="972544"/>
                  </a:cubicBezTo>
                  <a:cubicBezTo>
                    <a:pt x="1130915" y="960297"/>
                    <a:pt x="1131980" y="952310"/>
                    <a:pt x="1135175" y="947517"/>
                  </a:cubicBezTo>
                  <a:lnTo>
                    <a:pt x="1135175" y="947517"/>
                  </a:lnTo>
                  <a:close/>
                  <a:moveTo>
                    <a:pt x="1135175" y="1018870"/>
                  </a:moveTo>
                  <a:lnTo>
                    <a:pt x="1135175" y="1024727"/>
                  </a:lnTo>
                  <a:cubicBezTo>
                    <a:pt x="1131980" y="1025792"/>
                    <a:pt x="1129317" y="1025792"/>
                    <a:pt x="1126123" y="1026857"/>
                  </a:cubicBezTo>
                  <a:lnTo>
                    <a:pt x="1126123" y="1019935"/>
                  </a:lnTo>
                  <a:cubicBezTo>
                    <a:pt x="1128785" y="1018870"/>
                    <a:pt x="1131980" y="1018870"/>
                    <a:pt x="1135175" y="1018870"/>
                  </a:cubicBezTo>
                  <a:lnTo>
                    <a:pt x="1135175" y="1018870"/>
                  </a:lnTo>
                  <a:close/>
                  <a:moveTo>
                    <a:pt x="1135175" y="1043364"/>
                  </a:moveTo>
                  <a:lnTo>
                    <a:pt x="1135175" y="1050286"/>
                  </a:lnTo>
                  <a:cubicBezTo>
                    <a:pt x="1131980" y="1051351"/>
                    <a:pt x="1129317" y="1050286"/>
                    <a:pt x="1126123" y="1050286"/>
                  </a:cubicBezTo>
                  <a:lnTo>
                    <a:pt x="1126123" y="1044429"/>
                  </a:lnTo>
                  <a:cubicBezTo>
                    <a:pt x="1129850" y="1044429"/>
                    <a:pt x="1131980" y="1044429"/>
                    <a:pt x="1135175" y="1043364"/>
                  </a:cubicBezTo>
                  <a:lnTo>
                    <a:pt x="1135175" y="1043364"/>
                  </a:lnTo>
                  <a:close/>
                  <a:moveTo>
                    <a:pt x="1135175" y="1059338"/>
                  </a:moveTo>
                  <a:lnTo>
                    <a:pt x="1135175" y="1069455"/>
                  </a:lnTo>
                  <a:cubicBezTo>
                    <a:pt x="1134110" y="1070520"/>
                    <a:pt x="1133045" y="1071585"/>
                    <a:pt x="1133045" y="1071585"/>
                  </a:cubicBezTo>
                  <a:cubicBezTo>
                    <a:pt x="1131980" y="1073715"/>
                    <a:pt x="1129850" y="1077442"/>
                    <a:pt x="1129850" y="1078507"/>
                  </a:cubicBezTo>
                  <a:cubicBezTo>
                    <a:pt x="1128785" y="1080637"/>
                    <a:pt x="1127720" y="1082767"/>
                    <a:pt x="1126655" y="1084365"/>
                  </a:cubicBezTo>
                  <a:lnTo>
                    <a:pt x="1126655" y="1068390"/>
                  </a:lnTo>
                  <a:cubicBezTo>
                    <a:pt x="1129850" y="1067325"/>
                    <a:pt x="1133045" y="1063598"/>
                    <a:pt x="1135175" y="1059338"/>
                  </a:cubicBezTo>
                  <a:lnTo>
                    <a:pt x="1135175" y="1059338"/>
                  </a:lnTo>
                  <a:close/>
                  <a:moveTo>
                    <a:pt x="1135175" y="1105131"/>
                  </a:moveTo>
                  <a:lnTo>
                    <a:pt x="1135175" y="1115248"/>
                  </a:lnTo>
                  <a:cubicBezTo>
                    <a:pt x="1133045" y="1113119"/>
                    <a:pt x="1130915" y="1109391"/>
                    <a:pt x="1126123" y="1106196"/>
                  </a:cubicBezTo>
                  <a:cubicBezTo>
                    <a:pt x="1126123" y="1107261"/>
                    <a:pt x="1126123" y="1108326"/>
                    <a:pt x="1126123" y="1108326"/>
                  </a:cubicBezTo>
                  <a:lnTo>
                    <a:pt x="1126123" y="1098209"/>
                  </a:lnTo>
                  <a:cubicBezTo>
                    <a:pt x="1129850" y="1100872"/>
                    <a:pt x="1133045" y="1103001"/>
                    <a:pt x="1135175" y="1105131"/>
                  </a:cubicBezTo>
                  <a:lnTo>
                    <a:pt x="1135175" y="1105131"/>
                  </a:lnTo>
                  <a:close/>
                  <a:moveTo>
                    <a:pt x="1135175" y="1136015"/>
                  </a:moveTo>
                  <a:lnTo>
                    <a:pt x="1135175" y="1147197"/>
                  </a:lnTo>
                  <a:cubicBezTo>
                    <a:pt x="1126123" y="1162107"/>
                    <a:pt x="1121863" y="1165302"/>
                    <a:pt x="1135175" y="1177549"/>
                  </a:cubicBezTo>
                  <a:lnTo>
                    <a:pt x="1135175" y="1186601"/>
                  </a:lnTo>
                  <a:cubicBezTo>
                    <a:pt x="1131980" y="1183406"/>
                    <a:pt x="1128252" y="1179679"/>
                    <a:pt x="1126123" y="1177549"/>
                  </a:cubicBezTo>
                  <a:lnTo>
                    <a:pt x="1126123" y="1149327"/>
                  </a:lnTo>
                  <a:cubicBezTo>
                    <a:pt x="1129850" y="1144535"/>
                    <a:pt x="1133045" y="1140275"/>
                    <a:pt x="1135175" y="1136015"/>
                  </a:cubicBezTo>
                  <a:lnTo>
                    <a:pt x="1135175" y="1136015"/>
                  </a:lnTo>
                  <a:close/>
                  <a:moveTo>
                    <a:pt x="1135175" y="1265408"/>
                  </a:moveTo>
                  <a:lnTo>
                    <a:pt x="1135175" y="1326110"/>
                  </a:lnTo>
                  <a:lnTo>
                    <a:pt x="1131980" y="1329305"/>
                  </a:lnTo>
                  <a:lnTo>
                    <a:pt x="1128785" y="1333565"/>
                  </a:lnTo>
                  <a:lnTo>
                    <a:pt x="1126655" y="1335695"/>
                  </a:lnTo>
                  <a:lnTo>
                    <a:pt x="1126655" y="1313863"/>
                  </a:lnTo>
                  <a:lnTo>
                    <a:pt x="1126655" y="1313863"/>
                  </a:lnTo>
                  <a:lnTo>
                    <a:pt x="1132512" y="1309604"/>
                  </a:lnTo>
                  <a:lnTo>
                    <a:pt x="1134642" y="1305344"/>
                  </a:lnTo>
                  <a:lnTo>
                    <a:pt x="1134642" y="1301084"/>
                  </a:lnTo>
                  <a:lnTo>
                    <a:pt x="1134642" y="1296824"/>
                  </a:lnTo>
                  <a:lnTo>
                    <a:pt x="1130382" y="1295759"/>
                  </a:lnTo>
                  <a:lnTo>
                    <a:pt x="1127188" y="1296824"/>
                  </a:lnTo>
                  <a:lnTo>
                    <a:pt x="1127188" y="1254226"/>
                  </a:lnTo>
                  <a:lnTo>
                    <a:pt x="1128252" y="1256356"/>
                  </a:lnTo>
                  <a:lnTo>
                    <a:pt x="1135175" y="1264343"/>
                  </a:lnTo>
                  <a:lnTo>
                    <a:pt x="1135175" y="1265408"/>
                  </a:lnTo>
                  <a:lnTo>
                    <a:pt x="1135175" y="1265408"/>
                  </a:lnTo>
                  <a:close/>
                  <a:moveTo>
                    <a:pt x="1135175" y="1374566"/>
                  </a:moveTo>
                  <a:lnTo>
                    <a:pt x="1135175" y="1385748"/>
                  </a:lnTo>
                  <a:lnTo>
                    <a:pt x="1135175" y="1385748"/>
                  </a:lnTo>
                  <a:lnTo>
                    <a:pt x="1135175" y="1385748"/>
                  </a:lnTo>
                  <a:lnTo>
                    <a:pt x="1135175" y="1399060"/>
                  </a:lnTo>
                  <a:cubicBezTo>
                    <a:pt x="1133045" y="1396930"/>
                    <a:pt x="1129317" y="1394800"/>
                    <a:pt x="1126123" y="1393203"/>
                  </a:cubicBezTo>
                  <a:lnTo>
                    <a:pt x="1126123" y="1380956"/>
                  </a:lnTo>
                  <a:cubicBezTo>
                    <a:pt x="1129850" y="1378826"/>
                    <a:pt x="1133045" y="1375631"/>
                    <a:pt x="1135175" y="1374566"/>
                  </a:cubicBezTo>
                  <a:lnTo>
                    <a:pt x="1135175" y="1374566"/>
                  </a:lnTo>
                  <a:close/>
                  <a:moveTo>
                    <a:pt x="1135175" y="1428347"/>
                  </a:moveTo>
                  <a:lnTo>
                    <a:pt x="1135175" y="1439529"/>
                  </a:lnTo>
                  <a:lnTo>
                    <a:pt x="1135175" y="1439529"/>
                  </a:lnTo>
                  <a:cubicBezTo>
                    <a:pt x="1133045" y="1440594"/>
                    <a:pt x="1130915" y="1441659"/>
                    <a:pt x="1129317" y="1442724"/>
                  </a:cubicBezTo>
                  <a:cubicBezTo>
                    <a:pt x="1128252" y="1442724"/>
                    <a:pt x="1127188" y="1443788"/>
                    <a:pt x="1126123" y="1444853"/>
                  </a:cubicBezTo>
                  <a:lnTo>
                    <a:pt x="1126123" y="1425684"/>
                  </a:lnTo>
                  <a:cubicBezTo>
                    <a:pt x="1128785" y="1427282"/>
                    <a:pt x="1131980" y="1428347"/>
                    <a:pt x="1135175" y="1428347"/>
                  </a:cubicBezTo>
                  <a:lnTo>
                    <a:pt x="1135175" y="1428347"/>
                  </a:lnTo>
                  <a:close/>
                  <a:moveTo>
                    <a:pt x="1135175" y="1562532"/>
                  </a:moveTo>
                  <a:lnTo>
                    <a:pt x="1135175" y="1588623"/>
                  </a:lnTo>
                  <a:lnTo>
                    <a:pt x="1127188" y="1591818"/>
                  </a:lnTo>
                  <a:lnTo>
                    <a:pt x="1126123" y="1585961"/>
                  </a:lnTo>
                  <a:lnTo>
                    <a:pt x="1126123" y="1565726"/>
                  </a:lnTo>
                  <a:lnTo>
                    <a:pt x="1135175" y="1562532"/>
                  </a:lnTo>
                  <a:lnTo>
                    <a:pt x="1135175" y="1562532"/>
                  </a:lnTo>
                  <a:close/>
                  <a:moveTo>
                    <a:pt x="1135175" y="1714288"/>
                  </a:moveTo>
                  <a:lnTo>
                    <a:pt x="1135175" y="1749432"/>
                  </a:lnTo>
                  <a:cubicBezTo>
                    <a:pt x="1133045" y="1746237"/>
                    <a:pt x="1129317" y="1743575"/>
                    <a:pt x="1126123" y="1741445"/>
                  </a:cubicBezTo>
                  <a:lnTo>
                    <a:pt x="1126123" y="1720145"/>
                  </a:lnTo>
                  <a:cubicBezTo>
                    <a:pt x="1129850" y="1719081"/>
                    <a:pt x="1131980" y="1716418"/>
                    <a:pt x="1135175" y="1714288"/>
                  </a:cubicBezTo>
                  <a:lnTo>
                    <a:pt x="1135175" y="1714288"/>
                  </a:lnTo>
                  <a:close/>
                  <a:moveTo>
                    <a:pt x="1135175" y="1802147"/>
                  </a:moveTo>
                  <a:lnTo>
                    <a:pt x="1135175" y="1819187"/>
                  </a:lnTo>
                  <a:cubicBezTo>
                    <a:pt x="1131980" y="1819187"/>
                    <a:pt x="1128252" y="1818122"/>
                    <a:pt x="1126123" y="1818122"/>
                  </a:cubicBezTo>
                  <a:lnTo>
                    <a:pt x="1126123" y="1800017"/>
                  </a:lnTo>
                  <a:cubicBezTo>
                    <a:pt x="1128785" y="1801082"/>
                    <a:pt x="1131980" y="1801082"/>
                    <a:pt x="1135175" y="1802147"/>
                  </a:cubicBezTo>
                  <a:close/>
                  <a:moveTo>
                    <a:pt x="1126123" y="28990"/>
                  </a:moveTo>
                  <a:lnTo>
                    <a:pt x="1126123" y="77445"/>
                  </a:lnTo>
                  <a:cubicBezTo>
                    <a:pt x="1125058" y="73185"/>
                    <a:pt x="1123993" y="68393"/>
                    <a:pt x="1121863" y="65198"/>
                  </a:cubicBezTo>
                  <a:lnTo>
                    <a:pt x="1121863" y="28990"/>
                  </a:lnTo>
                  <a:cubicBezTo>
                    <a:pt x="1123993" y="28990"/>
                    <a:pt x="1125058" y="28990"/>
                    <a:pt x="1126123" y="28990"/>
                  </a:cubicBezTo>
                  <a:lnTo>
                    <a:pt x="1126123" y="28990"/>
                  </a:lnTo>
                  <a:close/>
                  <a:moveTo>
                    <a:pt x="1126123" y="117914"/>
                  </a:moveTo>
                  <a:lnTo>
                    <a:pt x="1126123" y="132291"/>
                  </a:lnTo>
                  <a:cubicBezTo>
                    <a:pt x="1125058" y="132291"/>
                    <a:pt x="1123993" y="132291"/>
                    <a:pt x="1121863" y="132291"/>
                  </a:cubicBezTo>
                  <a:lnTo>
                    <a:pt x="1121863" y="116316"/>
                  </a:lnTo>
                  <a:cubicBezTo>
                    <a:pt x="1123993" y="116849"/>
                    <a:pt x="1125058" y="116849"/>
                    <a:pt x="1126123" y="117914"/>
                  </a:cubicBezTo>
                  <a:lnTo>
                    <a:pt x="1126123" y="117914"/>
                  </a:lnTo>
                  <a:close/>
                  <a:moveTo>
                    <a:pt x="1126123" y="178616"/>
                  </a:moveTo>
                  <a:lnTo>
                    <a:pt x="1126123" y="280853"/>
                  </a:lnTo>
                  <a:cubicBezTo>
                    <a:pt x="1123993" y="281918"/>
                    <a:pt x="1123993" y="284047"/>
                    <a:pt x="1123993" y="288840"/>
                  </a:cubicBezTo>
                  <a:cubicBezTo>
                    <a:pt x="1123993" y="288840"/>
                    <a:pt x="1125058" y="288840"/>
                    <a:pt x="1126123" y="288840"/>
                  </a:cubicBezTo>
                  <a:lnTo>
                    <a:pt x="1126123" y="318126"/>
                  </a:lnTo>
                  <a:cubicBezTo>
                    <a:pt x="1125058" y="317061"/>
                    <a:pt x="1123993" y="315996"/>
                    <a:pt x="1121863" y="315996"/>
                  </a:cubicBezTo>
                  <a:lnTo>
                    <a:pt x="1121863" y="246241"/>
                  </a:lnTo>
                  <a:cubicBezTo>
                    <a:pt x="1122928" y="246241"/>
                    <a:pt x="1122928" y="246241"/>
                    <a:pt x="1122928" y="245176"/>
                  </a:cubicBezTo>
                  <a:cubicBezTo>
                    <a:pt x="1123993" y="245176"/>
                    <a:pt x="1123993" y="243047"/>
                    <a:pt x="1121863" y="239319"/>
                  </a:cubicBezTo>
                  <a:lnTo>
                    <a:pt x="1121863" y="184474"/>
                  </a:lnTo>
                  <a:cubicBezTo>
                    <a:pt x="1122928" y="183409"/>
                    <a:pt x="1125058" y="181279"/>
                    <a:pt x="1126123" y="178616"/>
                  </a:cubicBezTo>
                  <a:lnTo>
                    <a:pt x="1126123" y="178616"/>
                  </a:lnTo>
                  <a:close/>
                  <a:moveTo>
                    <a:pt x="1126123" y="326113"/>
                  </a:moveTo>
                  <a:lnTo>
                    <a:pt x="1126123" y="345283"/>
                  </a:lnTo>
                  <a:cubicBezTo>
                    <a:pt x="1125058" y="345283"/>
                    <a:pt x="1123993" y="345283"/>
                    <a:pt x="1121863" y="345283"/>
                  </a:cubicBezTo>
                  <a:lnTo>
                    <a:pt x="1121863" y="325048"/>
                  </a:lnTo>
                  <a:cubicBezTo>
                    <a:pt x="1122928" y="325048"/>
                    <a:pt x="1123993" y="326113"/>
                    <a:pt x="1126123" y="326113"/>
                  </a:cubicBezTo>
                  <a:lnTo>
                    <a:pt x="1126123" y="326113"/>
                  </a:lnTo>
                  <a:close/>
                  <a:moveTo>
                    <a:pt x="1126123" y="423025"/>
                  </a:moveTo>
                  <a:lnTo>
                    <a:pt x="1126123" y="438999"/>
                  </a:lnTo>
                  <a:cubicBezTo>
                    <a:pt x="1125058" y="436869"/>
                    <a:pt x="1123993" y="435804"/>
                    <a:pt x="1121863" y="433142"/>
                  </a:cubicBezTo>
                  <a:lnTo>
                    <a:pt x="1121863" y="420895"/>
                  </a:lnTo>
                  <a:cubicBezTo>
                    <a:pt x="1123993" y="421960"/>
                    <a:pt x="1125058" y="423025"/>
                    <a:pt x="1126123" y="423025"/>
                  </a:cubicBezTo>
                  <a:lnTo>
                    <a:pt x="1126123" y="423025"/>
                  </a:lnTo>
                  <a:close/>
                  <a:moveTo>
                    <a:pt x="1126123" y="480533"/>
                  </a:moveTo>
                  <a:lnTo>
                    <a:pt x="1126123" y="489585"/>
                  </a:lnTo>
                  <a:cubicBezTo>
                    <a:pt x="1125058" y="489585"/>
                    <a:pt x="1123993" y="489585"/>
                    <a:pt x="1121863" y="488520"/>
                  </a:cubicBezTo>
                  <a:lnTo>
                    <a:pt x="1121863" y="479468"/>
                  </a:lnTo>
                  <a:cubicBezTo>
                    <a:pt x="1122928" y="479468"/>
                    <a:pt x="1125058" y="479468"/>
                    <a:pt x="1126123" y="480533"/>
                  </a:cubicBezTo>
                  <a:lnTo>
                    <a:pt x="1126123" y="480533"/>
                  </a:lnTo>
                  <a:close/>
                  <a:moveTo>
                    <a:pt x="1126123" y="549222"/>
                  </a:moveTo>
                  <a:lnTo>
                    <a:pt x="1126123" y="576379"/>
                  </a:lnTo>
                  <a:lnTo>
                    <a:pt x="1125058" y="574249"/>
                  </a:lnTo>
                  <a:lnTo>
                    <a:pt x="1121863" y="572119"/>
                  </a:lnTo>
                  <a:lnTo>
                    <a:pt x="1121863" y="544963"/>
                  </a:lnTo>
                  <a:lnTo>
                    <a:pt x="1126123" y="549222"/>
                  </a:lnTo>
                  <a:lnTo>
                    <a:pt x="1126123" y="549222"/>
                  </a:lnTo>
                  <a:close/>
                  <a:moveTo>
                    <a:pt x="1126123" y="582769"/>
                  </a:moveTo>
                  <a:lnTo>
                    <a:pt x="1126123" y="618977"/>
                  </a:lnTo>
                  <a:lnTo>
                    <a:pt x="1126123" y="618977"/>
                  </a:lnTo>
                  <a:lnTo>
                    <a:pt x="1123993" y="622172"/>
                  </a:lnTo>
                  <a:lnTo>
                    <a:pt x="1121863" y="628029"/>
                  </a:lnTo>
                  <a:lnTo>
                    <a:pt x="1121863" y="585431"/>
                  </a:lnTo>
                  <a:lnTo>
                    <a:pt x="1122928" y="585431"/>
                  </a:lnTo>
                  <a:lnTo>
                    <a:pt x="1126123" y="582769"/>
                  </a:lnTo>
                  <a:lnTo>
                    <a:pt x="1126123" y="582769"/>
                  </a:lnTo>
                  <a:close/>
                  <a:moveTo>
                    <a:pt x="1126123" y="691927"/>
                  </a:moveTo>
                  <a:lnTo>
                    <a:pt x="1126123" y="700979"/>
                  </a:lnTo>
                  <a:cubicBezTo>
                    <a:pt x="1125058" y="700979"/>
                    <a:pt x="1123993" y="702044"/>
                    <a:pt x="1121863" y="704174"/>
                  </a:cubicBezTo>
                  <a:lnTo>
                    <a:pt x="1121863" y="695122"/>
                  </a:lnTo>
                  <a:cubicBezTo>
                    <a:pt x="1123993" y="694589"/>
                    <a:pt x="1125058" y="693524"/>
                    <a:pt x="1126123" y="691927"/>
                  </a:cubicBezTo>
                  <a:lnTo>
                    <a:pt x="1126123" y="691927"/>
                  </a:lnTo>
                  <a:close/>
                  <a:moveTo>
                    <a:pt x="1126123" y="715889"/>
                  </a:moveTo>
                  <a:lnTo>
                    <a:pt x="1126123" y="723876"/>
                  </a:lnTo>
                  <a:cubicBezTo>
                    <a:pt x="1125058" y="722811"/>
                    <a:pt x="1122928" y="722811"/>
                    <a:pt x="1121863" y="721746"/>
                  </a:cubicBezTo>
                  <a:lnTo>
                    <a:pt x="1121863" y="713759"/>
                  </a:lnTo>
                  <a:cubicBezTo>
                    <a:pt x="1123993" y="714824"/>
                    <a:pt x="1125058" y="714824"/>
                    <a:pt x="1126123" y="715889"/>
                  </a:cubicBezTo>
                  <a:lnTo>
                    <a:pt x="1126123" y="715889"/>
                  </a:lnTo>
                  <a:close/>
                  <a:moveTo>
                    <a:pt x="1126123" y="749435"/>
                  </a:moveTo>
                  <a:lnTo>
                    <a:pt x="1126123" y="757422"/>
                  </a:lnTo>
                  <a:cubicBezTo>
                    <a:pt x="1125058" y="757422"/>
                    <a:pt x="1123993" y="756357"/>
                    <a:pt x="1121863" y="755292"/>
                  </a:cubicBezTo>
                  <a:lnTo>
                    <a:pt x="1121863" y="748370"/>
                  </a:lnTo>
                  <a:cubicBezTo>
                    <a:pt x="1123993" y="748370"/>
                    <a:pt x="1125058" y="749435"/>
                    <a:pt x="1126123" y="749435"/>
                  </a:cubicBezTo>
                  <a:lnTo>
                    <a:pt x="1126123" y="749435"/>
                  </a:lnTo>
                  <a:close/>
                  <a:moveTo>
                    <a:pt x="1126123" y="763279"/>
                  </a:moveTo>
                  <a:lnTo>
                    <a:pt x="1126123" y="772331"/>
                  </a:lnTo>
                  <a:cubicBezTo>
                    <a:pt x="1125058" y="773396"/>
                    <a:pt x="1123993" y="774461"/>
                    <a:pt x="1121863" y="774461"/>
                  </a:cubicBezTo>
                  <a:lnTo>
                    <a:pt x="1121863" y="766474"/>
                  </a:lnTo>
                  <a:cubicBezTo>
                    <a:pt x="1123993" y="765409"/>
                    <a:pt x="1125058" y="764344"/>
                    <a:pt x="1126123" y="763279"/>
                  </a:cubicBezTo>
                  <a:lnTo>
                    <a:pt x="1126123" y="763279"/>
                  </a:lnTo>
                  <a:close/>
                  <a:moveTo>
                    <a:pt x="1126123" y="785643"/>
                  </a:moveTo>
                  <a:lnTo>
                    <a:pt x="1126123" y="795761"/>
                  </a:lnTo>
                  <a:cubicBezTo>
                    <a:pt x="1125058" y="794696"/>
                    <a:pt x="1123993" y="792566"/>
                    <a:pt x="1121863" y="791501"/>
                  </a:cubicBezTo>
                  <a:lnTo>
                    <a:pt x="1121863" y="782449"/>
                  </a:lnTo>
                  <a:cubicBezTo>
                    <a:pt x="1122928" y="782449"/>
                    <a:pt x="1122928" y="783514"/>
                    <a:pt x="1123993" y="783514"/>
                  </a:cubicBezTo>
                  <a:cubicBezTo>
                    <a:pt x="1123993" y="784579"/>
                    <a:pt x="1125058" y="785643"/>
                    <a:pt x="1126123" y="785643"/>
                  </a:cubicBezTo>
                  <a:lnTo>
                    <a:pt x="1126123" y="785643"/>
                  </a:lnTo>
                  <a:close/>
                  <a:moveTo>
                    <a:pt x="1126123" y="820787"/>
                  </a:moveTo>
                  <a:lnTo>
                    <a:pt x="1126123" y="833034"/>
                  </a:lnTo>
                  <a:cubicBezTo>
                    <a:pt x="1123993" y="835164"/>
                    <a:pt x="1122928" y="837294"/>
                    <a:pt x="1121863" y="841021"/>
                  </a:cubicBezTo>
                  <a:lnTo>
                    <a:pt x="1121863" y="826644"/>
                  </a:lnTo>
                  <a:cubicBezTo>
                    <a:pt x="1123993" y="823982"/>
                    <a:pt x="1125058" y="822917"/>
                    <a:pt x="1126123" y="820787"/>
                  </a:cubicBezTo>
                  <a:lnTo>
                    <a:pt x="1126123" y="820787"/>
                  </a:lnTo>
                  <a:close/>
                  <a:moveTo>
                    <a:pt x="1126123" y="857528"/>
                  </a:moveTo>
                  <a:lnTo>
                    <a:pt x="1126123" y="878827"/>
                  </a:lnTo>
                  <a:cubicBezTo>
                    <a:pt x="1125058" y="874568"/>
                    <a:pt x="1125058" y="869775"/>
                    <a:pt x="1125058" y="867645"/>
                  </a:cubicBezTo>
                  <a:cubicBezTo>
                    <a:pt x="1123993" y="865515"/>
                    <a:pt x="1122928" y="864450"/>
                    <a:pt x="1121863" y="863385"/>
                  </a:cubicBezTo>
                  <a:lnTo>
                    <a:pt x="1121863" y="848476"/>
                  </a:lnTo>
                  <a:cubicBezTo>
                    <a:pt x="1122928" y="852203"/>
                    <a:pt x="1123993" y="854333"/>
                    <a:pt x="1126123" y="857528"/>
                  </a:cubicBezTo>
                  <a:lnTo>
                    <a:pt x="1126123" y="857528"/>
                  </a:lnTo>
                  <a:close/>
                  <a:moveTo>
                    <a:pt x="1126123" y="999700"/>
                  </a:moveTo>
                  <a:lnTo>
                    <a:pt x="1126123" y="1010882"/>
                  </a:lnTo>
                  <a:cubicBezTo>
                    <a:pt x="1125058" y="1013012"/>
                    <a:pt x="1123993" y="1016740"/>
                    <a:pt x="1122928" y="1019935"/>
                  </a:cubicBezTo>
                  <a:cubicBezTo>
                    <a:pt x="1123993" y="1019935"/>
                    <a:pt x="1125058" y="1019935"/>
                    <a:pt x="1126123" y="1019935"/>
                  </a:cubicBezTo>
                  <a:lnTo>
                    <a:pt x="1126123" y="1026857"/>
                  </a:lnTo>
                  <a:cubicBezTo>
                    <a:pt x="1125058" y="1026857"/>
                    <a:pt x="1123993" y="1027922"/>
                    <a:pt x="1121863" y="1027922"/>
                  </a:cubicBezTo>
                  <a:lnTo>
                    <a:pt x="1121863" y="1004493"/>
                  </a:lnTo>
                  <a:cubicBezTo>
                    <a:pt x="1122928" y="1001830"/>
                    <a:pt x="1125058" y="1000765"/>
                    <a:pt x="1126123" y="999700"/>
                  </a:cubicBezTo>
                  <a:lnTo>
                    <a:pt x="1126123" y="999700"/>
                  </a:lnTo>
                  <a:close/>
                  <a:moveTo>
                    <a:pt x="1126123" y="1044429"/>
                  </a:moveTo>
                  <a:lnTo>
                    <a:pt x="1126123" y="1050286"/>
                  </a:lnTo>
                  <a:cubicBezTo>
                    <a:pt x="1125058" y="1050286"/>
                    <a:pt x="1123993" y="1050286"/>
                    <a:pt x="1121863" y="1050286"/>
                  </a:cubicBezTo>
                  <a:lnTo>
                    <a:pt x="1121863" y="1043364"/>
                  </a:lnTo>
                  <a:cubicBezTo>
                    <a:pt x="1123993" y="1044429"/>
                    <a:pt x="1125058" y="1044429"/>
                    <a:pt x="1126123" y="1044429"/>
                  </a:cubicBezTo>
                  <a:lnTo>
                    <a:pt x="1126123" y="1044429"/>
                  </a:lnTo>
                  <a:close/>
                  <a:moveTo>
                    <a:pt x="1126123" y="1068390"/>
                  </a:moveTo>
                  <a:lnTo>
                    <a:pt x="1126123" y="1084365"/>
                  </a:lnTo>
                  <a:cubicBezTo>
                    <a:pt x="1125058" y="1086495"/>
                    <a:pt x="1123993" y="1087560"/>
                    <a:pt x="1121863" y="1090222"/>
                  </a:cubicBezTo>
                  <a:lnTo>
                    <a:pt x="1121863" y="1079040"/>
                  </a:lnTo>
                  <a:cubicBezTo>
                    <a:pt x="1122928" y="1079040"/>
                    <a:pt x="1122928" y="1079040"/>
                    <a:pt x="1122928" y="1079040"/>
                  </a:cubicBezTo>
                  <a:cubicBezTo>
                    <a:pt x="1122928" y="1077975"/>
                    <a:pt x="1122928" y="1076910"/>
                    <a:pt x="1123993" y="1076910"/>
                  </a:cubicBezTo>
                  <a:cubicBezTo>
                    <a:pt x="1122928" y="1076910"/>
                    <a:pt x="1122928" y="1076910"/>
                    <a:pt x="1121863" y="1076910"/>
                  </a:cubicBezTo>
                  <a:lnTo>
                    <a:pt x="1121863" y="1069988"/>
                  </a:lnTo>
                  <a:cubicBezTo>
                    <a:pt x="1123993" y="1069455"/>
                    <a:pt x="1125058" y="1068390"/>
                    <a:pt x="1126123" y="1068390"/>
                  </a:cubicBezTo>
                  <a:lnTo>
                    <a:pt x="1126123" y="1068390"/>
                  </a:lnTo>
                  <a:close/>
                  <a:moveTo>
                    <a:pt x="1126123" y="1098742"/>
                  </a:moveTo>
                  <a:lnTo>
                    <a:pt x="1126123" y="1108859"/>
                  </a:lnTo>
                  <a:cubicBezTo>
                    <a:pt x="1125058" y="1112054"/>
                    <a:pt x="1123993" y="1114716"/>
                    <a:pt x="1121863" y="1116846"/>
                  </a:cubicBezTo>
                  <a:lnTo>
                    <a:pt x="1121863" y="1093417"/>
                  </a:lnTo>
                  <a:cubicBezTo>
                    <a:pt x="1122928" y="1094482"/>
                    <a:pt x="1123993" y="1096612"/>
                    <a:pt x="1123993" y="1097677"/>
                  </a:cubicBezTo>
                  <a:cubicBezTo>
                    <a:pt x="1125058" y="1097677"/>
                    <a:pt x="1125058" y="1097677"/>
                    <a:pt x="1126123" y="1098742"/>
                  </a:cubicBezTo>
                  <a:lnTo>
                    <a:pt x="1126123" y="1098742"/>
                  </a:lnTo>
                  <a:close/>
                  <a:moveTo>
                    <a:pt x="1126123" y="1149327"/>
                  </a:moveTo>
                  <a:lnTo>
                    <a:pt x="1126123" y="1177549"/>
                  </a:lnTo>
                  <a:cubicBezTo>
                    <a:pt x="1123993" y="1175419"/>
                    <a:pt x="1122928" y="1174354"/>
                    <a:pt x="1121863" y="1171691"/>
                  </a:cubicBezTo>
                  <a:lnTo>
                    <a:pt x="1121863" y="1154652"/>
                  </a:lnTo>
                  <a:cubicBezTo>
                    <a:pt x="1122928" y="1152522"/>
                    <a:pt x="1125058" y="1150392"/>
                    <a:pt x="1126123" y="1149327"/>
                  </a:cubicBezTo>
                  <a:lnTo>
                    <a:pt x="1126123" y="1149327"/>
                  </a:lnTo>
                  <a:close/>
                  <a:moveTo>
                    <a:pt x="1126123" y="1252628"/>
                  </a:moveTo>
                  <a:lnTo>
                    <a:pt x="1126123" y="1295227"/>
                  </a:lnTo>
                  <a:lnTo>
                    <a:pt x="1121863" y="1297357"/>
                  </a:lnTo>
                  <a:lnTo>
                    <a:pt x="1121863" y="1246771"/>
                  </a:lnTo>
                  <a:lnTo>
                    <a:pt x="1126123" y="1252628"/>
                  </a:lnTo>
                  <a:lnTo>
                    <a:pt x="1126123" y="1252628"/>
                  </a:lnTo>
                  <a:close/>
                  <a:moveTo>
                    <a:pt x="1126123" y="1313863"/>
                  </a:moveTo>
                  <a:lnTo>
                    <a:pt x="1126123" y="1336228"/>
                  </a:lnTo>
                  <a:lnTo>
                    <a:pt x="1125058" y="1336228"/>
                  </a:lnTo>
                  <a:lnTo>
                    <a:pt x="1122928" y="1339422"/>
                  </a:lnTo>
                  <a:lnTo>
                    <a:pt x="1121863" y="1339422"/>
                  </a:lnTo>
                  <a:lnTo>
                    <a:pt x="1121863" y="1315993"/>
                  </a:lnTo>
                  <a:lnTo>
                    <a:pt x="1126123" y="1313863"/>
                  </a:lnTo>
                  <a:lnTo>
                    <a:pt x="1126123" y="1313863"/>
                  </a:lnTo>
                  <a:close/>
                  <a:moveTo>
                    <a:pt x="1126123" y="1380956"/>
                  </a:moveTo>
                  <a:lnTo>
                    <a:pt x="1126123" y="1393203"/>
                  </a:lnTo>
                  <a:cubicBezTo>
                    <a:pt x="1125058" y="1393203"/>
                    <a:pt x="1123993" y="1393203"/>
                    <a:pt x="1123993" y="1393203"/>
                  </a:cubicBezTo>
                  <a:cubicBezTo>
                    <a:pt x="1122928" y="1392138"/>
                    <a:pt x="1122928" y="1392138"/>
                    <a:pt x="1121863" y="1392138"/>
                  </a:cubicBezTo>
                  <a:lnTo>
                    <a:pt x="1121863" y="1382021"/>
                  </a:lnTo>
                  <a:cubicBezTo>
                    <a:pt x="1122928" y="1383086"/>
                    <a:pt x="1123993" y="1383086"/>
                    <a:pt x="1123993" y="1383086"/>
                  </a:cubicBezTo>
                  <a:cubicBezTo>
                    <a:pt x="1125058" y="1382553"/>
                    <a:pt x="1125058" y="1382553"/>
                    <a:pt x="1126123" y="1380956"/>
                  </a:cubicBezTo>
                  <a:lnTo>
                    <a:pt x="1126123" y="1380956"/>
                  </a:lnTo>
                  <a:close/>
                  <a:moveTo>
                    <a:pt x="1126123" y="1426217"/>
                  </a:moveTo>
                  <a:lnTo>
                    <a:pt x="1126123" y="1445386"/>
                  </a:lnTo>
                  <a:cubicBezTo>
                    <a:pt x="1125058" y="1445386"/>
                    <a:pt x="1123993" y="1446451"/>
                    <a:pt x="1121863" y="1447516"/>
                  </a:cubicBezTo>
                  <a:lnTo>
                    <a:pt x="1121863" y="1424087"/>
                  </a:lnTo>
                  <a:cubicBezTo>
                    <a:pt x="1123993" y="1425152"/>
                    <a:pt x="1125058" y="1425152"/>
                    <a:pt x="1126123" y="1426217"/>
                  </a:cubicBezTo>
                  <a:lnTo>
                    <a:pt x="1126123" y="1426217"/>
                  </a:lnTo>
                  <a:close/>
                  <a:moveTo>
                    <a:pt x="1126123" y="1565726"/>
                  </a:moveTo>
                  <a:lnTo>
                    <a:pt x="1126123" y="1585961"/>
                  </a:lnTo>
                  <a:lnTo>
                    <a:pt x="1121863" y="1576908"/>
                  </a:lnTo>
                  <a:lnTo>
                    <a:pt x="1121863" y="1567856"/>
                  </a:lnTo>
                  <a:lnTo>
                    <a:pt x="1126123" y="1565726"/>
                  </a:lnTo>
                  <a:lnTo>
                    <a:pt x="1126123" y="1565726"/>
                  </a:lnTo>
                  <a:close/>
                  <a:moveTo>
                    <a:pt x="1126123" y="1720145"/>
                  </a:moveTo>
                  <a:lnTo>
                    <a:pt x="1126123" y="1741445"/>
                  </a:lnTo>
                  <a:cubicBezTo>
                    <a:pt x="1125058" y="1741445"/>
                    <a:pt x="1123993" y="1740380"/>
                    <a:pt x="1121863" y="1739315"/>
                  </a:cubicBezTo>
                  <a:lnTo>
                    <a:pt x="1121863" y="1721210"/>
                  </a:lnTo>
                  <a:cubicBezTo>
                    <a:pt x="1122928" y="1721210"/>
                    <a:pt x="1123993" y="1721210"/>
                    <a:pt x="1123993" y="1722275"/>
                  </a:cubicBezTo>
                  <a:cubicBezTo>
                    <a:pt x="1125058" y="1721210"/>
                    <a:pt x="1125058" y="1721210"/>
                    <a:pt x="1126123" y="1720145"/>
                  </a:cubicBezTo>
                  <a:lnTo>
                    <a:pt x="1126123" y="1720145"/>
                  </a:lnTo>
                  <a:close/>
                  <a:moveTo>
                    <a:pt x="1126123" y="1800017"/>
                  </a:moveTo>
                  <a:lnTo>
                    <a:pt x="1126123" y="1818122"/>
                  </a:lnTo>
                  <a:lnTo>
                    <a:pt x="1125058" y="1818122"/>
                  </a:lnTo>
                  <a:cubicBezTo>
                    <a:pt x="1123993" y="1818122"/>
                    <a:pt x="1122928" y="1819187"/>
                    <a:pt x="1121863" y="1819187"/>
                  </a:cubicBezTo>
                  <a:lnTo>
                    <a:pt x="1121863" y="1797887"/>
                  </a:lnTo>
                  <a:cubicBezTo>
                    <a:pt x="1123993" y="1798953"/>
                    <a:pt x="1125058" y="1798953"/>
                    <a:pt x="1126123" y="1800017"/>
                  </a:cubicBezTo>
                  <a:close/>
                  <a:moveTo>
                    <a:pt x="1121863" y="28990"/>
                  </a:moveTo>
                  <a:lnTo>
                    <a:pt x="1121863" y="65198"/>
                  </a:lnTo>
                  <a:cubicBezTo>
                    <a:pt x="1120798" y="59341"/>
                    <a:pt x="1117603" y="54016"/>
                    <a:pt x="1113876" y="49224"/>
                  </a:cubicBezTo>
                  <a:lnTo>
                    <a:pt x="1113876" y="25795"/>
                  </a:lnTo>
                  <a:cubicBezTo>
                    <a:pt x="1114940" y="26860"/>
                    <a:pt x="1117070" y="27925"/>
                    <a:pt x="1118135" y="28990"/>
                  </a:cubicBezTo>
                  <a:cubicBezTo>
                    <a:pt x="1119733" y="28990"/>
                    <a:pt x="1120798" y="28990"/>
                    <a:pt x="1121863" y="28990"/>
                  </a:cubicBezTo>
                  <a:lnTo>
                    <a:pt x="1121863" y="28990"/>
                  </a:lnTo>
                  <a:close/>
                  <a:moveTo>
                    <a:pt x="1121863" y="116849"/>
                  </a:moveTo>
                  <a:lnTo>
                    <a:pt x="1121863" y="132823"/>
                  </a:lnTo>
                  <a:cubicBezTo>
                    <a:pt x="1119733" y="132823"/>
                    <a:pt x="1116005" y="131758"/>
                    <a:pt x="1113876" y="131758"/>
                  </a:cubicBezTo>
                  <a:lnTo>
                    <a:pt x="1113876" y="115784"/>
                  </a:lnTo>
                  <a:cubicBezTo>
                    <a:pt x="1116005" y="115784"/>
                    <a:pt x="1119733" y="116849"/>
                    <a:pt x="1121863" y="116849"/>
                  </a:cubicBezTo>
                  <a:lnTo>
                    <a:pt x="1121863" y="116849"/>
                  </a:lnTo>
                  <a:close/>
                  <a:moveTo>
                    <a:pt x="1121863" y="184474"/>
                  </a:moveTo>
                  <a:lnTo>
                    <a:pt x="1121863" y="239852"/>
                  </a:lnTo>
                  <a:cubicBezTo>
                    <a:pt x="1120798" y="237722"/>
                    <a:pt x="1118668" y="236657"/>
                    <a:pt x="1113876" y="235592"/>
                  </a:cubicBezTo>
                  <a:lnTo>
                    <a:pt x="1113876" y="190331"/>
                  </a:lnTo>
                  <a:cubicBezTo>
                    <a:pt x="1117070" y="189799"/>
                    <a:pt x="1119733" y="188734"/>
                    <a:pt x="1121863" y="184474"/>
                  </a:cubicBezTo>
                  <a:lnTo>
                    <a:pt x="1121863" y="184474"/>
                  </a:lnTo>
                  <a:close/>
                  <a:moveTo>
                    <a:pt x="1121863" y="246241"/>
                  </a:moveTo>
                  <a:lnTo>
                    <a:pt x="1121863" y="315996"/>
                  </a:lnTo>
                  <a:cubicBezTo>
                    <a:pt x="1119733" y="314931"/>
                    <a:pt x="1117603" y="312801"/>
                    <a:pt x="1113876" y="311736"/>
                  </a:cubicBezTo>
                  <a:lnTo>
                    <a:pt x="1113876" y="251034"/>
                  </a:lnTo>
                  <a:cubicBezTo>
                    <a:pt x="1117070" y="249969"/>
                    <a:pt x="1120798" y="248371"/>
                    <a:pt x="1121863" y="246241"/>
                  </a:cubicBezTo>
                  <a:lnTo>
                    <a:pt x="1121863" y="246241"/>
                  </a:lnTo>
                  <a:close/>
                  <a:moveTo>
                    <a:pt x="1121863" y="325048"/>
                  </a:moveTo>
                  <a:lnTo>
                    <a:pt x="1121863" y="345283"/>
                  </a:lnTo>
                  <a:cubicBezTo>
                    <a:pt x="1119733" y="344218"/>
                    <a:pt x="1117603" y="344218"/>
                    <a:pt x="1113876" y="344218"/>
                  </a:cubicBezTo>
                  <a:lnTo>
                    <a:pt x="1113876" y="323983"/>
                  </a:lnTo>
                  <a:cubicBezTo>
                    <a:pt x="1116005" y="323983"/>
                    <a:pt x="1118668" y="325048"/>
                    <a:pt x="1121863" y="325048"/>
                  </a:cubicBezTo>
                  <a:lnTo>
                    <a:pt x="1121863" y="325048"/>
                  </a:lnTo>
                  <a:lnTo>
                    <a:pt x="1121863" y="325048"/>
                  </a:lnTo>
                  <a:close/>
                  <a:moveTo>
                    <a:pt x="1121863" y="420895"/>
                  </a:moveTo>
                  <a:lnTo>
                    <a:pt x="1121863" y="433142"/>
                  </a:lnTo>
                  <a:cubicBezTo>
                    <a:pt x="1119733" y="431012"/>
                    <a:pt x="1117603" y="429947"/>
                    <a:pt x="1113876" y="427285"/>
                  </a:cubicBezTo>
                  <a:lnTo>
                    <a:pt x="1113876" y="417167"/>
                  </a:lnTo>
                  <a:cubicBezTo>
                    <a:pt x="1117070" y="418765"/>
                    <a:pt x="1119733" y="419830"/>
                    <a:pt x="1121863" y="420895"/>
                  </a:cubicBezTo>
                  <a:lnTo>
                    <a:pt x="1121863" y="420895"/>
                  </a:lnTo>
                  <a:close/>
                  <a:moveTo>
                    <a:pt x="1121863" y="479468"/>
                  </a:moveTo>
                  <a:lnTo>
                    <a:pt x="1121863" y="488520"/>
                  </a:lnTo>
                  <a:cubicBezTo>
                    <a:pt x="1119733" y="488520"/>
                    <a:pt x="1116005" y="487455"/>
                    <a:pt x="1113876" y="486390"/>
                  </a:cubicBezTo>
                  <a:lnTo>
                    <a:pt x="1113876" y="475208"/>
                  </a:lnTo>
                  <a:cubicBezTo>
                    <a:pt x="1116005" y="476273"/>
                    <a:pt x="1118668" y="478403"/>
                    <a:pt x="1121863" y="479468"/>
                  </a:cubicBezTo>
                  <a:lnTo>
                    <a:pt x="1121863" y="479468"/>
                  </a:lnTo>
                  <a:close/>
                  <a:moveTo>
                    <a:pt x="1121863" y="544963"/>
                  </a:moveTo>
                  <a:lnTo>
                    <a:pt x="1121863" y="572119"/>
                  </a:lnTo>
                  <a:lnTo>
                    <a:pt x="1121863" y="572119"/>
                  </a:lnTo>
                  <a:lnTo>
                    <a:pt x="1119733" y="569989"/>
                  </a:lnTo>
                  <a:lnTo>
                    <a:pt x="1119733" y="566794"/>
                  </a:lnTo>
                  <a:lnTo>
                    <a:pt x="1113876" y="565729"/>
                  </a:lnTo>
                  <a:lnTo>
                    <a:pt x="1113876" y="565729"/>
                  </a:lnTo>
                  <a:lnTo>
                    <a:pt x="1113876" y="540703"/>
                  </a:lnTo>
                  <a:lnTo>
                    <a:pt x="1114940" y="540703"/>
                  </a:lnTo>
                  <a:lnTo>
                    <a:pt x="1121863" y="543898"/>
                  </a:lnTo>
                  <a:lnTo>
                    <a:pt x="1121863" y="544963"/>
                  </a:lnTo>
                  <a:lnTo>
                    <a:pt x="1121863" y="544963"/>
                  </a:lnTo>
                  <a:close/>
                  <a:moveTo>
                    <a:pt x="1121863" y="585431"/>
                  </a:moveTo>
                  <a:lnTo>
                    <a:pt x="1121863" y="628029"/>
                  </a:lnTo>
                  <a:lnTo>
                    <a:pt x="1121863" y="629094"/>
                  </a:lnTo>
                  <a:lnTo>
                    <a:pt x="1120798" y="632289"/>
                  </a:lnTo>
                  <a:lnTo>
                    <a:pt x="1116538" y="638147"/>
                  </a:lnTo>
                  <a:lnTo>
                    <a:pt x="1114408" y="641341"/>
                  </a:lnTo>
                  <a:lnTo>
                    <a:pt x="1114408" y="614185"/>
                  </a:lnTo>
                  <a:lnTo>
                    <a:pt x="1115473" y="612055"/>
                  </a:lnTo>
                  <a:lnTo>
                    <a:pt x="1115473" y="608860"/>
                  </a:lnTo>
                  <a:lnTo>
                    <a:pt x="1114408" y="607795"/>
                  </a:lnTo>
                  <a:lnTo>
                    <a:pt x="1114408" y="584366"/>
                  </a:lnTo>
                  <a:lnTo>
                    <a:pt x="1116538" y="584366"/>
                  </a:lnTo>
                  <a:lnTo>
                    <a:pt x="1121863" y="585431"/>
                  </a:lnTo>
                  <a:lnTo>
                    <a:pt x="1121863" y="585431"/>
                  </a:lnTo>
                  <a:close/>
                  <a:moveTo>
                    <a:pt x="1121863" y="695654"/>
                  </a:moveTo>
                  <a:lnTo>
                    <a:pt x="1121863" y="704707"/>
                  </a:lnTo>
                  <a:cubicBezTo>
                    <a:pt x="1120798" y="705772"/>
                    <a:pt x="1118668" y="707901"/>
                    <a:pt x="1116005" y="711629"/>
                  </a:cubicBezTo>
                  <a:cubicBezTo>
                    <a:pt x="1118135" y="711629"/>
                    <a:pt x="1120265" y="712694"/>
                    <a:pt x="1121863" y="713759"/>
                  </a:cubicBezTo>
                  <a:lnTo>
                    <a:pt x="1121863" y="713759"/>
                  </a:lnTo>
                  <a:lnTo>
                    <a:pt x="1121863" y="721746"/>
                  </a:lnTo>
                  <a:cubicBezTo>
                    <a:pt x="1121863" y="720681"/>
                    <a:pt x="1120798" y="720681"/>
                    <a:pt x="1119733" y="719616"/>
                  </a:cubicBezTo>
                  <a:cubicBezTo>
                    <a:pt x="1118668" y="719616"/>
                    <a:pt x="1117603" y="718551"/>
                    <a:pt x="1116538" y="718551"/>
                  </a:cubicBezTo>
                  <a:cubicBezTo>
                    <a:pt x="1115473" y="718551"/>
                    <a:pt x="1114408" y="718551"/>
                    <a:pt x="1114408" y="718551"/>
                  </a:cubicBezTo>
                  <a:lnTo>
                    <a:pt x="1114408" y="703642"/>
                  </a:lnTo>
                  <a:cubicBezTo>
                    <a:pt x="1117070" y="699914"/>
                    <a:pt x="1119733" y="696719"/>
                    <a:pt x="1121863" y="695654"/>
                  </a:cubicBezTo>
                  <a:lnTo>
                    <a:pt x="1121863" y="695654"/>
                  </a:lnTo>
                  <a:close/>
                  <a:moveTo>
                    <a:pt x="1121863" y="748370"/>
                  </a:moveTo>
                  <a:lnTo>
                    <a:pt x="1121863" y="755292"/>
                  </a:lnTo>
                  <a:cubicBezTo>
                    <a:pt x="1119733" y="754227"/>
                    <a:pt x="1116005" y="752097"/>
                    <a:pt x="1113876" y="751032"/>
                  </a:cubicBezTo>
                  <a:lnTo>
                    <a:pt x="1113876" y="741980"/>
                  </a:lnTo>
                  <a:cubicBezTo>
                    <a:pt x="1116005" y="744110"/>
                    <a:pt x="1119733" y="746240"/>
                    <a:pt x="1121863" y="748370"/>
                  </a:cubicBezTo>
                  <a:lnTo>
                    <a:pt x="1121863" y="748370"/>
                  </a:lnTo>
                  <a:close/>
                  <a:moveTo>
                    <a:pt x="1121863" y="766474"/>
                  </a:moveTo>
                  <a:lnTo>
                    <a:pt x="1121863" y="774461"/>
                  </a:lnTo>
                  <a:cubicBezTo>
                    <a:pt x="1120798" y="775526"/>
                    <a:pt x="1119733" y="776591"/>
                    <a:pt x="1118668" y="776591"/>
                  </a:cubicBezTo>
                  <a:cubicBezTo>
                    <a:pt x="1118668" y="777656"/>
                    <a:pt x="1118668" y="777656"/>
                    <a:pt x="1118668" y="778721"/>
                  </a:cubicBezTo>
                  <a:cubicBezTo>
                    <a:pt x="1119733" y="779786"/>
                    <a:pt x="1121863" y="780851"/>
                    <a:pt x="1121863" y="781916"/>
                  </a:cubicBezTo>
                  <a:lnTo>
                    <a:pt x="1121863" y="790968"/>
                  </a:lnTo>
                  <a:cubicBezTo>
                    <a:pt x="1121863" y="789903"/>
                    <a:pt x="1121863" y="789903"/>
                    <a:pt x="1121863" y="789903"/>
                  </a:cubicBezTo>
                  <a:cubicBezTo>
                    <a:pt x="1120798" y="788838"/>
                    <a:pt x="1120798" y="788838"/>
                    <a:pt x="1119733" y="787773"/>
                  </a:cubicBezTo>
                  <a:cubicBezTo>
                    <a:pt x="1118668" y="793631"/>
                    <a:pt x="1116538" y="797891"/>
                    <a:pt x="1113876" y="803748"/>
                  </a:cubicBezTo>
                  <a:lnTo>
                    <a:pt x="1113876" y="770202"/>
                  </a:lnTo>
                  <a:lnTo>
                    <a:pt x="1113876" y="771267"/>
                  </a:lnTo>
                  <a:cubicBezTo>
                    <a:pt x="1117070" y="769669"/>
                    <a:pt x="1119733" y="768604"/>
                    <a:pt x="1121863" y="766474"/>
                  </a:cubicBezTo>
                  <a:lnTo>
                    <a:pt x="1121863" y="766474"/>
                  </a:lnTo>
                  <a:close/>
                  <a:moveTo>
                    <a:pt x="1121863" y="826112"/>
                  </a:moveTo>
                  <a:lnTo>
                    <a:pt x="1121863" y="840489"/>
                  </a:lnTo>
                  <a:cubicBezTo>
                    <a:pt x="1121863" y="840489"/>
                    <a:pt x="1121863" y="840489"/>
                    <a:pt x="1121863" y="841554"/>
                  </a:cubicBezTo>
                  <a:cubicBezTo>
                    <a:pt x="1121863" y="843684"/>
                    <a:pt x="1121863" y="845814"/>
                    <a:pt x="1121863" y="848476"/>
                  </a:cubicBezTo>
                  <a:lnTo>
                    <a:pt x="1121863" y="863385"/>
                  </a:lnTo>
                  <a:cubicBezTo>
                    <a:pt x="1117603" y="854333"/>
                    <a:pt x="1114940" y="847411"/>
                    <a:pt x="1114940" y="843151"/>
                  </a:cubicBezTo>
                  <a:cubicBezTo>
                    <a:pt x="1114940" y="842086"/>
                    <a:pt x="1113876" y="842086"/>
                    <a:pt x="1113876" y="841021"/>
                  </a:cubicBezTo>
                  <a:lnTo>
                    <a:pt x="1113876" y="831969"/>
                  </a:lnTo>
                  <a:cubicBezTo>
                    <a:pt x="1114940" y="833034"/>
                    <a:pt x="1116005" y="834099"/>
                    <a:pt x="1117070" y="835164"/>
                  </a:cubicBezTo>
                  <a:cubicBezTo>
                    <a:pt x="1118668" y="831969"/>
                    <a:pt x="1119733" y="829307"/>
                    <a:pt x="1121863" y="826112"/>
                  </a:cubicBezTo>
                  <a:lnTo>
                    <a:pt x="1121863" y="826112"/>
                  </a:lnTo>
                  <a:close/>
                  <a:moveTo>
                    <a:pt x="1121863" y="1003960"/>
                  </a:moveTo>
                  <a:lnTo>
                    <a:pt x="1121863" y="1027389"/>
                  </a:lnTo>
                  <a:lnTo>
                    <a:pt x="1121863" y="1027389"/>
                  </a:lnTo>
                  <a:cubicBezTo>
                    <a:pt x="1118668" y="1029519"/>
                    <a:pt x="1116005" y="1031649"/>
                    <a:pt x="1113876" y="1037506"/>
                  </a:cubicBezTo>
                  <a:lnTo>
                    <a:pt x="1113876" y="1026324"/>
                  </a:lnTo>
                  <a:cubicBezTo>
                    <a:pt x="1114940" y="1025259"/>
                    <a:pt x="1116005" y="1024194"/>
                    <a:pt x="1117070" y="1023129"/>
                  </a:cubicBezTo>
                  <a:cubicBezTo>
                    <a:pt x="1118668" y="1015142"/>
                    <a:pt x="1119733" y="1008752"/>
                    <a:pt x="1121863" y="1003960"/>
                  </a:cubicBezTo>
                  <a:lnTo>
                    <a:pt x="1121863" y="1003960"/>
                  </a:lnTo>
                  <a:close/>
                  <a:moveTo>
                    <a:pt x="1121863" y="1043364"/>
                  </a:moveTo>
                  <a:lnTo>
                    <a:pt x="1121863" y="1050286"/>
                  </a:lnTo>
                  <a:cubicBezTo>
                    <a:pt x="1119733" y="1050286"/>
                    <a:pt x="1116005" y="1050286"/>
                    <a:pt x="1113876" y="1051351"/>
                  </a:cubicBezTo>
                  <a:lnTo>
                    <a:pt x="1113876" y="1043364"/>
                  </a:lnTo>
                  <a:cubicBezTo>
                    <a:pt x="1116005" y="1043364"/>
                    <a:pt x="1119733" y="1043364"/>
                    <a:pt x="1121863" y="1043364"/>
                  </a:cubicBezTo>
                  <a:lnTo>
                    <a:pt x="1121863" y="1043364"/>
                  </a:lnTo>
                  <a:close/>
                  <a:moveTo>
                    <a:pt x="1121863" y="1069455"/>
                  </a:moveTo>
                  <a:lnTo>
                    <a:pt x="1121863" y="1076377"/>
                  </a:lnTo>
                  <a:cubicBezTo>
                    <a:pt x="1119733" y="1076377"/>
                    <a:pt x="1116005" y="1076377"/>
                    <a:pt x="1113876" y="1076377"/>
                  </a:cubicBezTo>
                  <a:lnTo>
                    <a:pt x="1113876" y="1069455"/>
                  </a:lnTo>
                  <a:cubicBezTo>
                    <a:pt x="1116005" y="1069455"/>
                    <a:pt x="1119733" y="1069455"/>
                    <a:pt x="1121863" y="1069455"/>
                  </a:cubicBezTo>
                  <a:lnTo>
                    <a:pt x="1121863" y="1069455"/>
                  </a:lnTo>
                  <a:close/>
                  <a:moveTo>
                    <a:pt x="1121863" y="1078507"/>
                  </a:moveTo>
                  <a:lnTo>
                    <a:pt x="1121863" y="1089689"/>
                  </a:lnTo>
                  <a:cubicBezTo>
                    <a:pt x="1121863" y="1089689"/>
                    <a:pt x="1121863" y="1090754"/>
                    <a:pt x="1120798" y="1090754"/>
                  </a:cubicBezTo>
                  <a:cubicBezTo>
                    <a:pt x="1121863" y="1091819"/>
                    <a:pt x="1121863" y="1092884"/>
                    <a:pt x="1121863" y="1092884"/>
                  </a:cubicBezTo>
                  <a:lnTo>
                    <a:pt x="1121863" y="1116313"/>
                  </a:lnTo>
                  <a:cubicBezTo>
                    <a:pt x="1120798" y="1119508"/>
                    <a:pt x="1118668" y="1123236"/>
                    <a:pt x="1116005" y="1125366"/>
                  </a:cubicBezTo>
                  <a:lnTo>
                    <a:pt x="1116005" y="1125366"/>
                  </a:lnTo>
                  <a:cubicBezTo>
                    <a:pt x="1114940" y="1126431"/>
                    <a:pt x="1113876" y="1127495"/>
                    <a:pt x="1113876" y="1128560"/>
                  </a:cubicBezTo>
                  <a:lnTo>
                    <a:pt x="1113876" y="1117378"/>
                  </a:lnTo>
                  <a:cubicBezTo>
                    <a:pt x="1118135" y="1110456"/>
                    <a:pt x="1121863" y="1104066"/>
                    <a:pt x="1116005" y="1095014"/>
                  </a:cubicBezTo>
                  <a:cubicBezTo>
                    <a:pt x="1114940" y="1096079"/>
                    <a:pt x="1113876" y="1096079"/>
                    <a:pt x="1113876" y="1097144"/>
                  </a:cubicBezTo>
                  <a:lnTo>
                    <a:pt x="1113876" y="1089157"/>
                  </a:lnTo>
                  <a:cubicBezTo>
                    <a:pt x="1116005" y="1087560"/>
                    <a:pt x="1119733" y="1083832"/>
                    <a:pt x="1121863" y="1078507"/>
                  </a:cubicBezTo>
                  <a:lnTo>
                    <a:pt x="1121863" y="1078507"/>
                  </a:lnTo>
                  <a:close/>
                  <a:moveTo>
                    <a:pt x="1121863" y="1154652"/>
                  </a:moveTo>
                  <a:lnTo>
                    <a:pt x="1121863" y="1171691"/>
                  </a:lnTo>
                  <a:cubicBezTo>
                    <a:pt x="1121863" y="1171691"/>
                    <a:pt x="1121863" y="1170626"/>
                    <a:pt x="1120798" y="1169561"/>
                  </a:cubicBezTo>
                  <a:cubicBezTo>
                    <a:pt x="1118668" y="1168496"/>
                    <a:pt x="1116538" y="1166367"/>
                    <a:pt x="1113876" y="1163704"/>
                  </a:cubicBezTo>
                  <a:lnTo>
                    <a:pt x="1113876" y="1155717"/>
                  </a:lnTo>
                  <a:cubicBezTo>
                    <a:pt x="1114940" y="1156782"/>
                    <a:pt x="1117070" y="1158912"/>
                    <a:pt x="1120798" y="1159977"/>
                  </a:cubicBezTo>
                  <a:cubicBezTo>
                    <a:pt x="1120798" y="1158912"/>
                    <a:pt x="1120798" y="1157847"/>
                    <a:pt x="1121863" y="1155717"/>
                  </a:cubicBezTo>
                  <a:cubicBezTo>
                    <a:pt x="1121863" y="1156249"/>
                    <a:pt x="1121863" y="1156249"/>
                    <a:pt x="1121863" y="1154652"/>
                  </a:cubicBezTo>
                  <a:lnTo>
                    <a:pt x="1121863" y="1154652"/>
                  </a:lnTo>
                  <a:close/>
                  <a:moveTo>
                    <a:pt x="1121863" y="1247303"/>
                  </a:moveTo>
                  <a:lnTo>
                    <a:pt x="1121863" y="1297889"/>
                  </a:lnTo>
                  <a:lnTo>
                    <a:pt x="1120798" y="1297889"/>
                  </a:lnTo>
                  <a:lnTo>
                    <a:pt x="1113876" y="1298954"/>
                  </a:lnTo>
                  <a:lnTo>
                    <a:pt x="1113876" y="1298954"/>
                  </a:lnTo>
                  <a:lnTo>
                    <a:pt x="1113876" y="1280850"/>
                  </a:lnTo>
                  <a:lnTo>
                    <a:pt x="1117070" y="1279785"/>
                  </a:lnTo>
                  <a:lnTo>
                    <a:pt x="1120265" y="1276590"/>
                  </a:lnTo>
                  <a:lnTo>
                    <a:pt x="1120265" y="1269668"/>
                  </a:lnTo>
                  <a:lnTo>
                    <a:pt x="1119200" y="1265408"/>
                  </a:lnTo>
                  <a:lnTo>
                    <a:pt x="1116005" y="1264343"/>
                  </a:lnTo>
                  <a:lnTo>
                    <a:pt x="1113876" y="1264343"/>
                  </a:lnTo>
                  <a:lnTo>
                    <a:pt x="1113876" y="1232927"/>
                  </a:lnTo>
                  <a:lnTo>
                    <a:pt x="1114940" y="1235056"/>
                  </a:lnTo>
                  <a:lnTo>
                    <a:pt x="1120798" y="1245174"/>
                  </a:lnTo>
                  <a:lnTo>
                    <a:pt x="1121863" y="1247303"/>
                  </a:lnTo>
                  <a:lnTo>
                    <a:pt x="1121863" y="1247303"/>
                  </a:lnTo>
                  <a:close/>
                  <a:moveTo>
                    <a:pt x="1121863" y="1315993"/>
                  </a:moveTo>
                  <a:lnTo>
                    <a:pt x="1121863" y="1339422"/>
                  </a:lnTo>
                  <a:lnTo>
                    <a:pt x="1118668" y="1342617"/>
                  </a:lnTo>
                  <a:lnTo>
                    <a:pt x="1118668" y="1344747"/>
                  </a:lnTo>
                  <a:lnTo>
                    <a:pt x="1118668" y="1349007"/>
                  </a:lnTo>
                  <a:lnTo>
                    <a:pt x="1118668" y="1353267"/>
                  </a:lnTo>
                  <a:lnTo>
                    <a:pt x="1118668" y="1357527"/>
                  </a:lnTo>
                  <a:lnTo>
                    <a:pt x="1118668" y="1359657"/>
                  </a:lnTo>
                  <a:lnTo>
                    <a:pt x="1116538" y="1360722"/>
                  </a:lnTo>
                  <a:lnTo>
                    <a:pt x="1114408" y="1359657"/>
                  </a:lnTo>
                  <a:lnTo>
                    <a:pt x="1114408" y="1319188"/>
                  </a:lnTo>
                  <a:lnTo>
                    <a:pt x="1114408" y="1319188"/>
                  </a:lnTo>
                  <a:lnTo>
                    <a:pt x="1121330" y="1314928"/>
                  </a:lnTo>
                  <a:lnTo>
                    <a:pt x="1121863" y="1314928"/>
                  </a:lnTo>
                  <a:lnTo>
                    <a:pt x="1121863" y="1315993"/>
                  </a:lnTo>
                  <a:close/>
                  <a:moveTo>
                    <a:pt x="1121863" y="1382553"/>
                  </a:moveTo>
                  <a:lnTo>
                    <a:pt x="1121863" y="1392670"/>
                  </a:lnTo>
                  <a:cubicBezTo>
                    <a:pt x="1119733" y="1392670"/>
                    <a:pt x="1117603" y="1392670"/>
                    <a:pt x="1113876" y="1393735"/>
                  </a:cubicBezTo>
                  <a:lnTo>
                    <a:pt x="1113876" y="1383618"/>
                  </a:lnTo>
                  <a:cubicBezTo>
                    <a:pt x="1117070" y="1383618"/>
                    <a:pt x="1119733" y="1382553"/>
                    <a:pt x="1121863" y="1382553"/>
                  </a:cubicBezTo>
                  <a:lnTo>
                    <a:pt x="1121863" y="1382553"/>
                  </a:lnTo>
                  <a:close/>
                  <a:moveTo>
                    <a:pt x="1121863" y="1424087"/>
                  </a:moveTo>
                  <a:lnTo>
                    <a:pt x="1121863" y="1447516"/>
                  </a:lnTo>
                  <a:cubicBezTo>
                    <a:pt x="1119733" y="1448581"/>
                    <a:pt x="1116005" y="1449646"/>
                    <a:pt x="1113876" y="1450711"/>
                  </a:cubicBezTo>
                  <a:lnTo>
                    <a:pt x="1113876" y="1440594"/>
                  </a:lnTo>
                  <a:cubicBezTo>
                    <a:pt x="1116005" y="1439529"/>
                    <a:pt x="1118135" y="1438464"/>
                    <a:pt x="1120798" y="1437399"/>
                  </a:cubicBezTo>
                  <a:lnTo>
                    <a:pt x="1120798" y="1437399"/>
                  </a:lnTo>
                  <a:lnTo>
                    <a:pt x="1121863" y="1436334"/>
                  </a:lnTo>
                  <a:cubicBezTo>
                    <a:pt x="1119733" y="1435269"/>
                    <a:pt x="1116005" y="1433139"/>
                    <a:pt x="1113876" y="1430476"/>
                  </a:cubicBezTo>
                  <a:lnTo>
                    <a:pt x="1113876" y="1417164"/>
                  </a:lnTo>
                  <a:cubicBezTo>
                    <a:pt x="1116005" y="1419294"/>
                    <a:pt x="1119733" y="1421957"/>
                    <a:pt x="1121863" y="1424087"/>
                  </a:cubicBezTo>
                  <a:lnTo>
                    <a:pt x="1121863" y="1424087"/>
                  </a:lnTo>
                  <a:close/>
                  <a:moveTo>
                    <a:pt x="1121863" y="1567856"/>
                  </a:moveTo>
                  <a:lnTo>
                    <a:pt x="1121863" y="1576908"/>
                  </a:lnTo>
                  <a:lnTo>
                    <a:pt x="1119733" y="1568921"/>
                  </a:lnTo>
                  <a:lnTo>
                    <a:pt x="1121863" y="1567856"/>
                  </a:lnTo>
                  <a:lnTo>
                    <a:pt x="1121863" y="1567856"/>
                  </a:lnTo>
                  <a:close/>
                  <a:moveTo>
                    <a:pt x="1121863" y="1721210"/>
                  </a:moveTo>
                  <a:lnTo>
                    <a:pt x="1121863" y="1739315"/>
                  </a:lnTo>
                  <a:cubicBezTo>
                    <a:pt x="1121863" y="1739315"/>
                    <a:pt x="1120798" y="1738250"/>
                    <a:pt x="1119733" y="1738250"/>
                  </a:cubicBezTo>
                  <a:cubicBezTo>
                    <a:pt x="1118668" y="1737185"/>
                    <a:pt x="1116538" y="1737185"/>
                    <a:pt x="1113876" y="1737185"/>
                  </a:cubicBezTo>
                  <a:lnTo>
                    <a:pt x="1113876" y="1720145"/>
                  </a:lnTo>
                  <a:cubicBezTo>
                    <a:pt x="1117070" y="1720145"/>
                    <a:pt x="1119733" y="1721210"/>
                    <a:pt x="1121863" y="1721210"/>
                  </a:cubicBezTo>
                  <a:lnTo>
                    <a:pt x="1121863" y="1721210"/>
                  </a:lnTo>
                  <a:close/>
                  <a:moveTo>
                    <a:pt x="1121863" y="1797887"/>
                  </a:moveTo>
                  <a:lnTo>
                    <a:pt x="1121863" y="1819187"/>
                  </a:lnTo>
                  <a:cubicBezTo>
                    <a:pt x="1119733" y="1820252"/>
                    <a:pt x="1116005" y="1821317"/>
                    <a:pt x="1116005" y="1821317"/>
                  </a:cubicBezTo>
                  <a:cubicBezTo>
                    <a:pt x="1114940" y="1822382"/>
                    <a:pt x="1114940" y="1822382"/>
                    <a:pt x="1113876" y="1822382"/>
                  </a:cubicBezTo>
                  <a:lnTo>
                    <a:pt x="1113876" y="1793095"/>
                  </a:lnTo>
                  <a:cubicBezTo>
                    <a:pt x="1116005" y="1795225"/>
                    <a:pt x="1119733" y="1796823"/>
                    <a:pt x="1121863" y="1797887"/>
                  </a:cubicBezTo>
                  <a:close/>
                  <a:moveTo>
                    <a:pt x="1113876" y="25795"/>
                  </a:moveTo>
                  <a:lnTo>
                    <a:pt x="1113876" y="49224"/>
                  </a:lnTo>
                  <a:cubicBezTo>
                    <a:pt x="1112811" y="48159"/>
                    <a:pt x="1111746" y="47094"/>
                    <a:pt x="1110681" y="46029"/>
                  </a:cubicBezTo>
                  <a:lnTo>
                    <a:pt x="1110681" y="24730"/>
                  </a:lnTo>
                  <a:cubicBezTo>
                    <a:pt x="1111746" y="25795"/>
                    <a:pt x="1112811" y="25795"/>
                    <a:pt x="1113876" y="25795"/>
                  </a:cubicBezTo>
                  <a:lnTo>
                    <a:pt x="1113876" y="25795"/>
                  </a:lnTo>
                  <a:close/>
                  <a:moveTo>
                    <a:pt x="1113876" y="115784"/>
                  </a:moveTo>
                  <a:lnTo>
                    <a:pt x="1113876" y="131758"/>
                  </a:lnTo>
                  <a:cubicBezTo>
                    <a:pt x="1112811" y="131758"/>
                    <a:pt x="1111746" y="131758"/>
                    <a:pt x="1110681" y="131758"/>
                  </a:cubicBezTo>
                  <a:lnTo>
                    <a:pt x="1110681" y="114719"/>
                  </a:lnTo>
                  <a:cubicBezTo>
                    <a:pt x="1111746" y="114719"/>
                    <a:pt x="1112811" y="115784"/>
                    <a:pt x="1113876" y="115784"/>
                  </a:cubicBezTo>
                  <a:lnTo>
                    <a:pt x="1113876" y="115784"/>
                  </a:lnTo>
                  <a:close/>
                  <a:moveTo>
                    <a:pt x="1113876" y="189799"/>
                  </a:moveTo>
                  <a:lnTo>
                    <a:pt x="1113876" y="235059"/>
                  </a:lnTo>
                  <a:cubicBezTo>
                    <a:pt x="1112811" y="235059"/>
                    <a:pt x="1111746" y="235059"/>
                    <a:pt x="1110681" y="235059"/>
                  </a:cubicBezTo>
                  <a:lnTo>
                    <a:pt x="1110681" y="189799"/>
                  </a:lnTo>
                  <a:cubicBezTo>
                    <a:pt x="1111746" y="189799"/>
                    <a:pt x="1112811" y="189799"/>
                    <a:pt x="1113876" y="189799"/>
                  </a:cubicBezTo>
                  <a:lnTo>
                    <a:pt x="1113876" y="189799"/>
                  </a:lnTo>
                  <a:close/>
                  <a:moveTo>
                    <a:pt x="1113876" y="251034"/>
                  </a:moveTo>
                  <a:lnTo>
                    <a:pt x="1113876" y="311736"/>
                  </a:lnTo>
                  <a:cubicBezTo>
                    <a:pt x="1112811" y="311736"/>
                    <a:pt x="1111746" y="310671"/>
                    <a:pt x="1110681" y="310671"/>
                  </a:cubicBezTo>
                  <a:lnTo>
                    <a:pt x="1110681" y="273398"/>
                  </a:lnTo>
                  <a:cubicBezTo>
                    <a:pt x="1110681" y="273398"/>
                    <a:pt x="1110681" y="273398"/>
                    <a:pt x="1111746" y="273398"/>
                  </a:cubicBezTo>
                  <a:cubicBezTo>
                    <a:pt x="1111746" y="273398"/>
                    <a:pt x="1111746" y="271268"/>
                    <a:pt x="1110681" y="269138"/>
                  </a:cubicBezTo>
                  <a:lnTo>
                    <a:pt x="1110681" y="252099"/>
                  </a:lnTo>
                  <a:cubicBezTo>
                    <a:pt x="1111746" y="252099"/>
                    <a:pt x="1112811" y="252099"/>
                    <a:pt x="1113876" y="251034"/>
                  </a:cubicBezTo>
                  <a:lnTo>
                    <a:pt x="1113876" y="251034"/>
                  </a:lnTo>
                  <a:close/>
                  <a:moveTo>
                    <a:pt x="1113876" y="323983"/>
                  </a:moveTo>
                  <a:lnTo>
                    <a:pt x="1113876" y="344218"/>
                  </a:lnTo>
                  <a:cubicBezTo>
                    <a:pt x="1112811" y="344218"/>
                    <a:pt x="1111746" y="344218"/>
                    <a:pt x="1110681" y="344218"/>
                  </a:cubicBezTo>
                  <a:lnTo>
                    <a:pt x="1110681" y="322919"/>
                  </a:lnTo>
                  <a:cubicBezTo>
                    <a:pt x="1111746" y="322919"/>
                    <a:pt x="1112811" y="323983"/>
                    <a:pt x="1113876" y="323983"/>
                  </a:cubicBezTo>
                  <a:lnTo>
                    <a:pt x="1113876" y="323983"/>
                  </a:lnTo>
                  <a:close/>
                  <a:moveTo>
                    <a:pt x="1113876" y="417700"/>
                  </a:moveTo>
                  <a:lnTo>
                    <a:pt x="1113876" y="427817"/>
                  </a:lnTo>
                  <a:cubicBezTo>
                    <a:pt x="1112811" y="427817"/>
                    <a:pt x="1111746" y="426752"/>
                    <a:pt x="1110681" y="426752"/>
                  </a:cubicBezTo>
                  <a:lnTo>
                    <a:pt x="1110681" y="416635"/>
                  </a:lnTo>
                  <a:cubicBezTo>
                    <a:pt x="1111746" y="416102"/>
                    <a:pt x="1112811" y="416102"/>
                    <a:pt x="1113876" y="417700"/>
                  </a:cubicBezTo>
                  <a:lnTo>
                    <a:pt x="1113876" y="417700"/>
                  </a:lnTo>
                  <a:close/>
                  <a:moveTo>
                    <a:pt x="1113876" y="474675"/>
                  </a:moveTo>
                  <a:lnTo>
                    <a:pt x="1113876" y="485857"/>
                  </a:lnTo>
                  <a:cubicBezTo>
                    <a:pt x="1112811" y="484792"/>
                    <a:pt x="1111746" y="484792"/>
                    <a:pt x="1110681" y="484792"/>
                  </a:cubicBezTo>
                  <a:lnTo>
                    <a:pt x="1110681" y="472545"/>
                  </a:lnTo>
                  <a:cubicBezTo>
                    <a:pt x="1111746" y="473610"/>
                    <a:pt x="1112811" y="474675"/>
                    <a:pt x="1113876" y="474675"/>
                  </a:cubicBezTo>
                  <a:lnTo>
                    <a:pt x="1113876" y="474675"/>
                  </a:lnTo>
                  <a:close/>
                  <a:moveTo>
                    <a:pt x="1113876" y="540170"/>
                  </a:moveTo>
                  <a:lnTo>
                    <a:pt x="1113876" y="565197"/>
                  </a:lnTo>
                  <a:lnTo>
                    <a:pt x="1110681" y="563067"/>
                  </a:lnTo>
                  <a:lnTo>
                    <a:pt x="1110681" y="563067"/>
                  </a:lnTo>
                  <a:lnTo>
                    <a:pt x="1110681" y="539638"/>
                  </a:lnTo>
                  <a:lnTo>
                    <a:pt x="1113876" y="540170"/>
                  </a:lnTo>
                  <a:lnTo>
                    <a:pt x="1113876" y="540170"/>
                  </a:lnTo>
                  <a:close/>
                  <a:moveTo>
                    <a:pt x="1113876" y="584366"/>
                  </a:moveTo>
                  <a:lnTo>
                    <a:pt x="1113876" y="607795"/>
                  </a:lnTo>
                  <a:lnTo>
                    <a:pt x="1112811" y="606730"/>
                  </a:lnTo>
                  <a:lnTo>
                    <a:pt x="1110681" y="603535"/>
                  </a:lnTo>
                  <a:lnTo>
                    <a:pt x="1110681" y="603535"/>
                  </a:lnTo>
                  <a:lnTo>
                    <a:pt x="1110681" y="583301"/>
                  </a:lnTo>
                  <a:lnTo>
                    <a:pt x="1110681" y="583301"/>
                  </a:lnTo>
                  <a:lnTo>
                    <a:pt x="1113876" y="584366"/>
                  </a:lnTo>
                  <a:lnTo>
                    <a:pt x="1113876" y="584366"/>
                  </a:lnTo>
                  <a:close/>
                  <a:moveTo>
                    <a:pt x="1113876" y="614717"/>
                  </a:moveTo>
                  <a:lnTo>
                    <a:pt x="1113876" y="641874"/>
                  </a:lnTo>
                  <a:lnTo>
                    <a:pt x="1112811" y="641874"/>
                  </a:lnTo>
                  <a:lnTo>
                    <a:pt x="1110681" y="644004"/>
                  </a:lnTo>
                  <a:lnTo>
                    <a:pt x="1110681" y="617912"/>
                  </a:lnTo>
                  <a:lnTo>
                    <a:pt x="1112811" y="615782"/>
                  </a:lnTo>
                  <a:lnTo>
                    <a:pt x="1113876" y="614717"/>
                  </a:lnTo>
                  <a:lnTo>
                    <a:pt x="1113876" y="614717"/>
                  </a:lnTo>
                  <a:close/>
                  <a:moveTo>
                    <a:pt x="1113876" y="703642"/>
                  </a:moveTo>
                  <a:lnTo>
                    <a:pt x="1113876" y="718551"/>
                  </a:lnTo>
                  <a:cubicBezTo>
                    <a:pt x="1112811" y="718551"/>
                    <a:pt x="1111746" y="718551"/>
                    <a:pt x="1110681" y="718551"/>
                  </a:cubicBezTo>
                  <a:lnTo>
                    <a:pt x="1110681" y="706836"/>
                  </a:lnTo>
                  <a:cubicBezTo>
                    <a:pt x="1111746" y="705772"/>
                    <a:pt x="1112811" y="704707"/>
                    <a:pt x="1113876" y="703642"/>
                  </a:cubicBezTo>
                  <a:lnTo>
                    <a:pt x="1113876" y="703642"/>
                  </a:lnTo>
                  <a:close/>
                  <a:moveTo>
                    <a:pt x="1113876" y="741980"/>
                  </a:moveTo>
                  <a:lnTo>
                    <a:pt x="1113876" y="751032"/>
                  </a:lnTo>
                  <a:cubicBezTo>
                    <a:pt x="1112811" y="749967"/>
                    <a:pt x="1111746" y="748902"/>
                    <a:pt x="1110681" y="748902"/>
                  </a:cubicBezTo>
                  <a:lnTo>
                    <a:pt x="1110681" y="739850"/>
                  </a:lnTo>
                  <a:cubicBezTo>
                    <a:pt x="1111746" y="740383"/>
                    <a:pt x="1112811" y="740383"/>
                    <a:pt x="1113876" y="741980"/>
                  </a:cubicBezTo>
                  <a:lnTo>
                    <a:pt x="1113876" y="741980"/>
                  </a:lnTo>
                  <a:close/>
                  <a:moveTo>
                    <a:pt x="1113876" y="769669"/>
                  </a:moveTo>
                  <a:lnTo>
                    <a:pt x="1113876" y="803215"/>
                  </a:lnTo>
                  <a:cubicBezTo>
                    <a:pt x="1112811" y="805345"/>
                    <a:pt x="1111746" y="807475"/>
                    <a:pt x="1110681" y="809073"/>
                  </a:cubicBezTo>
                  <a:lnTo>
                    <a:pt x="1110681" y="794163"/>
                  </a:lnTo>
                  <a:cubicBezTo>
                    <a:pt x="1113876" y="788306"/>
                    <a:pt x="1114940" y="782981"/>
                    <a:pt x="1110681" y="776059"/>
                  </a:cubicBezTo>
                  <a:lnTo>
                    <a:pt x="1110681" y="765942"/>
                  </a:lnTo>
                  <a:cubicBezTo>
                    <a:pt x="1111746" y="767539"/>
                    <a:pt x="1112811" y="768604"/>
                    <a:pt x="1113876" y="769669"/>
                  </a:cubicBezTo>
                  <a:lnTo>
                    <a:pt x="1113876" y="769669"/>
                  </a:lnTo>
                  <a:close/>
                  <a:moveTo>
                    <a:pt x="1113876" y="831969"/>
                  </a:moveTo>
                  <a:lnTo>
                    <a:pt x="1113876" y="841021"/>
                  </a:lnTo>
                  <a:cubicBezTo>
                    <a:pt x="1112811" y="839956"/>
                    <a:pt x="1111746" y="838891"/>
                    <a:pt x="1110681" y="837827"/>
                  </a:cubicBezTo>
                  <a:lnTo>
                    <a:pt x="1110681" y="827709"/>
                  </a:lnTo>
                  <a:cubicBezTo>
                    <a:pt x="1111746" y="828242"/>
                    <a:pt x="1112811" y="829307"/>
                    <a:pt x="1113876" y="831969"/>
                  </a:cubicBezTo>
                  <a:lnTo>
                    <a:pt x="1113876" y="831969"/>
                  </a:lnTo>
                  <a:close/>
                  <a:moveTo>
                    <a:pt x="1113876" y="1026324"/>
                  </a:moveTo>
                  <a:lnTo>
                    <a:pt x="1113876" y="1037506"/>
                  </a:lnTo>
                  <a:cubicBezTo>
                    <a:pt x="1112811" y="1039636"/>
                    <a:pt x="1111746" y="1041766"/>
                    <a:pt x="1111746" y="1044429"/>
                  </a:cubicBezTo>
                  <a:cubicBezTo>
                    <a:pt x="1111746" y="1044429"/>
                    <a:pt x="1112811" y="1044429"/>
                    <a:pt x="1113876" y="1043364"/>
                  </a:cubicBezTo>
                  <a:lnTo>
                    <a:pt x="1113876" y="1051351"/>
                  </a:lnTo>
                  <a:cubicBezTo>
                    <a:pt x="1112811" y="1051351"/>
                    <a:pt x="1111746" y="1051351"/>
                    <a:pt x="1110681" y="1051351"/>
                  </a:cubicBezTo>
                  <a:lnTo>
                    <a:pt x="1110681" y="1030052"/>
                  </a:lnTo>
                  <a:cubicBezTo>
                    <a:pt x="1111746" y="1028987"/>
                    <a:pt x="1112811" y="1027922"/>
                    <a:pt x="1113876" y="1026324"/>
                  </a:cubicBezTo>
                  <a:lnTo>
                    <a:pt x="1113876" y="1026324"/>
                  </a:lnTo>
                  <a:close/>
                  <a:moveTo>
                    <a:pt x="1113876" y="1069455"/>
                  </a:moveTo>
                  <a:lnTo>
                    <a:pt x="1113876" y="1076377"/>
                  </a:lnTo>
                  <a:cubicBezTo>
                    <a:pt x="1112811" y="1075312"/>
                    <a:pt x="1111746" y="1075312"/>
                    <a:pt x="1110681" y="1075312"/>
                  </a:cubicBezTo>
                  <a:lnTo>
                    <a:pt x="1110681" y="1068390"/>
                  </a:lnTo>
                  <a:cubicBezTo>
                    <a:pt x="1111746" y="1069455"/>
                    <a:pt x="1112811" y="1069455"/>
                    <a:pt x="1113876" y="1069455"/>
                  </a:cubicBezTo>
                  <a:lnTo>
                    <a:pt x="1113876" y="1069455"/>
                  </a:lnTo>
                  <a:close/>
                  <a:moveTo>
                    <a:pt x="1113876" y="1089689"/>
                  </a:moveTo>
                  <a:lnTo>
                    <a:pt x="1113876" y="1097677"/>
                  </a:lnTo>
                  <a:lnTo>
                    <a:pt x="1113876" y="1097677"/>
                  </a:lnTo>
                  <a:cubicBezTo>
                    <a:pt x="1112811" y="1098742"/>
                    <a:pt x="1111746" y="1099807"/>
                    <a:pt x="1110681" y="1100872"/>
                  </a:cubicBezTo>
                  <a:lnTo>
                    <a:pt x="1110681" y="1090754"/>
                  </a:lnTo>
                  <a:cubicBezTo>
                    <a:pt x="1111746" y="1090754"/>
                    <a:pt x="1112811" y="1089689"/>
                    <a:pt x="1113876" y="1089689"/>
                  </a:cubicBezTo>
                  <a:lnTo>
                    <a:pt x="1113876" y="1089689"/>
                  </a:lnTo>
                  <a:close/>
                  <a:moveTo>
                    <a:pt x="1113876" y="1117911"/>
                  </a:moveTo>
                  <a:lnTo>
                    <a:pt x="1113876" y="1129093"/>
                  </a:lnTo>
                  <a:cubicBezTo>
                    <a:pt x="1112811" y="1130158"/>
                    <a:pt x="1111746" y="1131223"/>
                    <a:pt x="1110681" y="1132288"/>
                  </a:cubicBezTo>
                  <a:lnTo>
                    <a:pt x="1110681" y="1121106"/>
                  </a:lnTo>
                  <a:cubicBezTo>
                    <a:pt x="1111746" y="1120041"/>
                    <a:pt x="1112811" y="1118976"/>
                    <a:pt x="1113876" y="1117911"/>
                  </a:cubicBezTo>
                  <a:lnTo>
                    <a:pt x="1113876" y="1117911"/>
                  </a:lnTo>
                  <a:close/>
                  <a:moveTo>
                    <a:pt x="1113876" y="1156249"/>
                  </a:moveTo>
                  <a:lnTo>
                    <a:pt x="1113876" y="1164237"/>
                  </a:lnTo>
                  <a:cubicBezTo>
                    <a:pt x="1112811" y="1164237"/>
                    <a:pt x="1111746" y="1163172"/>
                    <a:pt x="1110681" y="1162107"/>
                  </a:cubicBezTo>
                  <a:lnTo>
                    <a:pt x="1110681" y="1153055"/>
                  </a:lnTo>
                  <a:cubicBezTo>
                    <a:pt x="1111746" y="1153587"/>
                    <a:pt x="1112811" y="1154652"/>
                    <a:pt x="1113876" y="1156249"/>
                  </a:cubicBezTo>
                  <a:lnTo>
                    <a:pt x="1113876" y="1156249"/>
                  </a:lnTo>
                  <a:close/>
                  <a:moveTo>
                    <a:pt x="1113876" y="1232394"/>
                  </a:moveTo>
                  <a:lnTo>
                    <a:pt x="1113876" y="1263810"/>
                  </a:lnTo>
                  <a:lnTo>
                    <a:pt x="1110681" y="1262745"/>
                  </a:lnTo>
                  <a:lnTo>
                    <a:pt x="1110681" y="1227602"/>
                  </a:lnTo>
                  <a:lnTo>
                    <a:pt x="1111746" y="1227602"/>
                  </a:lnTo>
                  <a:lnTo>
                    <a:pt x="1113876" y="1232394"/>
                  </a:lnTo>
                  <a:lnTo>
                    <a:pt x="1113876" y="1232394"/>
                  </a:lnTo>
                  <a:close/>
                  <a:moveTo>
                    <a:pt x="1113876" y="1280850"/>
                  </a:moveTo>
                  <a:lnTo>
                    <a:pt x="1113876" y="1298954"/>
                  </a:lnTo>
                  <a:lnTo>
                    <a:pt x="1110681" y="1301084"/>
                  </a:lnTo>
                  <a:lnTo>
                    <a:pt x="1110681" y="1281915"/>
                  </a:lnTo>
                  <a:lnTo>
                    <a:pt x="1111746" y="1280850"/>
                  </a:lnTo>
                  <a:lnTo>
                    <a:pt x="1113876" y="1280850"/>
                  </a:lnTo>
                  <a:lnTo>
                    <a:pt x="1113876" y="1280850"/>
                  </a:lnTo>
                  <a:close/>
                  <a:moveTo>
                    <a:pt x="1113876" y="1320253"/>
                  </a:moveTo>
                  <a:lnTo>
                    <a:pt x="1113876" y="1360722"/>
                  </a:lnTo>
                  <a:lnTo>
                    <a:pt x="1112811" y="1360722"/>
                  </a:lnTo>
                  <a:lnTo>
                    <a:pt x="1110681" y="1359657"/>
                  </a:lnTo>
                  <a:lnTo>
                    <a:pt x="1110681" y="1321318"/>
                  </a:lnTo>
                  <a:lnTo>
                    <a:pt x="1113876" y="1320253"/>
                  </a:lnTo>
                  <a:lnTo>
                    <a:pt x="1113876" y="1320253"/>
                  </a:lnTo>
                  <a:close/>
                  <a:moveTo>
                    <a:pt x="1113876" y="1383618"/>
                  </a:moveTo>
                  <a:lnTo>
                    <a:pt x="1113876" y="1393735"/>
                  </a:lnTo>
                  <a:cubicBezTo>
                    <a:pt x="1112811" y="1393735"/>
                    <a:pt x="1111746" y="1393735"/>
                    <a:pt x="1110681" y="1394800"/>
                  </a:cubicBezTo>
                  <a:lnTo>
                    <a:pt x="1110681" y="1384683"/>
                  </a:lnTo>
                  <a:cubicBezTo>
                    <a:pt x="1111746" y="1384683"/>
                    <a:pt x="1112811" y="1383618"/>
                    <a:pt x="1113876" y="1383618"/>
                  </a:cubicBezTo>
                  <a:lnTo>
                    <a:pt x="1113876" y="1383618"/>
                  </a:lnTo>
                  <a:close/>
                  <a:moveTo>
                    <a:pt x="1113876" y="1417164"/>
                  </a:moveTo>
                  <a:lnTo>
                    <a:pt x="1113876" y="1430476"/>
                  </a:lnTo>
                  <a:cubicBezTo>
                    <a:pt x="1112811" y="1430476"/>
                    <a:pt x="1111746" y="1429412"/>
                    <a:pt x="1110681" y="1429412"/>
                  </a:cubicBezTo>
                  <a:lnTo>
                    <a:pt x="1110681" y="1415035"/>
                  </a:lnTo>
                  <a:cubicBezTo>
                    <a:pt x="1111746" y="1416100"/>
                    <a:pt x="1112811" y="1416100"/>
                    <a:pt x="1113876" y="1417164"/>
                  </a:cubicBezTo>
                  <a:lnTo>
                    <a:pt x="1113876" y="1417164"/>
                  </a:lnTo>
                  <a:close/>
                  <a:moveTo>
                    <a:pt x="1113876" y="1440594"/>
                  </a:moveTo>
                  <a:lnTo>
                    <a:pt x="1113876" y="1450711"/>
                  </a:lnTo>
                  <a:cubicBezTo>
                    <a:pt x="1112811" y="1451776"/>
                    <a:pt x="1111746" y="1451776"/>
                    <a:pt x="1110681" y="1451776"/>
                  </a:cubicBezTo>
                  <a:lnTo>
                    <a:pt x="1110681" y="1441659"/>
                  </a:lnTo>
                  <a:cubicBezTo>
                    <a:pt x="1111746" y="1442191"/>
                    <a:pt x="1112811" y="1442191"/>
                    <a:pt x="1113876" y="1440594"/>
                  </a:cubicBezTo>
                  <a:lnTo>
                    <a:pt x="1113876" y="1440594"/>
                  </a:lnTo>
                  <a:close/>
                  <a:moveTo>
                    <a:pt x="1113876" y="1720145"/>
                  </a:moveTo>
                  <a:lnTo>
                    <a:pt x="1113876" y="1737185"/>
                  </a:lnTo>
                  <a:cubicBezTo>
                    <a:pt x="1112811" y="1737185"/>
                    <a:pt x="1111746" y="1736120"/>
                    <a:pt x="1110681" y="1736120"/>
                  </a:cubicBezTo>
                  <a:lnTo>
                    <a:pt x="1110681" y="1720145"/>
                  </a:lnTo>
                  <a:cubicBezTo>
                    <a:pt x="1111746" y="1720145"/>
                    <a:pt x="1112811" y="1720145"/>
                    <a:pt x="1113876" y="1720145"/>
                  </a:cubicBezTo>
                  <a:lnTo>
                    <a:pt x="1113876" y="1720145"/>
                  </a:lnTo>
                  <a:close/>
                  <a:moveTo>
                    <a:pt x="1113876" y="1793095"/>
                  </a:moveTo>
                  <a:lnTo>
                    <a:pt x="1113876" y="1822382"/>
                  </a:lnTo>
                  <a:cubicBezTo>
                    <a:pt x="1112811" y="1823447"/>
                    <a:pt x="1111746" y="1823447"/>
                    <a:pt x="1110681" y="1823447"/>
                  </a:cubicBezTo>
                  <a:lnTo>
                    <a:pt x="1110681" y="1790965"/>
                  </a:lnTo>
                  <a:cubicBezTo>
                    <a:pt x="1111746" y="1792030"/>
                    <a:pt x="1112811" y="1792030"/>
                    <a:pt x="1113876" y="1793095"/>
                  </a:cubicBezTo>
                  <a:close/>
                  <a:moveTo>
                    <a:pt x="1110681" y="24730"/>
                  </a:moveTo>
                  <a:lnTo>
                    <a:pt x="1110681" y="46029"/>
                  </a:lnTo>
                  <a:cubicBezTo>
                    <a:pt x="1108551" y="43899"/>
                    <a:pt x="1106421" y="41769"/>
                    <a:pt x="1102693" y="40172"/>
                  </a:cubicBezTo>
                  <a:lnTo>
                    <a:pt x="1102693" y="21002"/>
                  </a:lnTo>
                  <a:cubicBezTo>
                    <a:pt x="1105888" y="22067"/>
                    <a:pt x="1108551" y="23665"/>
                    <a:pt x="1110681" y="24730"/>
                  </a:cubicBezTo>
                  <a:lnTo>
                    <a:pt x="1110681" y="24730"/>
                  </a:lnTo>
                  <a:close/>
                  <a:moveTo>
                    <a:pt x="1110681" y="114719"/>
                  </a:moveTo>
                  <a:lnTo>
                    <a:pt x="1110681" y="131758"/>
                  </a:lnTo>
                  <a:cubicBezTo>
                    <a:pt x="1108551" y="130693"/>
                    <a:pt x="1104823" y="129628"/>
                    <a:pt x="1102693" y="129628"/>
                  </a:cubicBezTo>
                  <a:lnTo>
                    <a:pt x="1102693" y="112589"/>
                  </a:lnTo>
                  <a:cubicBezTo>
                    <a:pt x="1104823" y="113654"/>
                    <a:pt x="1108551" y="113654"/>
                    <a:pt x="1110681" y="114719"/>
                  </a:cubicBezTo>
                  <a:lnTo>
                    <a:pt x="1110681" y="114719"/>
                  </a:lnTo>
                  <a:close/>
                  <a:moveTo>
                    <a:pt x="1110681" y="189799"/>
                  </a:moveTo>
                  <a:lnTo>
                    <a:pt x="1110681" y="235059"/>
                  </a:lnTo>
                  <a:cubicBezTo>
                    <a:pt x="1108551" y="233994"/>
                    <a:pt x="1106421" y="233994"/>
                    <a:pt x="1102693" y="235059"/>
                  </a:cubicBezTo>
                  <a:lnTo>
                    <a:pt x="1102693" y="214825"/>
                  </a:lnTo>
                  <a:cubicBezTo>
                    <a:pt x="1106953" y="215890"/>
                    <a:pt x="1106953" y="213760"/>
                    <a:pt x="1102693" y="210565"/>
                  </a:cubicBezTo>
                  <a:lnTo>
                    <a:pt x="1102693" y="187136"/>
                  </a:lnTo>
                  <a:cubicBezTo>
                    <a:pt x="1104823" y="188201"/>
                    <a:pt x="1105888" y="189266"/>
                    <a:pt x="1108551" y="190331"/>
                  </a:cubicBezTo>
                  <a:cubicBezTo>
                    <a:pt x="1109616" y="189799"/>
                    <a:pt x="1110681" y="189799"/>
                    <a:pt x="1110681" y="189799"/>
                  </a:cubicBezTo>
                  <a:lnTo>
                    <a:pt x="1110681" y="189799"/>
                  </a:lnTo>
                  <a:close/>
                  <a:moveTo>
                    <a:pt x="1110681" y="252099"/>
                  </a:moveTo>
                  <a:lnTo>
                    <a:pt x="1110681" y="269138"/>
                  </a:lnTo>
                  <a:cubicBezTo>
                    <a:pt x="1110681" y="267008"/>
                    <a:pt x="1108551" y="264878"/>
                    <a:pt x="1106421" y="264878"/>
                  </a:cubicBezTo>
                  <a:cubicBezTo>
                    <a:pt x="1106421" y="264878"/>
                    <a:pt x="1104291" y="259021"/>
                    <a:pt x="1107486" y="253696"/>
                  </a:cubicBezTo>
                  <a:cubicBezTo>
                    <a:pt x="1106953" y="253164"/>
                    <a:pt x="1108551" y="253164"/>
                    <a:pt x="1110681" y="252099"/>
                  </a:cubicBezTo>
                  <a:lnTo>
                    <a:pt x="1110681" y="252099"/>
                  </a:lnTo>
                  <a:close/>
                  <a:moveTo>
                    <a:pt x="1110681" y="273398"/>
                  </a:moveTo>
                  <a:lnTo>
                    <a:pt x="1110681" y="310671"/>
                  </a:lnTo>
                  <a:cubicBezTo>
                    <a:pt x="1108551" y="309607"/>
                    <a:pt x="1106421" y="308542"/>
                    <a:pt x="1102693" y="307477"/>
                  </a:cubicBezTo>
                  <a:lnTo>
                    <a:pt x="1102693" y="278190"/>
                  </a:lnTo>
                  <a:cubicBezTo>
                    <a:pt x="1104823" y="276593"/>
                    <a:pt x="1108551" y="275528"/>
                    <a:pt x="1110681" y="273398"/>
                  </a:cubicBezTo>
                  <a:lnTo>
                    <a:pt x="1110681" y="273398"/>
                  </a:lnTo>
                  <a:close/>
                  <a:moveTo>
                    <a:pt x="1110681" y="322919"/>
                  </a:moveTo>
                  <a:lnTo>
                    <a:pt x="1110681" y="344218"/>
                  </a:lnTo>
                  <a:cubicBezTo>
                    <a:pt x="1108551" y="343153"/>
                    <a:pt x="1104823" y="343153"/>
                    <a:pt x="1102693" y="343153"/>
                  </a:cubicBezTo>
                  <a:lnTo>
                    <a:pt x="1102693" y="320789"/>
                  </a:lnTo>
                  <a:cubicBezTo>
                    <a:pt x="1104823" y="321854"/>
                    <a:pt x="1108551" y="321854"/>
                    <a:pt x="1110681" y="322919"/>
                  </a:cubicBezTo>
                  <a:lnTo>
                    <a:pt x="1110681" y="322919"/>
                  </a:lnTo>
                  <a:close/>
                  <a:moveTo>
                    <a:pt x="1110681" y="416102"/>
                  </a:moveTo>
                  <a:lnTo>
                    <a:pt x="1110681" y="426220"/>
                  </a:lnTo>
                  <a:cubicBezTo>
                    <a:pt x="1108551" y="425155"/>
                    <a:pt x="1106421" y="424090"/>
                    <a:pt x="1102693" y="423025"/>
                  </a:cubicBezTo>
                  <a:lnTo>
                    <a:pt x="1102693" y="413973"/>
                  </a:lnTo>
                  <a:cubicBezTo>
                    <a:pt x="1105888" y="415037"/>
                    <a:pt x="1108551" y="415037"/>
                    <a:pt x="1110681" y="416102"/>
                  </a:cubicBezTo>
                  <a:lnTo>
                    <a:pt x="1110681" y="416102"/>
                  </a:lnTo>
                  <a:close/>
                  <a:moveTo>
                    <a:pt x="1110681" y="472545"/>
                  </a:moveTo>
                  <a:lnTo>
                    <a:pt x="1110681" y="484792"/>
                  </a:lnTo>
                  <a:cubicBezTo>
                    <a:pt x="1108551" y="482662"/>
                    <a:pt x="1104823" y="481597"/>
                    <a:pt x="1102693" y="478935"/>
                  </a:cubicBezTo>
                  <a:lnTo>
                    <a:pt x="1102693" y="458701"/>
                  </a:lnTo>
                  <a:cubicBezTo>
                    <a:pt x="1103758" y="461896"/>
                    <a:pt x="1104823" y="465623"/>
                    <a:pt x="1105888" y="467753"/>
                  </a:cubicBezTo>
                  <a:cubicBezTo>
                    <a:pt x="1106953" y="470415"/>
                    <a:pt x="1109616" y="471480"/>
                    <a:pt x="1110681" y="472545"/>
                  </a:cubicBezTo>
                  <a:lnTo>
                    <a:pt x="1110681" y="472545"/>
                  </a:lnTo>
                  <a:close/>
                  <a:moveTo>
                    <a:pt x="1110681" y="539105"/>
                  </a:moveTo>
                  <a:lnTo>
                    <a:pt x="1110681" y="562534"/>
                  </a:lnTo>
                  <a:lnTo>
                    <a:pt x="1107486" y="562534"/>
                  </a:lnTo>
                  <a:lnTo>
                    <a:pt x="1106421" y="560405"/>
                  </a:lnTo>
                  <a:lnTo>
                    <a:pt x="1104291" y="559340"/>
                  </a:lnTo>
                  <a:lnTo>
                    <a:pt x="1103226" y="559340"/>
                  </a:lnTo>
                  <a:lnTo>
                    <a:pt x="1103226" y="538040"/>
                  </a:lnTo>
                  <a:lnTo>
                    <a:pt x="1109083" y="539105"/>
                  </a:lnTo>
                  <a:lnTo>
                    <a:pt x="1110681" y="539105"/>
                  </a:lnTo>
                  <a:lnTo>
                    <a:pt x="1110681" y="539105"/>
                  </a:lnTo>
                  <a:close/>
                  <a:moveTo>
                    <a:pt x="1110681" y="582769"/>
                  </a:moveTo>
                  <a:lnTo>
                    <a:pt x="1110681" y="603003"/>
                  </a:lnTo>
                  <a:lnTo>
                    <a:pt x="1108551" y="601938"/>
                  </a:lnTo>
                  <a:lnTo>
                    <a:pt x="1105356" y="600873"/>
                  </a:lnTo>
                  <a:lnTo>
                    <a:pt x="1103226" y="600873"/>
                  </a:lnTo>
                  <a:lnTo>
                    <a:pt x="1103226" y="582769"/>
                  </a:lnTo>
                  <a:lnTo>
                    <a:pt x="1107486" y="582769"/>
                  </a:lnTo>
                  <a:lnTo>
                    <a:pt x="1110681" y="582769"/>
                  </a:lnTo>
                  <a:lnTo>
                    <a:pt x="1110681" y="582769"/>
                  </a:lnTo>
                  <a:close/>
                  <a:moveTo>
                    <a:pt x="1110681" y="617912"/>
                  </a:moveTo>
                  <a:lnTo>
                    <a:pt x="1110681" y="644004"/>
                  </a:lnTo>
                  <a:lnTo>
                    <a:pt x="1110681" y="645069"/>
                  </a:lnTo>
                  <a:lnTo>
                    <a:pt x="1110681" y="650926"/>
                  </a:lnTo>
                  <a:lnTo>
                    <a:pt x="1109616" y="657848"/>
                  </a:lnTo>
                  <a:lnTo>
                    <a:pt x="1109616" y="663706"/>
                  </a:lnTo>
                  <a:lnTo>
                    <a:pt x="1107486" y="667965"/>
                  </a:lnTo>
                  <a:lnTo>
                    <a:pt x="1103226" y="671160"/>
                  </a:lnTo>
                  <a:lnTo>
                    <a:pt x="1103226" y="623770"/>
                  </a:lnTo>
                  <a:lnTo>
                    <a:pt x="1104291" y="623770"/>
                  </a:lnTo>
                  <a:lnTo>
                    <a:pt x="1108551" y="621640"/>
                  </a:lnTo>
                  <a:lnTo>
                    <a:pt x="1110681" y="617912"/>
                  </a:lnTo>
                  <a:lnTo>
                    <a:pt x="1110681" y="617912"/>
                  </a:lnTo>
                  <a:lnTo>
                    <a:pt x="1110681" y="617912"/>
                  </a:lnTo>
                  <a:close/>
                  <a:moveTo>
                    <a:pt x="1110681" y="706836"/>
                  </a:moveTo>
                  <a:lnTo>
                    <a:pt x="1110681" y="718019"/>
                  </a:lnTo>
                  <a:cubicBezTo>
                    <a:pt x="1108551" y="718019"/>
                    <a:pt x="1106421" y="720148"/>
                    <a:pt x="1102693" y="723876"/>
                  </a:cubicBezTo>
                  <a:lnTo>
                    <a:pt x="1102693" y="714824"/>
                  </a:lnTo>
                  <a:cubicBezTo>
                    <a:pt x="1104823" y="713759"/>
                    <a:pt x="1105888" y="712694"/>
                    <a:pt x="1106953" y="712694"/>
                  </a:cubicBezTo>
                  <a:cubicBezTo>
                    <a:pt x="1108551" y="710031"/>
                    <a:pt x="1109616" y="708966"/>
                    <a:pt x="1110681" y="706836"/>
                  </a:cubicBezTo>
                  <a:lnTo>
                    <a:pt x="1110681" y="706836"/>
                  </a:lnTo>
                  <a:close/>
                  <a:moveTo>
                    <a:pt x="1110681" y="739318"/>
                  </a:moveTo>
                  <a:lnTo>
                    <a:pt x="1110681" y="748370"/>
                  </a:lnTo>
                  <a:lnTo>
                    <a:pt x="1110681" y="747305"/>
                  </a:lnTo>
                  <a:lnTo>
                    <a:pt x="1110681" y="747305"/>
                  </a:lnTo>
                  <a:cubicBezTo>
                    <a:pt x="1107486" y="745175"/>
                    <a:pt x="1104823" y="744110"/>
                    <a:pt x="1102693" y="743045"/>
                  </a:cubicBezTo>
                  <a:lnTo>
                    <a:pt x="1102693" y="733993"/>
                  </a:lnTo>
                  <a:cubicBezTo>
                    <a:pt x="1105888" y="736123"/>
                    <a:pt x="1108551" y="737188"/>
                    <a:pt x="1110681" y="739318"/>
                  </a:cubicBezTo>
                  <a:lnTo>
                    <a:pt x="1110681" y="739318"/>
                  </a:lnTo>
                  <a:close/>
                  <a:moveTo>
                    <a:pt x="1110681" y="766474"/>
                  </a:moveTo>
                  <a:lnTo>
                    <a:pt x="1110681" y="776591"/>
                  </a:lnTo>
                  <a:cubicBezTo>
                    <a:pt x="1109616" y="774461"/>
                    <a:pt x="1107486" y="770734"/>
                    <a:pt x="1102693" y="767539"/>
                  </a:cubicBezTo>
                  <a:lnTo>
                    <a:pt x="1102693" y="759552"/>
                  </a:lnTo>
                  <a:lnTo>
                    <a:pt x="1102693" y="759552"/>
                  </a:lnTo>
                  <a:cubicBezTo>
                    <a:pt x="1105888" y="762214"/>
                    <a:pt x="1108551" y="764344"/>
                    <a:pt x="1110681" y="766474"/>
                  </a:cubicBezTo>
                  <a:lnTo>
                    <a:pt x="1110681" y="766474"/>
                  </a:lnTo>
                  <a:close/>
                  <a:moveTo>
                    <a:pt x="1110681" y="794696"/>
                  </a:moveTo>
                  <a:lnTo>
                    <a:pt x="1110681" y="809605"/>
                  </a:lnTo>
                  <a:cubicBezTo>
                    <a:pt x="1109616" y="812800"/>
                    <a:pt x="1109616" y="815462"/>
                    <a:pt x="1108551" y="818657"/>
                  </a:cubicBezTo>
                  <a:cubicBezTo>
                    <a:pt x="1108551" y="820787"/>
                    <a:pt x="1109616" y="824515"/>
                    <a:pt x="1110681" y="827709"/>
                  </a:cubicBezTo>
                  <a:lnTo>
                    <a:pt x="1110681" y="837827"/>
                  </a:lnTo>
                  <a:cubicBezTo>
                    <a:pt x="1106421" y="831969"/>
                    <a:pt x="1103758" y="827709"/>
                    <a:pt x="1102693" y="822917"/>
                  </a:cubicBezTo>
                  <a:lnTo>
                    <a:pt x="1102693" y="811735"/>
                  </a:lnTo>
                  <a:cubicBezTo>
                    <a:pt x="1103758" y="805878"/>
                    <a:pt x="1108551" y="800020"/>
                    <a:pt x="1110681" y="794696"/>
                  </a:cubicBezTo>
                  <a:lnTo>
                    <a:pt x="1110681" y="794696"/>
                  </a:lnTo>
                  <a:close/>
                  <a:moveTo>
                    <a:pt x="1110681" y="1030052"/>
                  </a:moveTo>
                  <a:lnTo>
                    <a:pt x="1110681" y="1051351"/>
                  </a:lnTo>
                  <a:cubicBezTo>
                    <a:pt x="1110681" y="1051351"/>
                    <a:pt x="1109616" y="1051351"/>
                    <a:pt x="1108551" y="1052416"/>
                  </a:cubicBezTo>
                  <a:cubicBezTo>
                    <a:pt x="1107486" y="1052416"/>
                    <a:pt x="1105356" y="1054546"/>
                    <a:pt x="1102693" y="1055611"/>
                  </a:cubicBezTo>
                  <a:lnTo>
                    <a:pt x="1102693" y="1047624"/>
                  </a:lnTo>
                  <a:cubicBezTo>
                    <a:pt x="1103758" y="1047624"/>
                    <a:pt x="1103758" y="1046559"/>
                    <a:pt x="1104823" y="1046559"/>
                  </a:cubicBezTo>
                  <a:cubicBezTo>
                    <a:pt x="1105888" y="1040169"/>
                    <a:pt x="1108551" y="1034312"/>
                    <a:pt x="1110681" y="1030052"/>
                  </a:cubicBezTo>
                  <a:lnTo>
                    <a:pt x="1110681" y="1030052"/>
                  </a:lnTo>
                  <a:close/>
                  <a:moveTo>
                    <a:pt x="1110681" y="1068390"/>
                  </a:moveTo>
                  <a:lnTo>
                    <a:pt x="1110681" y="1075312"/>
                  </a:lnTo>
                  <a:cubicBezTo>
                    <a:pt x="1108551" y="1075312"/>
                    <a:pt x="1106421" y="1075312"/>
                    <a:pt x="1102693" y="1074248"/>
                  </a:cubicBezTo>
                  <a:lnTo>
                    <a:pt x="1102693" y="1067325"/>
                  </a:lnTo>
                  <a:cubicBezTo>
                    <a:pt x="1105888" y="1067325"/>
                    <a:pt x="1108551" y="1068390"/>
                    <a:pt x="1110681" y="1068390"/>
                  </a:cubicBezTo>
                  <a:lnTo>
                    <a:pt x="1110681" y="1068390"/>
                  </a:lnTo>
                  <a:close/>
                  <a:moveTo>
                    <a:pt x="1110681" y="1090754"/>
                  </a:moveTo>
                  <a:lnTo>
                    <a:pt x="1110681" y="1100872"/>
                  </a:lnTo>
                  <a:cubicBezTo>
                    <a:pt x="1110681" y="1101936"/>
                    <a:pt x="1110681" y="1101936"/>
                    <a:pt x="1110681" y="1103001"/>
                  </a:cubicBezTo>
                  <a:cubicBezTo>
                    <a:pt x="1107486" y="1106196"/>
                    <a:pt x="1104823" y="1108859"/>
                    <a:pt x="1102693" y="1110989"/>
                  </a:cubicBezTo>
                  <a:lnTo>
                    <a:pt x="1102693" y="1101936"/>
                  </a:lnTo>
                  <a:cubicBezTo>
                    <a:pt x="1102693" y="1101936"/>
                    <a:pt x="1102693" y="1101936"/>
                    <a:pt x="1103758" y="1101936"/>
                  </a:cubicBezTo>
                  <a:cubicBezTo>
                    <a:pt x="1103758" y="1100872"/>
                    <a:pt x="1103758" y="1100872"/>
                    <a:pt x="1104823" y="1099807"/>
                  </a:cubicBezTo>
                  <a:cubicBezTo>
                    <a:pt x="1103758" y="1099807"/>
                    <a:pt x="1103758" y="1099807"/>
                    <a:pt x="1102693" y="1099807"/>
                  </a:cubicBezTo>
                  <a:lnTo>
                    <a:pt x="1102693" y="1092884"/>
                  </a:lnTo>
                  <a:cubicBezTo>
                    <a:pt x="1105888" y="1092884"/>
                    <a:pt x="1108551" y="1092884"/>
                    <a:pt x="1110681" y="1090754"/>
                  </a:cubicBezTo>
                  <a:lnTo>
                    <a:pt x="1110681" y="1090754"/>
                  </a:lnTo>
                  <a:close/>
                  <a:moveTo>
                    <a:pt x="1110681" y="1121106"/>
                  </a:moveTo>
                  <a:lnTo>
                    <a:pt x="1110681" y="1132288"/>
                  </a:lnTo>
                  <a:cubicBezTo>
                    <a:pt x="1104823" y="1141340"/>
                    <a:pt x="1103758" y="1144535"/>
                    <a:pt x="1110681" y="1152522"/>
                  </a:cubicBezTo>
                  <a:lnTo>
                    <a:pt x="1110681" y="1161574"/>
                  </a:lnTo>
                  <a:cubicBezTo>
                    <a:pt x="1107486" y="1159444"/>
                    <a:pt x="1104823" y="1155717"/>
                    <a:pt x="1102693" y="1153587"/>
                  </a:cubicBezTo>
                  <a:lnTo>
                    <a:pt x="1102693" y="1132288"/>
                  </a:lnTo>
                  <a:cubicBezTo>
                    <a:pt x="1104823" y="1129093"/>
                    <a:pt x="1108551" y="1124301"/>
                    <a:pt x="1110681" y="1121106"/>
                  </a:cubicBezTo>
                  <a:lnTo>
                    <a:pt x="1110681" y="1121106"/>
                  </a:lnTo>
                  <a:close/>
                  <a:moveTo>
                    <a:pt x="1110681" y="1228134"/>
                  </a:moveTo>
                  <a:lnTo>
                    <a:pt x="1110681" y="1263278"/>
                  </a:lnTo>
                  <a:lnTo>
                    <a:pt x="1110681" y="1263278"/>
                  </a:lnTo>
                  <a:lnTo>
                    <a:pt x="1106421" y="1264343"/>
                  </a:lnTo>
                  <a:lnTo>
                    <a:pt x="1104291" y="1266473"/>
                  </a:lnTo>
                  <a:lnTo>
                    <a:pt x="1103226" y="1267538"/>
                  </a:lnTo>
                  <a:lnTo>
                    <a:pt x="1103226" y="1251563"/>
                  </a:lnTo>
                  <a:lnTo>
                    <a:pt x="1105356" y="1249433"/>
                  </a:lnTo>
                  <a:lnTo>
                    <a:pt x="1105356" y="1246239"/>
                  </a:lnTo>
                  <a:lnTo>
                    <a:pt x="1104291" y="1241979"/>
                  </a:lnTo>
                  <a:lnTo>
                    <a:pt x="1103226" y="1240914"/>
                  </a:lnTo>
                  <a:lnTo>
                    <a:pt x="1103226" y="1222809"/>
                  </a:lnTo>
                  <a:lnTo>
                    <a:pt x="1104291" y="1222809"/>
                  </a:lnTo>
                  <a:lnTo>
                    <a:pt x="1108551" y="1224939"/>
                  </a:lnTo>
                  <a:lnTo>
                    <a:pt x="1110681" y="1228134"/>
                  </a:lnTo>
                  <a:lnTo>
                    <a:pt x="1110681" y="1228134"/>
                  </a:lnTo>
                  <a:close/>
                  <a:moveTo>
                    <a:pt x="1110681" y="1281915"/>
                  </a:moveTo>
                  <a:lnTo>
                    <a:pt x="1110681" y="1301084"/>
                  </a:lnTo>
                  <a:lnTo>
                    <a:pt x="1109616" y="1301084"/>
                  </a:lnTo>
                  <a:lnTo>
                    <a:pt x="1102693" y="1304279"/>
                  </a:lnTo>
                  <a:lnTo>
                    <a:pt x="1102693" y="1288304"/>
                  </a:lnTo>
                  <a:lnTo>
                    <a:pt x="1104823" y="1285110"/>
                  </a:lnTo>
                  <a:lnTo>
                    <a:pt x="1110681" y="1281915"/>
                  </a:lnTo>
                  <a:lnTo>
                    <a:pt x="1110681" y="1281915"/>
                  </a:lnTo>
                  <a:close/>
                  <a:moveTo>
                    <a:pt x="1110681" y="1321318"/>
                  </a:moveTo>
                  <a:lnTo>
                    <a:pt x="1110681" y="1359657"/>
                  </a:lnTo>
                  <a:lnTo>
                    <a:pt x="1107486" y="1358592"/>
                  </a:lnTo>
                  <a:lnTo>
                    <a:pt x="1103226" y="1355397"/>
                  </a:lnTo>
                  <a:lnTo>
                    <a:pt x="1103226" y="1325046"/>
                  </a:lnTo>
                  <a:lnTo>
                    <a:pt x="1106421" y="1322916"/>
                  </a:lnTo>
                  <a:lnTo>
                    <a:pt x="1110681" y="1321318"/>
                  </a:lnTo>
                  <a:lnTo>
                    <a:pt x="1110681" y="1321318"/>
                  </a:lnTo>
                  <a:close/>
                  <a:moveTo>
                    <a:pt x="1110681" y="1384683"/>
                  </a:moveTo>
                  <a:lnTo>
                    <a:pt x="1110681" y="1394800"/>
                  </a:lnTo>
                  <a:cubicBezTo>
                    <a:pt x="1108551" y="1394800"/>
                    <a:pt x="1106421" y="1395865"/>
                    <a:pt x="1102693" y="1397995"/>
                  </a:cubicBezTo>
                  <a:lnTo>
                    <a:pt x="1102693" y="1386813"/>
                  </a:lnTo>
                  <a:cubicBezTo>
                    <a:pt x="1105888" y="1385748"/>
                    <a:pt x="1108551" y="1384683"/>
                    <a:pt x="1110681" y="1384683"/>
                  </a:cubicBezTo>
                  <a:lnTo>
                    <a:pt x="1110681" y="1384683"/>
                  </a:lnTo>
                  <a:close/>
                  <a:moveTo>
                    <a:pt x="1110681" y="1415035"/>
                  </a:moveTo>
                  <a:lnTo>
                    <a:pt x="1110681" y="1429944"/>
                  </a:lnTo>
                  <a:cubicBezTo>
                    <a:pt x="1108551" y="1427814"/>
                    <a:pt x="1106421" y="1425684"/>
                    <a:pt x="1102693" y="1423022"/>
                  </a:cubicBezTo>
                  <a:lnTo>
                    <a:pt x="1102693" y="1407047"/>
                  </a:lnTo>
                  <a:cubicBezTo>
                    <a:pt x="1105888" y="1409177"/>
                    <a:pt x="1108551" y="1412905"/>
                    <a:pt x="1110681" y="1415035"/>
                  </a:cubicBezTo>
                  <a:lnTo>
                    <a:pt x="1110681" y="1415035"/>
                  </a:lnTo>
                  <a:close/>
                  <a:moveTo>
                    <a:pt x="1110681" y="1442191"/>
                  </a:moveTo>
                  <a:lnTo>
                    <a:pt x="1110681" y="1452308"/>
                  </a:lnTo>
                  <a:cubicBezTo>
                    <a:pt x="1108551" y="1453373"/>
                    <a:pt x="1104823" y="1454438"/>
                    <a:pt x="1102693" y="1454438"/>
                  </a:cubicBezTo>
                  <a:lnTo>
                    <a:pt x="1102693" y="1445386"/>
                  </a:lnTo>
                  <a:cubicBezTo>
                    <a:pt x="1104823" y="1444321"/>
                    <a:pt x="1108551" y="1443256"/>
                    <a:pt x="1110681" y="1442191"/>
                  </a:cubicBezTo>
                  <a:lnTo>
                    <a:pt x="1110681" y="1442191"/>
                  </a:lnTo>
                  <a:close/>
                  <a:moveTo>
                    <a:pt x="1110681" y="1720145"/>
                  </a:moveTo>
                  <a:lnTo>
                    <a:pt x="1110681" y="1736120"/>
                  </a:lnTo>
                  <a:cubicBezTo>
                    <a:pt x="1108551" y="1736120"/>
                    <a:pt x="1106421" y="1736120"/>
                    <a:pt x="1102693" y="1736120"/>
                  </a:cubicBezTo>
                  <a:lnTo>
                    <a:pt x="1102693" y="1720145"/>
                  </a:lnTo>
                  <a:cubicBezTo>
                    <a:pt x="1105888" y="1720145"/>
                    <a:pt x="1108551" y="1720145"/>
                    <a:pt x="1110681" y="1720145"/>
                  </a:cubicBezTo>
                  <a:lnTo>
                    <a:pt x="1110681" y="1720145"/>
                  </a:lnTo>
                  <a:close/>
                  <a:moveTo>
                    <a:pt x="1110681" y="1790965"/>
                  </a:moveTo>
                  <a:lnTo>
                    <a:pt x="1110681" y="1823447"/>
                  </a:lnTo>
                  <a:cubicBezTo>
                    <a:pt x="1108551" y="1824511"/>
                    <a:pt x="1104823" y="1825577"/>
                    <a:pt x="1102693" y="1826641"/>
                  </a:cubicBezTo>
                  <a:lnTo>
                    <a:pt x="1102693" y="1809602"/>
                  </a:lnTo>
                  <a:lnTo>
                    <a:pt x="1102693" y="1809602"/>
                  </a:lnTo>
                  <a:lnTo>
                    <a:pt x="1102693" y="1809602"/>
                  </a:lnTo>
                  <a:lnTo>
                    <a:pt x="1102693" y="1809602"/>
                  </a:lnTo>
                  <a:lnTo>
                    <a:pt x="1104823" y="1808537"/>
                  </a:lnTo>
                  <a:cubicBezTo>
                    <a:pt x="1103758" y="1808537"/>
                    <a:pt x="1103758" y="1807472"/>
                    <a:pt x="1102693" y="1807472"/>
                  </a:cubicBezTo>
                  <a:lnTo>
                    <a:pt x="1102693" y="1782446"/>
                  </a:lnTo>
                  <a:cubicBezTo>
                    <a:pt x="1104823" y="1786705"/>
                    <a:pt x="1108551" y="1788835"/>
                    <a:pt x="1110681" y="1790965"/>
                  </a:cubicBezTo>
                  <a:lnTo>
                    <a:pt x="1110681" y="1790965"/>
                  </a:lnTo>
                  <a:close/>
                  <a:moveTo>
                    <a:pt x="1102693" y="1212160"/>
                  </a:moveTo>
                  <a:lnTo>
                    <a:pt x="1102693" y="1181808"/>
                  </a:lnTo>
                  <a:lnTo>
                    <a:pt x="1103758" y="1183938"/>
                  </a:lnTo>
                  <a:lnTo>
                    <a:pt x="1103758" y="1190861"/>
                  </a:lnTo>
                  <a:lnTo>
                    <a:pt x="1104823" y="1195120"/>
                  </a:lnTo>
                  <a:lnTo>
                    <a:pt x="1106953" y="1199380"/>
                  </a:lnTo>
                  <a:lnTo>
                    <a:pt x="1109083" y="1202575"/>
                  </a:lnTo>
                  <a:lnTo>
                    <a:pt x="1110148" y="1205770"/>
                  </a:lnTo>
                  <a:lnTo>
                    <a:pt x="1108018" y="1210030"/>
                  </a:lnTo>
                  <a:lnTo>
                    <a:pt x="1103758" y="1211095"/>
                  </a:lnTo>
                  <a:lnTo>
                    <a:pt x="1102693" y="1211095"/>
                  </a:lnTo>
                  <a:close/>
                  <a:moveTo>
                    <a:pt x="1102693" y="21002"/>
                  </a:moveTo>
                  <a:lnTo>
                    <a:pt x="1102693" y="40172"/>
                  </a:lnTo>
                  <a:cubicBezTo>
                    <a:pt x="1100564" y="38042"/>
                    <a:pt x="1096836" y="35912"/>
                    <a:pt x="1092576" y="34314"/>
                  </a:cubicBezTo>
                  <a:lnTo>
                    <a:pt x="1092576" y="17808"/>
                  </a:lnTo>
                  <a:cubicBezTo>
                    <a:pt x="1095771" y="18873"/>
                    <a:pt x="1099499" y="19938"/>
                    <a:pt x="1102693" y="21002"/>
                  </a:cubicBezTo>
                  <a:lnTo>
                    <a:pt x="1102693" y="21002"/>
                  </a:lnTo>
                  <a:close/>
                  <a:moveTo>
                    <a:pt x="1102693" y="112589"/>
                  </a:moveTo>
                  <a:lnTo>
                    <a:pt x="1102693" y="129628"/>
                  </a:lnTo>
                  <a:cubicBezTo>
                    <a:pt x="1099499" y="128563"/>
                    <a:pt x="1095771" y="127498"/>
                    <a:pt x="1092576" y="126433"/>
                  </a:cubicBezTo>
                  <a:lnTo>
                    <a:pt x="1092576" y="107264"/>
                  </a:lnTo>
                  <a:cubicBezTo>
                    <a:pt x="1095771" y="108862"/>
                    <a:pt x="1099499" y="109927"/>
                    <a:pt x="1102693" y="112589"/>
                  </a:cubicBezTo>
                  <a:lnTo>
                    <a:pt x="1102693" y="112589"/>
                  </a:lnTo>
                  <a:close/>
                  <a:moveTo>
                    <a:pt x="1102693" y="186604"/>
                  </a:moveTo>
                  <a:lnTo>
                    <a:pt x="1102693" y="210033"/>
                  </a:lnTo>
                  <a:cubicBezTo>
                    <a:pt x="1101628" y="210033"/>
                    <a:pt x="1101628" y="210033"/>
                    <a:pt x="1100564" y="208968"/>
                  </a:cubicBezTo>
                  <a:cubicBezTo>
                    <a:pt x="1098434" y="207903"/>
                    <a:pt x="1096304" y="206838"/>
                    <a:pt x="1092576" y="205773"/>
                  </a:cubicBezTo>
                  <a:lnTo>
                    <a:pt x="1092576" y="182344"/>
                  </a:lnTo>
                  <a:cubicBezTo>
                    <a:pt x="1095771" y="183409"/>
                    <a:pt x="1099499" y="184474"/>
                    <a:pt x="1102693" y="186604"/>
                  </a:cubicBezTo>
                  <a:lnTo>
                    <a:pt x="1102693" y="186604"/>
                  </a:lnTo>
                  <a:close/>
                  <a:moveTo>
                    <a:pt x="1102693" y="214825"/>
                  </a:moveTo>
                  <a:lnTo>
                    <a:pt x="1102693" y="235059"/>
                  </a:lnTo>
                  <a:cubicBezTo>
                    <a:pt x="1101628" y="235059"/>
                    <a:pt x="1100564" y="235059"/>
                    <a:pt x="1099499" y="235059"/>
                  </a:cubicBezTo>
                  <a:cubicBezTo>
                    <a:pt x="1097369" y="241982"/>
                    <a:pt x="1095239" y="247306"/>
                    <a:pt x="1092576" y="251034"/>
                  </a:cubicBezTo>
                  <a:lnTo>
                    <a:pt x="1092576" y="212695"/>
                  </a:lnTo>
                  <a:cubicBezTo>
                    <a:pt x="1094706" y="212695"/>
                    <a:pt x="1095771" y="212695"/>
                    <a:pt x="1095771" y="212695"/>
                  </a:cubicBezTo>
                  <a:cubicBezTo>
                    <a:pt x="1099499" y="213760"/>
                    <a:pt x="1101628" y="214825"/>
                    <a:pt x="1102693" y="214825"/>
                  </a:cubicBezTo>
                  <a:lnTo>
                    <a:pt x="1102693" y="214825"/>
                  </a:lnTo>
                  <a:close/>
                  <a:moveTo>
                    <a:pt x="1102693" y="277658"/>
                  </a:moveTo>
                  <a:lnTo>
                    <a:pt x="1102693" y="306944"/>
                  </a:lnTo>
                  <a:cubicBezTo>
                    <a:pt x="1099499" y="305879"/>
                    <a:pt x="1095771" y="304814"/>
                    <a:pt x="1092576" y="303749"/>
                  </a:cubicBezTo>
                  <a:lnTo>
                    <a:pt x="1092576" y="276593"/>
                  </a:lnTo>
                  <a:cubicBezTo>
                    <a:pt x="1094706" y="277658"/>
                    <a:pt x="1098434" y="279255"/>
                    <a:pt x="1102693" y="277658"/>
                  </a:cubicBezTo>
                  <a:lnTo>
                    <a:pt x="1102693" y="277658"/>
                  </a:lnTo>
                  <a:close/>
                  <a:moveTo>
                    <a:pt x="1102693" y="320789"/>
                  </a:moveTo>
                  <a:lnTo>
                    <a:pt x="1102693" y="343153"/>
                  </a:lnTo>
                  <a:cubicBezTo>
                    <a:pt x="1100564" y="343153"/>
                    <a:pt x="1099499" y="343153"/>
                    <a:pt x="1098434" y="343153"/>
                  </a:cubicBezTo>
                  <a:cubicBezTo>
                    <a:pt x="1098434" y="343153"/>
                    <a:pt x="1096304" y="342088"/>
                    <a:pt x="1092576" y="341023"/>
                  </a:cubicBezTo>
                  <a:lnTo>
                    <a:pt x="1092576" y="315996"/>
                  </a:lnTo>
                  <a:cubicBezTo>
                    <a:pt x="1094706" y="317061"/>
                    <a:pt x="1098434" y="319724"/>
                    <a:pt x="1102693" y="320789"/>
                  </a:cubicBezTo>
                  <a:lnTo>
                    <a:pt x="1102693" y="320789"/>
                  </a:lnTo>
                  <a:close/>
                  <a:moveTo>
                    <a:pt x="1102693" y="413973"/>
                  </a:moveTo>
                  <a:lnTo>
                    <a:pt x="1102693" y="423025"/>
                  </a:lnTo>
                  <a:cubicBezTo>
                    <a:pt x="1100564" y="423025"/>
                    <a:pt x="1098434" y="421960"/>
                    <a:pt x="1095771" y="421960"/>
                  </a:cubicBezTo>
                  <a:lnTo>
                    <a:pt x="1095771" y="421960"/>
                  </a:lnTo>
                  <a:lnTo>
                    <a:pt x="1093641" y="421960"/>
                  </a:lnTo>
                  <a:cubicBezTo>
                    <a:pt x="1099499" y="433142"/>
                    <a:pt x="1099499" y="446986"/>
                    <a:pt x="1102693" y="459233"/>
                  </a:cubicBezTo>
                  <a:lnTo>
                    <a:pt x="1102693" y="479468"/>
                  </a:lnTo>
                  <a:cubicBezTo>
                    <a:pt x="1101628" y="478403"/>
                    <a:pt x="1100564" y="476273"/>
                    <a:pt x="1099499" y="475208"/>
                  </a:cubicBezTo>
                  <a:cubicBezTo>
                    <a:pt x="1097369" y="475208"/>
                    <a:pt x="1095239" y="475208"/>
                    <a:pt x="1092576" y="475208"/>
                  </a:cubicBezTo>
                  <a:lnTo>
                    <a:pt x="1092576" y="466156"/>
                  </a:lnTo>
                  <a:cubicBezTo>
                    <a:pt x="1092576" y="466156"/>
                    <a:pt x="1092576" y="466156"/>
                    <a:pt x="1093641" y="466156"/>
                  </a:cubicBezTo>
                  <a:cubicBezTo>
                    <a:pt x="1092576" y="466156"/>
                    <a:pt x="1092576" y="465091"/>
                    <a:pt x="1092576" y="465091"/>
                  </a:cubicBezTo>
                  <a:lnTo>
                    <a:pt x="1092576" y="412375"/>
                  </a:lnTo>
                  <a:cubicBezTo>
                    <a:pt x="1095771" y="412908"/>
                    <a:pt x="1099499" y="412908"/>
                    <a:pt x="1102693" y="413973"/>
                  </a:cubicBezTo>
                  <a:lnTo>
                    <a:pt x="1102693" y="413973"/>
                  </a:lnTo>
                  <a:close/>
                  <a:moveTo>
                    <a:pt x="1102693" y="538040"/>
                  </a:moveTo>
                  <a:lnTo>
                    <a:pt x="1102693" y="559340"/>
                  </a:lnTo>
                  <a:lnTo>
                    <a:pt x="1100564" y="557210"/>
                  </a:lnTo>
                  <a:lnTo>
                    <a:pt x="1097369" y="556145"/>
                  </a:lnTo>
                  <a:lnTo>
                    <a:pt x="1095239" y="555080"/>
                  </a:lnTo>
                  <a:lnTo>
                    <a:pt x="1093109" y="554015"/>
                  </a:lnTo>
                  <a:lnTo>
                    <a:pt x="1093109" y="528988"/>
                  </a:lnTo>
                  <a:lnTo>
                    <a:pt x="1094174" y="530053"/>
                  </a:lnTo>
                  <a:lnTo>
                    <a:pt x="1095239" y="533248"/>
                  </a:lnTo>
                  <a:lnTo>
                    <a:pt x="1098434" y="536443"/>
                  </a:lnTo>
                  <a:lnTo>
                    <a:pt x="1100564" y="537508"/>
                  </a:lnTo>
                  <a:lnTo>
                    <a:pt x="1102693" y="537508"/>
                  </a:lnTo>
                  <a:lnTo>
                    <a:pt x="1102693" y="538040"/>
                  </a:lnTo>
                  <a:close/>
                  <a:moveTo>
                    <a:pt x="1102693" y="582769"/>
                  </a:moveTo>
                  <a:lnTo>
                    <a:pt x="1102693" y="600873"/>
                  </a:lnTo>
                  <a:lnTo>
                    <a:pt x="1098434" y="601938"/>
                  </a:lnTo>
                  <a:lnTo>
                    <a:pt x="1095239" y="600873"/>
                  </a:lnTo>
                  <a:lnTo>
                    <a:pt x="1093109" y="600873"/>
                  </a:lnTo>
                  <a:lnTo>
                    <a:pt x="1093109" y="580639"/>
                  </a:lnTo>
                  <a:lnTo>
                    <a:pt x="1095239" y="582769"/>
                  </a:lnTo>
                  <a:lnTo>
                    <a:pt x="1099499" y="581704"/>
                  </a:lnTo>
                  <a:lnTo>
                    <a:pt x="1102693" y="582769"/>
                  </a:lnTo>
                  <a:lnTo>
                    <a:pt x="1102693" y="582769"/>
                  </a:lnTo>
                  <a:close/>
                  <a:moveTo>
                    <a:pt x="1102693" y="623770"/>
                  </a:moveTo>
                  <a:lnTo>
                    <a:pt x="1102693" y="671160"/>
                  </a:lnTo>
                  <a:lnTo>
                    <a:pt x="1100564" y="673290"/>
                  </a:lnTo>
                  <a:lnTo>
                    <a:pt x="1096304" y="675420"/>
                  </a:lnTo>
                  <a:lnTo>
                    <a:pt x="1093109" y="678615"/>
                  </a:lnTo>
                  <a:lnTo>
                    <a:pt x="1093109" y="658381"/>
                  </a:lnTo>
                  <a:lnTo>
                    <a:pt x="1094174" y="654121"/>
                  </a:lnTo>
                  <a:lnTo>
                    <a:pt x="1097369" y="653056"/>
                  </a:lnTo>
                  <a:lnTo>
                    <a:pt x="1098434" y="650926"/>
                  </a:lnTo>
                  <a:lnTo>
                    <a:pt x="1098434" y="645069"/>
                  </a:lnTo>
                  <a:lnTo>
                    <a:pt x="1098434" y="641874"/>
                  </a:lnTo>
                  <a:lnTo>
                    <a:pt x="1097369" y="640809"/>
                  </a:lnTo>
                  <a:lnTo>
                    <a:pt x="1096304" y="638679"/>
                  </a:lnTo>
                  <a:lnTo>
                    <a:pt x="1095239" y="637614"/>
                  </a:lnTo>
                  <a:lnTo>
                    <a:pt x="1093109" y="636549"/>
                  </a:lnTo>
                  <a:lnTo>
                    <a:pt x="1093109" y="620575"/>
                  </a:lnTo>
                  <a:lnTo>
                    <a:pt x="1095239" y="620575"/>
                  </a:lnTo>
                  <a:lnTo>
                    <a:pt x="1097369" y="622705"/>
                  </a:lnTo>
                  <a:lnTo>
                    <a:pt x="1102693" y="623770"/>
                  </a:lnTo>
                  <a:lnTo>
                    <a:pt x="1102693" y="623770"/>
                  </a:lnTo>
                  <a:close/>
                  <a:moveTo>
                    <a:pt x="1102693" y="714824"/>
                  </a:moveTo>
                  <a:lnTo>
                    <a:pt x="1102693" y="723876"/>
                  </a:lnTo>
                  <a:cubicBezTo>
                    <a:pt x="1100564" y="726006"/>
                    <a:pt x="1098434" y="728136"/>
                    <a:pt x="1095771" y="731863"/>
                  </a:cubicBezTo>
                  <a:cubicBezTo>
                    <a:pt x="1097901" y="731863"/>
                    <a:pt x="1098966" y="732928"/>
                    <a:pt x="1101628" y="733993"/>
                  </a:cubicBezTo>
                  <a:cubicBezTo>
                    <a:pt x="1102693" y="733993"/>
                    <a:pt x="1102693" y="733993"/>
                    <a:pt x="1102693" y="733993"/>
                  </a:cubicBezTo>
                  <a:lnTo>
                    <a:pt x="1102693" y="743045"/>
                  </a:lnTo>
                  <a:cubicBezTo>
                    <a:pt x="1101628" y="741980"/>
                    <a:pt x="1100564" y="740915"/>
                    <a:pt x="1099499" y="739850"/>
                  </a:cubicBezTo>
                  <a:cubicBezTo>
                    <a:pt x="1098434" y="739850"/>
                    <a:pt x="1097369" y="738785"/>
                    <a:pt x="1095239" y="738785"/>
                  </a:cubicBezTo>
                  <a:cubicBezTo>
                    <a:pt x="1095239" y="738785"/>
                    <a:pt x="1094174" y="738785"/>
                    <a:pt x="1093109" y="738785"/>
                  </a:cubicBezTo>
                  <a:lnTo>
                    <a:pt x="1093109" y="725473"/>
                  </a:lnTo>
                  <a:cubicBezTo>
                    <a:pt x="1095771" y="720148"/>
                    <a:pt x="1099499" y="716954"/>
                    <a:pt x="1102693" y="714824"/>
                  </a:cubicBezTo>
                  <a:lnTo>
                    <a:pt x="1102693" y="714824"/>
                  </a:lnTo>
                  <a:close/>
                  <a:moveTo>
                    <a:pt x="1102693" y="759552"/>
                  </a:moveTo>
                  <a:lnTo>
                    <a:pt x="1102693" y="767539"/>
                  </a:lnTo>
                  <a:cubicBezTo>
                    <a:pt x="1102693" y="766474"/>
                    <a:pt x="1101628" y="766474"/>
                    <a:pt x="1101628" y="766474"/>
                  </a:cubicBezTo>
                  <a:cubicBezTo>
                    <a:pt x="1101628" y="765409"/>
                    <a:pt x="1100564" y="765409"/>
                    <a:pt x="1099499" y="765409"/>
                  </a:cubicBezTo>
                  <a:cubicBezTo>
                    <a:pt x="1099499" y="773396"/>
                    <a:pt x="1093641" y="782449"/>
                    <a:pt x="1092576" y="792566"/>
                  </a:cubicBezTo>
                  <a:lnTo>
                    <a:pt x="1092576" y="769137"/>
                  </a:lnTo>
                  <a:cubicBezTo>
                    <a:pt x="1093641" y="767007"/>
                    <a:pt x="1093641" y="764877"/>
                    <a:pt x="1092576" y="762214"/>
                  </a:cubicBezTo>
                  <a:lnTo>
                    <a:pt x="1092576" y="748902"/>
                  </a:lnTo>
                  <a:cubicBezTo>
                    <a:pt x="1094706" y="751032"/>
                    <a:pt x="1096836" y="753162"/>
                    <a:pt x="1098434" y="755825"/>
                  </a:cubicBezTo>
                  <a:cubicBezTo>
                    <a:pt x="1099499" y="757422"/>
                    <a:pt x="1101628" y="758487"/>
                    <a:pt x="1102693" y="759552"/>
                  </a:cubicBezTo>
                  <a:lnTo>
                    <a:pt x="1102693" y="759552"/>
                  </a:lnTo>
                  <a:close/>
                  <a:moveTo>
                    <a:pt x="1102693" y="811735"/>
                  </a:moveTo>
                  <a:lnTo>
                    <a:pt x="1102693" y="822917"/>
                  </a:lnTo>
                  <a:cubicBezTo>
                    <a:pt x="1102693" y="821852"/>
                    <a:pt x="1102693" y="820787"/>
                    <a:pt x="1102693" y="819722"/>
                  </a:cubicBezTo>
                  <a:cubicBezTo>
                    <a:pt x="1098434" y="816527"/>
                    <a:pt x="1094706" y="812800"/>
                    <a:pt x="1092576" y="810670"/>
                  </a:cubicBezTo>
                  <a:lnTo>
                    <a:pt x="1092576" y="797358"/>
                  </a:lnTo>
                  <a:cubicBezTo>
                    <a:pt x="1093641" y="801618"/>
                    <a:pt x="1096836" y="806410"/>
                    <a:pt x="1102693" y="813332"/>
                  </a:cubicBezTo>
                  <a:lnTo>
                    <a:pt x="1102693" y="811735"/>
                  </a:lnTo>
                  <a:lnTo>
                    <a:pt x="1102693" y="811735"/>
                  </a:lnTo>
                  <a:close/>
                  <a:moveTo>
                    <a:pt x="1102693" y="1048156"/>
                  </a:moveTo>
                  <a:lnTo>
                    <a:pt x="1102693" y="1056143"/>
                  </a:lnTo>
                  <a:cubicBezTo>
                    <a:pt x="1100564" y="1058273"/>
                    <a:pt x="1098434" y="1063065"/>
                    <a:pt x="1095771" y="1067325"/>
                  </a:cubicBezTo>
                  <a:cubicBezTo>
                    <a:pt x="1097901" y="1067325"/>
                    <a:pt x="1100031" y="1067325"/>
                    <a:pt x="1102693" y="1067325"/>
                  </a:cubicBezTo>
                  <a:lnTo>
                    <a:pt x="1102693" y="1074248"/>
                  </a:lnTo>
                  <a:cubicBezTo>
                    <a:pt x="1099499" y="1074248"/>
                    <a:pt x="1095771" y="1074248"/>
                    <a:pt x="1092576" y="1074248"/>
                  </a:cubicBezTo>
                  <a:lnTo>
                    <a:pt x="1092576" y="1060936"/>
                  </a:lnTo>
                  <a:cubicBezTo>
                    <a:pt x="1095771" y="1053481"/>
                    <a:pt x="1099499" y="1050286"/>
                    <a:pt x="1102693" y="1048156"/>
                  </a:cubicBezTo>
                  <a:lnTo>
                    <a:pt x="1102693" y="1048156"/>
                  </a:lnTo>
                  <a:close/>
                  <a:moveTo>
                    <a:pt x="1102693" y="1092884"/>
                  </a:moveTo>
                  <a:lnTo>
                    <a:pt x="1102693" y="1099807"/>
                  </a:lnTo>
                  <a:cubicBezTo>
                    <a:pt x="1099499" y="1099807"/>
                    <a:pt x="1095771" y="1098742"/>
                    <a:pt x="1092576" y="1097677"/>
                  </a:cubicBezTo>
                  <a:lnTo>
                    <a:pt x="1092576" y="1090754"/>
                  </a:lnTo>
                  <a:cubicBezTo>
                    <a:pt x="1095771" y="1091819"/>
                    <a:pt x="1099499" y="1092884"/>
                    <a:pt x="1102693" y="1092884"/>
                  </a:cubicBezTo>
                  <a:lnTo>
                    <a:pt x="1102693" y="1092884"/>
                  </a:lnTo>
                  <a:close/>
                  <a:moveTo>
                    <a:pt x="1102693" y="1101936"/>
                  </a:moveTo>
                  <a:lnTo>
                    <a:pt x="1102693" y="1110989"/>
                  </a:lnTo>
                  <a:cubicBezTo>
                    <a:pt x="1099499" y="1115248"/>
                    <a:pt x="1095771" y="1117911"/>
                    <a:pt x="1092576" y="1118976"/>
                  </a:cubicBezTo>
                  <a:lnTo>
                    <a:pt x="1092576" y="1112054"/>
                  </a:lnTo>
                  <a:cubicBezTo>
                    <a:pt x="1095771" y="1109924"/>
                    <a:pt x="1099499" y="1106729"/>
                    <a:pt x="1102693" y="1101936"/>
                  </a:cubicBezTo>
                  <a:lnTo>
                    <a:pt x="1102693" y="1101936"/>
                  </a:lnTo>
                  <a:close/>
                  <a:moveTo>
                    <a:pt x="1102693" y="1132288"/>
                  </a:moveTo>
                  <a:lnTo>
                    <a:pt x="1102693" y="1153587"/>
                  </a:lnTo>
                  <a:cubicBezTo>
                    <a:pt x="1101628" y="1151457"/>
                    <a:pt x="1101628" y="1150392"/>
                    <a:pt x="1100564" y="1149327"/>
                  </a:cubicBezTo>
                  <a:cubicBezTo>
                    <a:pt x="1098434" y="1147197"/>
                    <a:pt x="1094706" y="1145067"/>
                    <a:pt x="1092576" y="1143470"/>
                  </a:cubicBezTo>
                  <a:lnTo>
                    <a:pt x="1092576" y="1134418"/>
                  </a:lnTo>
                  <a:cubicBezTo>
                    <a:pt x="1094706" y="1135483"/>
                    <a:pt x="1096836" y="1137613"/>
                    <a:pt x="1099499" y="1140275"/>
                  </a:cubicBezTo>
                  <a:cubicBezTo>
                    <a:pt x="1100564" y="1139210"/>
                    <a:pt x="1100564" y="1137080"/>
                    <a:pt x="1101628" y="1136015"/>
                  </a:cubicBezTo>
                  <a:cubicBezTo>
                    <a:pt x="1101628" y="1134418"/>
                    <a:pt x="1102693" y="1133353"/>
                    <a:pt x="1102693" y="1132288"/>
                  </a:cubicBezTo>
                  <a:lnTo>
                    <a:pt x="1102693" y="1132288"/>
                  </a:lnTo>
                  <a:close/>
                  <a:moveTo>
                    <a:pt x="1102693" y="1181808"/>
                  </a:moveTo>
                  <a:lnTo>
                    <a:pt x="1102693" y="1212160"/>
                  </a:lnTo>
                  <a:lnTo>
                    <a:pt x="1100564" y="1212160"/>
                  </a:lnTo>
                  <a:lnTo>
                    <a:pt x="1097369" y="1210030"/>
                  </a:lnTo>
                  <a:lnTo>
                    <a:pt x="1095239" y="1205770"/>
                  </a:lnTo>
                  <a:lnTo>
                    <a:pt x="1093109" y="1202575"/>
                  </a:lnTo>
                  <a:lnTo>
                    <a:pt x="1093109" y="1202575"/>
                  </a:lnTo>
                  <a:lnTo>
                    <a:pt x="1093109" y="1180211"/>
                  </a:lnTo>
                  <a:lnTo>
                    <a:pt x="1093109" y="1180211"/>
                  </a:lnTo>
                  <a:lnTo>
                    <a:pt x="1097369" y="1179146"/>
                  </a:lnTo>
                  <a:lnTo>
                    <a:pt x="1100564" y="1179146"/>
                  </a:lnTo>
                  <a:lnTo>
                    <a:pt x="1102693" y="1181276"/>
                  </a:lnTo>
                  <a:lnTo>
                    <a:pt x="1102693" y="1181808"/>
                  </a:lnTo>
                  <a:lnTo>
                    <a:pt x="1102693" y="1181808"/>
                  </a:lnTo>
                  <a:close/>
                  <a:moveTo>
                    <a:pt x="1102693" y="1222277"/>
                  </a:moveTo>
                  <a:lnTo>
                    <a:pt x="1102693" y="1240381"/>
                  </a:lnTo>
                  <a:lnTo>
                    <a:pt x="1101628" y="1239316"/>
                  </a:lnTo>
                  <a:lnTo>
                    <a:pt x="1098434" y="1240381"/>
                  </a:lnTo>
                  <a:lnTo>
                    <a:pt x="1095239" y="1241446"/>
                  </a:lnTo>
                  <a:lnTo>
                    <a:pt x="1093109" y="1242511"/>
                  </a:lnTo>
                  <a:lnTo>
                    <a:pt x="1093109" y="1228134"/>
                  </a:lnTo>
                  <a:lnTo>
                    <a:pt x="1097369" y="1226004"/>
                  </a:lnTo>
                  <a:lnTo>
                    <a:pt x="1100564" y="1222809"/>
                  </a:lnTo>
                  <a:lnTo>
                    <a:pt x="1102693" y="1222809"/>
                  </a:lnTo>
                  <a:lnTo>
                    <a:pt x="1102693" y="1222277"/>
                  </a:lnTo>
                  <a:close/>
                  <a:moveTo>
                    <a:pt x="1102693" y="1251563"/>
                  </a:moveTo>
                  <a:lnTo>
                    <a:pt x="1102693" y="1267538"/>
                  </a:lnTo>
                  <a:lnTo>
                    <a:pt x="1100564" y="1268603"/>
                  </a:lnTo>
                  <a:lnTo>
                    <a:pt x="1094706" y="1271798"/>
                  </a:lnTo>
                  <a:lnTo>
                    <a:pt x="1092576" y="1274992"/>
                  </a:lnTo>
                  <a:lnTo>
                    <a:pt x="1092576" y="1256888"/>
                  </a:lnTo>
                  <a:lnTo>
                    <a:pt x="1095771" y="1254758"/>
                  </a:lnTo>
                  <a:lnTo>
                    <a:pt x="1101628" y="1251563"/>
                  </a:lnTo>
                  <a:lnTo>
                    <a:pt x="1102693" y="1251563"/>
                  </a:lnTo>
                  <a:lnTo>
                    <a:pt x="1102693" y="1251563"/>
                  </a:lnTo>
                  <a:close/>
                  <a:moveTo>
                    <a:pt x="1102693" y="1288837"/>
                  </a:moveTo>
                  <a:lnTo>
                    <a:pt x="1102693" y="1304811"/>
                  </a:lnTo>
                  <a:lnTo>
                    <a:pt x="1100564" y="1305876"/>
                  </a:lnTo>
                  <a:lnTo>
                    <a:pt x="1092576" y="1310136"/>
                  </a:lnTo>
                  <a:lnTo>
                    <a:pt x="1092576" y="1294162"/>
                  </a:lnTo>
                  <a:lnTo>
                    <a:pt x="1101628" y="1289902"/>
                  </a:lnTo>
                  <a:lnTo>
                    <a:pt x="1102693" y="1288837"/>
                  </a:lnTo>
                  <a:lnTo>
                    <a:pt x="1102693" y="1288837"/>
                  </a:lnTo>
                  <a:close/>
                  <a:moveTo>
                    <a:pt x="1102693" y="1325046"/>
                  </a:moveTo>
                  <a:lnTo>
                    <a:pt x="1102693" y="1355397"/>
                  </a:lnTo>
                  <a:lnTo>
                    <a:pt x="1101628" y="1355397"/>
                  </a:lnTo>
                  <a:lnTo>
                    <a:pt x="1098434" y="1353267"/>
                  </a:lnTo>
                  <a:lnTo>
                    <a:pt x="1095239" y="1355397"/>
                  </a:lnTo>
                  <a:lnTo>
                    <a:pt x="1093109" y="1355397"/>
                  </a:lnTo>
                  <a:lnTo>
                    <a:pt x="1093109" y="1329305"/>
                  </a:lnTo>
                  <a:lnTo>
                    <a:pt x="1098966" y="1326110"/>
                  </a:lnTo>
                  <a:lnTo>
                    <a:pt x="1102693" y="1325046"/>
                  </a:lnTo>
                  <a:lnTo>
                    <a:pt x="1102693" y="1325046"/>
                  </a:lnTo>
                  <a:close/>
                  <a:moveTo>
                    <a:pt x="1102693" y="1386813"/>
                  </a:moveTo>
                  <a:lnTo>
                    <a:pt x="1102693" y="1397995"/>
                  </a:lnTo>
                  <a:cubicBezTo>
                    <a:pt x="1100564" y="1399060"/>
                    <a:pt x="1098434" y="1400125"/>
                    <a:pt x="1094706" y="1402255"/>
                  </a:cubicBezTo>
                  <a:cubicBezTo>
                    <a:pt x="1097901" y="1403320"/>
                    <a:pt x="1100564" y="1405450"/>
                    <a:pt x="1102693" y="1406515"/>
                  </a:cubicBezTo>
                  <a:lnTo>
                    <a:pt x="1102693" y="1422489"/>
                  </a:lnTo>
                  <a:cubicBezTo>
                    <a:pt x="1099499" y="1419294"/>
                    <a:pt x="1095771" y="1416632"/>
                    <a:pt x="1092576" y="1413437"/>
                  </a:cubicBezTo>
                  <a:lnTo>
                    <a:pt x="1092576" y="1392138"/>
                  </a:lnTo>
                  <a:cubicBezTo>
                    <a:pt x="1095771" y="1390008"/>
                    <a:pt x="1099499" y="1388943"/>
                    <a:pt x="1102693" y="1386813"/>
                  </a:cubicBezTo>
                  <a:lnTo>
                    <a:pt x="1102693" y="1386813"/>
                  </a:lnTo>
                  <a:close/>
                  <a:moveTo>
                    <a:pt x="1102693" y="1445386"/>
                  </a:moveTo>
                  <a:lnTo>
                    <a:pt x="1102693" y="1454438"/>
                  </a:lnTo>
                  <a:cubicBezTo>
                    <a:pt x="1099499" y="1455503"/>
                    <a:pt x="1095771" y="1456568"/>
                    <a:pt x="1092576" y="1455503"/>
                  </a:cubicBezTo>
                  <a:lnTo>
                    <a:pt x="1092576" y="1445386"/>
                  </a:lnTo>
                  <a:cubicBezTo>
                    <a:pt x="1095771" y="1446451"/>
                    <a:pt x="1099499" y="1445386"/>
                    <a:pt x="1102693" y="1445386"/>
                  </a:cubicBezTo>
                  <a:lnTo>
                    <a:pt x="1102693" y="1445386"/>
                  </a:lnTo>
                  <a:close/>
                  <a:moveTo>
                    <a:pt x="1102693" y="1720145"/>
                  </a:moveTo>
                  <a:lnTo>
                    <a:pt x="1102693" y="1736120"/>
                  </a:lnTo>
                  <a:cubicBezTo>
                    <a:pt x="1099499" y="1736120"/>
                    <a:pt x="1095771" y="1737185"/>
                    <a:pt x="1092576" y="1738250"/>
                  </a:cubicBezTo>
                  <a:lnTo>
                    <a:pt x="1092576" y="1721210"/>
                  </a:lnTo>
                  <a:cubicBezTo>
                    <a:pt x="1095771" y="1721210"/>
                    <a:pt x="1099499" y="1720145"/>
                    <a:pt x="1102693" y="1720145"/>
                  </a:cubicBezTo>
                  <a:lnTo>
                    <a:pt x="1102693" y="1720145"/>
                  </a:lnTo>
                  <a:close/>
                  <a:moveTo>
                    <a:pt x="1102693" y="1782978"/>
                  </a:moveTo>
                  <a:lnTo>
                    <a:pt x="1102693" y="1808005"/>
                  </a:lnTo>
                  <a:cubicBezTo>
                    <a:pt x="1099499" y="1804810"/>
                    <a:pt x="1095771" y="1802147"/>
                    <a:pt x="1092576" y="1798953"/>
                  </a:cubicBezTo>
                  <a:lnTo>
                    <a:pt x="1092576" y="1770731"/>
                  </a:lnTo>
                  <a:cubicBezTo>
                    <a:pt x="1095771" y="1774991"/>
                    <a:pt x="1099499" y="1778718"/>
                    <a:pt x="1102693" y="1782978"/>
                  </a:cubicBezTo>
                  <a:lnTo>
                    <a:pt x="1102693" y="1782978"/>
                  </a:lnTo>
                  <a:close/>
                  <a:moveTo>
                    <a:pt x="1102693" y="1810135"/>
                  </a:moveTo>
                  <a:lnTo>
                    <a:pt x="1102693" y="1810135"/>
                  </a:lnTo>
                  <a:lnTo>
                    <a:pt x="1102693" y="1810135"/>
                  </a:lnTo>
                  <a:lnTo>
                    <a:pt x="1102693" y="1810135"/>
                  </a:lnTo>
                  <a:close/>
                  <a:moveTo>
                    <a:pt x="1102693" y="1810135"/>
                  </a:moveTo>
                  <a:lnTo>
                    <a:pt x="1102693" y="1827174"/>
                  </a:lnTo>
                  <a:cubicBezTo>
                    <a:pt x="1099499" y="1828239"/>
                    <a:pt x="1095771" y="1829304"/>
                    <a:pt x="1092576" y="1829304"/>
                  </a:cubicBezTo>
                  <a:lnTo>
                    <a:pt x="1092576" y="1813329"/>
                  </a:lnTo>
                  <a:cubicBezTo>
                    <a:pt x="1095771" y="1812265"/>
                    <a:pt x="1099499" y="1811199"/>
                    <a:pt x="1102693" y="1810135"/>
                  </a:cubicBezTo>
                  <a:lnTo>
                    <a:pt x="1102693" y="1810135"/>
                  </a:lnTo>
                  <a:close/>
                  <a:moveTo>
                    <a:pt x="1092576" y="519936"/>
                  </a:moveTo>
                  <a:lnTo>
                    <a:pt x="1092576" y="505027"/>
                  </a:lnTo>
                  <a:lnTo>
                    <a:pt x="1094706" y="506092"/>
                  </a:lnTo>
                  <a:lnTo>
                    <a:pt x="1095771" y="508221"/>
                  </a:lnTo>
                  <a:lnTo>
                    <a:pt x="1096836" y="512481"/>
                  </a:lnTo>
                  <a:lnTo>
                    <a:pt x="1094706" y="514611"/>
                  </a:lnTo>
                  <a:lnTo>
                    <a:pt x="1093641" y="517806"/>
                  </a:lnTo>
                  <a:lnTo>
                    <a:pt x="1092576" y="519936"/>
                  </a:lnTo>
                  <a:close/>
                  <a:moveTo>
                    <a:pt x="1086719" y="881490"/>
                  </a:moveTo>
                  <a:lnTo>
                    <a:pt x="1087784" y="881490"/>
                  </a:lnTo>
                  <a:lnTo>
                    <a:pt x="1086719" y="881490"/>
                  </a:lnTo>
                  <a:lnTo>
                    <a:pt x="1086719" y="881490"/>
                  </a:lnTo>
                  <a:lnTo>
                    <a:pt x="1086719" y="881490"/>
                  </a:lnTo>
                  <a:close/>
                  <a:moveTo>
                    <a:pt x="1092576" y="17808"/>
                  </a:moveTo>
                  <a:lnTo>
                    <a:pt x="1092576" y="34847"/>
                  </a:lnTo>
                  <a:cubicBezTo>
                    <a:pt x="1091511" y="34847"/>
                    <a:pt x="1089381" y="33782"/>
                    <a:pt x="1086719" y="33782"/>
                  </a:cubicBezTo>
                  <a:lnTo>
                    <a:pt x="1086719" y="16743"/>
                  </a:lnTo>
                  <a:cubicBezTo>
                    <a:pt x="1089381" y="17808"/>
                    <a:pt x="1091511" y="17808"/>
                    <a:pt x="1092576" y="17808"/>
                  </a:cubicBezTo>
                  <a:lnTo>
                    <a:pt x="1092576" y="17808"/>
                  </a:lnTo>
                  <a:close/>
                  <a:moveTo>
                    <a:pt x="1092576" y="106732"/>
                  </a:moveTo>
                  <a:lnTo>
                    <a:pt x="1092576" y="125901"/>
                  </a:lnTo>
                  <a:cubicBezTo>
                    <a:pt x="1090446" y="124836"/>
                    <a:pt x="1089381" y="123771"/>
                    <a:pt x="1086719" y="122706"/>
                  </a:cubicBezTo>
                  <a:lnTo>
                    <a:pt x="1086719" y="99809"/>
                  </a:lnTo>
                  <a:cubicBezTo>
                    <a:pt x="1087784" y="100874"/>
                    <a:pt x="1088849" y="101939"/>
                    <a:pt x="1088849" y="103004"/>
                  </a:cubicBezTo>
                  <a:cubicBezTo>
                    <a:pt x="1090446" y="104602"/>
                    <a:pt x="1091511" y="105667"/>
                    <a:pt x="1092576" y="106732"/>
                  </a:cubicBezTo>
                  <a:lnTo>
                    <a:pt x="1092576" y="106732"/>
                  </a:lnTo>
                  <a:close/>
                  <a:moveTo>
                    <a:pt x="1092576" y="182344"/>
                  </a:moveTo>
                  <a:lnTo>
                    <a:pt x="1092576" y="205773"/>
                  </a:lnTo>
                  <a:cubicBezTo>
                    <a:pt x="1091511" y="205773"/>
                    <a:pt x="1089381" y="204708"/>
                    <a:pt x="1086719" y="204708"/>
                  </a:cubicBezTo>
                  <a:lnTo>
                    <a:pt x="1086719" y="181279"/>
                  </a:lnTo>
                  <a:cubicBezTo>
                    <a:pt x="1089381" y="182344"/>
                    <a:pt x="1090446" y="182344"/>
                    <a:pt x="1092576" y="182344"/>
                  </a:cubicBezTo>
                  <a:lnTo>
                    <a:pt x="1092576" y="182344"/>
                  </a:lnTo>
                  <a:close/>
                  <a:moveTo>
                    <a:pt x="1092576" y="212695"/>
                  </a:moveTo>
                  <a:lnTo>
                    <a:pt x="1092576" y="251034"/>
                  </a:lnTo>
                  <a:cubicBezTo>
                    <a:pt x="1091511" y="254229"/>
                    <a:pt x="1090446" y="256891"/>
                    <a:pt x="1090446" y="257956"/>
                  </a:cubicBezTo>
                  <a:cubicBezTo>
                    <a:pt x="1090446" y="257956"/>
                    <a:pt x="1088316" y="268073"/>
                    <a:pt x="1087252" y="272333"/>
                  </a:cubicBezTo>
                  <a:cubicBezTo>
                    <a:pt x="1087252" y="272333"/>
                    <a:pt x="1089381" y="274463"/>
                    <a:pt x="1093109" y="276593"/>
                  </a:cubicBezTo>
                  <a:lnTo>
                    <a:pt x="1093109" y="303749"/>
                  </a:lnTo>
                  <a:cubicBezTo>
                    <a:pt x="1092044" y="303749"/>
                    <a:pt x="1089914" y="303749"/>
                    <a:pt x="1087252" y="302684"/>
                  </a:cubicBezTo>
                  <a:lnTo>
                    <a:pt x="1087252" y="211630"/>
                  </a:lnTo>
                  <a:cubicBezTo>
                    <a:pt x="1089381" y="211630"/>
                    <a:pt x="1091511" y="211630"/>
                    <a:pt x="1092576" y="212695"/>
                  </a:cubicBezTo>
                  <a:lnTo>
                    <a:pt x="1092576" y="212695"/>
                  </a:lnTo>
                  <a:close/>
                  <a:moveTo>
                    <a:pt x="1092576" y="315996"/>
                  </a:moveTo>
                  <a:lnTo>
                    <a:pt x="1092576" y="341023"/>
                  </a:lnTo>
                  <a:cubicBezTo>
                    <a:pt x="1091511" y="341023"/>
                    <a:pt x="1089381" y="339958"/>
                    <a:pt x="1086719" y="338893"/>
                  </a:cubicBezTo>
                  <a:lnTo>
                    <a:pt x="1086719" y="312801"/>
                  </a:lnTo>
                  <a:cubicBezTo>
                    <a:pt x="1087784" y="312801"/>
                    <a:pt x="1088849" y="313866"/>
                    <a:pt x="1088849" y="313866"/>
                  </a:cubicBezTo>
                  <a:cubicBezTo>
                    <a:pt x="1088849" y="313866"/>
                    <a:pt x="1090446" y="314931"/>
                    <a:pt x="1092576" y="315996"/>
                  </a:cubicBezTo>
                  <a:lnTo>
                    <a:pt x="1092576" y="315996"/>
                  </a:lnTo>
                  <a:close/>
                  <a:moveTo>
                    <a:pt x="1092576" y="411843"/>
                  </a:moveTo>
                  <a:lnTo>
                    <a:pt x="1092576" y="464558"/>
                  </a:lnTo>
                  <a:cubicBezTo>
                    <a:pt x="1089381" y="455506"/>
                    <a:pt x="1089381" y="445389"/>
                    <a:pt x="1086719" y="435272"/>
                  </a:cubicBezTo>
                  <a:lnTo>
                    <a:pt x="1086719" y="411843"/>
                  </a:lnTo>
                  <a:cubicBezTo>
                    <a:pt x="1089381" y="411843"/>
                    <a:pt x="1091511" y="411843"/>
                    <a:pt x="1092576" y="411843"/>
                  </a:cubicBezTo>
                  <a:lnTo>
                    <a:pt x="1092576" y="411843"/>
                  </a:lnTo>
                  <a:lnTo>
                    <a:pt x="1092576" y="411843"/>
                  </a:lnTo>
                  <a:close/>
                  <a:moveTo>
                    <a:pt x="1092576" y="466156"/>
                  </a:moveTo>
                  <a:cubicBezTo>
                    <a:pt x="1090446" y="466156"/>
                    <a:pt x="1089381" y="465091"/>
                    <a:pt x="1086719" y="465091"/>
                  </a:cubicBezTo>
                  <a:lnTo>
                    <a:pt x="1086719" y="474143"/>
                  </a:lnTo>
                  <a:cubicBezTo>
                    <a:pt x="1088849" y="474143"/>
                    <a:pt x="1090979" y="475208"/>
                    <a:pt x="1092576" y="475208"/>
                  </a:cubicBezTo>
                  <a:lnTo>
                    <a:pt x="1092576" y="466156"/>
                  </a:lnTo>
                  <a:lnTo>
                    <a:pt x="1092576" y="466156"/>
                  </a:lnTo>
                  <a:close/>
                  <a:moveTo>
                    <a:pt x="1092576" y="505559"/>
                  </a:moveTo>
                  <a:lnTo>
                    <a:pt x="1092576" y="520469"/>
                  </a:lnTo>
                  <a:lnTo>
                    <a:pt x="1091511" y="521533"/>
                  </a:lnTo>
                  <a:lnTo>
                    <a:pt x="1091511" y="524728"/>
                  </a:lnTo>
                  <a:lnTo>
                    <a:pt x="1091511" y="527923"/>
                  </a:lnTo>
                  <a:lnTo>
                    <a:pt x="1092576" y="528988"/>
                  </a:lnTo>
                  <a:lnTo>
                    <a:pt x="1092576" y="554015"/>
                  </a:lnTo>
                  <a:lnTo>
                    <a:pt x="1089381" y="551885"/>
                  </a:lnTo>
                  <a:lnTo>
                    <a:pt x="1088316" y="550820"/>
                  </a:lnTo>
                  <a:lnTo>
                    <a:pt x="1087252" y="550820"/>
                  </a:lnTo>
                  <a:lnTo>
                    <a:pt x="1087252" y="509286"/>
                  </a:lnTo>
                  <a:lnTo>
                    <a:pt x="1088316" y="508221"/>
                  </a:lnTo>
                  <a:lnTo>
                    <a:pt x="1090446" y="507157"/>
                  </a:lnTo>
                  <a:lnTo>
                    <a:pt x="1092576" y="505027"/>
                  </a:lnTo>
                  <a:lnTo>
                    <a:pt x="1092576" y="505559"/>
                  </a:lnTo>
                  <a:lnTo>
                    <a:pt x="1092576" y="505559"/>
                  </a:lnTo>
                  <a:close/>
                  <a:moveTo>
                    <a:pt x="1092576" y="580639"/>
                  </a:moveTo>
                  <a:lnTo>
                    <a:pt x="1092576" y="600873"/>
                  </a:lnTo>
                  <a:lnTo>
                    <a:pt x="1091511" y="599808"/>
                  </a:lnTo>
                  <a:lnTo>
                    <a:pt x="1087252" y="598743"/>
                  </a:lnTo>
                  <a:lnTo>
                    <a:pt x="1087252" y="576379"/>
                  </a:lnTo>
                  <a:lnTo>
                    <a:pt x="1089381" y="577444"/>
                  </a:lnTo>
                  <a:lnTo>
                    <a:pt x="1092576" y="580639"/>
                  </a:lnTo>
                  <a:lnTo>
                    <a:pt x="1092576" y="580639"/>
                  </a:lnTo>
                  <a:lnTo>
                    <a:pt x="1092576" y="580639"/>
                  </a:lnTo>
                  <a:close/>
                  <a:moveTo>
                    <a:pt x="1092576" y="620042"/>
                  </a:moveTo>
                  <a:lnTo>
                    <a:pt x="1092576" y="636017"/>
                  </a:lnTo>
                  <a:lnTo>
                    <a:pt x="1092576" y="636017"/>
                  </a:lnTo>
                  <a:lnTo>
                    <a:pt x="1088316" y="634952"/>
                  </a:lnTo>
                  <a:lnTo>
                    <a:pt x="1087252" y="634952"/>
                  </a:lnTo>
                  <a:lnTo>
                    <a:pt x="1087252" y="618977"/>
                  </a:lnTo>
                  <a:lnTo>
                    <a:pt x="1092576" y="620042"/>
                  </a:lnTo>
                  <a:lnTo>
                    <a:pt x="1092576" y="620042"/>
                  </a:lnTo>
                  <a:close/>
                  <a:moveTo>
                    <a:pt x="1092576" y="658381"/>
                  </a:moveTo>
                  <a:lnTo>
                    <a:pt x="1092576" y="678615"/>
                  </a:lnTo>
                  <a:lnTo>
                    <a:pt x="1091511" y="679680"/>
                  </a:lnTo>
                  <a:lnTo>
                    <a:pt x="1087252" y="681810"/>
                  </a:lnTo>
                  <a:lnTo>
                    <a:pt x="1087252" y="662641"/>
                  </a:lnTo>
                  <a:lnTo>
                    <a:pt x="1090446" y="660511"/>
                  </a:lnTo>
                  <a:lnTo>
                    <a:pt x="1092576" y="659446"/>
                  </a:lnTo>
                  <a:lnTo>
                    <a:pt x="1092576" y="658381"/>
                  </a:lnTo>
                  <a:lnTo>
                    <a:pt x="1092576" y="658381"/>
                  </a:lnTo>
                  <a:close/>
                  <a:moveTo>
                    <a:pt x="1092576" y="724941"/>
                  </a:moveTo>
                  <a:lnTo>
                    <a:pt x="1092576" y="738253"/>
                  </a:lnTo>
                  <a:cubicBezTo>
                    <a:pt x="1091511" y="738253"/>
                    <a:pt x="1089381" y="738253"/>
                    <a:pt x="1086719" y="739318"/>
                  </a:cubicBezTo>
                  <a:lnTo>
                    <a:pt x="1086719" y="732395"/>
                  </a:lnTo>
                  <a:cubicBezTo>
                    <a:pt x="1089381" y="729201"/>
                    <a:pt x="1091511" y="727071"/>
                    <a:pt x="1092576" y="724941"/>
                  </a:cubicBezTo>
                  <a:lnTo>
                    <a:pt x="1092576" y="724941"/>
                  </a:lnTo>
                  <a:close/>
                  <a:moveTo>
                    <a:pt x="1092576" y="748370"/>
                  </a:moveTo>
                  <a:lnTo>
                    <a:pt x="1092576" y="761682"/>
                  </a:lnTo>
                  <a:cubicBezTo>
                    <a:pt x="1092576" y="758487"/>
                    <a:pt x="1090446" y="754760"/>
                    <a:pt x="1086719" y="751565"/>
                  </a:cubicBezTo>
                  <a:lnTo>
                    <a:pt x="1086719" y="744110"/>
                  </a:lnTo>
                  <a:cubicBezTo>
                    <a:pt x="1089381" y="745175"/>
                    <a:pt x="1091511" y="747305"/>
                    <a:pt x="1092576" y="748370"/>
                  </a:cubicBezTo>
                  <a:lnTo>
                    <a:pt x="1092576" y="748370"/>
                  </a:lnTo>
                  <a:close/>
                  <a:moveTo>
                    <a:pt x="1092576" y="768604"/>
                  </a:moveTo>
                  <a:lnTo>
                    <a:pt x="1092576" y="792033"/>
                  </a:lnTo>
                  <a:cubicBezTo>
                    <a:pt x="1092576" y="793098"/>
                    <a:pt x="1092576" y="794163"/>
                    <a:pt x="1092576" y="795228"/>
                  </a:cubicBezTo>
                  <a:lnTo>
                    <a:pt x="1092576" y="796293"/>
                  </a:lnTo>
                  <a:lnTo>
                    <a:pt x="1092576" y="809605"/>
                  </a:lnTo>
                  <a:cubicBezTo>
                    <a:pt x="1090446" y="806410"/>
                    <a:pt x="1088316" y="802683"/>
                    <a:pt x="1086719" y="800553"/>
                  </a:cubicBezTo>
                  <a:lnTo>
                    <a:pt x="1086719" y="783514"/>
                  </a:lnTo>
                  <a:cubicBezTo>
                    <a:pt x="1089381" y="778721"/>
                    <a:pt x="1091511" y="774461"/>
                    <a:pt x="1092576" y="768604"/>
                  </a:cubicBezTo>
                  <a:lnTo>
                    <a:pt x="1092576" y="768604"/>
                  </a:lnTo>
                  <a:close/>
                  <a:moveTo>
                    <a:pt x="1092576" y="1060403"/>
                  </a:moveTo>
                  <a:lnTo>
                    <a:pt x="1092576" y="1073715"/>
                  </a:lnTo>
                  <a:lnTo>
                    <a:pt x="1092576" y="1073715"/>
                  </a:lnTo>
                  <a:cubicBezTo>
                    <a:pt x="1090446" y="1074780"/>
                    <a:pt x="1089381" y="1075845"/>
                    <a:pt x="1086719" y="1076910"/>
                  </a:cubicBezTo>
                  <a:lnTo>
                    <a:pt x="1086719" y="1068923"/>
                  </a:lnTo>
                  <a:cubicBezTo>
                    <a:pt x="1087784" y="1068923"/>
                    <a:pt x="1087784" y="1068923"/>
                    <a:pt x="1088849" y="1067858"/>
                  </a:cubicBezTo>
                  <a:cubicBezTo>
                    <a:pt x="1090446" y="1065728"/>
                    <a:pt x="1091511" y="1062533"/>
                    <a:pt x="1092576" y="1060403"/>
                  </a:cubicBezTo>
                  <a:lnTo>
                    <a:pt x="1092576" y="1060403"/>
                  </a:lnTo>
                  <a:close/>
                  <a:moveTo>
                    <a:pt x="1092576" y="1090754"/>
                  </a:moveTo>
                  <a:lnTo>
                    <a:pt x="1092576" y="1097677"/>
                  </a:lnTo>
                  <a:cubicBezTo>
                    <a:pt x="1091511" y="1097677"/>
                    <a:pt x="1089381" y="1096612"/>
                    <a:pt x="1086719" y="1096612"/>
                  </a:cubicBezTo>
                  <a:lnTo>
                    <a:pt x="1086719" y="1089689"/>
                  </a:lnTo>
                  <a:cubicBezTo>
                    <a:pt x="1089381" y="1089689"/>
                    <a:pt x="1091511" y="1090754"/>
                    <a:pt x="1092576" y="1090754"/>
                  </a:cubicBezTo>
                  <a:lnTo>
                    <a:pt x="1092576" y="1090754"/>
                  </a:lnTo>
                  <a:close/>
                  <a:moveTo>
                    <a:pt x="1092576" y="1112054"/>
                  </a:moveTo>
                  <a:lnTo>
                    <a:pt x="1092576" y="1118976"/>
                  </a:lnTo>
                  <a:cubicBezTo>
                    <a:pt x="1092576" y="1118976"/>
                    <a:pt x="1092576" y="1118976"/>
                    <a:pt x="1091511" y="1120041"/>
                  </a:cubicBezTo>
                  <a:cubicBezTo>
                    <a:pt x="1090446" y="1121106"/>
                    <a:pt x="1088316" y="1123236"/>
                    <a:pt x="1088316" y="1124301"/>
                  </a:cubicBezTo>
                  <a:cubicBezTo>
                    <a:pt x="1087252" y="1124301"/>
                    <a:pt x="1087252" y="1124301"/>
                    <a:pt x="1087252" y="1124301"/>
                  </a:cubicBezTo>
                  <a:lnTo>
                    <a:pt x="1087252" y="1114184"/>
                  </a:lnTo>
                  <a:cubicBezTo>
                    <a:pt x="1089381" y="1113119"/>
                    <a:pt x="1091511" y="1113119"/>
                    <a:pt x="1092576" y="1112054"/>
                  </a:cubicBezTo>
                  <a:lnTo>
                    <a:pt x="1092576" y="1112054"/>
                  </a:lnTo>
                  <a:close/>
                  <a:moveTo>
                    <a:pt x="1092576" y="1134418"/>
                  </a:moveTo>
                  <a:lnTo>
                    <a:pt x="1092576" y="1143470"/>
                  </a:lnTo>
                  <a:cubicBezTo>
                    <a:pt x="1090446" y="1141340"/>
                    <a:pt x="1089381" y="1140275"/>
                    <a:pt x="1086719" y="1139210"/>
                  </a:cubicBezTo>
                  <a:lnTo>
                    <a:pt x="1086719" y="1128028"/>
                  </a:lnTo>
                  <a:cubicBezTo>
                    <a:pt x="1088316" y="1130158"/>
                    <a:pt x="1090446" y="1132288"/>
                    <a:pt x="1092576" y="1134418"/>
                  </a:cubicBezTo>
                  <a:lnTo>
                    <a:pt x="1092576" y="1134418"/>
                  </a:lnTo>
                  <a:close/>
                  <a:moveTo>
                    <a:pt x="1092576" y="1179679"/>
                  </a:moveTo>
                  <a:lnTo>
                    <a:pt x="1092576" y="1202043"/>
                  </a:lnTo>
                  <a:lnTo>
                    <a:pt x="1092576" y="1198848"/>
                  </a:lnTo>
                  <a:lnTo>
                    <a:pt x="1091511" y="1194588"/>
                  </a:lnTo>
                  <a:lnTo>
                    <a:pt x="1091511" y="1191393"/>
                  </a:lnTo>
                  <a:lnTo>
                    <a:pt x="1090446" y="1188198"/>
                  </a:lnTo>
                  <a:lnTo>
                    <a:pt x="1090446" y="1180743"/>
                  </a:lnTo>
                  <a:lnTo>
                    <a:pt x="1092576" y="1179679"/>
                  </a:lnTo>
                  <a:lnTo>
                    <a:pt x="1092576" y="1179679"/>
                  </a:lnTo>
                  <a:close/>
                  <a:moveTo>
                    <a:pt x="1092576" y="1228134"/>
                  </a:moveTo>
                  <a:lnTo>
                    <a:pt x="1092576" y="1242511"/>
                  </a:lnTo>
                  <a:lnTo>
                    <a:pt x="1092576" y="1243576"/>
                  </a:lnTo>
                  <a:lnTo>
                    <a:pt x="1089381" y="1244641"/>
                  </a:lnTo>
                  <a:lnTo>
                    <a:pt x="1087252" y="1246771"/>
                  </a:lnTo>
                  <a:lnTo>
                    <a:pt x="1087252" y="1230797"/>
                  </a:lnTo>
                  <a:lnTo>
                    <a:pt x="1090446" y="1229732"/>
                  </a:lnTo>
                  <a:lnTo>
                    <a:pt x="1092576" y="1228134"/>
                  </a:lnTo>
                  <a:lnTo>
                    <a:pt x="1092576" y="1228134"/>
                  </a:lnTo>
                  <a:close/>
                  <a:moveTo>
                    <a:pt x="1092576" y="1257421"/>
                  </a:moveTo>
                  <a:lnTo>
                    <a:pt x="1092576" y="1275525"/>
                  </a:lnTo>
                  <a:lnTo>
                    <a:pt x="1091511" y="1276590"/>
                  </a:lnTo>
                  <a:lnTo>
                    <a:pt x="1087252" y="1278720"/>
                  </a:lnTo>
                  <a:lnTo>
                    <a:pt x="1087252" y="1261680"/>
                  </a:lnTo>
                  <a:lnTo>
                    <a:pt x="1089381" y="1260615"/>
                  </a:lnTo>
                  <a:lnTo>
                    <a:pt x="1092576" y="1257421"/>
                  </a:lnTo>
                  <a:lnTo>
                    <a:pt x="1092576" y="1257421"/>
                  </a:lnTo>
                  <a:close/>
                  <a:moveTo>
                    <a:pt x="1092576" y="1294694"/>
                  </a:moveTo>
                  <a:lnTo>
                    <a:pt x="1092576" y="1310669"/>
                  </a:lnTo>
                  <a:lnTo>
                    <a:pt x="1091511" y="1310669"/>
                  </a:lnTo>
                  <a:lnTo>
                    <a:pt x="1087252" y="1312798"/>
                  </a:lnTo>
                  <a:lnTo>
                    <a:pt x="1087252" y="1296824"/>
                  </a:lnTo>
                  <a:lnTo>
                    <a:pt x="1091511" y="1294694"/>
                  </a:lnTo>
                  <a:lnTo>
                    <a:pt x="1092576" y="1294694"/>
                  </a:lnTo>
                  <a:lnTo>
                    <a:pt x="1092576" y="1294694"/>
                  </a:lnTo>
                  <a:close/>
                  <a:moveTo>
                    <a:pt x="1092576" y="1329305"/>
                  </a:moveTo>
                  <a:lnTo>
                    <a:pt x="1092576" y="1355397"/>
                  </a:lnTo>
                  <a:lnTo>
                    <a:pt x="1089381" y="1356462"/>
                  </a:lnTo>
                  <a:lnTo>
                    <a:pt x="1087252" y="1357527"/>
                  </a:lnTo>
                  <a:lnTo>
                    <a:pt x="1087252" y="1331435"/>
                  </a:lnTo>
                  <a:lnTo>
                    <a:pt x="1089381" y="1330370"/>
                  </a:lnTo>
                  <a:lnTo>
                    <a:pt x="1092576" y="1329305"/>
                  </a:lnTo>
                  <a:lnTo>
                    <a:pt x="1092576" y="1329305"/>
                  </a:lnTo>
                  <a:close/>
                  <a:moveTo>
                    <a:pt x="1092576" y="1392670"/>
                  </a:moveTo>
                  <a:lnTo>
                    <a:pt x="1092576" y="1413970"/>
                  </a:lnTo>
                  <a:cubicBezTo>
                    <a:pt x="1091511" y="1412905"/>
                    <a:pt x="1089381" y="1411840"/>
                    <a:pt x="1086719" y="1410775"/>
                  </a:cubicBezTo>
                  <a:lnTo>
                    <a:pt x="1086719" y="1397463"/>
                  </a:lnTo>
                  <a:cubicBezTo>
                    <a:pt x="1089381" y="1395865"/>
                    <a:pt x="1091511" y="1393735"/>
                    <a:pt x="1092576" y="1392670"/>
                  </a:cubicBezTo>
                  <a:lnTo>
                    <a:pt x="1092576" y="1392670"/>
                  </a:lnTo>
                  <a:close/>
                  <a:moveTo>
                    <a:pt x="1092576" y="1445386"/>
                  </a:moveTo>
                  <a:lnTo>
                    <a:pt x="1092576" y="1455503"/>
                  </a:lnTo>
                  <a:cubicBezTo>
                    <a:pt x="1091511" y="1455503"/>
                    <a:pt x="1091511" y="1455503"/>
                    <a:pt x="1090446" y="1455503"/>
                  </a:cubicBezTo>
                  <a:cubicBezTo>
                    <a:pt x="1089381" y="1456568"/>
                    <a:pt x="1088316" y="1456568"/>
                    <a:pt x="1087252" y="1457633"/>
                  </a:cubicBezTo>
                  <a:lnTo>
                    <a:pt x="1087252" y="1444321"/>
                  </a:lnTo>
                  <a:cubicBezTo>
                    <a:pt x="1089381" y="1445386"/>
                    <a:pt x="1090446" y="1445386"/>
                    <a:pt x="1092576" y="1445386"/>
                  </a:cubicBezTo>
                  <a:lnTo>
                    <a:pt x="1092576" y="1445386"/>
                  </a:lnTo>
                  <a:close/>
                  <a:moveTo>
                    <a:pt x="1092576" y="1721210"/>
                  </a:moveTo>
                  <a:lnTo>
                    <a:pt x="1092576" y="1738250"/>
                  </a:lnTo>
                  <a:cubicBezTo>
                    <a:pt x="1091511" y="1738250"/>
                    <a:pt x="1089381" y="1738250"/>
                    <a:pt x="1086719" y="1739315"/>
                  </a:cubicBezTo>
                  <a:lnTo>
                    <a:pt x="1086719" y="1722275"/>
                  </a:lnTo>
                  <a:cubicBezTo>
                    <a:pt x="1089381" y="1722275"/>
                    <a:pt x="1091511" y="1722275"/>
                    <a:pt x="1092576" y="1721210"/>
                  </a:cubicBezTo>
                  <a:lnTo>
                    <a:pt x="1092576" y="1721210"/>
                  </a:lnTo>
                  <a:close/>
                  <a:moveTo>
                    <a:pt x="1092576" y="1770731"/>
                  </a:moveTo>
                  <a:lnTo>
                    <a:pt x="1092576" y="1798953"/>
                  </a:lnTo>
                  <a:cubicBezTo>
                    <a:pt x="1091511" y="1796823"/>
                    <a:pt x="1089381" y="1794693"/>
                    <a:pt x="1086719" y="1792030"/>
                  </a:cubicBezTo>
                  <a:lnTo>
                    <a:pt x="1086719" y="1762744"/>
                  </a:lnTo>
                  <a:cubicBezTo>
                    <a:pt x="1089381" y="1764874"/>
                    <a:pt x="1091511" y="1768601"/>
                    <a:pt x="1092576" y="1770731"/>
                  </a:cubicBezTo>
                  <a:lnTo>
                    <a:pt x="1092576" y="1770731"/>
                  </a:lnTo>
                  <a:close/>
                  <a:moveTo>
                    <a:pt x="1092576" y="1813329"/>
                  </a:moveTo>
                  <a:lnTo>
                    <a:pt x="1092576" y="1829304"/>
                  </a:lnTo>
                  <a:cubicBezTo>
                    <a:pt x="1091511" y="1830369"/>
                    <a:pt x="1089381" y="1830369"/>
                    <a:pt x="1086719" y="1831434"/>
                  </a:cubicBezTo>
                  <a:lnTo>
                    <a:pt x="1086719" y="1814394"/>
                  </a:lnTo>
                  <a:cubicBezTo>
                    <a:pt x="1089381" y="1814394"/>
                    <a:pt x="1091511" y="1814394"/>
                    <a:pt x="1092576" y="1813329"/>
                  </a:cubicBezTo>
                  <a:close/>
                  <a:moveTo>
                    <a:pt x="1061160" y="900659"/>
                  </a:moveTo>
                  <a:lnTo>
                    <a:pt x="1087252" y="881490"/>
                  </a:lnTo>
                  <a:lnTo>
                    <a:pt x="1087252" y="881490"/>
                  </a:lnTo>
                  <a:lnTo>
                    <a:pt x="1061160" y="881490"/>
                  </a:lnTo>
                  <a:lnTo>
                    <a:pt x="1061160" y="900659"/>
                  </a:lnTo>
                  <a:lnTo>
                    <a:pt x="1061160" y="900659"/>
                  </a:lnTo>
                  <a:close/>
                  <a:moveTo>
                    <a:pt x="1086719" y="16743"/>
                  </a:moveTo>
                  <a:lnTo>
                    <a:pt x="1086719" y="33782"/>
                  </a:lnTo>
                  <a:cubicBezTo>
                    <a:pt x="1079797" y="31652"/>
                    <a:pt x="1070745" y="30587"/>
                    <a:pt x="1060628" y="30587"/>
                  </a:cubicBezTo>
                  <a:lnTo>
                    <a:pt x="1060628" y="14613"/>
                  </a:lnTo>
                  <a:cubicBezTo>
                    <a:pt x="1071277" y="15678"/>
                    <a:pt x="1080329" y="15678"/>
                    <a:pt x="1086719" y="16743"/>
                  </a:cubicBezTo>
                  <a:lnTo>
                    <a:pt x="1086719" y="16743"/>
                  </a:lnTo>
                  <a:close/>
                  <a:moveTo>
                    <a:pt x="1086719" y="99809"/>
                  </a:moveTo>
                  <a:lnTo>
                    <a:pt x="1086719" y="122174"/>
                  </a:lnTo>
                  <a:cubicBezTo>
                    <a:pt x="1084589" y="120044"/>
                    <a:pt x="1080862" y="118979"/>
                    <a:pt x="1078732" y="116316"/>
                  </a:cubicBezTo>
                  <a:cubicBezTo>
                    <a:pt x="1071810" y="117381"/>
                    <a:pt x="1066485" y="117381"/>
                    <a:pt x="1060628" y="117381"/>
                  </a:cubicBezTo>
                  <a:lnTo>
                    <a:pt x="1060628" y="102472"/>
                  </a:lnTo>
                  <a:cubicBezTo>
                    <a:pt x="1062757" y="102472"/>
                    <a:pt x="1063822" y="102472"/>
                    <a:pt x="1066485" y="101407"/>
                  </a:cubicBezTo>
                  <a:cubicBezTo>
                    <a:pt x="1064355" y="99277"/>
                    <a:pt x="1063290" y="95550"/>
                    <a:pt x="1060628" y="92355"/>
                  </a:cubicBezTo>
                  <a:lnTo>
                    <a:pt x="1060628" y="40172"/>
                  </a:lnTo>
                  <a:cubicBezTo>
                    <a:pt x="1070212" y="58276"/>
                    <a:pt x="1074472" y="80640"/>
                    <a:pt x="1086719" y="99809"/>
                  </a:cubicBezTo>
                  <a:lnTo>
                    <a:pt x="1086719" y="99809"/>
                  </a:lnTo>
                  <a:close/>
                  <a:moveTo>
                    <a:pt x="1086719" y="181279"/>
                  </a:moveTo>
                  <a:lnTo>
                    <a:pt x="1086719" y="204708"/>
                  </a:lnTo>
                  <a:cubicBezTo>
                    <a:pt x="1078732" y="202578"/>
                    <a:pt x="1069680" y="201513"/>
                    <a:pt x="1068615" y="203643"/>
                  </a:cubicBezTo>
                  <a:cubicBezTo>
                    <a:pt x="1066485" y="205773"/>
                    <a:pt x="1077667" y="209500"/>
                    <a:pt x="1086719" y="211630"/>
                  </a:cubicBezTo>
                  <a:lnTo>
                    <a:pt x="1086719" y="302684"/>
                  </a:lnTo>
                  <a:cubicBezTo>
                    <a:pt x="1085654" y="302684"/>
                    <a:pt x="1084589" y="302684"/>
                    <a:pt x="1083524" y="301619"/>
                  </a:cubicBezTo>
                  <a:cubicBezTo>
                    <a:pt x="1083524" y="301619"/>
                    <a:pt x="1070212" y="307477"/>
                    <a:pt x="1086719" y="312801"/>
                  </a:cubicBezTo>
                  <a:lnTo>
                    <a:pt x="1086719" y="338893"/>
                  </a:lnTo>
                  <a:cubicBezTo>
                    <a:pt x="1082459" y="336763"/>
                    <a:pt x="1076602" y="334633"/>
                    <a:pt x="1074472" y="331971"/>
                  </a:cubicBezTo>
                  <a:cubicBezTo>
                    <a:pt x="1074472" y="331971"/>
                    <a:pt x="1068615" y="331971"/>
                    <a:pt x="1067550" y="337828"/>
                  </a:cubicBezTo>
                  <a:cubicBezTo>
                    <a:pt x="1067550" y="337828"/>
                    <a:pt x="1065420" y="350075"/>
                    <a:pt x="1060628" y="356997"/>
                  </a:cubicBezTo>
                  <a:lnTo>
                    <a:pt x="1060628" y="299489"/>
                  </a:lnTo>
                  <a:cubicBezTo>
                    <a:pt x="1062757" y="298424"/>
                    <a:pt x="1064887" y="295230"/>
                    <a:pt x="1060628" y="293632"/>
                  </a:cubicBezTo>
                  <a:lnTo>
                    <a:pt x="1060628" y="268606"/>
                  </a:lnTo>
                  <a:cubicBezTo>
                    <a:pt x="1061692" y="268606"/>
                    <a:pt x="1061692" y="268606"/>
                    <a:pt x="1062757" y="268606"/>
                  </a:cubicBezTo>
                  <a:cubicBezTo>
                    <a:pt x="1065952" y="269671"/>
                    <a:pt x="1071810" y="249436"/>
                    <a:pt x="1071810" y="249436"/>
                  </a:cubicBezTo>
                  <a:cubicBezTo>
                    <a:pt x="1072875" y="243579"/>
                    <a:pt x="1075004" y="229202"/>
                    <a:pt x="1075004" y="229202"/>
                  </a:cubicBezTo>
                  <a:cubicBezTo>
                    <a:pt x="1072875" y="228137"/>
                    <a:pt x="1065952" y="227072"/>
                    <a:pt x="1060628" y="227072"/>
                  </a:cubicBezTo>
                  <a:lnTo>
                    <a:pt x="1060628" y="164240"/>
                  </a:lnTo>
                  <a:cubicBezTo>
                    <a:pt x="1063822" y="164240"/>
                    <a:pt x="1067550" y="165304"/>
                    <a:pt x="1071810" y="168499"/>
                  </a:cubicBezTo>
                  <a:cubicBezTo>
                    <a:pt x="1068615" y="176487"/>
                    <a:pt x="1073940" y="177552"/>
                    <a:pt x="1080862" y="180746"/>
                  </a:cubicBezTo>
                  <a:cubicBezTo>
                    <a:pt x="1081394" y="181279"/>
                    <a:pt x="1083524" y="181279"/>
                    <a:pt x="1086719" y="181279"/>
                  </a:cubicBezTo>
                  <a:lnTo>
                    <a:pt x="1086719" y="181279"/>
                  </a:lnTo>
                  <a:close/>
                  <a:moveTo>
                    <a:pt x="1086719" y="411843"/>
                  </a:moveTo>
                  <a:lnTo>
                    <a:pt x="1086719" y="435272"/>
                  </a:lnTo>
                  <a:cubicBezTo>
                    <a:pt x="1084589" y="424090"/>
                    <a:pt x="1078732" y="413973"/>
                    <a:pt x="1060628" y="410245"/>
                  </a:cubicBezTo>
                  <a:lnTo>
                    <a:pt x="1060628" y="401193"/>
                  </a:lnTo>
                  <a:cubicBezTo>
                    <a:pt x="1072875" y="402258"/>
                    <a:pt x="1080862" y="407050"/>
                    <a:pt x="1085654" y="411310"/>
                  </a:cubicBezTo>
                  <a:cubicBezTo>
                    <a:pt x="1086719" y="411843"/>
                    <a:pt x="1086719" y="411843"/>
                    <a:pt x="1086719" y="411843"/>
                  </a:cubicBezTo>
                  <a:lnTo>
                    <a:pt x="1086719" y="411843"/>
                  </a:lnTo>
                  <a:close/>
                  <a:moveTo>
                    <a:pt x="1086719" y="464558"/>
                  </a:moveTo>
                  <a:lnTo>
                    <a:pt x="1086719" y="473610"/>
                  </a:lnTo>
                  <a:cubicBezTo>
                    <a:pt x="1075537" y="472545"/>
                    <a:pt x="1066485" y="469350"/>
                    <a:pt x="1060628" y="464558"/>
                  </a:cubicBezTo>
                  <a:lnTo>
                    <a:pt x="1060628" y="446454"/>
                  </a:lnTo>
                  <a:cubicBezTo>
                    <a:pt x="1061692" y="448584"/>
                    <a:pt x="1062757" y="452311"/>
                    <a:pt x="1064887" y="454441"/>
                  </a:cubicBezTo>
                  <a:cubicBezTo>
                    <a:pt x="1069147" y="459233"/>
                    <a:pt x="1075537" y="462428"/>
                    <a:pt x="1086719" y="464558"/>
                  </a:cubicBezTo>
                  <a:lnTo>
                    <a:pt x="1086719" y="464558"/>
                  </a:lnTo>
                  <a:close/>
                  <a:moveTo>
                    <a:pt x="1086719" y="508754"/>
                  </a:moveTo>
                  <a:lnTo>
                    <a:pt x="1086719" y="550287"/>
                  </a:lnTo>
                  <a:lnTo>
                    <a:pt x="1084589" y="548157"/>
                  </a:lnTo>
                  <a:lnTo>
                    <a:pt x="1081394" y="547093"/>
                  </a:lnTo>
                  <a:lnTo>
                    <a:pt x="1077667" y="547093"/>
                  </a:lnTo>
                  <a:lnTo>
                    <a:pt x="1076602" y="548157"/>
                  </a:lnTo>
                  <a:lnTo>
                    <a:pt x="1074472" y="549222"/>
                  </a:lnTo>
                  <a:lnTo>
                    <a:pt x="1068615" y="549222"/>
                  </a:lnTo>
                  <a:lnTo>
                    <a:pt x="1065420" y="547093"/>
                  </a:lnTo>
                  <a:lnTo>
                    <a:pt x="1062225" y="546028"/>
                  </a:lnTo>
                  <a:lnTo>
                    <a:pt x="1061160" y="546028"/>
                  </a:lnTo>
                  <a:lnTo>
                    <a:pt x="1061160" y="526858"/>
                  </a:lnTo>
                  <a:lnTo>
                    <a:pt x="1062225" y="526858"/>
                  </a:lnTo>
                  <a:lnTo>
                    <a:pt x="1065420" y="525793"/>
                  </a:lnTo>
                  <a:lnTo>
                    <a:pt x="1071277" y="523663"/>
                  </a:lnTo>
                  <a:lnTo>
                    <a:pt x="1074472" y="519404"/>
                  </a:lnTo>
                  <a:lnTo>
                    <a:pt x="1077667" y="516209"/>
                  </a:lnTo>
                  <a:lnTo>
                    <a:pt x="1079797" y="513014"/>
                  </a:lnTo>
                  <a:lnTo>
                    <a:pt x="1082992" y="510884"/>
                  </a:lnTo>
                  <a:lnTo>
                    <a:pt x="1086719" y="508754"/>
                  </a:lnTo>
                  <a:lnTo>
                    <a:pt x="1086719" y="508754"/>
                  </a:lnTo>
                  <a:close/>
                  <a:moveTo>
                    <a:pt x="1086719" y="576379"/>
                  </a:moveTo>
                  <a:lnTo>
                    <a:pt x="1086719" y="598743"/>
                  </a:lnTo>
                  <a:lnTo>
                    <a:pt x="1085654" y="597678"/>
                  </a:lnTo>
                  <a:lnTo>
                    <a:pt x="1083524" y="596613"/>
                  </a:lnTo>
                  <a:lnTo>
                    <a:pt x="1080329" y="596613"/>
                  </a:lnTo>
                  <a:lnTo>
                    <a:pt x="1072342" y="595548"/>
                  </a:lnTo>
                  <a:lnTo>
                    <a:pt x="1065420" y="594483"/>
                  </a:lnTo>
                  <a:lnTo>
                    <a:pt x="1061160" y="594483"/>
                  </a:lnTo>
                  <a:lnTo>
                    <a:pt x="1061160" y="569457"/>
                  </a:lnTo>
                  <a:lnTo>
                    <a:pt x="1063290" y="569457"/>
                  </a:lnTo>
                  <a:lnTo>
                    <a:pt x="1069147" y="569457"/>
                  </a:lnTo>
                  <a:lnTo>
                    <a:pt x="1073407" y="571587"/>
                  </a:lnTo>
                  <a:lnTo>
                    <a:pt x="1079264" y="571587"/>
                  </a:lnTo>
                  <a:lnTo>
                    <a:pt x="1083524" y="572652"/>
                  </a:lnTo>
                  <a:lnTo>
                    <a:pt x="1085654" y="574781"/>
                  </a:lnTo>
                  <a:lnTo>
                    <a:pt x="1086719" y="576379"/>
                  </a:lnTo>
                  <a:lnTo>
                    <a:pt x="1086719" y="576379"/>
                  </a:lnTo>
                  <a:close/>
                  <a:moveTo>
                    <a:pt x="1086719" y="618977"/>
                  </a:moveTo>
                  <a:lnTo>
                    <a:pt x="1086719" y="634952"/>
                  </a:lnTo>
                  <a:lnTo>
                    <a:pt x="1082459" y="633887"/>
                  </a:lnTo>
                  <a:lnTo>
                    <a:pt x="1079264" y="633887"/>
                  </a:lnTo>
                  <a:lnTo>
                    <a:pt x="1072342" y="631757"/>
                  </a:lnTo>
                  <a:lnTo>
                    <a:pt x="1068082" y="631757"/>
                  </a:lnTo>
                  <a:lnTo>
                    <a:pt x="1064887" y="629627"/>
                  </a:lnTo>
                  <a:lnTo>
                    <a:pt x="1061692" y="628562"/>
                  </a:lnTo>
                  <a:lnTo>
                    <a:pt x="1061692" y="610458"/>
                  </a:lnTo>
                  <a:lnTo>
                    <a:pt x="1070745" y="610458"/>
                  </a:lnTo>
                  <a:lnTo>
                    <a:pt x="1073940" y="612588"/>
                  </a:lnTo>
                  <a:lnTo>
                    <a:pt x="1078199" y="614717"/>
                  </a:lnTo>
                  <a:lnTo>
                    <a:pt x="1084057" y="616847"/>
                  </a:lnTo>
                  <a:lnTo>
                    <a:pt x="1087252" y="617912"/>
                  </a:lnTo>
                  <a:lnTo>
                    <a:pt x="1087252" y="618977"/>
                  </a:lnTo>
                  <a:lnTo>
                    <a:pt x="1086719" y="618977"/>
                  </a:lnTo>
                  <a:close/>
                  <a:moveTo>
                    <a:pt x="1086719" y="663173"/>
                  </a:moveTo>
                  <a:lnTo>
                    <a:pt x="1086719" y="682342"/>
                  </a:lnTo>
                  <a:lnTo>
                    <a:pt x="1086719" y="682342"/>
                  </a:lnTo>
                  <a:lnTo>
                    <a:pt x="1083524" y="685537"/>
                  </a:lnTo>
                  <a:lnTo>
                    <a:pt x="1075537" y="685537"/>
                  </a:lnTo>
                  <a:lnTo>
                    <a:pt x="1072342" y="683407"/>
                  </a:lnTo>
                  <a:lnTo>
                    <a:pt x="1065420" y="683407"/>
                  </a:lnTo>
                  <a:lnTo>
                    <a:pt x="1061160" y="683407"/>
                  </a:lnTo>
                  <a:lnTo>
                    <a:pt x="1061160" y="664238"/>
                  </a:lnTo>
                  <a:lnTo>
                    <a:pt x="1065420" y="665303"/>
                  </a:lnTo>
                  <a:lnTo>
                    <a:pt x="1072342" y="666368"/>
                  </a:lnTo>
                  <a:lnTo>
                    <a:pt x="1080329" y="664238"/>
                  </a:lnTo>
                  <a:lnTo>
                    <a:pt x="1086719" y="663173"/>
                  </a:lnTo>
                  <a:lnTo>
                    <a:pt x="1086719" y="663173"/>
                  </a:lnTo>
                  <a:lnTo>
                    <a:pt x="1086719" y="663173"/>
                  </a:lnTo>
                  <a:close/>
                  <a:moveTo>
                    <a:pt x="1086719" y="732928"/>
                  </a:moveTo>
                  <a:lnTo>
                    <a:pt x="1086719" y="739850"/>
                  </a:lnTo>
                  <a:cubicBezTo>
                    <a:pt x="1086719" y="740915"/>
                    <a:pt x="1085654" y="740915"/>
                    <a:pt x="1084589" y="741980"/>
                  </a:cubicBezTo>
                  <a:cubicBezTo>
                    <a:pt x="1085654" y="743045"/>
                    <a:pt x="1086719" y="743045"/>
                    <a:pt x="1086719" y="744110"/>
                  </a:cubicBezTo>
                  <a:lnTo>
                    <a:pt x="1086719" y="752097"/>
                  </a:lnTo>
                  <a:cubicBezTo>
                    <a:pt x="1085654" y="749967"/>
                    <a:pt x="1082459" y="747837"/>
                    <a:pt x="1078732" y="745175"/>
                  </a:cubicBezTo>
                  <a:cubicBezTo>
                    <a:pt x="1078732" y="745175"/>
                    <a:pt x="1077667" y="745175"/>
                    <a:pt x="1076602" y="744110"/>
                  </a:cubicBezTo>
                  <a:cubicBezTo>
                    <a:pt x="1077667" y="754227"/>
                    <a:pt x="1072342" y="764344"/>
                    <a:pt x="1073407" y="775526"/>
                  </a:cubicBezTo>
                  <a:cubicBezTo>
                    <a:pt x="1074472" y="779786"/>
                    <a:pt x="1077667" y="784579"/>
                    <a:pt x="1085654" y="791501"/>
                  </a:cubicBezTo>
                  <a:cubicBezTo>
                    <a:pt x="1085654" y="789371"/>
                    <a:pt x="1086719" y="787241"/>
                    <a:pt x="1086719" y="784579"/>
                  </a:cubicBezTo>
                  <a:lnTo>
                    <a:pt x="1086719" y="801618"/>
                  </a:lnTo>
                  <a:cubicBezTo>
                    <a:pt x="1086719" y="800553"/>
                    <a:pt x="1086719" y="799488"/>
                    <a:pt x="1086719" y="798423"/>
                  </a:cubicBezTo>
                  <a:cubicBezTo>
                    <a:pt x="1075537" y="791501"/>
                    <a:pt x="1069680" y="785111"/>
                    <a:pt x="1067550" y="779254"/>
                  </a:cubicBezTo>
                  <a:cubicBezTo>
                    <a:pt x="1065420" y="778189"/>
                    <a:pt x="1063290" y="777124"/>
                    <a:pt x="1060628" y="776059"/>
                  </a:cubicBezTo>
                  <a:lnTo>
                    <a:pt x="1060628" y="769137"/>
                  </a:lnTo>
                  <a:cubicBezTo>
                    <a:pt x="1062757" y="770202"/>
                    <a:pt x="1063822" y="771267"/>
                    <a:pt x="1066485" y="772331"/>
                  </a:cubicBezTo>
                  <a:cubicBezTo>
                    <a:pt x="1065420" y="759019"/>
                    <a:pt x="1078732" y="744110"/>
                    <a:pt x="1060628" y="731863"/>
                  </a:cubicBezTo>
                  <a:lnTo>
                    <a:pt x="1060628" y="724941"/>
                  </a:lnTo>
                  <a:cubicBezTo>
                    <a:pt x="1067550" y="728136"/>
                    <a:pt x="1070745" y="731863"/>
                    <a:pt x="1072875" y="735058"/>
                  </a:cubicBezTo>
                  <a:cubicBezTo>
                    <a:pt x="1075004" y="736123"/>
                    <a:pt x="1077134" y="737188"/>
                    <a:pt x="1078732" y="738253"/>
                  </a:cubicBezTo>
                  <a:cubicBezTo>
                    <a:pt x="1081394" y="735058"/>
                    <a:pt x="1084589" y="733993"/>
                    <a:pt x="1086719" y="732928"/>
                  </a:cubicBezTo>
                  <a:lnTo>
                    <a:pt x="1086719" y="732928"/>
                  </a:lnTo>
                  <a:lnTo>
                    <a:pt x="1086719" y="732928"/>
                  </a:lnTo>
                  <a:close/>
                  <a:moveTo>
                    <a:pt x="1086719" y="1069455"/>
                  </a:moveTo>
                  <a:lnTo>
                    <a:pt x="1086719" y="1077442"/>
                  </a:lnTo>
                  <a:cubicBezTo>
                    <a:pt x="1084589" y="1079572"/>
                    <a:pt x="1080862" y="1083300"/>
                    <a:pt x="1077667" y="1087560"/>
                  </a:cubicBezTo>
                  <a:cubicBezTo>
                    <a:pt x="1080862" y="1087560"/>
                    <a:pt x="1084589" y="1088624"/>
                    <a:pt x="1086719" y="1089689"/>
                  </a:cubicBezTo>
                  <a:lnTo>
                    <a:pt x="1086719" y="1096612"/>
                  </a:lnTo>
                  <a:cubicBezTo>
                    <a:pt x="1082459" y="1095547"/>
                    <a:pt x="1077667" y="1094482"/>
                    <a:pt x="1073407" y="1094482"/>
                  </a:cubicBezTo>
                  <a:cubicBezTo>
                    <a:pt x="1070212" y="1095547"/>
                    <a:pt x="1065420" y="1096612"/>
                    <a:pt x="1061160" y="1102469"/>
                  </a:cubicBezTo>
                  <a:lnTo>
                    <a:pt x="1061160" y="1093417"/>
                  </a:lnTo>
                  <a:cubicBezTo>
                    <a:pt x="1064355" y="1091287"/>
                    <a:pt x="1068082" y="1090222"/>
                    <a:pt x="1071277" y="1089157"/>
                  </a:cubicBezTo>
                  <a:cubicBezTo>
                    <a:pt x="1076602" y="1077442"/>
                    <a:pt x="1081394" y="1072650"/>
                    <a:pt x="1086719" y="1069455"/>
                  </a:cubicBezTo>
                  <a:lnTo>
                    <a:pt x="1086719" y="1069455"/>
                  </a:lnTo>
                  <a:close/>
                  <a:moveTo>
                    <a:pt x="1086719" y="1114184"/>
                  </a:moveTo>
                  <a:lnTo>
                    <a:pt x="1086719" y="1124301"/>
                  </a:lnTo>
                  <a:cubicBezTo>
                    <a:pt x="1086719" y="1125366"/>
                    <a:pt x="1086719" y="1125366"/>
                    <a:pt x="1085654" y="1125366"/>
                  </a:cubicBezTo>
                  <a:cubicBezTo>
                    <a:pt x="1086719" y="1126431"/>
                    <a:pt x="1086719" y="1127495"/>
                    <a:pt x="1086719" y="1127495"/>
                  </a:cubicBezTo>
                  <a:lnTo>
                    <a:pt x="1086719" y="1138678"/>
                  </a:lnTo>
                  <a:cubicBezTo>
                    <a:pt x="1084589" y="1135483"/>
                    <a:pt x="1082459" y="1132820"/>
                    <a:pt x="1080862" y="1130690"/>
                  </a:cubicBezTo>
                  <a:cubicBezTo>
                    <a:pt x="1075004" y="1134950"/>
                    <a:pt x="1070745" y="1137613"/>
                    <a:pt x="1067550" y="1138678"/>
                  </a:cubicBezTo>
                  <a:cubicBezTo>
                    <a:pt x="1065420" y="1140807"/>
                    <a:pt x="1063290" y="1141872"/>
                    <a:pt x="1061692" y="1142937"/>
                  </a:cubicBezTo>
                  <a:cubicBezTo>
                    <a:pt x="1061692" y="1142937"/>
                    <a:pt x="1061692" y="1144002"/>
                    <a:pt x="1060628" y="1144002"/>
                  </a:cubicBezTo>
                  <a:lnTo>
                    <a:pt x="1060628" y="1132820"/>
                  </a:lnTo>
                  <a:cubicBezTo>
                    <a:pt x="1066485" y="1132820"/>
                    <a:pt x="1072875" y="1130690"/>
                    <a:pt x="1080862" y="1121638"/>
                  </a:cubicBezTo>
                  <a:cubicBezTo>
                    <a:pt x="1080862" y="1121638"/>
                    <a:pt x="1081927" y="1121638"/>
                    <a:pt x="1081927" y="1120573"/>
                  </a:cubicBezTo>
                  <a:cubicBezTo>
                    <a:pt x="1075004" y="1119508"/>
                    <a:pt x="1068615" y="1116313"/>
                    <a:pt x="1060628" y="1113651"/>
                  </a:cubicBezTo>
                  <a:lnTo>
                    <a:pt x="1060628" y="1105664"/>
                  </a:lnTo>
                  <a:cubicBezTo>
                    <a:pt x="1070212" y="1108859"/>
                    <a:pt x="1077667" y="1115248"/>
                    <a:pt x="1086719" y="1114184"/>
                  </a:cubicBezTo>
                  <a:lnTo>
                    <a:pt x="1086719" y="1114184"/>
                  </a:lnTo>
                  <a:close/>
                  <a:moveTo>
                    <a:pt x="1086719" y="1231329"/>
                  </a:moveTo>
                  <a:lnTo>
                    <a:pt x="1086719" y="1247303"/>
                  </a:lnTo>
                  <a:lnTo>
                    <a:pt x="1083524" y="1248368"/>
                  </a:lnTo>
                  <a:lnTo>
                    <a:pt x="1079264" y="1251563"/>
                  </a:lnTo>
                  <a:lnTo>
                    <a:pt x="1075004" y="1253693"/>
                  </a:lnTo>
                  <a:lnTo>
                    <a:pt x="1069147" y="1255823"/>
                  </a:lnTo>
                  <a:lnTo>
                    <a:pt x="1061160" y="1257953"/>
                  </a:lnTo>
                  <a:lnTo>
                    <a:pt x="1061160" y="1243576"/>
                  </a:lnTo>
                  <a:lnTo>
                    <a:pt x="1067017" y="1241446"/>
                  </a:lnTo>
                  <a:lnTo>
                    <a:pt x="1080329" y="1234524"/>
                  </a:lnTo>
                  <a:lnTo>
                    <a:pt x="1086719" y="1231329"/>
                  </a:lnTo>
                  <a:lnTo>
                    <a:pt x="1086719" y="1231329"/>
                  </a:lnTo>
                  <a:close/>
                  <a:moveTo>
                    <a:pt x="1086719" y="1261680"/>
                  </a:moveTo>
                  <a:lnTo>
                    <a:pt x="1086719" y="1278720"/>
                  </a:lnTo>
                  <a:lnTo>
                    <a:pt x="1085654" y="1278720"/>
                  </a:lnTo>
                  <a:cubicBezTo>
                    <a:pt x="1085654" y="1278720"/>
                    <a:pt x="1081394" y="1281915"/>
                    <a:pt x="1078732" y="1282980"/>
                  </a:cubicBezTo>
                  <a:cubicBezTo>
                    <a:pt x="1076602" y="1282980"/>
                    <a:pt x="1074472" y="1285110"/>
                    <a:pt x="1074472" y="1285110"/>
                  </a:cubicBezTo>
                  <a:lnTo>
                    <a:pt x="1070212" y="1287239"/>
                  </a:lnTo>
                  <a:lnTo>
                    <a:pt x="1065952" y="1290434"/>
                  </a:lnTo>
                  <a:lnTo>
                    <a:pt x="1061692" y="1291499"/>
                  </a:lnTo>
                  <a:lnTo>
                    <a:pt x="1061692" y="1274460"/>
                  </a:lnTo>
                  <a:lnTo>
                    <a:pt x="1064887" y="1273395"/>
                  </a:lnTo>
                  <a:lnTo>
                    <a:pt x="1075004" y="1267538"/>
                  </a:lnTo>
                  <a:lnTo>
                    <a:pt x="1080862" y="1264343"/>
                  </a:lnTo>
                  <a:lnTo>
                    <a:pt x="1086719" y="1261680"/>
                  </a:lnTo>
                  <a:lnTo>
                    <a:pt x="1086719" y="1261680"/>
                  </a:lnTo>
                  <a:close/>
                  <a:moveTo>
                    <a:pt x="1086719" y="1296824"/>
                  </a:moveTo>
                  <a:lnTo>
                    <a:pt x="1086719" y="1312798"/>
                  </a:lnTo>
                  <a:lnTo>
                    <a:pt x="1086719" y="1312798"/>
                  </a:lnTo>
                  <a:lnTo>
                    <a:pt x="1079797" y="1317058"/>
                  </a:lnTo>
                  <a:lnTo>
                    <a:pt x="1075537" y="1320253"/>
                  </a:lnTo>
                  <a:lnTo>
                    <a:pt x="1071277" y="1324513"/>
                  </a:lnTo>
                  <a:lnTo>
                    <a:pt x="1069147" y="1325578"/>
                  </a:lnTo>
                  <a:lnTo>
                    <a:pt x="1062225" y="1326643"/>
                  </a:lnTo>
                  <a:lnTo>
                    <a:pt x="1061160" y="1326643"/>
                  </a:lnTo>
                  <a:lnTo>
                    <a:pt x="1061160" y="1307474"/>
                  </a:lnTo>
                  <a:lnTo>
                    <a:pt x="1063290" y="1306409"/>
                  </a:lnTo>
                  <a:lnTo>
                    <a:pt x="1069147" y="1304279"/>
                  </a:lnTo>
                  <a:lnTo>
                    <a:pt x="1081394" y="1301084"/>
                  </a:lnTo>
                  <a:lnTo>
                    <a:pt x="1084589" y="1298954"/>
                  </a:lnTo>
                  <a:lnTo>
                    <a:pt x="1086719" y="1296824"/>
                  </a:lnTo>
                  <a:lnTo>
                    <a:pt x="1086719" y="1296824"/>
                  </a:lnTo>
                  <a:close/>
                  <a:moveTo>
                    <a:pt x="1086719" y="1331435"/>
                  </a:moveTo>
                  <a:lnTo>
                    <a:pt x="1086719" y="1357527"/>
                  </a:lnTo>
                  <a:lnTo>
                    <a:pt x="1080862" y="1358592"/>
                  </a:lnTo>
                  <a:lnTo>
                    <a:pt x="1075004" y="1360722"/>
                  </a:lnTo>
                  <a:lnTo>
                    <a:pt x="1065952" y="1363916"/>
                  </a:lnTo>
                  <a:lnTo>
                    <a:pt x="1060095" y="1366046"/>
                  </a:lnTo>
                  <a:lnTo>
                    <a:pt x="1060095" y="1345812"/>
                  </a:lnTo>
                  <a:lnTo>
                    <a:pt x="1067017" y="1342617"/>
                  </a:lnTo>
                  <a:lnTo>
                    <a:pt x="1073940" y="1339422"/>
                  </a:lnTo>
                  <a:lnTo>
                    <a:pt x="1079797" y="1336228"/>
                  </a:lnTo>
                  <a:lnTo>
                    <a:pt x="1086719" y="1331435"/>
                  </a:lnTo>
                  <a:lnTo>
                    <a:pt x="1086719" y="1331435"/>
                  </a:lnTo>
                  <a:close/>
                  <a:moveTo>
                    <a:pt x="1086719" y="1396930"/>
                  </a:moveTo>
                  <a:lnTo>
                    <a:pt x="1086719" y="1410242"/>
                  </a:lnTo>
                  <a:cubicBezTo>
                    <a:pt x="1085654" y="1410242"/>
                    <a:pt x="1084589" y="1409177"/>
                    <a:pt x="1082459" y="1408112"/>
                  </a:cubicBezTo>
                  <a:cubicBezTo>
                    <a:pt x="1078199" y="1407047"/>
                    <a:pt x="1071277" y="1408112"/>
                    <a:pt x="1061160" y="1411307"/>
                  </a:cubicBezTo>
                  <a:lnTo>
                    <a:pt x="1061160" y="1401190"/>
                  </a:lnTo>
                  <a:cubicBezTo>
                    <a:pt x="1070212" y="1397995"/>
                    <a:pt x="1078199" y="1397995"/>
                    <a:pt x="1084589" y="1399060"/>
                  </a:cubicBezTo>
                  <a:cubicBezTo>
                    <a:pt x="1085654" y="1397995"/>
                    <a:pt x="1086719" y="1396930"/>
                    <a:pt x="1086719" y="1396930"/>
                  </a:cubicBezTo>
                  <a:lnTo>
                    <a:pt x="1086719" y="1396930"/>
                  </a:lnTo>
                  <a:close/>
                  <a:moveTo>
                    <a:pt x="1086719" y="1444321"/>
                  </a:moveTo>
                  <a:lnTo>
                    <a:pt x="1086719" y="1457633"/>
                  </a:lnTo>
                  <a:cubicBezTo>
                    <a:pt x="1085654" y="1457633"/>
                    <a:pt x="1084589" y="1458698"/>
                    <a:pt x="1084589" y="1458698"/>
                  </a:cubicBezTo>
                  <a:cubicBezTo>
                    <a:pt x="1075537" y="1462958"/>
                    <a:pt x="1067550" y="1466685"/>
                    <a:pt x="1061160" y="1467750"/>
                  </a:cubicBezTo>
                  <a:lnTo>
                    <a:pt x="1061160" y="1457633"/>
                  </a:lnTo>
                  <a:cubicBezTo>
                    <a:pt x="1065420" y="1456568"/>
                    <a:pt x="1071277" y="1455503"/>
                    <a:pt x="1077134" y="1451776"/>
                  </a:cubicBezTo>
                  <a:lnTo>
                    <a:pt x="1077134" y="1451776"/>
                  </a:lnTo>
                  <a:lnTo>
                    <a:pt x="1078199" y="1451776"/>
                  </a:lnTo>
                  <a:cubicBezTo>
                    <a:pt x="1071277" y="1448581"/>
                    <a:pt x="1067017" y="1442724"/>
                    <a:pt x="1061160" y="1437399"/>
                  </a:cubicBezTo>
                  <a:lnTo>
                    <a:pt x="1061160" y="1421424"/>
                  </a:lnTo>
                  <a:cubicBezTo>
                    <a:pt x="1070212" y="1429412"/>
                    <a:pt x="1076602" y="1440594"/>
                    <a:pt x="1086719" y="1444321"/>
                  </a:cubicBezTo>
                  <a:lnTo>
                    <a:pt x="1086719" y="1444321"/>
                  </a:lnTo>
                  <a:close/>
                  <a:moveTo>
                    <a:pt x="1086719" y="1722275"/>
                  </a:moveTo>
                  <a:lnTo>
                    <a:pt x="1086719" y="1739315"/>
                  </a:lnTo>
                  <a:cubicBezTo>
                    <a:pt x="1082459" y="1740380"/>
                    <a:pt x="1076602" y="1742510"/>
                    <a:pt x="1069680" y="1745172"/>
                  </a:cubicBezTo>
                  <a:cubicBezTo>
                    <a:pt x="1076602" y="1749432"/>
                    <a:pt x="1081927" y="1756354"/>
                    <a:pt x="1086719" y="1763276"/>
                  </a:cubicBezTo>
                  <a:lnTo>
                    <a:pt x="1086719" y="1792563"/>
                  </a:lnTo>
                  <a:cubicBezTo>
                    <a:pt x="1078732" y="1783511"/>
                    <a:pt x="1070745" y="1772329"/>
                    <a:pt x="1060628" y="1763276"/>
                  </a:cubicBezTo>
                  <a:lnTo>
                    <a:pt x="1060628" y="1732925"/>
                  </a:lnTo>
                  <a:cubicBezTo>
                    <a:pt x="1071277" y="1728133"/>
                    <a:pt x="1079264" y="1724405"/>
                    <a:pt x="1086719" y="1722275"/>
                  </a:cubicBezTo>
                  <a:lnTo>
                    <a:pt x="1086719" y="1722275"/>
                  </a:lnTo>
                  <a:close/>
                  <a:moveTo>
                    <a:pt x="1086719" y="1814394"/>
                  </a:moveTo>
                  <a:lnTo>
                    <a:pt x="1086719" y="1831434"/>
                  </a:lnTo>
                  <a:cubicBezTo>
                    <a:pt x="1077667" y="1833564"/>
                    <a:pt x="1068615" y="1834629"/>
                    <a:pt x="1060628" y="1833564"/>
                  </a:cubicBezTo>
                  <a:lnTo>
                    <a:pt x="1060628" y="1816524"/>
                  </a:lnTo>
                  <a:cubicBezTo>
                    <a:pt x="1069147" y="1818122"/>
                    <a:pt x="1076602" y="1818122"/>
                    <a:pt x="1086719" y="1814394"/>
                  </a:cubicBezTo>
                  <a:lnTo>
                    <a:pt x="1086719" y="1814394"/>
                  </a:lnTo>
                  <a:close/>
                  <a:moveTo>
                    <a:pt x="1061160" y="1634416"/>
                  </a:moveTo>
                  <a:lnTo>
                    <a:pt x="1061160" y="1546557"/>
                  </a:lnTo>
                  <a:lnTo>
                    <a:pt x="1067017" y="1546557"/>
                  </a:lnTo>
                  <a:lnTo>
                    <a:pt x="1085122" y="1636546"/>
                  </a:lnTo>
                  <a:lnTo>
                    <a:pt x="1063822" y="1640806"/>
                  </a:lnTo>
                  <a:lnTo>
                    <a:pt x="1061160" y="1634416"/>
                  </a:lnTo>
                  <a:lnTo>
                    <a:pt x="1061160" y="1634416"/>
                  </a:lnTo>
                  <a:close/>
                  <a:moveTo>
                    <a:pt x="1061160" y="1219082"/>
                  </a:moveTo>
                  <a:lnTo>
                    <a:pt x="1061160" y="1192991"/>
                  </a:lnTo>
                  <a:lnTo>
                    <a:pt x="1063290" y="1191926"/>
                  </a:lnTo>
                  <a:lnTo>
                    <a:pt x="1065420" y="1188731"/>
                  </a:lnTo>
                  <a:lnTo>
                    <a:pt x="1066485" y="1186601"/>
                  </a:lnTo>
                  <a:lnTo>
                    <a:pt x="1072342" y="1184471"/>
                  </a:lnTo>
                  <a:lnTo>
                    <a:pt x="1075537" y="1185536"/>
                  </a:lnTo>
                  <a:lnTo>
                    <a:pt x="1076602" y="1187666"/>
                  </a:lnTo>
                  <a:lnTo>
                    <a:pt x="1075537" y="1193523"/>
                  </a:lnTo>
                  <a:lnTo>
                    <a:pt x="1075537" y="1196718"/>
                  </a:lnTo>
                  <a:lnTo>
                    <a:pt x="1073407" y="1199913"/>
                  </a:lnTo>
                  <a:lnTo>
                    <a:pt x="1073407" y="1204173"/>
                  </a:lnTo>
                  <a:lnTo>
                    <a:pt x="1073407" y="1210030"/>
                  </a:lnTo>
                  <a:lnTo>
                    <a:pt x="1073407" y="1215887"/>
                  </a:lnTo>
                  <a:lnTo>
                    <a:pt x="1071277" y="1218017"/>
                  </a:lnTo>
                  <a:lnTo>
                    <a:pt x="1068082" y="1221212"/>
                  </a:lnTo>
                  <a:lnTo>
                    <a:pt x="1061160" y="1219082"/>
                  </a:lnTo>
                  <a:close/>
                  <a:moveTo>
                    <a:pt x="1049978" y="908114"/>
                  </a:moveTo>
                  <a:lnTo>
                    <a:pt x="1061160" y="900127"/>
                  </a:lnTo>
                  <a:lnTo>
                    <a:pt x="1061160" y="880957"/>
                  </a:lnTo>
                  <a:lnTo>
                    <a:pt x="1049978" y="880957"/>
                  </a:lnTo>
                  <a:lnTo>
                    <a:pt x="1049978" y="908114"/>
                  </a:lnTo>
                  <a:lnTo>
                    <a:pt x="1049978" y="908114"/>
                  </a:lnTo>
                  <a:close/>
                  <a:moveTo>
                    <a:pt x="1061160" y="14613"/>
                  </a:moveTo>
                  <a:lnTo>
                    <a:pt x="1061160" y="30587"/>
                  </a:lnTo>
                  <a:cubicBezTo>
                    <a:pt x="1060095" y="30587"/>
                    <a:pt x="1059030" y="30587"/>
                    <a:pt x="1057965" y="30587"/>
                  </a:cubicBezTo>
                  <a:lnTo>
                    <a:pt x="1057965" y="30587"/>
                  </a:lnTo>
                  <a:lnTo>
                    <a:pt x="1055835" y="31652"/>
                  </a:lnTo>
                  <a:cubicBezTo>
                    <a:pt x="1057965" y="33782"/>
                    <a:pt x="1060095" y="37509"/>
                    <a:pt x="1061692" y="40704"/>
                  </a:cubicBezTo>
                  <a:lnTo>
                    <a:pt x="1061692" y="93420"/>
                  </a:lnTo>
                  <a:cubicBezTo>
                    <a:pt x="1057433" y="83303"/>
                    <a:pt x="1054770" y="71056"/>
                    <a:pt x="1050510" y="59873"/>
                  </a:cubicBezTo>
                  <a:lnTo>
                    <a:pt x="1050510" y="14613"/>
                  </a:lnTo>
                  <a:cubicBezTo>
                    <a:pt x="1054238" y="14613"/>
                    <a:pt x="1057433" y="14613"/>
                    <a:pt x="1061160" y="14613"/>
                  </a:cubicBezTo>
                  <a:lnTo>
                    <a:pt x="1061160" y="14613"/>
                  </a:lnTo>
                  <a:close/>
                  <a:moveTo>
                    <a:pt x="1061160" y="103537"/>
                  </a:moveTo>
                  <a:lnTo>
                    <a:pt x="1061160" y="118446"/>
                  </a:lnTo>
                  <a:cubicBezTo>
                    <a:pt x="1057965" y="118446"/>
                    <a:pt x="1054238" y="118446"/>
                    <a:pt x="1049978" y="118446"/>
                  </a:cubicBezTo>
                  <a:lnTo>
                    <a:pt x="1049978" y="102472"/>
                  </a:lnTo>
                  <a:cubicBezTo>
                    <a:pt x="1053173" y="103537"/>
                    <a:pt x="1057433" y="103537"/>
                    <a:pt x="1061160" y="103537"/>
                  </a:cubicBezTo>
                  <a:lnTo>
                    <a:pt x="1061160" y="103537"/>
                  </a:lnTo>
                  <a:close/>
                  <a:moveTo>
                    <a:pt x="1061160" y="164240"/>
                  </a:moveTo>
                  <a:lnTo>
                    <a:pt x="1061160" y="227072"/>
                  </a:lnTo>
                  <a:cubicBezTo>
                    <a:pt x="1057965" y="226007"/>
                    <a:pt x="1055303" y="226007"/>
                    <a:pt x="1055303" y="226007"/>
                  </a:cubicBezTo>
                  <a:cubicBezTo>
                    <a:pt x="1055303" y="226007"/>
                    <a:pt x="1046251" y="232929"/>
                    <a:pt x="1059563" y="240384"/>
                  </a:cubicBezTo>
                  <a:cubicBezTo>
                    <a:pt x="1059563" y="240384"/>
                    <a:pt x="1062757" y="253696"/>
                    <a:pt x="1049445" y="258488"/>
                  </a:cubicBezTo>
                  <a:lnTo>
                    <a:pt x="1049445" y="173292"/>
                  </a:lnTo>
                  <a:cubicBezTo>
                    <a:pt x="1053173" y="167434"/>
                    <a:pt x="1056368" y="165304"/>
                    <a:pt x="1061160" y="164240"/>
                  </a:cubicBezTo>
                  <a:lnTo>
                    <a:pt x="1061160" y="164240"/>
                  </a:lnTo>
                  <a:close/>
                  <a:moveTo>
                    <a:pt x="1061160" y="268606"/>
                  </a:moveTo>
                  <a:lnTo>
                    <a:pt x="1061160" y="293632"/>
                  </a:lnTo>
                  <a:lnTo>
                    <a:pt x="1060095" y="293632"/>
                  </a:lnTo>
                  <a:cubicBezTo>
                    <a:pt x="1060095" y="293632"/>
                    <a:pt x="1057965" y="291502"/>
                    <a:pt x="1049978" y="290437"/>
                  </a:cubicBezTo>
                  <a:lnTo>
                    <a:pt x="1049978" y="268073"/>
                  </a:lnTo>
                  <a:cubicBezTo>
                    <a:pt x="1053173" y="268606"/>
                    <a:pt x="1057433" y="268606"/>
                    <a:pt x="1061160" y="268606"/>
                  </a:cubicBezTo>
                  <a:lnTo>
                    <a:pt x="1061160" y="268606"/>
                  </a:lnTo>
                  <a:close/>
                  <a:moveTo>
                    <a:pt x="1061160" y="299489"/>
                  </a:moveTo>
                  <a:lnTo>
                    <a:pt x="1061160" y="356997"/>
                  </a:lnTo>
                  <a:cubicBezTo>
                    <a:pt x="1060095" y="358062"/>
                    <a:pt x="1059030" y="359127"/>
                    <a:pt x="1057965" y="360192"/>
                  </a:cubicBezTo>
                  <a:cubicBezTo>
                    <a:pt x="1057965" y="360192"/>
                    <a:pt x="1053705" y="361257"/>
                    <a:pt x="1049978" y="360192"/>
                  </a:cubicBezTo>
                  <a:lnTo>
                    <a:pt x="1049978" y="302684"/>
                  </a:lnTo>
                  <a:cubicBezTo>
                    <a:pt x="1053173" y="302684"/>
                    <a:pt x="1056900" y="302684"/>
                    <a:pt x="1060095" y="301619"/>
                  </a:cubicBezTo>
                  <a:cubicBezTo>
                    <a:pt x="1060095" y="301619"/>
                    <a:pt x="1060095" y="300554"/>
                    <a:pt x="1061160" y="299489"/>
                  </a:cubicBezTo>
                  <a:lnTo>
                    <a:pt x="1061160" y="299489"/>
                  </a:lnTo>
                  <a:close/>
                  <a:moveTo>
                    <a:pt x="1061160" y="401726"/>
                  </a:moveTo>
                  <a:lnTo>
                    <a:pt x="1061160" y="410778"/>
                  </a:lnTo>
                  <a:cubicBezTo>
                    <a:pt x="1057965" y="409713"/>
                    <a:pt x="1054238" y="409713"/>
                    <a:pt x="1049978" y="409713"/>
                  </a:cubicBezTo>
                  <a:lnTo>
                    <a:pt x="1049978" y="399596"/>
                  </a:lnTo>
                  <a:cubicBezTo>
                    <a:pt x="1054238" y="400661"/>
                    <a:pt x="1057433" y="400661"/>
                    <a:pt x="1061160" y="401726"/>
                  </a:cubicBezTo>
                  <a:lnTo>
                    <a:pt x="1061160" y="401726"/>
                  </a:lnTo>
                  <a:close/>
                  <a:moveTo>
                    <a:pt x="1061160" y="446986"/>
                  </a:moveTo>
                  <a:lnTo>
                    <a:pt x="1061160" y="465091"/>
                  </a:lnTo>
                  <a:cubicBezTo>
                    <a:pt x="1060095" y="464026"/>
                    <a:pt x="1059030" y="462961"/>
                    <a:pt x="1057965" y="461896"/>
                  </a:cubicBezTo>
                  <a:cubicBezTo>
                    <a:pt x="1055835" y="461896"/>
                    <a:pt x="1053705" y="461896"/>
                    <a:pt x="1049978" y="461896"/>
                  </a:cubicBezTo>
                  <a:lnTo>
                    <a:pt x="1049978" y="452844"/>
                  </a:lnTo>
                  <a:cubicBezTo>
                    <a:pt x="1051043" y="452844"/>
                    <a:pt x="1051043" y="452844"/>
                    <a:pt x="1052108" y="452844"/>
                  </a:cubicBezTo>
                  <a:cubicBezTo>
                    <a:pt x="1051043" y="451779"/>
                    <a:pt x="1051043" y="451779"/>
                    <a:pt x="1049978" y="450714"/>
                  </a:cubicBezTo>
                  <a:lnTo>
                    <a:pt x="1049978" y="412375"/>
                  </a:lnTo>
                  <a:cubicBezTo>
                    <a:pt x="1055303" y="421960"/>
                    <a:pt x="1056368" y="434207"/>
                    <a:pt x="1061160" y="446986"/>
                  </a:cubicBezTo>
                  <a:lnTo>
                    <a:pt x="1061160" y="446986"/>
                  </a:lnTo>
                  <a:close/>
                  <a:moveTo>
                    <a:pt x="1061160" y="526858"/>
                  </a:moveTo>
                  <a:lnTo>
                    <a:pt x="1061160" y="546028"/>
                  </a:lnTo>
                  <a:lnTo>
                    <a:pt x="1059030" y="544963"/>
                  </a:lnTo>
                  <a:lnTo>
                    <a:pt x="1055835" y="543898"/>
                  </a:lnTo>
                  <a:lnTo>
                    <a:pt x="1049978" y="543898"/>
                  </a:lnTo>
                  <a:lnTo>
                    <a:pt x="1049978" y="524728"/>
                  </a:lnTo>
                  <a:lnTo>
                    <a:pt x="1051043" y="525793"/>
                  </a:lnTo>
                  <a:lnTo>
                    <a:pt x="1053173" y="525793"/>
                  </a:lnTo>
                  <a:lnTo>
                    <a:pt x="1061160" y="526858"/>
                  </a:lnTo>
                  <a:lnTo>
                    <a:pt x="1061160" y="526858"/>
                  </a:lnTo>
                  <a:close/>
                  <a:moveTo>
                    <a:pt x="1061160" y="569457"/>
                  </a:moveTo>
                  <a:lnTo>
                    <a:pt x="1061160" y="594483"/>
                  </a:lnTo>
                  <a:lnTo>
                    <a:pt x="1059030" y="594483"/>
                  </a:lnTo>
                  <a:lnTo>
                    <a:pt x="1057965" y="592353"/>
                  </a:lnTo>
                  <a:lnTo>
                    <a:pt x="1053705" y="591288"/>
                  </a:lnTo>
                  <a:lnTo>
                    <a:pt x="1050510" y="590223"/>
                  </a:lnTo>
                  <a:lnTo>
                    <a:pt x="1050510" y="567859"/>
                  </a:lnTo>
                  <a:lnTo>
                    <a:pt x="1056368" y="569989"/>
                  </a:lnTo>
                  <a:lnTo>
                    <a:pt x="1061160" y="569989"/>
                  </a:lnTo>
                  <a:lnTo>
                    <a:pt x="1061160" y="569457"/>
                  </a:lnTo>
                  <a:close/>
                  <a:moveTo>
                    <a:pt x="1061160" y="609925"/>
                  </a:moveTo>
                  <a:lnTo>
                    <a:pt x="1061160" y="628029"/>
                  </a:lnTo>
                  <a:lnTo>
                    <a:pt x="1061160" y="628029"/>
                  </a:lnTo>
                  <a:lnTo>
                    <a:pt x="1056368" y="628029"/>
                  </a:lnTo>
                  <a:lnTo>
                    <a:pt x="1049445" y="626964"/>
                  </a:lnTo>
                  <a:lnTo>
                    <a:pt x="1049445" y="608860"/>
                  </a:lnTo>
                  <a:lnTo>
                    <a:pt x="1058498" y="608860"/>
                  </a:lnTo>
                  <a:lnTo>
                    <a:pt x="1061160" y="609925"/>
                  </a:lnTo>
                  <a:lnTo>
                    <a:pt x="1061160" y="609925"/>
                  </a:lnTo>
                  <a:close/>
                  <a:moveTo>
                    <a:pt x="1061160" y="664238"/>
                  </a:moveTo>
                  <a:lnTo>
                    <a:pt x="1061160" y="683407"/>
                  </a:lnTo>
                  <a:lnTo>
                    <a:pt x="1060095" y="683407"/>
                  </a:lnTo>
                  <a:lnTo>
                    <a:pt x="1054238" y="682342"/>
                  </a:lnTo>
                  <a:lnTo>
                    <a:pt x="1054238" y="680212"/>
                  </a:lnTo>
                  <a:lnTo>
                    <a:pt x="1049978" y="680212"/>
                  </a:lnTo>
                  <a:lnTo>
                    <a:pt x="1049978" y="659978"/>
                  </a:lnTo>
                  <a:lnTo>
                    <a:pt x="1052108" y="661043"/>
                  </a:lnTo>
                  <a:lnTo>
                    <a:pt x="1061160" y="663173"/>
                  </a:lnTo>
                  <a:lnTo>
                    <a:pt x="1061160" y="664238"/>
                  </a:lnTo>
                  <a:lnTo>
                    <a:pt x="1061160" y="664238"/>
                  </a:lnTo>
                  <a:close/>
                  <a:moveTo>
                    <a:pt x="1061160" y="724941"/>
                  </a:moveTo>
                  <a:lnTo>
                    <a:pt x="1061160" y="731863"/>
                  </a:lnTo>
                  <a:cubicBezTo>
                    <a:pt x="1060095" y="730798"/>
                    <a:pt x="1056900" y="728668"/>
                    <a:pt x="1054238" y="727603"/>
                  </a:cubicBezTo>
                  <a:cubicBezTo>
                    <a:pt x="1053173" y="727603"/>
                    <a:pt x="1053173" y="727603"/>
                    <a:pt x="1052108" y="726538"/>
                  </a:cubicBezTo>
                  <a:cubicBezTo>
                    <a:pt x="1054238" y="736655"/>
                    <a:pt x="1049978" y="747837"/>
                    <a:pt x="1052108" y="757955"/>
                  </a:cubicBezTo>
                  <a:cubicBezTo>
                    <a:pt x="1053173" y="761149"/>
                    <a:pt x="1056368" y="764877"/>
                    <a:pt x="1061160" y="769137"/>
                  </a:cubicBezTo>
                  <a:lnTo>
                    <a:pt x="1061160" y="776059"/>
                  </a:lnTo>
                  <a:cubicBezTo>
                    <a:pt x="1056900" y="772864"/>
                    <a:pt x="1053173" y="770202"/>
                    <a:pt x="1049978" y="767007"/>
                  </a:cubicBezTo>
                  <a:lnTo>
                    <a:pt x="1049978" y="719616"/>
                  </a:lnTo>
                  <a:cubicBezTo>
                    <a:pt x="1052108" y="719616"/>
                    <a:pt x="1053173" y="720681"/>
                    <a:pt x="1054238" y="720681"/>
                  </a:cubicBezTo>
                  <a:cubicBezTo>
                    <a:pt x="1056368" y="721213"/>
                    <a:pt x="1059030" y="723876"/>
                    <a:pt x="1061160" y="724941"/>
                  </a:cubicBezTo>
                  <a:lnTo>
                    <a:pt x="1061160" y="724941"/>
                  </a:lnTo>
                  <a:close/>
                  <a:moveTo>
                    <a:pt x="1061160" y="1092884"/>
                  </a:moveTo>
                  <a:lnTo>
                    <a:pt x="1061160" y="1101936"/>
                  </a:lnTo>
                  <a:cubicBezTo>
                    <a:pt x="1060095" y="1103001"/>
                    <a:pt x="1059030" y="1104066"/>
                    <a:pt x="1057965" y="1105131"/>
                  </a:cubicBezTo>
                  <a:cubicBezTo>
                    <a:pt x="1059030" y="1105131"/>
                    <a:pt x="1060095" y="1106196"/>
                    <a:pt x="1061160" y="1106196"/>
                  </a:cubicBezTo>
                  <a:lnTo>
                    <a:pt x="1061160" y="1114184"/>
                  </a:lnTo>
                  <a:cubicBezTo>
                    <a:pt x="1059030" y="1113119"/>
                    <a:pt x="1055303" y="1112054"/>
                    <a:pt x="1052108" y="1112054"/>
                  </a:cubicBezTo>
                  <a:cubicBezTo>
                    <a:pt x="1052108" y="1112054"/>
                    <a:pt x="1051043" y="1112054"/>
                    <a:pt x="1049978" y="1112054"/>
                  </a:cubicBezTo>
                  <a:lnTo>
                    <a:pt x="1049978" y="1105131"/>
                  </a:lnTo>
                  <a:cubicBezTo>
                    <a:pt x="1051043" y="1105131"/>
                    <a:pt x="1051043" y="1105131"/>
                    <a:pt x="1051043" y="1105131"/>
                  </a:cubicBezTo>
                  <a:cubicBezTo>
                    <a:pt x="1054238" y="1099807"/>
                    <a:pt x="1057433" y="1096612"/>
                    <a:pt x="1061160" y="1092884"/>
                  </a:cubicBezTo>
                  <a:lnTo>
                    <a:pt x="1061160" y="1092884"/>
                  </a:lnTo>
                  <a:close/>
                  <a:moveTo>
                    <a:pt x="1061160" y="1133353"/>
                  </a:moveTo>
                  <a:lnTo>
                    <a:pt x="1061160" y="1144535"/>
                  </a:lnTo>
                  <a:cubicBezTo>
                    <a:pt x="1057965" y="1147730"/>
                    <a:pt x="1053173" y="1150392"/>
                    <a:pt x="1049978" y="1152522"/>
                  </a:cubicBezTo>
                  <a:lnTo>
                    <a:pt x="1049978" y="1144535"/>
                  </a:lnTo>
                  <a:cubicBezTo>
                    <a:pt x="1052108" y="1143470"/>
                    <a:pt x="1054238" y="1142405"/>
                    <a:pt x="1056900" y="1141340"/>
                  </a:cubicBezTo>
                  <a:cubicBezTo>
                    <a:pt x="1056900" y="1140275"/>
                    <a:pt x="1057965" y="1140275"/>
                    <a:pt x="1057965" y="1139210"/>
                  </a:cubicBezTo>
                  <a:cubicBezTo>
                    <a:pt x="1055835" y="1139210"/>
                    <a:pt x="1053705" y="1138145"/>
                    <a:pt x="1049978" y="1137080"/>
                  </a:cubicBezTo>
                  <a:lnTo>
                    <a:pt x="1049978" y="1129093"/>
                  </a:lnTo>
                  <a:cubicBezTo>
                    <a:pt x="1054238" y="1131223"/>
                    <a:pt x="1057433" y="1132288"/>
                    <a:pt x="1061160" y="1133353"/>
                  </a:cubicBezTo>
                  <a:lnTo>
                    <a:pt x="1061160" y="1133353"/>
                  </a:lnTo>
                  <a:close/>
                  <a:moveTo>
                    <a:pt x="1061160" y="1192991"/>
                  </a:moveTo>
                  <a:lnTo>
                    <a:pt x="1061160" y="1219082"/>
                  </a:lnTo>
                  <a:lnTo>
                    <a:pt x="1061160" y="1219082"/>
                  </a:lnTo>
                  <a:lnTo>
                    <a:pt x="1056900" y="1215887"/>
                  </a:lnTo>
                  <a:lnTo>
                    <a:pt x="1054770" y="1212692"/>
                  </a:lnTo>
                  <a:lnTo>
                    <a:pt x="1051575" y="1210562"/>
                  </a:lnTo>
                  <a:lnTo>
                    <a:pt x="1050510" y="1210562"/>
                  </a:lnTo>
                  <a:lnTo>
                    <a:pt x="1050510" y="1190328"/>
                  </a:lnTo>
                  <a:lnTo>
                    <a:pt x="1053705" y="1192458"/>
                  </a:lnTo>
                  <a:lnTo>
                    <a:pt x="1057965" y="1193523"/>
                  </a:lnTo>
                  <a:lnTo>
                    <a:pt x="1061160" y="1193523"/>
                  </a:lnTo>
                  <a:lnTo>
                    <a:pt x="1061160" y="1192991"/>
                  </a:lnTo>
                  <a:lnTo>
                    <a:pt x="1061160" y="1192991"/>
                  </a:lnTo>
                  <a:close/>
                  <a:moveTo>
                    <a:pt x="1061160" y="1244109"/>
                  </a:moveTo>
                  <a:lnTo>
                    <a:pt x="1061160" y="1258486"/>
                  </a:lnTo>
                  <a:lnTo>
                    <a:pt x="1060095" y="1259550"/>
                  </a:lnTo>
                  <a:lnTo>
                    <a:pt x="1054238" y="1262745"/>
                  </a:lnTo>
                  <a:lnTo>
                    <a:pt x="1049978" y="1264875"/>
                  </a:lnTo>
                  <a:lnTo>
                    <a:pt x="1049978" y="1247836"/>
                  </a:lnTo>
                  <a:lnTo>
                    <a:pt x="1051043" y="1247836"/>
                  </a:lnTo>
                  <a:lnTo>
                    <a:pt x="1056900" y="1245706"/>
                  </a:lnTo>
                  <a:lnTo>
                    <a:pt x="1061160" y="1244109"/>
                  </a:lnTo>
                  <a:lnTo>
                    <a:pt x="1061160" y="1244109"/>
                  </a:lnTo>
                  <a:close/>
                  <a:moveTo>
                    <a:pt x="1061160" y="1275525"/>
                  </a:moveTo>
                  <a:lnTo>
                    <a:pt x="1061160" y="1292564"/>
                  </a:lnTo>
                  <a:lnTo>
                    <a:pt x="1060095" y="1292564"/>
                  </a:lnTo>
                  <a:lnTo>
                    <a:pt x="1054238" y="1295759"/>
                  </a:lnTo>
                  <a:lnTo>
                    <a:pt x="1049978" y="1298954"/>
                  </a:lnTo>
                  <a:lnTo>
                    <a:pt x="1049978" y="1281915"/>
                  </a:lnTo>
                  <a:lnTo>
                    <a:pt x="1051043" y="1280850"/>
                  </a:lnTo>
                  <a:lnTo>
                    <a:pt x="1056900" y="1278720"/>
                  </a:lnTo>
                  <a:lnTo>
                    <a:pt x="1061160" y="1275525"/>
                  </a:lnTo>
                  <a:lnTo>
                    <a:pt x="1061160" y="1275525"/>
                  </a:lnTo>
                  <a:close/>
                  <a:moveTo>
                    <a:pt x="1061160" y="1308006"/>
                  </a:moveTo>
                  <a:lnTo>
                    <a:pt x="1061160" y="1327175"/>
                  </a:lnTo>
                  <a:lnTo>
                    <a:pt x="1057965" y="1329305"/>
                  </a:lnTo>
                  <a:lnTo>
                    <a:pt x="1049978" y="1331435"/>
                  </a:lnTo>
                  <a:lnTo>
                    <a:pt x="1049978" y="1312266"/>
                  </a:lnTo>
                  <a:lnTo>
                    <a:pt x="1053173" y="1310136"/>
                  </a:lnTo>
                  <a:lnTo>
                    <a:pt x="1061160" y="1308006"/>
                  </a:lnTo>
                  <a:lnTo>
                    <a:pt x="1061160" y="1308006"/>
                  </a:lnTo>
                  <a:close/>
                  <a:moveTo>
                    <a:pt x="1061160" y="1346345"/>
                  </a:moveTo>
                  <a:lnTo>
                    <a:pt x="1061160" y="1366579"/>
                  </a:lnTo>
                  <a:lnTo>
                    <a:pt x="1060095" y="1366579"/>
                  </a:lnTo>
                  <a:lnTo>
                    <a:pt x="1053173" y="1368709"/>
                  </a:lnTo>
                  <a:lnTo>
                    <a:pt x="1049978" y="1369774"/>
                  </a:lnTo>
                  <a:lnTo>
                    <a:pt x="1049978" y="1348475"/>
                  </a:lnTo>
                  <a:lnTo>
                    <a:pt x="1059030" y="1347410"/>
                  </a:lnTo>
                  <a:lnTo>
                    <a:pt x="1061160" y="1346345"/>
                  </a:lnTo>
                  <a:lnTo>
                    <a:pt x="1061160" y="1346345"/>
                  </a:lnTo>
                  <a:close/>
                  <a:moveTo>
                    <a:pt x="1061160" y="1401723"/>
                  </a:moveTo>
                  <a:lnTo>
                    <a:pt x="1061160" y="1411840"/>
                  </a:lnTo>
                  <a:cubicBezTo>
                    <a:pt x="1059030" y="1412905"/>
                    <a:pt x="1056900" y="1413970"/>
                    <a:pt x="1053173" y="1416100"/>
                  </a:cubicBezTo>
                  <a:cubicBezTo>
                    <a:pt x="1056368" y="1417164"/>
                    <a:pt x="1059030" y="1419294"/>
                    <a:pt x="1061160" y="1421957"/>
                  </a:cubicBezTo>
                  <a:lnTo>
                    <a:pt x="1061160" y="1437931"/>
                  </a:lnTo>
                  <a:cubicBezTo>
                    <a:pt x="1057965" y="1434736"/>
                    <a:pt x="1054238" y="1431009"/>
                    <a:pt x="1049978" y="1427814"/>
                  </a:cubicBezTo>
                  <a:lnTo>
                    <a:pt x="1049978" y="1407580"/>
                  </a:lnTo>
                  <a:cubicBezTo>
                    <a:pt x="1054238" y="1404917"/>
                    <a:pt x="1057433" y="1402788"/>
                    <a:pt x="1061160" y="1401723"/>
                  </a:cubicBezTo>
                  <a:lnTo>
                    <a:pt x="1061160" y="1401723"/>
                  </a:lnTo>
                  <a:close/>
                  <a:moveTo>
                    <a:pt x="1061160" y="1457633"/>
                  </a:moveTo>
                  <a:lnTo>
                    <a:pt x="1061160" y="1467750"/>
                  </a:lnTo>
                  <a:cubicBezTo>
                    <a:pt x="1057965" y="1468815"/>
                    <a:pt x="1053173" y="1468815"/>
                    <a:pt x="1049978" y="1468815"/>
                  </a:cubicBezTo>
                  <a:lnTo>
                    <a:pt x="1049978" y="1458698"/>
                  </a:lnTo>
                  <a:cubicBezTo>
                    <a:pt x="1053173" y="1458698"/>
                    <a:pt x="1057433" y="1458698"/>
                    <a:pt x="1061160" y="1457633"/>
                  </a:cubicBezTo>
                  <a:lnTo>
                    <a:pt x="1061160" y="1457633"/>
                  </a:lnTo>
                  <a:close/>
                  <a:moveTo>
                    <a:pt x="1061160" y="1546557"/>
                  </a:moveTo>
                  <a:lnTo>
                    <a:pt x="1061160" y="1634416"/>
                  </a:lnTo>
                  <a:lnTo>
                    <a:pt x="1049978" y="1580636"/>
                  </a:lnTo>
                  <a:lnTo>
                    <a:pt x="1049978" y="1549220"/>
                  </a:lnTo>
                  <a:lnTo>
                    <a:pt x="1061160" y="1546557"/>
                  </a:lnTo>
                  <a:lnTo>
                    <a:pt x="1061160" y="1546557"/>
                  </a:lnTo>
                  <a:close/>
                  <a:moveTo>
                    <a:pt x="1061160" y="1732393"/>
                  </a:moveTo>
                  <a:lnTo>
                    <a:pt x="1061160" y="1762744"/>
                  </a:lnTo>
                  <a:cubicBezTo>
                    <a:pt x="1057965" y="1759549"/>
                    <a:pt x="1054238" y="1755822"/>
                    <a:pt x="1049978" y="1753692"/>
                  </a:cubicBezTo>
                  <a:lnTo>
                    <a:pt x="1049978" y="1734522"/>
                  </a:lnTo>
                  <a:cubicBezTo>
                    <a:pt x="1052108" y="1735587"/>
                    <a:pt x="1053173" y="1735587"/>
                    <a:pt x="1054238" y="1735587"/>
                  </a:cubicBezTo>
                  <a:cubicBezTo>
                    <a:pt x="1056368" y="1734522"/>
                    <a:pt x="1059030" y="1733457"/>
                    <a:pt x="1061160" y="1732393"/>
                  </a:cubicBezTo>
                  <a:lnTo>
                    <a:pt x="1061160" y="1732393"/>
                  </a:lnTo>
                  <a:close/>
                  <a:moveTo>
                    <a:pt x="1061160" y="1817057"/>
                  </a:moveTo>
                  <a:lnTo>
                    <a:pt x="1061160" y="1834096"/>
                  </a:lnTo>
                  <a:cubicBezTo>
                    <a:pt x="1057965" y="1834096"/>
                    <a:pt x="1054238" y="1834096"/>
                    <a:pt x="1049978" y="1833031"/>
                  </a:cubicBezTo>
                  <a:lnTo>
                    <a:pt x="1049978" y="1814394"/>
                  </a:lnTo>
                  <a:cubicBezTo>
                    <a:pt x="1053173" y="1815992"/>
                    <a:pt x="1057433" y="1817057"/>
                    <a:pt x="1061160" y="1817057"/>
                  </a:cubicBezTo>
                  <a:close/>
                  <a:moveTo>
                    <a:pt x="1035068" y="919828"/>
                  </a:moveTo>
                  <a:lnTo>
                    <a:pt x="1049445" y="908646"/>
                  </a:lnTo>
                  <a:lnTo>
                    <a:pt x="1049445" y="881490"/>
                  </a:lnTo>
                  <a:lnTo>
                    <a:pt x="1035068" y="881490"/>
                  </a:lnTo>
                  <a:lnTo>
                    <a:pt x="1035068" y="919828"/>
                  </a:lnTo>
                  <a:lnTo>
                    <a:pt x="1035068" y="919828"/>
                  </a:lnTo>
                  <a:close/>
                  <a:moveTo>
                    <a:pt x="1049978" y="14613"/>
                  </a:moveTo>
                  <a:lnTo>
                    <a:pt x="1049978" y="59873"/>
                  </a:lnTo>
                  <a:cubicBezTo>
                    <a:pt x="1047848" y="50821"/>
                    <a:pt x="1043056" y="41769"/>
                    <a:pt x="1035601" y="34847"/>
                  </a:cubicBezTo>
                  <a:lnTo>
                    <a:pt x="1035601" y="13548"/>
                  </a:lnTo>
                  <a:cubicBezTo>
                    <a:pt x="1037731" y="14613"/>
                    <a:pt x="1038796" y="14613"/>
                    <a:pt x="1039861" y="15678"/>
                  </a:cubicBezTo>
                  <a:cubicBezTo>
                    <a:pt x="1043056" y="15678"/>
                    <a:pt x="1048913" y="14613"/>
                    <a:pt x="1049978" y="14613"/>
                  </a:cubicBezTo>
                  <a:lnTo>
                    <a:pt x="1049978" y="14613"/>
                  </a:lnTo>
                  <a:lnTo>
                    <a:pt x="1049978" y="14613"/>
                  </a:lnTo>
                  <a:close/>
                  <a:moveTo>
                    <a:pt x="1049978" y="102472"/>
                  </a:moveTo>
                  <a:lnTo>
                    <a:pt x="1049978" y="118446"/>
                  </a:lnTo>
                  <a:cubicBezTo>
                    <a:pt x="1045718" y="118446"/>
                    <a:pt x="1039861" y="118446"/>
                    <a:pt x="1035601" y="117381"/>
                  </a:cubicBezTo>
                  <a:lnTo>
                    <a:pt x="1035601" y="101407"/>
                  </a:lnTo>
                  <a:cubicBezTo>
                    <a:pt x="1039861" y="102472"/>
                    <a:pt x="1044121" y="102472"/>
                    <a:pt x="1049978" y="102472"/>
                  </a:cubicBezTo>
                  <a:lnTo>
                    <a:pt x="1049978" y="102472"/>
                  </a:lnTo>
                  <a:close/>
                  <a:moveTo>
                    <a:pt x="1049978" y="173292"/>
                  </a:moveTo>
                  <a:lnTo>
                    <a:pt x="1049978" y="259021"/>
                  </a:lnTo>
                  <a:cubicBezTo>
                    <a:pt x="1047848" y="260086"/>
                    <a:pt x="1045718" y="261151"/>
                    <a:pt x="1040926" y="261151"/>
                  </a:cubicBezTo>
                  <a:cubicBezTo>
                    <a:pt x="1040926" y="261151"/>
                    <a:pt x="1030809" y="265411"/>
                    <a:pt x="1041991" y="268073"/>
                  </a:cubicBezTo>
                  <a:cubicBezTo>
                    <a:pt x="1041991" y="268073"/>
                    <a:pt x="1045186" y="268073"/>
                    <a:pt x="1049978" y="268073"/>
                  </a:cubicBezTo>
                  <a:lnTo>
                    <a:pt x="1049978" y="290437"/>
                  </a:lnTo>
                  <a:cubicBezTo>
                    <a:pt x="1046783" y="289372"/>
                    <a:pt x="1041991" y="288307"/>
                    <a:pt x="1035601" y="287242"/>
                  </a:cubicBezTo>
                  <a:lnTo>
                    <a:pt x="1035601" y="224942"/>
                  </a:lnTo>
                  <a:lnTo>
                    <a:pt x="1035601" y="224942"/>
                  </a:lnTo>
                  <a:lnTo>
                    <a:pt x="1035601" y="224942"/>
                  </a:lnTo>
                  <a:lnTo>
                    <a:pt x="1035601" y="203643"/>
                  </a:lnTo>
                  <a:cubicBezTo>
                    <a:pt x="1042523" y="202578"/>
                    <a:pt x="1046783" y="201513"/>
                    <a:pt x="1035601" y="200448"/>
                  </a:cubicBezTo>
                  <a:lnTo>
                    <a:pt x="1035601" y="172227"/>
                  </a:lnTo>
                  <a:cubicBezTo>
                    <a:pt x="1039861" y="172227"/>
                    <a:pt x="1044121" y="172227"/>
                    <a:pt x="1049978" y="173292"/>
                  </a:cubicBezTo>
                  <a:lnTo>
                    <a:pt x="1049978" y="173292"/>
                  </a:lnTo>
                  <a:lnTo>
                    <a:pt x="1049978" y="173292"/>
                  </a:lnTo>
                  <a:close/>
                  <a:moveTo>
                    <a:pt x="1049978" y="302684"/>
                  </a:moveTo>
                  <a:lnTo>
                    <a:pt x="1049978" y="360192"/>
                  </a:lnTo>
                  <a:cubicBezTo>
                    <a:pt x="1048913" y="360192"/>
                    <a:pt x="1046783" y="359127"/>
                    <a:pt x="1046783" y="356997"/>
                  </a:cubicBezTo>
                  <a:cubicBezTo>
                    <a:pt x="1046783" y="356997"/>
                    <a:pt x="1046783" y="335698"/>
                    <a:pt x="1049978" y="326646"/>
                  </a:cubicBezTo>
                  <a:cubicBezTo>
                    <a:pt x="1049978" y="326646"/>
                    <a:pt x="1044121" y="324516"/>
                    <a:pt x="1035601" y="320789"/>
                  </a:cubicBezTo>
                  <a:lnTo>
                    <a:pt x="1035601" y="299489"/>
                  </a:lnTo>
                  <a:cubicBezTo>
                    <a:pt x="1036666" y="299489"/>
                    <a:pt x="1037731" y="299489"/>
                    <a:pt x="1038796" y="299489"/>
                  </a:cubicBezTo>
                  <a:cubicBezTo>
                    <a:pt x="1038263" y="299489"/>
                    <a:pt x="1043056" y="302684"/>
                    <a:pt x="1049978" y="302684"/>
                  </a:cubicBezTo>
                  <a:lnTo>
                    <a:pt x="1049978" y="302684"/>
                  </a:lnTo>
                  <a:close/>
                  <a:moveTo>
                    <a:pt x="1049978" y="399596"/>
                  </a:moveTo>
                  <a:lnTo>
                    <a:pt x="1049978" y="409713"/>
                  </a:lnTo>
                  <a:lnTo>
                    <a:pt x="1049978" y="409713"/>
                  </a:lnTo>
                  <a:lnTo>
                    <a:pt x="1049978" y="409713"/>
                  </a:lnTo>
                  <a:lnTo>
                    <a:pt x="1048913" y="409713"/>
                  </a:lnTo>
                  <a:cubicBezTo>
                    <a:pt x="1049978" y="409713"/>
                    <a:pt x="1049978" y="410778"/>
                    <a:pt x="1049978" y="411843"/>
                  </a:cubicBezTo>
                  <a:lnTo>
                    <a:pt x="1049978" y="450181"/>
                  </a:lnTo>
                  <a:cubicBezTo>
                    <a:pt x="1044121" y="437934"/>
                    <a:pt x="1046783" y="419830"/>
                    <a:pt x="1035601" y="409713"/>
                  </a:cubicBezTo>
                  <a:lnTo>
                    <a:pt x="1035601" y="396401"/>
                  </a:lnTo>
                  <a:cubicBezTo>
                    <a:pt x="1037731" y="397466"/>
                    <a:pt x="1038796" y="398531"/>
                    <a:pt x="1039861" y="399596"/>
                  </a:cubicBezTo>
                  <a:cubicBezTo>
                    <a:pt x="1041991" y="399596"/>
                    <a:pt x="1045718" y="399596"/>
                    <a:pt x="1046783" y="399596"/>
                  </a:cubicBezTo>
                  <a:cubicBezTo>
                    <a:pt x="1047316" y="399596"/>
                    <a:pt x="1048913" y="399596"/>
                    <a:pt x="1049978" y="399596"/>
                  </a:cubicBezTo>
                  <a:lnTo>
                    <a:pt x="1049978" y="399596"/>
                  </a:lnTo>
                  <a:close/>
                  <a:moveTo>
                    <a:pt x="1049978" y="452311"/>
                  </a:moveTo>
                  <a:lnTo>
                    <a:pt x="1049978" y="461363"/>
                  </a:lnTo>
                  <a:cubicBezTo>
                    <a:pt x="1044121" y="461363"/>
                    <a:pt x="1039861" y="461363"/>
                    <a:pt x="1035601" y="460298"/>
                  </a:cubicBezTo>
                  <a:lnTo>
                    <a:pt x="1035601" y="450181"/>
                  </a:lnTo>
                  <a:cubicBezTo>
                    <a:pt x="1039861" y="451246"/>
                    <a:pt x="1044121" y="452311"/>
                    <a:pt x="1049978" y="452311"/>
                  </a:cubicBezTo>
                  <a:lnTo>
                    <a:pt x="1049978" y="452311"/>
                  </a:lnTo>
                  <a:close/>
                  <a:moveTo>
                    <a:pt x="1049978" y="524196"/>
                  </a:moveTo>
                  <a:lnTo>
                    <a:pt x="1049978" y="543365"/>
                  </a:lnTo>
                  <a:lnTo>
                    <a:pt x="1048913" y="543365"/>
                  </a:lnTo>
                  <a:lnTo>
                    <a:pt x="1044653" y="542300"/>
                  </a:lnTo>
                  <a:lnTo>
                    <a:pt x="1036666" y="543365"/>
                  </a:lnTo>
                  <a:lnTo>
                    <a:pt x="1035068" y="543365"/>
                  </a:lnTo>
                  <a:lnTo>
                    <a:pt x="1035068" y="521001"/>
                  </a:lnTo>
                  <a:lnTo>
                    <a:pt x="1040926" y="519936"/>
                  </a:lnTo>
                  <a:lnTo>
                    <a:pt x="1045186" y="522066"/>
                  </a:lnTo>
                  <a:lnTo>
                    <a:pt x="1047316" y="523131"/>
                  </a:lnTo>
                  <a:lnTo>
                    <a:pt x="1049978" y="524196"/>
                  </a:lnTo>
                  <a:lnTo>
                    <a:pt x="1049978" y="524196"/>
                  </a:lnTo>
                  <a:close/>
                  <a:moveTo>
                    <a:pt x="1049978" y="567327"/>
                  </a:moveTo>
                  <a:lnTo>
                    <a:pt x="1049978" y="589691"/>
                  </a:lnTo>
                  <a:lnTo>
                    <a:pt x="1048913" y="588626"/>
                  </a:lnTo>
                  <a:lnTo>
                    <a:pt x="1046783" y="586496"/>
                  </a:lnTo>
                  <a:lnTo>
                    <a:pt x="1040926" y="585431"/>
                  </a:lnTo>
                  <a:lnTo>
                    <a:pt x="1035068" y="584366"/>
                  </a:lnTo>
                  <a:lnTo>
                    <a:pt x="1035068" y="564132"/>
                  </a:lnTo>
                  <a:lnTo>
                    <a:pt x="1039328" y="565197"/>
                  </a:lnTo>
                  <a:lnTo>
                    <a:pt x="1043588" y="566262"/>
                  </a:lnTo>
                  <a:lnTo>
                    <a:pt x="1047848" y="567327"/>
                  </a:lnTo>
                  <a:lnTo>
                    <a:pt x="1049978" y="567327"/>
                  </a:lnTo>
                  <a:lnTo>
                    <a:pt x="1049978" y="567327"/>
                  </a:lnTo>
                  <a:close/>
                  <a:moveTo>
                    <a:pt x="1049978" y="608860"/>
                  </a:moveTo>
                  <a:lnTo>
                    <a:pt x="1049978" y="626964"/>
                  </a:lnTo>
                  <a:lnTo>
                    <a:pt x="1048913" y="626964"/>
                  </a:lnTo>
                  <a:lnTo>
                    <a:pt x="1043056" y="626964"/>
                  </a:lnTo>
                  <a:lnTo>
                    <a:pt x="1037198" y="626964"/>
                  </a:lnTo>
                  <a:lnTo>
                    <a:pt x="1035068" y="625900"/>
                  </a:lnTo>
                  <a:lnTo>
                    <a:pt x="1035068" y="607795"/>
                  </a:lnTo>
                  <a:lnTo>
                    <a:pt x="1039328" y="608860"/>
                  </a:lnTo>
                  <a:lnTo>
                    <a:pt x="1047316" y="608860"/>
                  </a:lnTo>
                  <a:lnTo>
                    <a:pt x="1049978" y="608860"/>
                  </a:lnTo>
                  <a:lnTo>
                    <a:pt x="1049978" y="608860"/>
                  </a:lnTo>
                  <a:close/>
                  <a:moveTo>
                    <a:pt x="1049978" y="659446"/>
                  </a:moveTo>
                  <a:lnTo>
                    <a:pt x="1049978" y="679680"/>
                  </a:lnTo>
                  <a:lnTo>
                    <a:pt x="1049978" y="679680"/>
                  </a:lnTo>
                  <a:lnTo>
                    <a:pt x="1046783" y="678615"/>
                  </a:lnTo>
                  <a:lnTo>
                    <a:pt x="1044653" y="677550"/>
                  </a:lnTo>
                  <a:lnTo>
                    <a:pt x="1042523" y="676485"/>
                  </a:lnTo>
                  <a:lnTo>
                    <a:pt x="1040393" y="675420"/>
                  </a:lnTo>
                  <a:lnTo>
                    <a:pt x="1038263" y="674355"/>
                  </a:lnTo>
                  <a:lnTo>
                    <a:pt x="1035068" y="674355"/>
                  </a:lnTo>
                  <a:lnTo>
                    <a:pt x="1035068" y="653056"/>
                  </a:lnTo>
                  <a:lnTo>
                    <a:pt x="1040926" y="655186"/>
                  </a:lnTo>
                  <a:lnTo>
                    <a:pt x="1047848" y="658381"/>
                  </a:lnTo>
                  <a:lnTo>
                    <a:pt x="1049978" y="659446"/>
                  </a:lnTo>
                  <a:lnTo>
                    <a:pt x="1049978" y="659446"/>
                  </a:lnTo>
                  <a:close/>
                  <a:moveTo>
                    <a:pt x="1049978" y="719083"/>
                  </a:moveTo>
                  <a:lnTo>
                    <a:pt x="1049978" y="766474"/>
                  </a:lnTo>
                  <a:cubicBezTo>
                    <a:pt x="1048913" y="765409"/>
                    <a:pt x="1047848" y="763279"/>
                    <a:pt x="1047848" y="762214"/>
                  </a:cubicBezTo>
                  <a:cubicBezTo>
                    <a:pt x="1043588" y="761149"/>
                    <a:pt x="1038796" y="759019"/>
                    <a:pt x="1035601" y="757955"/>
                  </a:cubicBezTo>
                  <a:lnTo>
                    <a:pt x="1035601" y="749435"/>
                  </a:lnTo>
                  <a:cubicBezTo>
                    <a:pt x="1037731" y="751565"/>
                    <a:pt x="1041458" y="752630"/>
                    <a:pt x="1045718" y="755292"/>
                  </a:cubicBezTo>
                  <a:cubicBezTo>
                    <a:pt x="1043588" y="743045"/>
                    <a:pt x="1053705" y="727071"/>
                    <a:pt x="1035601" y="715889"/>
                  </a:cubicBezTo>
                  <a:lnTo>
                    <a:pt x="1035601" y="708966"/>
                  </a:lnTo>
                  <a:cubicBezTo>
                    <a:pt x="1041458" y="712161"/>
                    <a:pt x="1045718" y="714824"/>
                    <a:pt x="1047848" y="718019"/>
                  </a:cubicBezTo>
                  <a:cubicBezTo>
                    <a:pt x="1048913" y="718019"/>
                    <a:pt x="1049978" y="719083"/>
                    <a:pt x="1049978" y="719083"/>
                  </a:cubicBezTo>
                  <a:lnTo>
                    <a:pt x="1049978" y="719083"/>
                  </a:lnTo>
                  <a:close/>
                  <a:moveTo>
                    <a:pt x="1049978" y="1105131"/>
                  </a:moveTo>
                  <a:lnTo>
                    <a:pt x="1049978" y="1112054"/>
                  </a:lnTo>
                  <a:cubicBezTo>
                    <a:pt x="1046783" y="1112054"/>
                    <a:pt x="1041991" y="1115248"/>
                    <a:pt x="1035601" y="1121106"/>
                  </a:cubicBezTo>
                  <a:lnTo>
                    <a:pt x="1035601" y="1113119"/>
                  </a:lnTo>
                  <a:cubicBezTo>
                    <a:pt x="1040926" y="1108859"/>
                    <a:pt x="1046251" y="1106729"/>
                    <a:pt x="1049978" y="1105131"/>
                  </a:cubicBezTo>
                  <a:lnTo>
                    <a:pt x="1049978" y="1105131"/>
                  </a:lnTo>
                  <a:close/>
                  <a:moveTo>
                    <a:pt x="1049978" y="1129093"/>
                  </a:moveTo>
                  <a:lnTo>
                    <a:pt x="1049978" y="1137080"/>
                  </a:lnTo>
                  <a:cubicBezTo>
                    <a:pt x="1045718" y="1134950"/>
                    <a:pt x="1040926" y="1131223"/>
                    <a:pt x="1035601" y="1129093"/>
                  </a:cubicBezTo>
                  <a:lnTo>
                    <a:pt x="1035601" y="1121106"/>
                  </a:lnTo>
                  <a:cubicBezTo>
                    <a:pt x="1040926" y="1122171"/>
                    <a:pt x="1045186" y="1126963"/>
                    <a:pt x="1049978" y="1129093"/>
                  </a:cubicBezTo>
                  <a:lnTo>
                    <a:pt x="1049978" y="1129093"/>
                  </a:lnTo>
                  <a:close/>
                  <a:moveTo>
                    <a:pt x="1049978" y="1144535"/>
                  </a:moveTo>
                  <a:lnTo>
                    <a:pt x="1049978" y="1152522"/>
                  </a:lnTo>
                  <a:cubicBezTo>
                    <a:pt x="1046783" y="1153587"/>
                    <a:pt x="1044121" y="1154652"/>
                    <a:pt x="1040926" y="1155717"/>
                  </a:cubicBezTo>
                  <a:cubicBezTo>
                    <a:pt x="1038796" y="1156782"/>
                    <a:pt x="1036666" y="1157847"/>
                    <a:pt x="1035068" y="1158912"/>
                  </a:cubicBezTo>
                  <a:lnTo>
                    <a:pt x="1035068" y="1148795"/>
                  </a:lnTo>
                  <a:cubicBezTo>
                    <a:pt x="1039861" y="1149327"/>
                    <a:pt x="1044121" y="1149327"/>
                    <a:pt x="1049978" y="1144535"/>
                  </a:cubicBezTo>
                  <a:lnTo>
                    <a:pt x="1049978" y="1144535"/>
                  </a:lnTo>
                  <a:close/>
                  <a:moveTo>
                    <a:pt x="1049978" y="1189796"/>
                  </a:moveTo>
                  <a:lnTo>
                    <a:pt x="1049978" y="1210030"/>
                  </a:lnTo>
                  <a:lnTo>
                    <a:pt x="1047848" y="1207900"/>
                  </a:lnTo>
                  <a:cubicBezTo>
                    <a:pt x="1047848" y="1207900"/>
                    <a:pt x="1047848" y="1207900"/>
                    <a:pt x="1039861" y="1207900"/>
                  </a:cubicBezTo>
                  <a:cubicBezTo>
                    <a:pt x="1037731" y="1208965"/>
                    <a:pt x="1036666" y="1208965"/>
                    <a:pt x="1035601" y="1208965"/>
                  </a:cubicBezTo>
                  <a:lnTo>
                    <a:pt x="1035601" y="1187666"/>
                  </a:lnTo>
                  <a:lnTo>
                    <a:pt x="1039861" y="1188731"/>
                  </a:lnTo>
                  <a:lnTo>
                    <a:pt x="1046783" y="1188731"/>
                  </a:lnTo>
                  <a:lnTo>
                    <a:pt x="1049978" y="1189796"/>
                  </a:lnTo>
                  <a:lnTo>
                    <a:pt x="1049978" y="1189796"/>
                  </a:lnTo>
                  <a:close/>
                  <a:moveTo>
                    <a:pt x="1049978" y="1248368"/>
                  </a:moveTo>
                  <a:lnTo>
                    <a:pt x="1049978" y="1265408"/>
                  </a:lnTo>
                  <a:lnTo>
                    <a:pt x="1045718" y="1267538"/>
                  </a:lnTo>
                  <a:lnTo>
                    <a:pt x="1037731" y="1270733"/>
                  </a:lnTo>
                  <a:lnTo>
                    <a:pt x="1035601" y="1271798"/>
                  </a:lnTo>
                  <a:lnTo>
                    <a:pt x="1035601" y="1256888"/>
                  </a:lnTo>
                  <a:lnTo>
                    <a:pt x="1038796" y="1253693"/>
                  </a:lnTo>
                  <a:lnTo>
                    <a:pt x="1041991" y="1247836"/>
                  </a:lnTo>
                  <a:lnTo>
                    <a:pt x="1049978" y="1247836"/>
                  </a:lnTo>
                  <a:lnTo>
                    <a:pt x="1049978" y="1248368"/>
                  </a:lnTo>
                  <a:close/>
                  <a:moveTo>
                    <a:pt x="1049978" y="1281915"/>
                  </a:moveTo>
                  <a:lnTo>
                    <a:pt x="1049978" y="1298954"/>
                  </a:lnTo>
                  <a:lnTo>
                    <a:pt x="1049978" y="1300019"/>
                  </a:lnTo>
                  <a:lnTo>
                    <a:pt x="1039861" y="1302149"/>
                  </a:lnTo>
                  <a:lnTo>
                    <a:pt x="1035601" y="1309071"/>
                  </a:lnTo>
                  <a:lnTo>
                    <a:pt x="1035601" y="1309071"/>
                  </a:lnTo>
                  <a:lnTo>
                    <a:pt x="1035601" y="1288837"/>
                  </a:lnTo>
                  <a:lnTo>
                    <a:pt x="1035601" y="1288837"/>
                  </a:lnTo>
                  <a:lnTo>
                    <a:pt x="1039861" y="1286707"/>
                  </a:lnTo>
                  <a:lnTo>
                    <a:pt x="1044121" y="1284577"/>
                  </a:lnTo>
                  <a:lnTo>
                    <a:pt x="1049978" y="1281915"/>
                  </a:lnTo>
                  <a:lnTo>
                    <a:pt x="1049978" y="1281915"/>
                  </a:lnTo>
                  <a:close/>
                  <a:moveTo>
                    <a:pt x="1049978" y="1312266"/>
                  </a:moveTo>
                  <a:lnTo>
                    <a:pt x="1049978" y="1331435"/>
                  </a:lnTo>
                  <a:lnTo>
                    <a:pt x="1049978" y="1331435"/>
                  </a:lnTo>
                  <a:lnTo>
                    <a:pt x="1045718" y="1334630"/>
                  </a:lnTo>
                  <a:lnTo>
                    <a:pt x="1044653" y="1340487"/>
                  </a:lnTo>
                  <a:lnTo>
                    <a:pt x="1045718" y="1344747"/>
                  </a:lnTo>
                  <a:lnTo>
                    <a:pt x="1049978" y="1347942"/>
                  </a:lnTo>
                  <a:lnTo>
                    <a:pt x="1049978" y="1347942"/>
                  </a:lnTo>
                  <a:lnTo>
                    <a:pt x="1049978" y="1369241"/>
                  </a:lnTo>
                  <a:lnTo>
                    <a:pt x="1045718" y="1369241"/>
                  </a:lnTo>
                  <a:lnTo>
                    <a:pt x="1038796" y="1366046"/>
                  </a:lnTo>
                  <a:lnTo>
                    <a:pt x="1035601" y="1360189"/>
                  </a:lnTo>
                  <a:lnTo>
                    <a:pt x="1035601" y="1360189"/>
                  </a:lnTo>
                  <a:lnTo>
                    <a:pt x="1035601" y="1319188"/>
                  </a:lnTo>
                  <a:lnTo>
                    <a:pt x="1036666" y="1321318"/>
                  </a:lnTo>
                  <a:lnTo>
                    <a:pt x="1039861" y="1321318"/>
                  </a:lnTo>
                  <a:lnTo>
                    <a:pt x="1044121" y="1318123"/>
                  </a:lnTo>
                  <a:lnTo>
                    <a:pt x="1047316" y="1314928"/>
                  </a:lnTo>
                  <a:lnTo>
                    <a:pt x="1049978" y="1312266"/>
                  </a:lnTo>
                  <a:lnTo>
                    <a:pt x="1049978" y="1312266"/>
                  </a:lnTo>
                  <a:close/>
                  <a:moveTo>
                    <a:pt x="1049978" y="1407047"/>
                  </a:moveTo>
                  <a:lnTo>
                    <a:pt x="1049978" y="1427282"/>
                  </a:lnTo>
                  <a:cubicBezTo>
                    <a:pt x="1047848" y="1425152"/>
                    <a:pt x="1044121" y="1423022"/>
                    <a:pt x="1040926" y="1420359"/>
                  </a:cubicBezTo>
                  <a:cubicBezTo>
                    <a:pt x="1039861" y="1420359"/>
                    <a:pt x="1037731" y="1419294"/>
                    <a:pt x="1035068" y="1419294"/>
                  </a:cubicBezTo>
                  <a:lnTo>
                    <a:pt x="1035068" y="1409177"/>
                  </a:lnTo>
                  <a:cubicBezTo>
                    <a:pt x="1038263" y="1410242"/>
                    <a:pt x="1040926" y="1410242"/>
                    <a:pt x="1043056" y="1411307"/>
                  </a:cubicBezTo>
                  <a:cubicBezTo>
                    <a:pt x="1045186" y="1409177"/>
                    <a:pt x="1048913" y="1408112"/>
                    <a:pt x="1049978" y="1407047"/>
                  </a:cubicBezTo>
                  <a:lnTo>
                    <a:pt x="1049978" y="1407047"/>
                  </a:lnTo>
                  <a:close/>
                  <a:moveTo>
                    <a:pt x="1049978" y="1458698"/>
                  </a:moveTo>
                  <a:lnTo>
                    <a:pt x="1049978" y="1468815"/>
                  </a:lnTo>
                  <a:cubicBezTo>
                    <a:pt x="1048913" y="1468815"/>
                    <a:pt x="1046783" y="1468815"/>
                    <a:pt x="1044121" y="1467750"/>
                  </a:cubicBezTo>
                  <a:cubicBezTo>
                    <a:pt x="1041991" y="1468815"/>
                    <a:pt x="1039861" y="1469880"/>
                    <a:pt x="1038263" y="1470945"/>
                  </a:cubicBezTo>
                  <a:cubicBezTo>
                    <a:pt x="1037198" y="1470945"/>
                    <a:pt x="1036133" y="1470945"/>
                    <a:pt x="1035068" y="1472010"/>
                  </a:cubicBezTo>
                  <a:lnTo>
                    <a:pt x="1035068" y="1452308"/>
                  </a:lnTo>
                  <a:cubicBezTo>
                    <a:pt x="1039861" y="1455503"/>
                    <a:pt x="1044121" y="1457633"/>
                    <a:pt x="1049978" y="1458698"/>
                  </a:cubicBezTo>
                  <a:lnTo>
                    <a:pt x="1049978" y="1458698"/>
                  </a:lnTo>
                  <a:close/>
                  <a:moveTo>
                    <a:pt x="1049978" y="1548687"/>
                  </a:moveTo>
                  <a:lnTo>
                    <a:pt x="1049978" y="1580103"/>
                  </a:lnTo>
                  <a:lnTo>
                    <a:pt x="1049978" y="1574779"/>
                  </a:lnTo>
                  <a:lnTo>
                    <a:pt x="1035601" y="1589156"/>
                  </a:lnTo>
                  <a:lnTo>
                    <a:pt x="1035601" y="1561999"/>
                  </a:lnTo>
                  <a:lnTo>
                    <a:pt x="1047848" y="1549752"/>
                  </a:lnTo>
                  <a:lnTo>
                    <a:pt x="1049978" y="1548687"/>
                  </a:lnTo>
                  <a:lnTo>
                    <a:pt x="1049978" y="1548687"/>
                  </a:lnTo>
                  <a:close/>
                  <a:moveTo>
                    <a:pt x="1049978" y="1734522"/>
                  </a:moveTo>
                  <a:lnTo>
                    <a:pt x="1049978" y="1753692"/>
                  </a:lnTo>
                  <a:cubicBezTo>
                    <a:pt x="1049978" y="1752627"/>
                    <a:pt x="1048913" y="1752627"/>
                    <a:pt x="1048913" y="1751562"/>
                  </a:cubicBezTo>
                  <a:cubicBezTo>
                    <a:pt x="1044653" y="1750497"/>
                    <a:pt x="1040926" y="1749432"/>
                    <a:pt x="1035601" y="1749432"/>
                  </a:cubicBezTo>
                  <a:lnTo>
                    <a:pt x="1035601" y="1732393"/>
                  </a:lnTo>
                  <a:cubicBezTo>
                    <a:pt x="1040926" y="1732393"/>
                    <a:pt x="1045186" y="1733457"/>
                    <a:pt x="1049978" y="1734522"/>
                  </a:cubicBezTo>
                  <a:lnTo>
                    <a:pt x="1049978" y="1734522"/>
                  </a:lnTo>
                  <a:close/>
                  <a:moveTo>
                    <a:pt x="1049978" y="1814394"/>
                  </a:moveTo>
                  <a:lnTo>
                    <a:pt x="1049978" y="1832499"/>
                  </a:lnTo>
                  <a:cubicBezTo>
                    <a:pt x="1048913" y="1832499"/>
                    <a:pt x="1047848" y="1832499"/>
                    <a:pt x="1046783" y="1831434"/>
                  </a:cubicBezTo>
                  <a:cubicBezTo>
                    <a:pt x="1043588" y="1833564"/>
                    <a:pt x="1037731" y="1834629"/>
                    <a:pt x="1037731" y="1834629"/>
                  </a:cubicBezTo>
                  <a:cubicBezTo>
                    <a:pt x="1036666" y="1834629"/>
                    <a:pt x="1036666" y="1835694"/>
                    <a:pt x="1035601" y="1835694"/>
                  </a:cubicBezTo>
                  <a:lnTo>
                    <a:pt x="1035601" y="1804277"/>
                  </a:lnTo>
                  <a:cubicBezTo>
                    <a:pt x="1039861" y="1809070"/>
                    <a:pt x="1044121" y="1812265"/>
                    <a:pt x="1049978" y="1814394"/>
                  </a:cubicBezTo>
                  <a:lnTo>
                    <a:pt x="1049978" y="1814394"/>
                  </a:lnTo>
                  <a:close/>
                  <a:moveTo>
                    <a:pt x="1035068" y="1244109"/>
                  </a:moveTo>
                  <a:lnTo>
                    <a:pt x="1035068" y="1221744"/>
                  </a:lnTo>
                  <a:lnTo>
                    <a:pt x="1036133" y="1221744"/>
                  </a:lnTo>
                  <a:lnTo>
                    <a:pt x="1040393" y="1224939"/>
                  </a:lnTo>
                  <a:lnTo>
                    <a:pt x="1042523" y="1227069"/>
                  </a:lnTo>
                  <a:lnTo>
                    <a:pt x="1044653" y="1229199"/>
                  </a:lnTo>
                  <a:lnTo>
                    <a:pt x="1045718" y="1233459"/>
                  </a:lnTo>
                  <a:lnTo>
                    <a:pt x="1044653" y="1237719"/>
                  </a:lnTo>
                  <a:lnTo>
                    <a:pt x="1043588" y="1240914"/>
                  </a:lnTo>
                  <a:lnTo>
                    <a:pt x="1041458" y="1243044"/>
                  </a:lnTo>
                  <a:lnTo>
                    <a:pt x="1035068" y="1243044"/>
                  </a:lnTo>
                  <a:close/>
                  <a:moveTo>
                    <a:pt x="1012704" y="936335"/>
                  </a:moveTo>
                  <a:lnTo>
                    <a:pt x="1035068" y="919296"/>
                  </a:lnTo>
                  <a:lnTo>
                    <a:pt x="1035068" y="880957"/>
                  </a:lnTo>
                  <a:lnTo>
                    <a:pt x="1012704" y="880957"/>
                  </a:lnTo>
                  <a:lnTo>
                    <a:pt x="1012704" y="936335"/>
                  </a:lnTo>
                  <a:lnTo>
                    <a:pt x="1012704" y="936335"/>
                  </a:lnTo>
                  <a:close/>
                  <a:moveTo>
                    <a:pt x="1012704" y="1064663"/>
                  </a:moveTo>
                  <a:lnTo>
                    <a:pt x="1024951" y="1073715"/>
                  </a:lnTo>
                  <a:lnTo>
                    <a:pt x="1012704" y="1035376"/>
                  </a:lnTo>
                  <a:lnTo>
                    <a:pt x="1012704" y="1064663"/>
                  </a:lnTo>
                  <a:lnTo>
                    <a:pt x="1012704" y="1064663"/>
                  </a:lnTo>
                  <a:close/>
                  <a:moveTo>
                    <a:pt x="1035068" y="13548"/>
                  </a:moveTo>
                  <a:lnTo>
                    <a:pt x="1035068" y="34847"/>
                  </a:lnTo>
                  <a:cubicBezTo>
                    <a:pt x="1029211" y="28990"/>
                    <a:pt x="1022821" y="25795"/>
                    <a:pt x="1012704" y="23665"/>
                  </a:cubicBezTo>
                  <a:lnTo>
                    <a:pt x="1012704" y="6626"/>
                  </a:lnTo>
                  <a:cubicBezTo>
                    <a:pt x="1021756" y="7690"/>
                    <a:pt x="1029744" y="9820"/>
                    <a:pt x="1035068" y="13548"/>
                  </a:cubicBezTo>
                  <a:lnTo>
                    <a:pt x="1035068" y="13548"/>
                  </a:lnTo>
                  <a:close/>
                  <a:moveTo>
                    <a:pt x="1035068" y="100874"/>
                  </a:moveTo>
                  <a:lnTo>
                    <a:pt x="1035068" y="116849"/>
                  </a:lnTo>
                  <a:cubicBezTo>
                    <a:pt x="1026016" y="115784"/>
                    <a:pt x="1018029" y="112589"/>
                    <a:pt x="1012704" y="108862"/>
                  </a:cubicBezTo>
                  <a:lnTo>
                    <a:pt x="1012704" y="85433"/>
                  </a:lnTo>
                  <a:cubicBezTo>
                    <a:pt x="1013769" y="87562"/>
                    <a:pt x="1015899" y="89692"/>
                    <a:pt x="1016964" y="92355"/>
                  </a:cubicBezTo>
                  <a:cubicBezTo>
                    <a:pt x="1021756" y="95550"/>
                    <a:pt x="1027081" y="98745"/>
                    <a:pt x="1035068" y="100874"/>
                  </a:cubicBezTo>
                  <a:lnTo>
                    <a:pt x="1035068" y="100874"/>
                  </a:lnTo>
                  <a:close/>
                  <a:moveTo>
                    <a:pt x="1035068" y="172227"/>
                  </a:moveTo>
                  <a:lnTo>
                    <a:pt x="1035068" y="200448"/>
                  </a:lnTo>
                  <a:cubicBezTo>
                    <a:pt x="1032939" y="199383"/>
                    <a:pt x="1028146" y="199383"/>
                    <a:pt x="1022821" y="199383"/>
                  </a:cubicBezTo>
                  <a:cubicBezTo>
                    <a:pt x="1022821" y="199383"/>
                    <a:pt x="1019627" y="198318"/>
                    <a:pt x="1014834" y="198318"/>
                  </a:cubicBezTo>
                  <a:cubicBezTo>
                    <a:pt x="1014834" y="198318"/>
                    <a:pt x="1013769" y="197253"/>
                    <a:pt x="1012704" y="196188"/>
                  </a:cubicBezTo>
                  <a:lnTo>
                    <a:pt x="1012704" y="177019"/>
                  </a:lnTo>
                  <a:cubicBezTo>
                    <a:pt x="1012704" y="175954"/>
                    <a:pt x="1012704" y="175954"/>
                    <a:pt x="1013769" y="174889"/>
                  </a:cubicBezTo>
                  <a:cubicBezTo>
                    <a:pt x="1018029" y="172227"/>
                    <a:pt x="1024951" y="171162"/>
                    <a:pt x="1035068" y="172227"/>
                  </a:cubicBezTo>
                  <a:lnTo>
                    <a:pt x="1035068" y="172227"/>
                  </a:lnTo>
                  <a:close/>
                  <a:moveTo>
                    <a:pt x="1035068" y="203643"/>
                  </a:moveTo>
                  <a:lnTo>
                    <a:pt x="1035068" y="224942"/>
                  </a:lnTo>
                  <a:cubicBezTo>
                    <a:pt x="1035068" y="223877"/>
                    <a:pt x="1030809" y="223877"/>
                    <a:pt x="1023886" y="223877"/>
                  </a:cubicBezTo>
                  <a:cubicBezTo>
                    <a:pt x="1023886" y="223877"/>
                    <a:pt x="1016964" y="212695"/>
                    <a:pt x="1019627" y="207903"/>
                  </a:cubicBezTo>
                  <a:cubicBezTo>
                    <a:pt x="1019627" y="207903"/>
                    <a:pt x="1019627" y="205773"/>
                    <a:pt x="1021756" y="204708"/>
                  </a:cubicBezTo>
                  <a:cubicBezTo>
                    <a:pt x="1026016" y="204708"/>
                    <a:pt x="1030809" y="204708"/>
                    <a:pt x="1035068" y="203643"/>
                  </a:cubicBezTo>
                  <a:lnTo>
                    <a:pt x="1035068" y="203643"/>
                  </a:lnTo>
                  <a:close/>
                  <a:moveTo>
                    <a:pt x="1035068" y="224942"/>
                  </a:moveTo>
                  <a:lnTo>
                    <a:pt x="1035068" y="286710"/>
                  </a:lnTo>
                  <a:cubicBezTo>
                    <a:pt x="1029211" y="286710"/>
                    <a:pt x="1021756" y="285645"/>
                    <a:pt x="1012704" y="285645"/>
                  </a:cubicBezTo>
                  <a:lnTo>
                    <a:pt x="1012704" y="262216"/>
                  </a:lnTo>
                  <a:cubicBezTo>
                    <a:pt x="1014834" y="262216"/>
                    <a:pt x="1015899" y="262216"/>
                    <a:pt x="1018562" y="262216"/>
                  </a:cubicBezTo>
                  <a:cubicBezTo>
                    <a:pt x="1018562" y="262216"/>
                    <a:pt x="1024419" y="260086"/>
                    <a:pt x="1019627" y="256359"/>
                  </a:cubicBezTo>
                  <a:cubicBezTo>
                    <a:pt x="1019627" y="256359"/>
                    <a:pt x="1016432" y="257423"/>
                    <a:pt x="1012704" y="257423"/>
                  </a:cubicBezTo>
                  <a:lnTo>
                    <a:pt x="1012704" y="230267"/>
                  </a:lnTo>
                  <a:cubicBezTo>
                    <a:pt x="1016964" y="231332"/>
                    <a:pt x="1024951" y="231332"/>
                    <a:pt x="1026016" y="232397"/>
                  </a:cubicBezTo>
                  <a:cubicBezTo>
                    <a:pt x="1026016" y="232929"/>
                    <a:pt x="1032939" y="230799"/>
                    <a:pt x="1035068" y="224942"/>
                  </a:cubicBezTo>
                  <a:lnTo>
                    <a:pt x="1035068" y="224942"/>
                  </a:lnTo>
                  <a:close/>
                  <a:moveTo>
                    <a:pt x="1035068" y="299489"/>
                  </a:moveTo>
                  <a:lnTo>
                    <a:pt x="1035068" y="320789"/>
                  </a:lnTo>
                  <a:cubicBezTo>
                    <a:pt x="1029211" y="319724"/>
                    <a:pt x="1021756" y="317594"/>
                    <a:pt x="1012704" y="316529"/>
                  </a:cubicBezTo>
                  <a:lnTo>
                    <a:pt x="1012704" y="295230"/>
                  </a:lnTo>
                  <a:cubicBezTo>
                    <a:pt x="1019627" y="295762"/>
                    <a:pt x="1028146" y="296827"/>
                    <a:pt x="1035068" y="299489"/>
                  </a:cubicBezTo>
                  <a:lnTo>
                    <a:pt x="1035068" y="299489"/>
                  </a:lnTo>
                  <a:close/>
                  <a:moveTo>
                    <a:pt x="1035068" y="395868"/>
                  </a:moveTo>
                  <a:lnTo>
                    <a:pt x="1035068" y="409180"/>
                  </a:lnTo>
                  <a:cubicBezTo>
                    <a:pt x="1030809" y="404920"/>
                    <a:pt x="1023886" y="401193"/>
                    <a:pt x="1012704" y="400128"/>
                  </a:cubicBezTo>
                  <a:lnTo>
                    <a:pt x="1012704" y="391076"/>
                  </a:lnTo>
                  <a:cubicBezTo>
                    <a:pt x="1022821" y="391608"/>
                    <a:pt x="1029744" y="393738"/>
                    <a:pt x="1035068" y="395868"/>
                  </a:cubicBezTo>
                  <a:lnTo>
                    <a:pt x="1035068" y="395868"/>
                  </a:lnTo>
                  <a:close/>
                  <a:moveTo>
                    <a:pt x="1035068" y="450181"/>
                  </a:moveTo>
                  <a:lnTo>
                    <a:pt x="1035068" y="460298"/>
                  </a:lnTo>
                  <a:cubicBezTo>
                    <a:pt x="1027081" y="458168"/>
                    <a:pt x="1020692" y="456038"/>
                    <a:pt x="1015899" y="451246"/>
                  </a:cubicBezTo>
                  <a:cubicBezTo>
                    <a:pt x="1014834" y="451246"/>
                    <a:pt x="1013769" y="452311"/>
                    <a:pt x="1012704" y="452311"/>
                  </a:cubicBezTo>
                  <a:lnTo>
                    <a:pt x="1012704" y="421960"/>
                  </a:lnTo>
                  <a:cubicBezTo>
                    <a:pt x="1014834" y="429947"/>
                    <a:pt x="1018562" y="436869"/>
                    <a:pt x="1022821" y="443259"/>
                  </a:cubicBezTo>
                  <a:cubicBezTo>
                    <a:pt x="1026016" y="446986"/>
                    <a:pt x="1029744" y="449116"/>
                    <a:pt x="1035068" y="450181"/>
                  </a:cubicBezTo>
                  <a:lnTo>
                    <a:pt x="1035068" y="450181"/>
                  </a:lnTo>
                  <a:close/>
                  <a:moveTo>
                    <a:pt x="1035068" y="521001"/>
                  </a:moveTo>
                  <a:lnTo>
                    <a:pt x="1035068" y="543365"/>
                  </a:lnTo>
                  <a:lnTo>
                    <a:pt x="1032939" y="545495"/>
                  </a:lnTo>
                  <a:lnTo>
                    <a:pt x="1031874" y="545495"/>
                  </a:lnTo>
                  <a:lnTo>
                    <a:pt x="1027614" y="548690"/>
                  </a:lnTo>
                  <a:lnTo>
                    <a:pt x="1026549" y="549755"/>
                  </a:lnTo>
                  <a:lnTo>
                    <a:pt x="1025484" y="552950"/>
                  </a:lnTo>
                  <a:lnTo>
                    <a:pt x="1025484" y="555080"/>
                  </a:lnTo>
                  <a:lnTo>
                    <a:pt x="1027614" y="557210"/>
                  </a:lnTo>
                  <a:lnTo>
                    <a:pt x="1028679" y="559340"/>
                  </a:lnTo>
                  <a:lnTo>
                    <a:pt x="1030809" y="560405"/>
                  </a:lnTo>
                  <a:lnTo>
                    <a:pt x="1032939" y="562534"/>
                  </a:lnTo>
                  <a:lnTo>
                    <a:pt x="1035068" y="562534"/>
                  </a:lnTo>
                  <a:lnTo>
                    <a:pt x="1035068" y="582769"/>
                  </a:lnTo>
                  <a:lnTo>
                    <a:pt x="1035068" y="582769"/>
                  </a:lnTo>
                  <a:lnTo>
                    <a:pt x="1027081" y="582769"/>
                  </a:lnTo>
                  <a:lnTo>
                    <a:pt x="1020159" y="585964"/>
                  </a:lnTo>
                  <a:lnTo>
                    <a:pt x="1016964" y="589158"/>
                  </a:lnTo>
                  <a:lnTo>
                    <a:pt x="1015899" y="592353"/>
                  </a:lnTo>
                  <a:lnTo>
                    <a:pt x="1016964" y="594483"/>
                  </a:lnTo>
                  <a:lnTo>
                    <a:pt x="1020159" y="596613"/>
                  </a:lnTo>
                  <a:lnTo>
                    <a:pt x="1023354" y="597678"/>
                  </a:lnTo>
                  <a:lnTo>
                    <a:pt x="1026549" y="599808"/>
                  </a:lnTo>
                  <a:lnTo>
                    <a:pt x="1029744" y="601938"/>
                  </a:lnTo>
                  <a:lnTo>
                    <a:pt x="1032939" y="604068"/>
                  </a:lnTo>
                  <a:lnTo>
                    <a:pt x="1034004" y="605133"/>
                  </a:lnTo>
                  <a:lnTo>
                    <a:pt x="1034004" y="623237"/>
                  </a:lnTo>
                  <a:lnTo>
                    <a:pt x="1032939" y="622172"/>
                  </a:lnTo>
                  <a:lnTo>
                    <a:pt x="1029744" y="622172"/>
                  </a:lnTo>
                  <a:lnTo>
                    <a:pt x="1027614" y="621107"/>
                  </a:lnTo>
                  <a:lnTo>
                    <a:pt x="1025484" y="618977"/>
                  </a:lnTo>
                  <a:lnTo>
                    <a:pt x="1018562" y="618977"/>
                  </a:lnTo>
                  <a:lnTo>
                    <a:pt x="1015367" y="620042"/>
                  </a:lnTo>
                  <a:lnTo>
                    <a:pt x="1013237" y="622172"/>
                  </a:lnTo>
                  <a:lnTo>
                    <a:pt x="1013237" y="622172"/>
                  </a:lnTo>
                  <a:lnTo>
                    <a:pt x="1013237" y="527923"/>
                  </a:lnTo>
                  <a:lnTo>
                    <a:pt x="1017497" y="525793"/>
                  </a:lnTo>
                  <a:lnTo>
                    <a:pt x="1024419" y="523663"/>
                  </a:lnTo>
                  <a:lnTo>
                    <a:pt x="1030276" y="521533"/>
                  </a:lnTo>
                  <a:lnTo>
                    <a:pt x="1034536" y="521533"/>
                  </a:lnTo>
                  <a:lnTo>
                    <a:pt x="1035068" y="521533"/>
                  </a:lnTo>
                  <a:lnTo>
                    <a:pt x="1035068" y="521001"/>
                  </a:lnTo>
                  <a:close/>
                  <a:moveTo>
                    <a:pt x="1035068" y="652524"/>
                  </a:moveTo>
                  <a:lnTo>
                    <a:pt x="1035068" y="673823"/>
                  </a:lnTo>
                  <a:lnTo>
                    <a:pt x="1030809" y="672758"/>
                  </a:lnTo>
                  <a:lnTo>
                    <a:pt x="1022821" y="671693"/>
                  </a:lnTo>
                  <a:lnTo>
                    <a:pt x="1022821" y="670628"/>
                  </a:lnTo>
                  <a:lnTo>
                    <a:pt x="1015899" y="670628"/>
                  </a:lnTo>
                  <a:lnTo>
                    <a:pt x="1012704" y="669563"/>
                  </a:lnTo>
                  <a:lnTo>
                    <a:pt x="1012704" y="636017"/>
                  </a:lnTo>
                  <a:lnTo>
                    <a:pt x="1013769" y="638147"/>
                  </a:lnTo>
                  <a:lnTo>
                    <a:pt x="1014834" y="641341"/>
                  </a:lnTo>
                  <a:lnTo>
                    <a:pt x="1016964" y="643471"/>
                  </a:lnTo>
                  <a:lnTo>
                    <a:pt x="1020159" y="645601"/>
                  </a:lnTo>
                  <a:lnTo>
                    <a:pt x="1024419" y="647731"/>
                  </a:lnTo>
                  <a:lnTo>
                    <a:pt x="1030276" y="649861"/>
                  </a:lnTo>
                  <a:lnTo>
                    <a:pt x="1035068" y="652524"/>
                  </a:lnTo>
                  <a:lnTo>
                    <a:pt x="1035068" y="652524"/>
                  </a:lnTo>
                  <a:lnTo>
                    <a:pt x="1035068" y="652524"/>
                  </a:lnTo>
                  <a:close/>
                  <a:moveTo>
                    <a:pt x="1035068" y="708966"/>
                  </a:moveTo>
                  <a:lnTo>
                    <a:pt x="1035068" y="715889"/>
                  </a:lnTo>
                  <a:cubicBezTo>
                    <a:pt x="1032939" y="714824"/>
                    <a:pt x="1030809" y="713759"/>
                    <a:pt x="1027081" y="712694"/>
                  </a:cubicBezTo>
                  <a:cubicBezTo>
                    <a:pt x="1026016" y="712694"/>
                    <a:pt x="1026016" y="712694"/>
                    <a:pt x="1024951" y="712694"/>
                  </a:cubicBezTo>
                  <a:cubicBezTo>
                    <a:pt x="1028146" y="721746"/>
                    <a:pt x="1026016" y="732928"/>
                    <a:pt x="1029211" y="743045"/>
                  </a:cubicBezTo>
                  <a:cubicBezTo>
                    <a:pt x="1030276" y="745175"/>
                    <a:pt x="1032406" y="747305"/>
                    <a:pt x="1035068" y="749967"/>
                  </a:cubicBezTo>
                  <a:lnTo>
                    <a:pt x="1035068" y="757955"/>
                  </a:lnTo>
                  <a:cubicBezTo>
                    <a:pt x="1030809" y="754760"/>
                    <a:pt x="1027081" y="751032"/>
                    <a:pt x="1024951" y="747837"/>
                  </a:cubicBezTo>
                  <a:cubicBezTo>
                    <a:pt x="1019094" y="747837"/>
                    <a:pt x="1015899" y="746772"/>
                    <a:pt x="1012704" y="745707"/>
                  </a:cubicBezTo>
                  <a:lnTo>
                    <a:pt x="1012704" y="738785"/>
                  </a:lnTo>
                  <a:cubicBezTo>
                    <a:pt x="1014834" y="739850"/>
                    <a:pt x="1018562" y="740915"/>
                    <a:pt x="1021756" y="741980"/>
                  </a:cubicBezTo>
                  <a:cubicBezTo>
                    <a:pt x="1018562" y="730798"/>
                    <a:pt x="1024951" y="715889"/>
                    <a:pt x="1012704" y="706836"/>
                  </a:cubicBezTo>
                  <a:lnTo>
                    <a:pt x="1012704" y="699914"/>
                  </a:lnTo>
                  <a:cubicBezTo>
                    <a:pt x="1014834" y="700979"/>
                    <a:pt x="1016964" y="702044"/>
                    <a:pt x="1019627" y="704174"/>
                  </a:cubicBezTo>
                  <a:cubicBezTo>
                    <a:pt x="1021756" y="704174"/>
                    <a:pt x="1025484" y="705239"/>
                    <a:pt x="1026549" y="705239"/>
                  </a:cubicBezTo>
                  <a:cubicBezTo>
                    <a:pt x="1029744" y="706836"/>
                    <a:pt x="1032939" y="707901"/>
                    <a:pt x="1035068" y="708966"/>
                  </a:cubicBezTo>
                  <a:lnTo>
                    <a:pt x="1035068" y="708966"/>
                  </a:lnTo>
                  <a:close/>
                  <a:moveTo>
                    <a:pt x="1035068" y="1113119"/>
                  </a:moveTo>
                  <a:lnTo>
                    <a:pt x="1035068" y="1121106"/>
                  </a:lnTo>
                  <a:lnTo>
                    <a:pt x="1035068" y="1121106"/>
                  </a:lnTo>
                  <a:lnTo>
                    <a:pt x="1035068" y="1121106"/>
                  </a:lnTo>
                  <a:lnTo>
                    <a:pt x="1035068" y="1129093"/>
                  </a:lnTo>
                  <a:cubicBezTo>
                    <a:pt x="1034004" y="1128028"/>
                    <a:pt x="1031874" y="1126963"/>
                    <a:pt x="1029211" y="1126963"/>
                  </a:cubicBezTo>
                  <a:cubicBezTo>
                    <a:pt x="1024951" y="1125898"/>
                    <a:pt x="1019094" y="1128028"/>
                    <a:pt x="1012172" y="1132820"/>
                  </a:cubicBezTo>
                  <a:lnTo>
                    <a:pt x="1012172" y="1125898"/>
                  </a:lnTo>
                  <a:cubicBezTo>
                    <a:pt x="1018029" y="1121638"/>
                    <a:pt x="1023354" y="1120041"/>
                    <a:pt x="1028146" y="1120041"/>
                  </a:cubicBezTo>
                  <a:cubicBezTo>
                    <a:pt x="1030809" y="1117911"/>
                    <a:pt x="1032939" y="1114184"/>
                    <a:pt x="1035068" y="1113119"/>
                  </a:cubicBezTo>
                  <a:lnTo>
                    <a:pt x="1035068" y="1113119"/>
                  </a:lnTo>
                  <a:close/>
                  <a:moveTo>
                    <a:pt x="1035068" y="1149327"/>
                  </a:moveTo>
                  <a:lnTo>
                    <a:pt x="1035068" y="1159444"/>
                  </a:lnTo>
                  <a:lnTo>
                    <a:pt x="1035068" y="1159444"/>
                  </a:lnTo>
                  <a:cubicBezTo>
                    <a:pt x="1024951" y="1166367"/>
                    <a:pt x="1018029" y="1168496"/>
                    <a:pt x="1012704" y="1168496"/>
                  </a:cubicBezTo>
                  <a:lnTo>
                    <a:pt x="1012704" y="1161574"/>
                  </a:lnTo>
                  <a:cubicBezTo>
                    <a:pt x="1016964" y="1161574"/>
                    <a:pt x="1022821" y="1160509"/>
                    <a:pt x="1029744" y="1155717"/>
                  </a:cubicBezTo>
                  <a:cubicBezTo>
                    <a:pt x="1029744" y="1155717"/>
                    <a:pt x="1030809" y="1154652"/>
                    <a:pt x="1031874" y="1154652"/>
                  </a:cubicBezTo>
                  <a:cubicBezTo>
                    <a:pt x="1024951" y="1152522"/>
                    <a:pt x="1019627" y="1146665"/>
                    <a:pt x="1012704" y="1142405"/>
                  </a:cubicBezTo>
                  <a:lnTo>
                    <a:pt x="1012704" y="1134418"/>
                  </a:lnTo>
                  <a:cubicBezTo>
                    <a:pt x="1020692" y="1138145"/>
                    <a:pt x="1026016" y="1147197"/>
                    <a:pt x="1035068" y="1149327"/>
                  </a:cubicBezTo>
                  <a:lnTo>
                    <a:pt x="1035068" y="1149327"/>
                  </a:lnTo>
                  <a:close/>
                  <a:moveTo>
                    <a:pt x="1035068" y="1187666"/>
                  </a:moveTo>
                  <a:lnTo>
                    <a:pt x="1035068" y="1208965"/>
                  </a:lnTo>
                  <a:cubicBezTo>
                    <a:pt x="1032939" y="1208965"/>
                    <a:pt x="1035068" y="1207900"/>
                    <a:pt x="1035068" y="1207900"/>
                  </a:cubicBezTo>
                  <a:lnTo>
                    <a:pt x="1031874" y="1208965"/>
                  </a:lnTo>
                  <a:lnTo>
                    <a:pt x="1029744" y="1210030"/>
                  </a:lnTo>
                  <a:lnTo>
                    <a:pt x="1023886" y="1212160"/>
                  </a:lnTo>
                  <a:lnTo>
                    <a:pt x="1021756" y="1213225"/>
                  </a:lnTo>
                  <a:lnTo>
                    <a:pt x="1015899" y="1213225"/>
                  </a:lnTo>
                  <a:lnTo>
                    <a:pt x="1012704" y="1214290"/>
                  </a:lnTo>
                  <a:lnTo>
                    <a:pt x="1012704" y="1191926"/>
                  </a:lnTo>
                  <a:lnTo>
                    <a:pt x="1013769" y="1190861"/>
                  </a:lnTo>
                  <a:lnTo>
                    <a:pt x="1018029" y="1189796"/>
                  </a:lnTo>
                  <a:lnTo>
                    <a:pt x="1029211" y="1187666"/>
                  </a:lnTo>
                  <a:lnTo>
                    <a:pt x="1035068" y="1187666"/>
                  </a:lnTo>
                  <a:lnTo>
                    <a:pt x="1035068" y="1187666"/>
                  </a:lnTo>
                  <a:close/>
                  <a:moveTo>
                    <a:pt x="1035068" y="1221212"/>
                  </a:moveTo>
                  <a:lnTo>
                    <a:pt x="1035068" y="1243576"/>
                  </a:lnTo>
                  <a:lnTo>
                    <a:pt x="1032939" y="1243576"/>
                  </a:lnTo>
                  <a:lnTo>
                    <a:pt x="1030809" y="1241446"/>
                  </a:lnTo>
                  <a:lnTo>
                    <a:pt x="1028679" y="1240381"/>
                  </a:lnTo>
                  <a:lnTo>
                    <a:pt x="1027614" y="1237186"/>
                  </a:lnTo>
                  <a:lnTo>
                    <a:pt x="1027614" y="1233991"/>
                  </a:lnTo>
                  <a:lnTo>
                    <a:pt x="1028679" y="1228134"/>
                  </a:lnTo>
                  <a:lnTo>
                    <a:pt x="1029744" y="1226004"/>
                  </a:lnTo>
                  <a:lnTo>
                    <a:pt x="1030809" y="1223874"/>
                  </a:lnTo>
                  <a:lnTo>
                    <a:pt x="1034004" y="1221744"/>
                  </a:lnTo>
                  <a:lnTo>
                    <a:pt x="1035068" y="1221744"/>
                  </a:lnTo>
                  <a:lnTo>
                    <a:pt x="1035068" y="1221212"/>
                  </a:lnTo>
                  <a:close/>
                  <a:moveTo>
                    <a:pt x="1035068" y="1257421"/>
                  </a:moveTo>
                  <a:lnTo>
                    <a:pt x="1035068" y="1272330"/>
                  </a:lnTo>
                  <a:lnTo>
                    <a:pt x="1031874" y="1275525"/>
                  </a:lnTo>
                  <a:lnTo>
                    <a:pt x="1028679" y="1279785"/>
                  </a:lnTo>
                  <a:lnTo>
                    <a:pt x="1026549" y="1284045"/>
                  </a:lnTo>
                  <a:lnTo>
                    <a:pt x="1027614" y="1289902"/>
                  </a:lnTo>
                  <a:lnTo>
                    <a:pt x="1031874" y="1289902"/>
                  </a:lnTo>
                  <a:lnTo>
                    <a:pt x="1035068" y="1288837"/>
                  </a:lnTo>
                  <a:lnTo>
                    <a:pt x="1035068" y="1309071"/>
                  </a:lnTo>
                  <a:lnTo>
                    <a:pt x="1034004" y="1315993"/>
                  </a:lnTo>
                  <a:lnTo>
                    <a:pt x="1035068" y="1319188"/>
                  </a:lnTo>
                  <a:lnTo>
                    <a:pt x="1035068" y="1360722"/>
                  </a:lnTo>
                  <a:lnTo>
                    <a:pt x="1031874" y="1356462"/>
                  </a:lnTo>
                  <a:lnTo>
                    <a:pt x="1028679" y="1349540"/>
                  </a:lnTo>
                  <a:lnTo>
                    <a:pt x="1026549" y="1341552"/>
                  </a:lnTo>
                  <a:lnTo>
                    <a:pt x="1024419" y="1334630"/>
                  </a:lnTo>
                  <a:lnTo>
                    <a:pt x="1023354" y="1326643"/>
                  </a:lnTo>
                  <a:lnTo>
                    <a:pt x="1020159" y="1323448"/>
                  </a:lnTo>
                  <a:lnTo>
                    <a:pt x="1016964" y="1320253"/>
                  </a:lnTo>
                  <a:lnTo>
                    <a:pt x="1015899" y="1318123"/>
                  </a:lnTo>
                  <a:lnTo>
                    <a:pt x="1016964" y="1313863"/>
                  </a:lnTo>
                  <a:lnTo>
                    <a:pt x="1015899" y="1309604"/>
                  </a:lnTo>
                  <a:lnTo>
                    <a:pt x="1015899" y="1305344"/>
                  </a:lnTo>
                  <a:lnTo>
                    <a:pt x="1014834" y="1297357"/>
                  </a:lnTo>
                  <a:lnTo>
                    <a:pt x="1013769" y="1293097"/>
                  </a:lnTo>
                  <a:lnTo>
                    <a:pt x="1013769" y="1278720"/>
                  </a:lnTo>
                  <a:lnTo>
                    <a:pt x="1016964" y="1277655"/>
                  </a:lnTo>
                  <a:lnTo>
                    <a:pt x="1024951" y="1270733"/>
                  </a:lnTo>
                  <a:lnTo>
                    <a:pt x="1032939" y="1261680"/>
                  </a:lnTo>
                  <a:lnTo>
                    <a:pt x="1035068" y="1257421"/>
                  </a:lnTo>
                  <a:lnTo>
                    <a:pt x="1035068" y="1257421"/>
                  </a:lnTo>
                  <a:close/>
                  <a:moveTo>
                    <a:pt x="1035068" y="1409177"/>
                  </a:moveTo>
                  <a:lnTo>
                    <a:pt x="1035068" y="1419294"/>
                  </a:lnTo>
                  <a:cubicBezTo>
                    <a:pt x="1029211" y="1419294"/>
                    <a:pt x="1022821" y="1420359"/>
                    <a:pt x="1012704" y="1423554"/>
                  </a:cubicBezTo>
                  <a:lnTo>
                    <a:pt x="1012704" y="1415035"/>
                  </a:lnTo>
                  <a:cubicBezTo>
                    <a:pt x="1021756" y="1410242"/>
                    <a:pt x="1029744" y="1409177"/>
                    <a:pt x="1035068" y="1409177"/>
                  </a:cubicBezTo>
                  <a:lnTo>
                    <a:pt x="1035068" y="1409177"/>
                  </a:lnTo>
                  <a:close/>
                  <a:moveTo>
                    <a:pt x="1035068" y="1452308"/>
                  </a:moveTo>
                  <a:lnTo>
                    <a:pt x="1035068" y="1472542"/>
                  </a:lnTo>
                  <a:cubicBezTo>
                    <a:pt x="1026016" y="1475737"/>
                    <a:pt x="1018029" y="1476802"/>
                    <a:pt x="1012704" y="1478400"/>
                  </a:cubicBezTo>
                  <a:lnTo>
                    <a:pt x="1012704" y="1468283"/>
                  </a:lnTo>
                  <a:cubicBezTo>
                    <a:pt x="1016964" y="1468283"/>
                    <a:pt x="1023886" y="1467218"/>
                    <a:pt x="1030809" y="1464023"/>
                  </a:cubicBezTo>
                  <a:lnTo>
                    <a:pt x="1030809" y="1464023"/>
                  </a:lnTo>
                  <a:lnTo>
                    <a:pt x="1031874" y="1464023"/>
                  </a:lnTo>
                  <a:cubicBezTo>
                    <a:pt x="1024951" y="1458165"/>
                    <a:pt x="1019627" y="1450711"/>
                    <a:pt x="1012704" y="1442724"/>
                  </a:cubicBezTo>
                  <a:lnTo>
                    <a:pt x="1012704" y="1426749"/>
                  </a:lnTo>
                  <a:cubicBezTo>
                    <a:pt x="1021756" y="1433139"/>
                    <a:pt x="1026016" y="1445386"/>
                    <a:pt x="1035068" y="1452308"/>
                  </a:cubicBezTo>
                  <a:lnTo>
                    <a:pt x="1035068" y="1452308"/>
                  </a:lnTo>
                  <a:close/>
                  <a:moveTo>
                    <a:pt x="1035068" y="1562532"/>
                  </a:moveTo>
                  <a:lnTo>
                    <a:pt x="1035068" y="1589688"/>
                  </a:lnTo>
                  <a:lnTo>
                    <a:pt x="1035068" y="1589688"/>
                  </a:lnTo>
                  <a:lnTo>
                    <a:pt x="1020692" y="1576376"/>
                  </a:lnTo>
                  <a:lnTo>
                    <a:pt x="1035068" y="1562532"/>
                  </a:lnTo>
                  <a:lnTo>
                    <a:pt x="1035068" y="1562532"/>
                  </a:lnTo>
                  <a:close/>
                  <a:moveTo>
                    <a:pt x="1035068" y="1732393"/>
                  </a:moveTo>
                  <a:lnTo>
                    <a:pt x="1035068" y="1749432"/>
                  </a:lnTo>
                  <a:cubicBezTo>
                    <a:pt x="1029211" y="1748367"/>
                    <a:pt x="1021756" y="1749432"/>
                    <a:pt x="1012704" y="1750497"/>
                  </a:cubicBezTo>
                  <a:lnTo>
                    <a:pt x="1012704" y="1734522"/>
                  </a:lnTo>
                  <a:cubicBezTo>
                    <a:pt x="1020692" y="1733457"/>
                    <a:pt x="1028146" y="1732393"/>
                    <a:pt x="1035068" y="1732393"/>
                  </a:cubicBezTo>
                  <a:lnTo>
                    <a:pt x="1035068" y="1732393"/>
                  </a:lnTo>
                  <a:close/>
                  <a:moveTo>
                    <a:pt x="1035068" y="1804277"/>
                  </a:moveTo>
                  <a:lnTo>
                    <a:pt x="1035068" y="1835694"/>
                  </a:lnTo>
                  <a:cubicBezTo>
                    <a:pt x="1027081" y="1837823"/>
                    <a:pt x="1019094" y="1839953"/>
                    <a:pt x="1012704" y="1841551"/>
                  </a:cubicBezTo>
                  <a:lnTo>
                    <a:pt x="1012704" y="1825577"/>
                  </a:lnTo>
                  <a:cubicBezTo>
                    <a:pt x="1015899" y="1824511"/>
                    <a:pt x="1020692" y="1823447"/>
                    <a:pt x="1024951" y="1822382"/>
                  </a:cubicBezTo>
                  <a:lnTo>
                    <a:pt x="1024951" y="1822382"/>
                  </a:lnTo>
                  <a:lnTo>
                    <a:pt x="1027081" y="1821317"/>
                  </a:lnTo>
                  <a:cubicBezTo>
                    <a:pt x="1021224" y="1817057"/>
                    <a:pt x="1016964" y="1811199"/>
                    <a:pt x="1012704" y="1805342"/>
                  </a:cubicBezTo>
                  <a:lnTo>
                    <a:pt x="1012704" y="1771796"/>
                  </a:lnTo>
                  <a:cubicBezTo>
                    <a:pt x="1019627" y="1782978"/>
                    <a:pt x="1026016" y="1795225"/>
                    <a:pt x="1035068" y="1804277"/>
                  </a:cubicBezTo>
                  <a:close/>
                  <a:moveTo>
                    <a:pt x="1005782" y="941128"/>
                  </a:moveTo>
                  <a:lnTo>
                    <a:pt x="1012704" y="936868"/>
                  </a:lnTo>
                  <a:lnTo>
                    <a:pt x="1012704" y="881490"/>
                  </a:lnTo>
                  <a:lnTo>
                    <a:pt x="1005782" y="881490"/>
                  </a:lnTo>
                  <a:lnTo>
                    <a:pt x="1005782" y="941128"/>
                  </a:lnTo>
                  <a:lnTo>
                    <a:pt x="1005782" y="941128"/>
                  </a:lnTo>
                  <a:close/>
                  <a:moveTo>
                    <a:pt x="1005782" y="1060403"/>
                  </a:moveTo>
                  <a:lnTo>
                    <a:pt x="1012704" y="1064663"/>
                  </a:lnTo>
                  <a:lnTo>
                    <a:pt x="1012704" y="1035376"/>
                  </a:lnTo>
                  <a:lnTo>
                    <a:pt x="1005782" y="1016207"/>
                  </a:lnTo>
                  <a:lnTo>
                    <a:pt x="1005782" y="1060403"/>
                  </a:lnTo>
                  <a:lnTo>
                    <a:pt x="1005782" y="1060403"/>
                  </a:lnTo>
                  <a:close/>
                  <a:moveTo>
                    <a:pt x="1012704" y="6626"/>
                  </a:moveTo>
                  <a:lnTo>
                    <a:pt x="1012704" y="23665"/>
                  </a:lnTo>
                  <a:cubicBezTo>
                    <a:pt x="1010574" y="22600"/>
                    <a:pt x="1008444" y="22600"/>
                    <a:pt x="1005782" y="22600"/>
                  </a:cubicBezTo>
                  <a:lnTo>
                    <a:pt x="1005782" y="6626"/>
                  </a:lnTo>
                  <a:cubicBezTo>
                    <a:pt x="1007912" y="6626"/>
                    <a:pt x="1010574" y="6626"/>
                    <a:pt x="1012704" y="6626"/>
                  </a:cubicBezTo>
                  <a:lnTo>
                    <a:pt x="1012704" y="6626"/>
                  </a:lnTo>
                  <a:close/>
                  <a:moveTo>
                    <a:pt x="1012704" y="85433"/>
                  </a:moveTo>
                  <a:lnTo>
                    <a:pt x="1012704" y="108862"/>
                  </a:lnTo>
                  <a:cubicBezTo>
                    <a:pt x="1010574" y="107797"/>
                    <a:pt x="1009509" y="106732"/>
                    <a:pt x="1008444" y="105667"/>
                  </a:cubicBezTo>
                  <a:cubicBezTo>
                    <a:pt x="1007380" y="106732"/>
                    <a:pt x="1007380" y="106732"/>
                    <a:pt x="1006315" y="106732"/>
                  </a:cubicBezTo>
                  <a:lnTo>
                    <a:pt x="1006315" y="76380"/>
                  </a:lnTo>
                  <a:cubicBezTo>
                    <a:pt x="1007912" y="79575"/>
                    <a:pt x="1010574" y="83303"/>
                    <a:pt x="1012704" y="85433"/>
                  </a:cubicBezTo>
                  <a:lnTo>
                    <a:pt x="1012704" y="85433"/>
                  </a:lnTo>
                  <a:close/>
                  <a:moveTo>
                    <a:pt x="1012704" y="176487"/>
                  </a:moveTo>
                  <a:lnTo>
                    <a:pt x="1012704" y="195656"/>
                  </a:lnTo>
                  <a:cubicBezTo>
                    <a:pt x="1010574" y="191396"/>
                    <a:pt x="1006847" y="184474"/>
                    <a:pt x="1012704" y="176487"/>
                  </a:cubicBezTo>
                  <a:lnTo>
                    <a:pt x="1012704" y="176487"/>
                  </a:lnTo>
                  <a:close/>
                  <a:moveTo>
                    <a:pt x="1012704" y="230799"/>
                  </a:moveTo>
                  <a:lnTo>
                    <a:pt x="1012704" y="257956"/>
                  </a:lnTo>
                  <a:cubicBezTo>
                    <a:pt x="1011639" y="257956"/>
                    <a:pt x="1011639" y="257956"/>
                    <a:pt x="1010574" y="257956"/>
                  </a:cubicBezTo>
                  <a:cubicBezTo>
                    <a:pt x="1010574" y="257956"/>
                    <a:pt x="1008444" y="257956"/>
                    <a:pt x="1006315" y="257956"/>
                  </a:cubicBezTo>
                  <a:lnTo>
                    <a:pt x="1006315" y="230799"/>
                  </a:lnTo>
                  <a:cubicBezTo>
                    <a:pt x="1007380" y="230799"/>
                    <a:pt x="1008444" y="230799"/>
                    <a:pt x="1009509" y="230799"/>
                  </a:cubicBezTo>
                  <a:cubicBezTo>
                    <a:pt x="1009509" y="230799"/>
                    <a:pt x="1010574" y="230799"/>
                    <a:pt x="1012704" y="230799"/>
                  </a:cubicBezTo>
                  <a:lnTo>
                    <a:pt x="1012704" y="230799"/>
                  </a:lnTo>
                  <a:close/>
                  <a:moveTo>
                    <a:pt x="1012704" y="262216"/>
                  </a:moveTo>
                  <a:lnTo>
                    <a:pt x="1012704" y="285645"/>
                  </a:lnTo>
                  <a:cubicBezTo>
                    <a:pt x="1011639" y="285645"/>
                    <a:pt x="1009509" y="285645"/>
                    <a:pt x="1008444" y="285645"/>
                  </a:cubicBezTo>
                  <a:cubicBezTo>
                    <a:pt x="1008444" y="285645"/>
                    <a:pt x="1007380" y="285645"/>
                    <a:pt x="1006315" y="285645"/>
                  </a:cubicBezTo>
                  <a:lnTo>
                    <a:pt x="1006315" y="260618"/>
                  </a:lnTo>
                  <a:cubicBezTo>
                    <a:pt x="1007912" y="261151"/>
                    <a:pt x="1010574" y="261151"/>
                    <a:pt x="1012704" y="262216"/>
                  </a:cubicBezTo>
                  <a:lnTo>
                    <a:pt x="1012704" y="262216"/>
                  </a:lnTo>
                  <a:close/>
                  <a:moveTo>
                    <a:pt x="1012704" y="294697"/>
                  </a:moveTo>
                  <a:lnTo>
                    <a:pt x="1012704" y="315996"/>
                  </a:lnTo>
                  <a:cubicBezTo>
                    <a:pt x="1010574" y="315996"/>
                    <a:pt x="1008444" y="315996"/>
                    <a:pt x="1005782" y="315996"/>
                  </a:cubicBezTo>
                  <a:lnTo>
                    <a:pt x="1005782" y="293632"/>
                  </a:lnTo>
                  <a:cubicBezTo>
                    <a:pt x="1006847" y="294697"/>
                    <a:pt x="1009509" y="294697"/>
                    <a:pt x="1012704" y="294697"/>
                  </a:cubicBezTo>
                  <a:lnTo>
                    <a:pt x="1012704" y="294697"/>
                  </a:lnTo>
                  <a:close/>
                  <a:moveTo>
                    <a:pt x="1012704" y="391608"/>
                  </a:moveTo>
                  <a:lnTo>
                    <a:pt x="1012704" y="400661"/>
                  </a:lnTo>
                  <a:cubicBezTo>
                    <a:pt x="1010574" y="400661"/>
                    <a:pt x="1008444" y="400661"/>
                    <a:pt x="1005782" y="400661"/>
                  </a:cubicBezTo>
                  <a:lnTo>
                    <a:pt x="1005782" y="390543"/>
                  </a:lnTo>
                  <a:cubicBezTo>
                    <a:pt x="1007912" y="390543"/>
                    <a:pt x="1010574" y="390543"/>
                    <a:pt x="1012704" y="391608"/>
                  </a:cubicBezTo>
                  <a:lnTo>
                    <a:pt x="1012704" y="391608"/>
                  </a:lnTo>
                  <a:close/>
                  <a:moveTo>
                    <a:pt x="1012704" y="421960"/>
                  </a:moveTo>
                  <a:lnTo>
                    <a:pt x="1012704" y="452311"/>
                  </a:lnTo>
                  <a:cubicBezTo>
                    <a:pt x="1010574" y="452311"/>
                    <a:pt x="1008444" y="452311"/>
                    <a:pt x="1005782" y="452311"/>
                  </a:cubicBezTo>
                  <a:lnTo>
                    <a:pt x="1005782" y="443259"/>
                  </a:lnTo>
                  <a:cubicBezTo>
                    <a:pt x="1006847" y="443259"/>
                    <a:pt x="1007912" y="443259"/>
                    <a:pt x="1008977" y="443259"/>
                  </a:cubicBezTo>
                  <a:cubicBezTo>
                    <a:pt x="1007912" y="441129"/>
                    <a:pt x="1006847" y="440064"/>
                    <a:pt x="1005782" y="437402"/>
                  </a:cubicBezTo>
                  <a:lnTo>
                    <a:pt x="1005782" y="405985"/>
                  </a:lnTo>
                  <a:cubicBezTo>
                    <a:pt x="1007912" y="410778"/>
                    <a:pt x="1010574" y="416102"/>
                    <a:pt x="1012704" y="421960"/>
                  </a:cubicBezTo>
                  <a:lnTo>
                    <a:pt x="1012704" y="421960"/>
                  </a:lnTo>
                  <a:close/>
                  <a:moveTo>
                    <a:pt x="1012704" y="527923"/>
                  </a:moveTo>
                  <a:lnTo>
                    <a:pt x="1012704" y="624835"/>
                  </a:lnTo>
                  <a:lnTo>
                    <a:pt x="1011639" y="626964"/>
                  </a:lnTo>
                  <a:lnTo>
                    <a:pt x="1010574" y="631224"/>
                  </a:lnTo>
                  <a:lnTo>
                    <a:pt x="1011639" y="634419"/>
                  </a:lnTo>
                  <a:lnTo>
                    <a:pt x="1012704" y="635484"/>
                  </a:lnTo>
                  <a:lnTo>
                    <a:pt x="1012704" y="669030"/>
                  </a:lnTo>
                  <a:lnTo>
                    <a:pt x="1011639" y="669030"/>
                  </a:lnTo>
                  <a:lnTo>
                    <a:pt x="1008444" y="667965"/>
                  </a:lnTo>
                  <a:lnTo>
                    <a:pt x="1007380" y="663706"/>
                  </a:lnTo>
                  <a:lnTo>
                    <a:pt x="1006315" y="662641"/>
                  </a:lnTo>
                  <a:lnTo>
                    <a:pt x="1006315" y="535378"/>
                  </a:lnTo>
                  <a:lnTo>
                    <a:pt x="1007380" y="533248"/>
                  </a:lnTo>
                  <a:lnTo>
                    <a:pt x="1011639" y="527391"/>
                  </a:lnTo>
                  <a:lnTo>
                    <a:pt x="1012704" y="527391"/>
                  </a:lnTo>
                  <a:lnTo>
                    <a:pt x="1012704" y="527923"/>
                  </a:lnTo>
                  <a:close/>
                  <a:moveTo>
                    <a:pt x="1012704" y="699914"/>
                  </a:moveTo>
                  <a:lnTo>
                    <a:pt x="1012704" y="706836"/>
                  </a:lnTo>
                  <a:cubicBezTo>
                    <a:pt x="1010574" y="705772"/>
                    <a:pt x="1008444" y="704707"/>
                    <a:pt x="1005782" y="703642"/>
                  </a:cubicBezTo>
                  <a:lnTo>
                    <a:pt x="1005782" y="696719"/>
                  </a:lnTo>
                  <a:cubicBezTo>
                    <a:pt x="1007912" y="697784"/>
                    <a:pt x="1010574" y="698849"/>
                    <a:pt x="1012704" y="699914"/>
                  </a:cubicBezTo>
                  <a:lnTo>
                    <a:pt x="1012704" y="699914"/>
                  </a:lnTo>
                  <a:close/>
                  <a:moveTo>
                    <a:pt x="1012704" y="738253"/>
                  </a:moveTo>
                  <a:lnTo>
                    <a:pt x="1012704" y="745175"/>
                  </a:lnTo>
                  <a:cubicBezTo>
                    <a:pt x="1010574" y="744110"/>
                    <a:pt x="1008444" y="743045"/>
                    <a:pt x="1005782" y="741980"/>
                  </a:cubicBezTo>
                  <a:lnTo>
                    <a:pt x="1005782" y="733993"/>
                  </a:lnTo>
                  <a:cubicBezTo>
                    <a:pt x="1006847" y="735058"/>
                    <a:pt x="1009509" y="736123"/>
                    <a:pt x="1012704" y="738253"/>
                  </a:cubicBezTo>
                  <a:lnTo>
                    <a:pt x="1012704" y="738253"/>
                  </a:lnTo>
                  <a:close/>
                  <a:moveTo>
                    <a:pt x="1012704" y="1125366"/>
                  </a:moveTo>
                  <a:lnTo>
                    <a:pt x="1012704" y="1132288"/>
                  </a:lnTo>
                  <a:cubicBezTo>
                    <a:pt x="1011639" y="1132288"/>
                    <a:pt x="1011639" y="1133353"/>
                    <a:pt x="1011639" y="1133353"/>
                  </a:cubicBezTo>
                  <a:cubicBezTo>
                    <a:pt x="1011639" y="1133353"/>
                    <a:pt x="1011639" y="1133353"/>
                    <a:pt x="1012704" y="1134418"/>
                  </a:cubicBezTo>
                  <a:lnTo>
                    <a:pt x="1012704" y="1142405"/>
                  </a:lnTo>
                  <a:cubicBezTo>
                    <a:pt x="1010574" y="1141340"/>
                    <a:pt x="1008444" y="1140275"/>
                    <a:pt x="1005782" y="1139210"/>
                  </a:cubicBezTo>
                  <a:lnTo>
                    <a:pt x="1005782" y="1130158"/>
                  </a:lnTo>
                  <a:cubicBezTo>
                    <a:pt x="1007912" y="1128028"/>
                    <a:pt x="1010574" y="1126963"/>
                    <a:pt x="1012704" y="1125366"/>
                  </a:cubicBezTo>
                  <a:lnTo>
                    <a:pt x="1012704" y="1125366"/>
                  </a:lnTo>
                  <a:close/>
                  <a:moveTo>
                    <a:pt x="1012704" y="1161574"/>
                  </a:moveTo>
                  <a:lnTo>
                    <a:pt x="1012704" y="1168496"/>
                  </a:lnTo>
                  <a:lnTo>
                    <a:pt x="1012704" y="1168496"/>
                  </a:lnTo>
                  <a:cubicBezTo>
                    <a:pt x="1010574" y="1169561"/>
                    <a:pt x="1006847" y="1170626"/>
                    <a:pt x="1005782" y="1171691"/>
                  </a:cubicBezTo>
                  <a:lnTo>
                    <a:pt x="1005782" y="1171691"/>
                  </a:lnTo>
                  <a:lnTo>
                    <a:pt x="1005782" y="1160509"/>
                  </a:lnTo>
                  <a:cubicBezTo>
                    <a:pt x="1007912" y="1161574"/>
                    <a:pt x="1010574" y="1161574"/>
                    <a:pt x="1012704" y="1161574"/>
                  </a:cubicBezTo>
                  <a:lnTo>
                    <a:pt x="1012704" y="1161574"/>
                  </a:lnTo>
                  <a:close/>
                  <a:moveTo>
                    <a:pt x="1012704" y="1191926"/>
                  </a:moveTo>
                  <a:lnTo>
                    <a:pt x="1012704" y="1214290"/>
                  </a:lnTo>
                  <a:lnTo>
                    <a:pt x="1011639" y="1214290"/>
                  </a:lnTo>
                  <a:lnTo>
                    <a:pt x="1008444" y="1216420"/>
                  </a:lnTo>
                  <a:lnTo>
                    <a:pt x="1006315" y="1217485"/>
                  </a:lnTo>
                  <a:lnTo>
                    <a:pt x="1006315" y="1194055"/>
                  </a:lnTo>
                  <a:lnTo>
                    <a:pt x="1009509" y="1191926"/>
                  </a:lnTo>
                  <a:lnTo>
                    <a:pt x="1012704" y="1191926"/>
                  </a:lnTo>
                  <a:lnTo>
                    <a:pt x="1012704" y="1191926"/>
                  </a:lnTo>
                  <a:close/>
                  <a:moveTo>
                    <a:pt x="1012704" y="1277655"/>
                  </a:moveTo>
                  <a:lnTo>
                    <a:pt x="1012704" y="1292032"/>
                  </a:lnTo>
                  <a:lnTo>
                    <a:pt x="1012704" y="1292032"/>
                  </a:lnTo>
                  <a:lnTo>
                    <a:pt x="1010574" y="1286174"/>
                  </a:lnTo>
                  <a:lnTo>
                    <a:pt x="1010574" y="1282980"/>
                  </a:lnTo>
                  <a:lnTo>
                    <a:pt x="1012704" y="1277655"/>
                  </a:lnTo>
                  <a:lnTo>
                    <a:pt x="1012704" y="1277655"/>
                  </a:lnTo>
                  <a:lnTo>
                    <a:pt x="1012704" y="1277655"/>
                  </a:lnTo>
                  <a:close/>
                  <a:moveTo>
                    <a:pt x="1012704" y="1415035"/>
                  </a:moveTo>
                  <a:lnTo>
                    <a:pt x="1012704" y="1424087"/>
                  </a:lnTo>
                  <a:cubicBezTo>
                    <a:pt x="1011639" y="1425152"/>
                    <a:pt x="1011639" y="1425152"/>
                    <a:pt x="1011639" y="1425152"/>
                  </a:cubicBezTo>
                  <a:cubicBezTo>
                    <a:pt x="1011639" y="1425152"/>
                    <a:pt x="1011639" y="1426217"/>
                    <a:pt x="1012704" y="1426217"/>
                  </a:cubicBezTo>
                  <a:lnTo>
                    <a:pt x="1012704" y="1442191"/>
                  </a:lnTo>
                  <a:cubicBezTo>
                    <a:pt x="1010574" y="1440061"/>
                    <a:pt x="1008444" y="1437931"/>
                    <a:pt x="1005782" y="1435269"/>
                  </a:cubicBezTo>
                  <a:lnTo>
                    <a:pt x="1005782" y="1417164"/>
                  </a:lnTo>
                  <a:cubicBezTo>
                    <a:pt x="1007912" y="1416100"/>
                    <a:pt x="1010574" y="1415035"/>
                    <a:pt x="1012704" y="1415035"/>
                  </a:cubicBezTo>
                  <a:lnTo>
                    <a:pt x="1012704" y="1415035"/>
                  </a:lnTo>
                  <a:close/>
                  <a:moveTo>
                    <a:pt x="1012704" y="1467750"/>
                  </a:moveTo>
                  <a:lnTo>
                    <a:pt x="1012704" y="1477867"/>
                  </a:lnTo>
                  <a:cubicBezTo>
                    <a:pt x="1010574" y="1477867"/>
                    <a:pt x="1008444" y="1477867"/>
                    <a:pt x="1005782" y="1477867"/>
                  </a:cubicBezTo>
                  <a:lnTo>
                    <a:pt x="1005782" y="1467750"/>
                  </a:lnTo>
                  <a:cubicBezTo>
                    <a:pt x="1007912" y="1467750"/>
                    <a:pt x="1010574" y="1467750"/>
                    <a:pt x="1012704" y="1467750"/>
                  </a:cubicBezTo>
                  <a:lnTo>
                    <a:pt x="1012704" y="1467750"/>
                  </a:lnTo>
                  <a:close/>
                  <a:moveTo>
                    <a:pt x="1012704" y="1734522"/>
                  </a:moveTo>
                  <a:lnTo>
                    <a:pt x="1012704" y="1750497"/>
                  </a:lnTo>
                  <a:cubicBezTo>
                    <a:pt x="1010574" y="1751562"/>
                    <a:pt x="1008444" y="1751562"/>
                    <a:pt x="1005782" y="1752627"/>
                  </a:cubicBezTo>
                  <a:lnTo>
                    <a:pt x="1005782" y="1736652"/>
                  </a:lnTo>
                  <a:cubicBezTo>
                    <a:pt x="1007912" y="1735587"/>
                    <a:pt x="1010574" y="1735587"/>
                    <a:pt x="1012704" y="1734522"/>
                  </a:cubicBezTo>
                  <a:lnTo>
                    <a:pt x="1012704" y="1734522"/>
                  </a:lnTo>
                  <a:close/>
                  <a:moveTo>
                    <a:pt x="1012704" y="1771796"/>
                  </a:moveTo>
                  <a:lnTo>
                    <a:pt x="1012704" y="1805342"/>
                  </a:lnTo>
                  <a:cubicBezTo>
                    <a:pt x="1010574" y="1802147"/>
                    <a:pt x="1008444" y="1798420"/>
                    <a:pt x="1005782" y="1796290"/>
                  </a:cubicBezTo>
                  <a:lnTo>
                    <a:pt x="1005782" y="1762744"/>
                  </a:lnTo>
                  <a:cubicBezTo>
                    <a:pt x="1007912" y="1766471"/>
                    <a:pt x="1010574" y="1769666"/>
                    <a:pt x="1012704" y="1771796"/>
                  </a:cubicBezTo>
                  <a:lnTo>
                    <a:pt x="1012704" y="1771796"/>
                  </a:lnTo>
                  <a:close/>
                  <a:moveTo>
                    <a:pt x="1012704" y="1826109"/>
                  </a:moveTo>
                  <a:lnTo>
                    <a:pt x="1012704" y="1842083"/>
                  </a:lnTo>
                  <a:cubicBezTo>
                    <a:pt x="1010574" y="1842083"/>
                    <a:pt x="1008444" y="1842083"/>
                    <a:pt x="1005782" y="1842083"/>
                  </a:cubicBezTo>
                  <a:lnTo>
                    <a:pt x="1005782" y="1826109"/>
                  </a:lnTo>
                  <a:cubicBezTo>
                    <a:pt x="1007912" y="1826109"/>
                    <a:pt x="1010574" y="1826109"/>
                    <a:pt x="1012704" y="1826109"/>
                  </a:cubicBezTo>
                  <a:lnTo>
                    <a:pt x="1012704" y="1826109"/>
                  </a:lnTo>
                  <a:close/>
                  <a:moveTo>
                    <a:pt x="1005782" y="1255291"/>
                  </a:moveTo>
                  <a:lnTo>
                    <a:pt x="1005782" y="1238251"/>
                  </a:lnTo>
                  <a:lnTo>
                    <a:pt x="1006847" y="1238251"/>
                  </a:lnTo>
                  <a:lnTo>
                    <a:pt x="1008977" y="1240381"/>
                  </a:lnTo>
                  <a:lnTo>
                    <a:pt x="1010042" y="1241446"/>
                  </a:lnTo>
                  <a:lnTo>
                    <a:pt x="1008977" y="1244641"/>
                  </a:lnTo>
                  <a:lnTo>
                    <a:pt x="1007912" y="1250498"/>
                  </a:lnTo>
                  <a:lnTo>
                    <a:pt x="1006847" y="1253693"/>
                  </a:lnTo>
                  <a:lnTo>
                    <a:pt x="1005782" y="1255291"/>
                  </a:lnTo>
                  <a:close/>
                  <a:moveTo>
                    <a:pt x="996730" y="947517"/>
                  </a:moveTo>
                  <a:lnTo>
                    <a:pt x="1005782" y="940595"/>
                  </a:lnTo>
                  <a:lnTo>
                    <a:pt x="1005782" y="880957"/>
                  </a:lnTo>
                  <a:lnTo>
                    <a:pt x="996730" y="880957"/>
                  </a:lnTo>
                  <a:lnTo>
                    <a:pt x="996730" y="947517"/>
                  </a:lnTo>
                  <a:lnTo>
                    <a:pt x="996730" y="947517"/>
                  </a:lnTo>
                  <a:close/>
                  <a:moveTo>
                    <a:pt x="996730" y="1053481"/>
                  </a:moveTo>
                  <a:lnTo>
                    <a:pt x="1005782" y="1060403"/>
                  </a:lnTo>
                  <a:lnTo>
                    <a:pt x="1005782" y="1016740"/>
                  </a:lnTo>
                  <a:lnTo>
                    <a:pt x="996730" y="987453"/>
                  </a:lnTo>
                  <a:lnTo>
                    <a:pt x="996730" y="1053481"/>
                  </a:lnTo>
                  <a:lnTo>
                    <a:pt x="996730" y="1053481"/>
                  </a:lnTo>
                  <a:close/>
                  <a:moveTo>
                    <a:pt x="1005782" y="6626"/>
                  </a:moveTo>
                  <a:lnTo>
                    <a:pt x="1005782" y="22600"/>
                  </a:lnTo>
                  <a:cubicBezTo>
                    <a:pt x="1002587" y="21535"/>
                    <a:pt x="999925" y="21535"/>
                    <a:pt x="996730" y="21535"/>
                  </a:cubicBezTo>
                  <a:lnTo>
                    <a:pt x="996730" y="5561"/>
                  </a:lnTo>
                  <a:cubicBezTo>
                    <a:pt x="1000457" y="5561"/>
                    <a:pt x="1002587" y="5561"/>
                    <a:pt x="1005782" y="6626"/>
                  </a:cubicBezTo>
                  <a:lnTo>
                    <a:pt x="1005782" y="6626"/>
                  </a:lnTo>
                  <a:close/>
                  <a:moveTo>
                    <a:pt x="1005782" y="76380"/>
                  </a:moveTo>
                  <a:lnTo>
                    <a:pt x="1005782" y="106732"/>
                  </a:lnTo>
                  <a:cubicBezTo>
                    <a:pt x="1002587" y="106732"/>
                    <a:pt x="998860" y="107797"/>
                    <a:pt x="996730" y="107797"/>
                  </a:cubicBezTo>
                  <a:lnTo>
                    <a:pt x="996730" y="57211"/>
                  </a:lnTo>
                  <a:cubicBezTo>
                    <a:pt x="998860" y="63068"/>
                    <a:pt x="1002587" y="69458"/>
                    <a:pt x="1005782" y="76380"/>
                  </a:cubicBezTo>
                  <a:lnTo>
                    <a:pt x="1005782" y="76380"/>
                  </a:lnTo>
                  <a:close/>
                  <a:moveTo>
                    <a:pt x="1005782" y="230799"/>
                  </a:moveTo>
                  <a:lnTo>
                    <a:pt x="1005782" y="257956"/>
                  </a:lnTo>
                  <a:cubicBezTo>
                    <a:pt x="1002587" y="255826"/>
                    <a:pt x="997795" y="253696"/>
                    <a:pt x="996730" y="247839"/>
                  </a:cubicBezTo>
                  <a:lnTo>
                    <a:pt x="996730" y="239852"/>
                  </a:lnTo>
                  <a:cubicBezTo>
                    <a:pt x="997795" y="237189"/>
                    <a:pt x="1000457" y="231864"/>
                    <a:pt x="1005782" y="230799"/>
                  </a:cubicBezTo>
                  <a:lnTo>
                    <a:pt x="1005782" y="230799"/>
                  </a:lnTo>
                  <a:close/>
                  <a:moveTo>
                    <a:pt x="1005782" y="261151"/>
                  </a:moveTo>
                  <a:lnTo>
                    <a:pt x="1005782" y="286177"/>
                  </a:lnTo>
                  <a:cubicBezTo>
                    <a:pt x="1003652" y="286177"/>
                    <a:pt x="999925" y="286177"/>
                    <a:pt x="996730" y="286177"/>
                  </a:cubicBezTo>
                  <a:lnTo>
                    <a:pt x="996730" y="259021"/>
                  </a:lnTo>
                  <a:cubicBezTo>
                    <a:pt x="998860" y="260086"/>
                    <a:pt x="1002587" y="260086"/>
                    <a:pt x="1005782" y="261151"/>
                  </a:cubicBezTo>
                  <a:lnTo>
                    <a:pt x="1005782" y="261151"/>
                  </a:lnTo>
                  <a:close/>
                  <a:moveTo>
                    <a:pt x="1005782" y="293632"/>
                  </a:moveTo>
                  <a:lnTo>
                    <a:pt x="1005782" y="315996"/>
                  </a:lnTo>
                  <a:cubicBezTo>
                    <a:pt x="1002587" y="315996"/>
                    <a:pt x="998860" y="315996"/>
                    <a:pt x="996730" y="315996"/>
                  </a:cubicBezTo>
                  <a:lnTo>
                    <a:pt x="996730" y="293632"/>
                  </a:lnTo>
                  <a:cubicBezTo>
                    <a:pt x="998860" y="293632"/>
                    <a:pt x="1000990" y="293632"/>
                    <a:pt x="1003652" y="293632"/>
                  </a:cubicBezTo>
                  <a:cubicBezTo>
                    <a:pt x="1003652" y="293632"/>
                    <a:pt x="1004717" y="293632"/>
                    <a:pt x="1005782" y="293632"/>
                  </a:cubicBezTo>
                  <a:lnTo>
                    <a:pt x="1005782" y="293632"/>
                  </a:lnTo>
                  <a:close/>
                  <a:moveTo>
                    <a:pt x="1005782" y="390543"/>
                  </a:moveTo>
                  <a:lnTo>
                    <a:pt x="1005782" y="400661"/>
                  </a:lnTo>
                  <a:cubicBezTo>
                    <a:pt x="1004717" y="399596"/>
                    <a:pt x="1004717" y="400661"/>
                    <a:pt x="1003652" y="400661"/>
                  </a:cubicBezTo>
                  <a:lnTo>
                    <a:pt x="1003652" y="400661"/>
                  </a:lnTo>
                  <a:lnTo>
                    <a:pt x="1002587" y="400661"/>
                  </a:lnTo>
                  <a:cubicBezTo>
                    <a:pt x="1003652" y="401726"/>
                    <a:pt x="1004717" y="403855"/>
                    <a:pt x="1005782" y="406518"/>
                  </a:cubicBezTo>
                  <a:lnTo>
                    <a:pt x="1005782" y="437934"/>
                  </a:lnTo>
                  <a:cubicBezTo>
                    <a:pt x="1002587" y="428882"/>
                    <a:pt x="999925" y="418765"/>
                    <a:pt x="996730" y="410778"/>
                  </a:cubicBezTo>
                  <a:lnTo>
                    <a:pt x="996730" y="390543"/>
                  </a:lnTo>
                  <a:cubicBezTo>
                    <a:pt x="997795" y="390543"/>
                    <a:pt x="998860" y="390543"/>
                    <a:pt x="998860" y="390543"/>
                  </a:cubicBezTo>
                  <a:cubicBezTo>
                    <a:pt x="1001522" y="390543"/>
                    <a:pt x="1003652" y="390543"/>
                    <a:pt x="1005782" y="390543"/>
                  </a:cubicBezTo>
                  <a:lnTo>
                    <a:pt x="1005782" y="390543"/>
                  </a:lnTo>
                  <a:close/>
                  <a:moveTo>
                    <a:pt x="1005782" y="443259"/>
                  </a:moveTo>
                  <a:lnTo>
                    <a:pt x="1005782" y="452311"/>
                  </a:lnTo>
                  <a:cubicBezTo>
                    <a:pt x="1002587" y="452311"/>
                    <a:pt x="998860" y="452311"/>
                    <a:pt x="996730" y="452311"/>
                  </a:cubicBezTo>
                  <a:lnTo>
                    <a:pt x="996730" y="443259"/>
                  </a:lnTo>
                  <a:cubicBezTo>
                    <a:pt x="998860" y="443259"/>
                    <a:pt x="1002587" y="443259"/>
                    <a:pt x="1005782" y="443259"/>
                  </a:cubicBezTo>
                  <a:lnTo>
                    <a:pt x="1005782" y="443259"/>
                  </a:lnTo>
                  <a:close/>
                  <a:moveTo>
                    <a:pt x="1005782" y="535910"/>
                  </a:moveTo>
                  <a:lnTo>
                    <a:pt x="1005782" y="663173"/>
                  </a:lnTo>
                  <a:lnTo>
                    <a:pt x="1004717" y="661043"/>
                  </a:lnTo>
                  <a:lnTo>
                    <a:pt x="1002587" y="658913"/>
                  </a:lnTo>
                  <a:lnTo>
                    <a:pt x="998327" y="654653"/>
                  </a:lnTo>
                  <a:lnTo>
                    <a:pt x="997262" y="651459"/>
                  </a:lnTo>
                  <a:lnTo>
                    <a:pt x="997262" y="650394"/>
                  </a:lnTo>
                  <a:lnTo>
                    <a:pt x="997262" y="620042"/>
                  </a:lnTo>
                  <a:lnTo>
                    <a:pt x="997262" y="620042"/>
                  </a:lnTo>
                  <a:lnTo>
                    <a:pt x="998327" y="610990"/>
                  </a:lnTo>
                  <a:lnTo>
                    <a:pt x="997262" y="606730"/>
                  </a:lnTo>
                  <a:lnTo>
                    <a:pt x="997262" y="593418"/>
                  </a:lnTo>
                  <a:lnTo>
                    <a:pt x="997262" y="592353"/>
                  </a:lnTo>
                  <a:lnTo>
                    <a:pt x="998327" y="588093"/>
                  </a:lnTo>
                  <a:lnTo>
                    <a:pt x="999392" y="585964"/>
                  </a:lnTo>
                  <a:lnTo>
                    <a:pt x="1000457" y="580106"/>
                  </a:lnTo>
                  <a:lnTo>
                    <a:pt x="1000457" y="577976"/>
                  </a:lnTo>
                  <a:lnTo>
                    <a:pt x="1001522" y="574781"/>
                  </a:lnTo>
                  <a:lnTo>
                    <a:pt x="1001522" y="572652"/>
                  </a:lnTo>
                  <a:lnTo>
                    <a:pt x="1002587" y="561469"/>
                  </a:lnTo>
                  <a:lnTo>
                    <a:pt x="1003652" y="555612"/>
                  </a:lnTo>
                  <a:lnTo>
                    <a:pt x="1003652" y="549755"/>
                  </a:lnTo>
                  <a:lnTo>
                    <a:pt x="1004717" y="543898"/>
                  </a:lnTo>
                  <a:lnTo>
                    <a:pt x="1004717" y="539638"/>
                  </a:lnTo>
                  <a:lnTo>
                    <a:pt x="1005782" y="535910"/>
                  </a:lnTo>
                  <a:lnTo>
                    <a:pt x="1005782" y="535910"/>
                  </a:lnTo>
                  <a:close/>
                  <a:moveTo>
                    <a:pt x="1005782" y="696719"/>
                  </a:moveTo>
                  <a:lnTo>
                    <a:pt x="1005782" y="703642"/>
                  </a:lnTo>
                  <a:cubicBezTo>
                    <a:pt x="1003652" y="702577"/>
                    <a:pt x="1001522" y="702577"/>
                    <a:pt x="997795" y="701512"/>
                  </a:cubicBezTo>
                  <a:lnTo>
                    <a:pt x="996730" y="701512"/>
                  </a:lnTo>
                  <a:lnTo>
                    <a:pt x="996730" y="694589"/>
                  </a:lnTo>
                  <a:cubicBezTo>
                    <a:pt x="996730" y="695654"/>
                    <a:pt x="996730" y="695654"/>
                    <a:pt x="996730" y="695654"/>
                  </a:cubicBezTo>
                  <a:cubicBezTo>
                    <a:pt x="1000457" y="695654"/>
                    <a:pt x="1003652" y="696719"/>
                    <a:pt x="1005782" y="696719"/>
                  </a:cubicBezTo>
                  <a:lnTo>
                    <a:pt x="1005782" y="696719"/>
                  </a:lnTo>
                  <a:close/>
                  <a:moveTo>
                    <a:pt x="1005782" y="733993"/>
                  </a:moveTo>
                  <a:cubicBezTo>
                    <a:pt x="1005782" y="732928"/>
                    <a:pt x="1004717" y="732928"/>
                    <a:pt x="1004717" y="731863"/>
                  </a:cubicBezTo>
                  <a:cubicBezTo>
                    <a:pt x="998860" y="721746"/>
                    <a:pt x="1000457" y="710564"/>
                    <a:pt x="996730" y="701512"/>
                  </a:cubicBezTo>
                  <a:lnTo>
                    <a:pt x="996730" y="730798"/>
                  </a:lnTo>
                  <a:lnTo>
                    <a:pt x="996730" y="730798"/>
                  </a:lnTo>
                  <a:lnTo>
                    <a:pt x="996730" y="730798"/>
                  </a:lnTo>
                  <a:lnTo>
                    <a:pt x="996730" y="736655"/>
                  </a:lnTo>
                  <a:cubicBezTo>
                    <a:pt x="997795" y="736655"/>
                    <a:pt x="998860" y="736655"/>
                    <a:pt x="999925" y="736655"/>
                  </a:cubicBezTo>
                  <a:cubicBezTo>
                    <a:pt x="1000990" y="738785"/>
                    <a:pt x="1003120" y="739850"/>
                    <a:pt x="1005782" y="742513"/>
                  </a:cubicBezTo>
                  <a:lnTo>
                    <a:pt x="1005782" y="733993"/>
                  </a:lnTo>
                  <a:lnTo>
                    <a:pt x="1005782" y="733993"/>
                  </a:lnTo>
                  <a:close/>
                  <a:moveTo>
                    <a:pt x="1005782" y="1130158"/>
                  </a:moveTo>
                  <a:lnTo>
                    <a:pt x="1005782" y="1139210"/>
                  </a:lnTo>
                  <a:cubicBezTo>
                    <a:pt x="1005782" y="1138145"/>
                    <a:pt x="1004717" y="1138145"/>
                    <a:pt x="1004717" y="1138145"/>
                  </a:cubicBezTo>
                  <a:cubicBezTo>
                    <a:pt x="1002587" y="1138145"/>
                    <a:pt x="998860" y="1138145"/>
                    <a:pt x="996730" y="1138145"/>
                  </a:cubicBezTo>
                  <a:lnTo>
                    <a:pt x="996730" y="1132288"/>
                  </a:lnTo>
                  <a:cubicBezTo>
                    <a:pt x="998860" y="1131223"/>
                    <a:pt x="1000990" y="1131223"/>
                    <a:pt x="1003652" y="1131223"/>
                  </a:cubicBezTo>
                  <a:cubicBezTo>
                    <a:pt x="1004717" y="1131223"/>
                    <a:pt x="1005782" y="1130158"/>
                    <a:pt x="1005782" y="1130158"/>
                  </a:cubicBezTo>
                  <a:lnTo>
                    <a:pt x="1005782" y="1130158"/>
                  </a:lnTo>
                  <a:close/>
                  <a:moveTo>
                    <a:pt x="1005782" y="1160509"/>
                  </a:moveTo>
                  <a:lnTo>
                    <a:pt x="1005782" y="1171691"/>
                  </a:lnTo>
                  <a:cubicBezTo>
                    <a:pt x="1002587" y="1172756"/>
                    <a:pt x="998860" y="1174886"/>
                    <a:pt x="996730" y="1174886"/>
                  </a:cubicBezTo>
                  <a:lnTo>
                    <a:pt x="996730" y="1169029"/>
                  </a:lnTo>
                  <a:cubicBezTo>
                    <a:pt x="997795" y="1167964"/>
                    <a:pt x="998860" y="1167964"/>
                    <a:pt x="1000990" y="1166899"/>
                  </a:cubicBezTo>
                  <a:cubicBezTo>
                    <a:pt x="1000990" y="1166899"/>
                    <a:pt x="1002055" y="1166899"/>
                    <a:pt x="1002055" y="1165834"/>
                  </a:cubicBezTo>
                  <a:cubicBezTo>
                    <a:pt x="999925" y="1164769"/>
                    <a:pt x="997795" y="1163704"/>
                    <a:pt x="996197" y="1161574"/>
                  </a:cubicBezTo>
                  <a:lnTo>
                    <a:pt x="996197" y="1152522"/>
                  </a:lnTo>
                  <a:cubicBezTo>
                    <a:pt x="998860" y="1156249"/>
                    <a:pt x="1002587" y="1158379"/>
                    <a:pt x="1005782" y="1160509"/>
                  </a:cubicBezTo>
                  <a:lnTo>
                    <a:pt x="1005782" y="1160509"/>
                  </a:lnTo>
                  <a:close/>
                  <a:moveTo>
                    <a:pt x="1005782" y="1194055"/>
                  </a:moveTo>
                  <a:lnTo>
                    <a:pt x="1005782" y="1217485"/>
                  </a:lnTo>
                  <a:lnTo>
                    <a:pt x="1005782" y="1218550"/>
                  </a:lnTo>
                  <a:lnTo>
                    <a:pt x="1002587" y="1221744"/>
                  </a:lnTo>
                  <a:lnTo>
                    <a:pt x="999392" y="1223874"/>
                  </a:lnTo>
                  <a:lnTo>
                    <a:pt x="997262" y="1226004"/>
                  </a:lnTo>
                  <a:lnTo>
                    <a:pt x="997262" y="1202043"/>
                  </a:lnTo>
                  <a:lnTo>
                    <a:pt x="1001522" y="1197783"/>
                  </a:lnTo>
                  <a:lnTo>
                    <a:pt x="1005782" y="1194055"/>
                  </a:lnTo>
                  <a:lnTo>
                    <a:pt x="1005782" y="1194055"/>
                  </a:lnTo>
                  <a:close/>
                  <a:moveTo>
                    <a:pt x="1005782" y="1238251"/>
                  </a:moveTo>
                  <a:lnTo>
                    <a:pt x="1005782" y="1255291"/>
                  </a:lnTo>
                  <a:lnTo>
                    <a:pt x="1004717" y="1258486"/>
                  </a:lnTo>
                  <a:lnTo>
                    <a:pt x="1003652" y="1261680"/>
                  </a:lnTo>
                  <a:lnTo>
                    <a:pt x="1001522" y="1264875"/>
                  </a:lnTo>
                  <a:lnTo>
                    <a:pt x="998327" y="1270733"/>
                  </a:lnTo>
                  <a:lnTo>
                    <a:pt x="997262" y="1272862"/>
                  </a:lnTo>
                  <a:lnTo>
                    <a:pt x="997262" y="1242511"/>
                  </a:lnTo>
                  <a:lnTo>
                    <a:pt x="997262" y="1242511"/>
                  </a:lnTo>
                  <a:lnTo>
                    <a:pt x="1001522" y="1239316"/>
                  </a:lnTo>
                  <a:lnTo>
                    <a:pt x="1003652" y="1238251"/>
                  </a:lnTo>
                  <a:lnTo>
                    <a:pt x="1005782" y="1238251"/>
                  </a:lnTo>
                  <a:lnTo>
                    <a:pt x="1005782" y="1238251"/>
                  </a:lnTo>
                  <a:close/>
                  <a:moveTo>
                    <a:pt x="1005782" y="1417164"/>
                  </a:moveTo>
                  <a:lnTo>
                    <a:pt x="1005782" y="1435269"/>
                  </a:lnTo>
                  <a:cubicBezTo>
                    <a:pt x="1003652" y="1433139"/>
                    <a:pt x="1001522" y="1431009"/>
                    <a:pt x="997795" y="1429412"/>
                  </a:cubicBezTo>
                  <a:cubicBezTo>
                    <a:pt x="997795" y="1428347"/>
                    <a:pt x="996730" y="1428347"/>
                    <a:pt x="996730" y="1428347"/>
                  </a:cubicBezTo>
                  <a:lnTo>
                    <a:pt x="996730" y="1418229"/>
                  </a:lnTo>
                  <a:cubicBezTo>
                    <a:pt x="997795" y="1418229"/>
                    <a:pt x="999925" y="1419294"/>
                    <a:pt x="1000990" y="1419294"/>
                  </a:cubicBezTo>
                  <a:cubicBezTo>
                    <a:pt x="1002587" y="1418229"/>
                    <a:pt x="1004717" y="1418229"/>
                    <a:pt x="1005782" y="1417164"/>
                  </a:cubicBezTo>
                  <a:lnTo>
                    <a:pt x="1005782" y="1417164"/>
                  </a:lnTo>
                  <a:close/>
                  <a:moveTo>
                    <a:pt x="1005782" y="1467750"/>
                  </a:moveTo>
                  <a:lnTo>
                    <a:pt x="1005782" y="1477867"/>
                  </a:lnTo>
                  <a:cubicBezTo>
                    <a:pt x="1002587" y="1477867"/>
                    <a:pt x="999925" y="1477867"/>
                    <a:pt x="996730" y="1476802"/>
                  </a:cubicBezTo>
                  <a:lnTo>
                    <a:pt x="996730" y="1476802"/>
                  </a:lnTo>
                  <a:lnTo>
                    <a:pt x="996730" y="1465620"/>
                  </a:lnTo>
                  <a:cubicBezTo>
                    <a:pt x="998860" y="1466685"/>
                    <a:pt x="1002587" y="1467750"/>
                    <a:pt x="1005782" y="1467750"/>
                  </a:cubicBezTo>
                  <a:lnTo>
                    <a:pt x="1005782" y="1467750"/>
                  </a:lnTo>
                  <a:close/>
                  <a:moveTo>
                    <a:pt x="1005782" y="1737185"/>
                  </a:moveTo>
                  <a:lnTo>
                    <a:pt x="1005782" y="1753159"/>
                  </a:lnTo>
                  <a:cubicBezTo>
                    <a:pt x="1003652" y="1753159"/>
                    <a:pt x="999925" y="1754224"/>
                    <a:pt x="997795" y="1755289"/>
                  </a:cubicBezTo>
                  <a:cubicBezTo>
                    <a:pt x="999925" y="1757419"/>
                    <a:pt x="1003652" y="1761146"/>
                    <a:pt x="1005782" y="1763276"/>
                  </a:cubicBezTo>
                  <a:lnTo>
                    <a:pt x="1005782" y="1796823"/>
                  </a:lnTo>
                  <a:cubicBezTo>
                    <a:pt x="1002587" y="1792563"/>
                    <a:pt x="999925" y="1787770"/>
                    <a:pt x="996730" y="1783511"/>
                  </a:cubicBezTo>
                  <a:lnTo>
                    <a:pt x="996730" y="1739847"/>
                  </a:lnTo>
                  <a:cubicBezTo>
                    <a:pt x="1000457" y="1738250"/>
                    <a:pt x="1002587" y="1737185"/>
                    <a:pt x="1005782" y="1737185"/>
                  </a:cubicBezTo>
                  <a:lnTo>
                    <a:pt x="1005782" y="1737185"/>
                  </a:lnTo>
                  <a:close/>
                  <a:moveTo>
                    <a:pt x="1005782" y="1826109"/>
                  </a:moveTo>
                  <a:lnTo>
                    <a:pt x="1005782" y="1842083"/>
                  </a:lnTo>
                  <a:cubicBezTo>
                    <a:pt x="1002587" y="1843148"/>
                    <a:pt x="998860" y="1843148"/>
                    <a:pt x="996730" y="1843148"/>
                  </a:cubicBezTo>
                  <a:lnTo>
                    <a:pt x="996730" y="1827174"/>
                  </a:lnTo>
                  <a:cubicBezTo>
                    <a:pt x="998860" y="1827174"/>
                    <a:pt x="1002587" y="1827174"/>
                    <a:pt x="1005782" y="1826109"/>
                  </a:cubicBezTo>
                  <a:close/>
                  <a:moveTo>
                    <a:pt x="985548" y="955504"/>
                  </a:moveTo>
                  <a:lnTo>
                    <a:pt x="996730" y="947517"/>
                  </a:lnTo>
                  <a:lnTo>
                    <a:pt x="996730" y="880957"/>
                  </a:lnTo>
                  <a:lnTo>
                    <a:pt x="985548" y="880957"/>
                  </a:lnTo>
                  <a:lnTo>
                    <a:pt x="985548" y="955504"/>
                  </a:lnTo>
                  <a:lnTo>
                    <a:pt x="985548" y="955504"/>
                  </a:lnTo>
                  <a:close/>
                  <a:moveTo>
                    <a:pt x="985548" y="1045494"/>
                  </a:moveTo>
                  <a:lnTo>
                    <a:pt x="996730" y="1053481"/>
                  </a:lnTo>
                  <a:lnTo>
                    <a:pt x="996730" y="986921"/>
                  </a:lnTo>
                  <a:lnTo>
                    <a:pt x="985548" y="955504"/>
                  </a:lnTo>
                  <a:lnTo>
                    <a:pt x="985548" y="1045494"/>
                  </a:lnTo>
                  <a:lnTo>
                    <a:pt x="985548" y="1045494"/>
                  </a:lnTo>
                  <a:close/>
                  <a:moveTo>
                    <a:pt x="996730" y="5561"/>
                  </a:moveTo>
                  <a:lnTo>
                    <a:pt x="996730" y="21535"/>
                  </a:lnTo>
                  <a:cubicBezTo>
                    <a:pt x="993535" y="21535"/>
                    <a:pt x="989808" y="21535"/>
                    <a:pt x="985548" y="21535"/>
                  </a:cubicBezTo>
                  <a:lnTo>
                    <a:pt x="985548" y="6626"/>
                  </a:lnTo>
                  <a:cubicBezTo>
                    <a:pt x="990340" y="5561"/>
                    <a:pt x="993535" y="5561"/>
                    <a:pt x="996730" y="5561"/>
                  </a:cubicBezTo>
                  <a:lnTo>
                    <a:pt x="996730" y="5561"/>
                  </a:lnTo>
                  <a:close/>
                  <a:moveTo>
                    <a:pt x="996730" y="57211"/>
                  </a:moveTo>
                  <a:lnTo>
                    <a:pt x="996730" y="107797"/>
                  </a:lnTo>
                  <a:cubicBezTo>
                    <a:pt x="992470" y="108862"/>
                    <a:pt x="988743" y="108862"/>
                    <a:pt x="985548" y="109927"/>
                  </a:cubicBezTo>
                  <a:lnTo>
                    <a:pt x="985548" y="93952"/>
                  </a:lnTo>
                  <a:cubicBezTo>
                    <a:pt x="988743" y="93952"/>
                    <a:pt x="991405" y="93952"/>
                    <a:pt x="994600" y="92887"/>
                  </a:cubicBezTo>
                  <a:cubicBezTo>
                    <a:pt x="991405" y="89692"/>
                    <a:pt x="988743" y="83835"/>
                    <a:pt x="985548" y="79575"/>
                  </a:cubicBezTo>
                  <a:lnTo>
                    <a:pt x="985548" y="35912"/>
                  </a:lnTo>
                  <a:cubicBezTo>
                    <a:pt x="990340" y="42834"/>
                    <a:pt x="993535" y="49224"/>
                    <a:pt x="996730" y="57211"/>
                  </a:cubicBezTo>
                  <a:lnTo>
                    <a:pt x="996730" y="57211"/>
                  </a:lnTo>
                  <a:close/>
                  <a:moveTo>
                    <a:pt x="996730" y="239852"/>
                  </a:moveTo>
                  <a:lnTo>
                    <a:pt x="996730" y="247839"/>
                  </a:lnTo>
                  <a:cubicBezTo>
                    <a:pt x="995665" y="245709"/>
                    <a:pt x="995665" y="244644"/>
                    <a:pt x="995665" y="243579"/>
                  </a:cubicBezTo>
                  <a:cubicBezTo>
                    <a:pt x="995665" y="243047"/>
                    <a:pt x="995665" y="241982"/>
                    <a:pt x="996730" y="239852"/>
                  </a:cubicBezTo>
                  <a:lnTo>
                    <a:pt x="996730" y="239852"/>
                  </a:lnTo>
                  <a:close/>
                  <a:moveTo>
                    <a:pt x="996730" y="258488"/>
                  </a:moveTo>
                  <a:lnTo>
                    <a:pt x="996730" y="285645"/>
                  </a:lnTo>
                  <a:cubicBezTo>
                    <a:pt x="993535" y="284580"/>
                    <a:pt x="989808" y="284580"/>
                    <a:pt x="985548" y="284580"/>
                  </a:cubicBezTo>
                  <a:lnTo>
                    <a:pt x="985548" y="256359"/>
                  </a:lnTo>
                  <a:cubicBezTo>
                    <a:pt x="988743" y="257423"/>
                    <a:pt x="992470" y="258488"/>
                    <a:pt x="996730" y="258488"/>
                  </a:cubicBezTo>
                  <a:lnTo>
                    <a:pt x="996730" y="258488"/>
                  </a:lnTo>
                  <a:close/>
                  <a:moveTo>
                    <a:pt x="996730" y="293632"/>
                  </a:moveTo>
                  <a:lnTo>
                    <a:pt x="996730" y="315996"/>
                  </a:lnTo>
                  <a:cubicBezTo>
                    <a:pt x="994600" y="315996"/>
                    <a:pt x="993535" y="315996"/>
                    <a:pt x="990873" y="317061"/>
                  </a:cubicBezTo>
                  <a:cubicBezTo>
                    <a:pt x="990873" y="317061"/>
                    <a:pt x="988743" y="314931"/>
                    <a:pt x="985015" y="313866"/>
                  </a:cubicBezTo>
                  <a:lnTo>
                    <a:pt x="985015" y="295762"/>
                  </a:lnTo>
                  <a:cubicBezTo>
                    <a:pt x="988743" y="294697"/>
                    <a:pt x="992470" y="294697"/>
                    <a:pt x="996730" y="293632"/>
                  </a:cubicBezTo>
                  <a:lnTo>
                    <a:pt x="996730" y="293632"/>
                  </a:lnTo>
                  <a:close/>
                  <a:moveTo>
                    <a:pt x="996730" y="390543"/>
                  </a:moveTo>
                  <a:lnTo>
                    <a:pt x="996730" y="410778"/>
                  </a:lnTo>
                  <a:cubicBezTo>
                    <a:pt x="993535" y="406518"/>
                    <a:pt x="990873" y="401726"/>
                    <a:pt x="985548" y="399596"/>
                  </a:cubicBezTo>
                  <a:lnTo>
                    <a:pt x="985548" y="388414"/>
                  </a:lnTo>
                  <a:cubicBezTo>
                    <a:pt x="988743" y="389478"/>
                    <a:pt x="991405" y="390543"/>
                    <a:pt x="993535" y="391608"/>
                  </a:cubicBezTo>
                  <a:cubicBezTo>
                    <a:pt x="993535" y="391608"/>
                    <a:pt x="995665" y="391608"/>
                    <a:pt x="996730" y="390543"/>
                  </a:cubicBezTo>
                  <a:lnTo>
                    <a:pt x="996730" y="390543"/>
                  </a:lnTo>
                  <a:close/>
                  <a:moveTo>
                    <a:pt x="996730" y="443259"/>
                  </a:moveTo>
                  <a:lnTo>
                    <a:pt x="996730" y="452311"/>
                  </a:lnTo>
                  <a:cubicBezTo>
                    <a:pt x="992470" y="452311"/>
                    <a:pt x="988743" y="451246"/>
                    <a:pt x="985548" y="451246"/>
                  </a:cubicBezTo>
                  <a:lnTo>
                    <a:pt x="985548" y="441129"/>
                  </a:lnTo>
                  <a:cubicBezTo>
                    <a:pt x="988743" y="442194"/>
                    <a:pt x="992470" y="442194"/>
                    <a:pt x="996730" y="443259"/>
                  </a:cubicBezTo>
                  <a:lnTo>
                    <a:pt x="996730" y="443259"/>
                  </a:lnTo>
                  <a:close/>
                  <a:moveTo>
                    <a:pt x="996730" y="591821"/>
                  </a:moveTo>
                  <a:lnTo>
                    <a:pt x="996730" y="605133"/>
                  </a:lnTo>
                  <a:lnTo>
                    <a:pt x="995665" y="604068"/>
                  </a:lnTo>
                  <a:lnTo>
                    <a:pt x="995665" y="598211"/>
                  </a:lnTo>
                  <a:lnTo>
                    <a:pt x="995665" y="593951"/>
                  </a:lnTo>
                  <a:lnTo>
                    <a:pt x="996730" y="591821"/>
                  </a:lnTo>
                  <a:lnTo>
                    <a:pt x="996730" y="591821"/>
                  </a:lnTo>
                  <a:close/>
                  <a:moveTo>
                    <a:pt x="996730" y="618977"/>
                  </a:moveTo>
                  <a:lnTo>
                    <a:pt x="996730" y="649329"/>
                  </a:lnTo>
                  <a:lnTo>
                    <a:pt x="994600" y="648264"/>
                  </a:lnTo>
                  <a:lnTo>
                    <a:pt x="993535" y="646134"/>
                  </a:lnTo>
                  <a:lnTo>
                    <a:pt x="992470" y="644004"/>
                  </a:lnTo>
                  <a:lnTo>
                    <a:pt x="991405" y="639744"/>
                  </a:lnTo>
                  <a:lnTo>
                    <a:pt x="991405" y="633887"/>
                  </a:lnTo>
                  <a:lnTo>
                    <a:pt x="992470" y="629627"/>
                  </a:lnTo>
                  <a:lnTo>
                    <a:pt x="992470" y="626432"/>
                  </a:lnTo>
                  <a:lnTo>
                    <a:pt x="994600" y="623237"/>
                  </a:lnTo>
                  <a:lnTo>
                    <a:pt x="996730" y="618977"/>
                  </a:lnTo>
                  <a:lnTo>
                    <a:pt x="996730" y="618977"/>
                  </a:lnTo>
                  <a:close/>
                  <a:moveTo>
                    <a:pt x="996730" y="694589"/>
                  </a:moveTo>
                  <a:lnTo>
                    <a:pt x="996730" y="701512"/>
                  </a:lnTo>
                  <a:cubicBezTo>
                    <a:pt x="995665" y="701512"/>
                    <a:pt x="995665" y="701512"/>
                    <a:pt x="995665" y="701512"/>
                  </a:cubicBezTo>
                  <a:cubicBezTo>
                    <a:pt x="995665" y="701512"/>
                    <a:pt x="995665" y="701512"/>
                    <a:pt x="996730" y="701512"/>
                  </a:cubicBezTo>
                  <a:lnTo>
                    <a:pt x="996730" y="730798"/>
                  </a:lnTo>
                  <a:cubicBezTo>
                    <a:pt x="992470" y="720681"/>
                    <a:pt x="995665" y="707369"/>
                    <a:pt x="985548" y="699382"/>
                  </a:cubicBezTo>
                  <a:lnTo>
                    <a:pt x="985548" y="692460"/>
                  </a:lnTo>
                  <a:cubicBezTo>
                    <a:pt x="987678" y="692460"/>
                    <a:pt x="988743" y="693524"/>
                    <a:pt x="989808" y="694589"/>
                  </a:cubicBezTo>
                  <a:cubicBezTo>
                    <a:pt x="992470" y="694589"/>
                    <a:pt x="994600" y="694589"/>
                    <a:pt x="996730" y="694589"/>
                  </a:cubicBezTo>
                  <a:lnTo>
                    <a:pt x="996730" y="694589"/>
                  </a:lnTo>
                  <a:close/>
                  <a:moveTo>
                    <a:pt x="996730" y="730266"/>
                  </a:moveTo>
                  <a:cubicBezTo>
                    <a:pt x="992470" y="730266"/>
                    <a:pt x="988743" y="729201"/>
                    <a:pt x="985548" y="728136"/>
                  </a:cubicBezTo>
                  <a:lnTo>
                    <a:pt x="985548" y="735058"/>
                  </a:lnTo>
                  <a:cubicBezTo>
                    <a:pt x="988743" y="735058"/>
                    <a:pt x="992470" y="736123"/>
                    <a:pt x="996730" y="736123"/>
                  </a:cubicBezTo>
                  <a:lnTo>
                    <a:pt x="996730" y="730266"/>
                  </a:lnTo>
                  <a:lnTo>
                    <a:pt x="996730" y="730266"/>
                  </a:lnTo>
                  <a:close/>
                  <a:moveTo>
                    <a:pt x="996730" y="1132288"/>
                  </a:moveTo>
                  <a:lnTo>
                    <a:pt x="996730" y="1138145"/>
                  </a:lnTo>
                  <a:cubicBezTo>
                    <a:pt x="993535" y="1139210"/>
                    <a:pt x="989808" y="1140275"/>
                    <a:pt x="985548" y="1142405"/>
                  </a:cubicBezTo>
                  <a:lnTo>
                    <a:pt x="985548" y="1135483"/>
                  </a:lnTo>
                  <a:cubicBezTo>
                    <a:pt x="990340" y="1133353"/>
                    <a:pt x="993535" y="1132288"/>
                    <a:pt x="996730" y="1132288"/>
                  </a:cubicBezTo>
                  <a:lnTo>
                    <a:pt x="996730" y="1132288"/>
                  </a:lnTo>
                  <a:close/>
                  <a:moveTo>
                    <a:pt x="996730" y="1152522"/>
                  </a:moveTo>
                  <a:lnTo>
                    <a:pt x="996730" y="1161574"/>
                  </a:lnTo>
                  <a:cubicBezTo>
                    <a:pt x="993535" y="1158379"/>
                    <a:pt x="989808" y="1154652"/>
                    <a:pt x="985548" y="1151457"/>
                  </a:cubicBezTo>
                  <a:lnTo>
                    <a:pt x="985548" y="1143470"/>
                  </a:lnTo>
                  <a:cubicBezTo>
                    <a:pt x="990340" y="1146132"/>
                    <a:pt x="993535" y="1149327"/>
                    <a:pt x="996730" y="1152522"/>
                  </a:cubicBezTo>
                  <a:lnTo>
                    <a:pt x="996730" y="1152522"/>
                  </a:lnTo>
                  <a:close/>
                  <a:moveTo>
                    <a:pt x="996730" y="1169561"/>
                  </a:moveTo>
                  <a:lnTo>
                    <a:pt x="996730" y="1175419"/>
                  </a:lnTo>
                  <a:cubicBezTo>
                    <a:pt x="992470" y="1177549"/>
                    <a:pt x="988743" y="1177549"/>
                    <a:pt x="985548" y="1177549"/>
                  </a:cubicBezTo>
                  <a:lnTo>
                    <a:pt x="985548" y="1171691"/>
                  </a:lnTo>
                  <a:cubicBezTo>
                    <a:pt x="988743" y="1171691"/>
                    <a:pt x="992470" y="1170626"/>
                    <a:pt x="996730" y="1169561"/>
                  </a:cubicBezTo>
                  <a:lnTo>
                    <a:pt x="996730" y="1169561"/>
                  </a:lnTo>
                  <a:close/>
                  <a:moveTo>
                    <a:pt x="996730" y="1202043"/>
                  </a:moveTo>
                  <a:lnTo>
                    <a:pt x="996730" y="1227069"/>
                  </a:lnTo>
                  <a:lnTo>
                    <a:pt x="993535" y="1229199"/>
                  </a:lnTo>
                  <a:lnTo>
                    <a:pt x="991405" y="1232394"/>
                  </a:lnTo>
                  <a:lnTo>
                    <a:pt x="985548" y="1233459"/>
                  </a:lnTo>
                  <a:lnTo>
                    <a:pt x="985548" y="1215355"/>
                  </a:lnTo>
                  <a:lnTo>
                    <a:pt x="987678" y="1213225"/>
                  </a:lnTo>
                  <a:lnTo>
                    <a:pt x="988743" y="1208965"/>
                  </a:lnTo>
                  <a:lnTo>
                    <a:pt x="994600" y="1204705"/>
                  </a:lnTo>
                  <a:lnTo>
                    <a:pt x="996730" y="1202043"/>
                  </a:lnTo>
                  <a:lnTo>
                    <a:pt x="996730" y="1202043"/>
                  </a:lnTo>
                  <a:close/>
                  <a:moveTo>
                    <a:pt x="996730" y="1242511"/>
                  </a:moveTo>
                  <a:lnTo>
                    <a:pt x="996730" y="1272862"/>
                  </a:lnTo>
                  <a:lnTo>
                    <a:pt x="994600" y="1273927"/>
                  </a:lnTo>
                  <a:lnTo>
                    <a:pt x="988743" y="1278187"/>
                  </a:lnTo>
                  <a:lnTo>
                    <a:pt x="985548" y="1278187"/>
                  </a:lnTo>
                  <a:lnTo>
                    <a:pt x="985548" y="1255291"/>
                  </a:lnTo>
                  <a:cubicBezTo>
                    <a:pt x="987678" y="1252096"/>
                    <a:pt x="989808" y="1251031"/>
                    <a:pt x="989808" y="1251031"/>
                  </a:cubicBezTo>
                  <a:lnTo>
                    <a:pt x="993003" y="1249966"/>
                  </a:lnTo>
                  <a:lnTo>
                    <a:pt x="994068" y="1247836"/>
                  </a:lnTo>
                  <a:lnTo>
                    <a:pt x="994068" y="1244641"/>
                  </a:lnTo>
                  <a:lnTo>
                    <a:pt x="996730" y="1242511"/>
                  </a:lnTo>
                  <a:lnTo>
                    <a:pt x="996730" y="1242511"/>
                  </a:lnTo>
                  <a:close/>
                  <a:moveTo>
                    <a:pt x="996730" y="1418229"/>
                  </a:moveTo>
                  <a:lnTo>
                    <a:pt x="996730" y="1428347"/>
                  </a:lnTo>
                  <a:cubicBezTo>
                    <a:pt x="993535" y="1427282"/>
                    <a:pt x="989808" y="1427282"/>
                    <a:pt x="985548" y="1427282"/>
                  </a:cubicBezTo>
                  <a:lnTo>
                    <a:pt x="985548" y="1417164"/>
                  </a:lnTo>
                  <a:cubicBezTo>
                    <a:pt x="990340" y="1417164"/>
                    <a:pt x="993535" y="1417164"/>
                    <a:pt x="996730" y="1418229"/>
                  </a:cubicBezTo>
                  <a:lnTo>
                    <a:pt x="996730" y="1418229"/>
                  </a:lnTo>
                  <a:close/>
                  <a:moveTo>
                    <a:pt x="996730" y="1465620"/>
                  </a:moveTo>
                  <a:lnTo>
                    <a:pt x="996730" y="1476802"/>
                  </a:lnTo>
                  <a:cubicBezTo>
                    <a:pt x="994600" y="1477867"/>
                    <a:pt x="992470" y="1478932"/>
                    <a:pt x="990873" y="1478932"/>
                  </a:cubicBezTo>
                  <a:cubicBezTo>
                    <a:pt x="989808" y="1478932"/>
                    <a:pt x="987678" y="1479997"/>
                    <a:pt x="985015" y="1479997"/>
                  </a:cubicBezTo>
                  <a:lnTo>
                    <a:pt x="985015" y="1454971"/>
                  </a:lnTo>
                  <a:cubicBezTo>
                    <a:pt x="988743" y="1459763"/>
                    <a:pt x="992470" y="1462425"/>
                    <a:pt x="996730" y="1465620"/>
                  </a:cubicBezTo>
                  <a:lnTo>
                    <a:pt x="996730" y="1465620"/>
                  </a:lnTo>
                  <a:close/>
                  <a:moveTo>
                    <a:pt x="996730" y="1739315"/>
                  </a:moveTo>
                  <a:lnTo>
                    <a:pt x="996730" y="1782978"/>
                  </a:lnTo>
                  <a:cubicBezTo>
                    <a:pt x="993535" y="1778718"/>
                    <a:pt x="989808" y="1773926"/>
                    <a:pt x="985548" y="1769666"/>
                  </a:cubicBezTo>
                  <a:lnTo>
                    <a:pt x="985548" y="1742510"/>
                  </a:lnTo>
                  <a:cubicBezTo>
                    <a:pt x="990340" y="1741445"/>
                    <a:pt x="993535" y="1740380"/>
                    <a:pt x="996730" y="1739315"/>
                  </a:cubicBezTo>
                  <a:lnTo>
                    <a:pt x="996730" y="1739315"/>
                  </a:lnTo>
                  <a:close/>
                  <a:moveTo>
                    <a:pt x="996730" y="1827174"/>
                  </a:moveTo>
                  <a:lnTo>
                    <a:pt x="996730" y="1843148"/>
                  </a:lnTo>
                  <a:cubicBezTo>
                    <a:pt x="992470" y="1843148"/>
                    <a:pt x="988743" y="1843148"/>
                    <a:pt x="985548" y="1843148"/>
                  </a:cubicBezTo>
                  <a:lnTo>
                    <a:pt x="985548" y="1827174"/>
                  </a:lnTo>
                  <a:cubicBezTo>
                    <a:pt x="988743" y="1827174"/>
                    <a:pt x="992470" y="1827174"/>
                    <a:pt x="996730" y="1827174"/>
                  </a:cubicBezTo>
                  <a:lnTo>
                    <a:pt x="996730" y="1827174"/>
                  </a:lnTo>
                  <a:close/>
                  <a:moveTo>
                    <a:pt x="985548" y="1651456"/>
                  </a:moveTo>
                  <a:lnTo>
                    <a:pt x="985548" y="1559337"/>
                  </a:lnTo>
                  <a:lnTo>
                    <a:pt x="987678" y="1559337"/>
                  </a:lnTo>
                  <a:lnTo>
                    <a:pt x="993535" y="1651456"/>
                  </a:lnTo>
                  <a:lnTo>
                    <a:pt x="985548" y="1651456"/>
                  </a:lnTo>
                  <a:close/>
                  <a:moveTo>
                    <a:pt x="985548" y="955504"/>
                  </a:moveTo>
                  <a:lnTo>
                    <a:pt x="985548" y="955504"/>
                  </a:lnTo>
                  <a:lnTo>
                    <a:pt x="985548" y="880957"/>
                  </a:lnTo>
                  <a:lnTo>
                    <a:pt x="968508" y="880957"/>
                  </a:lnTo>
                  <a:lnTo>
                    <a:pt x="968508" y="1032714"/>
                  </a:lnTo>
                  <a:lnTo>
                    <a:pt x="985548" y="1044961"/>
                  </a:lnTo>
                  <a:lnTo>
                    <a:pt x="985548" y="955504"/>
                  </a:lnTo>
                  <a:lnTo>
                    <a:pt x="985548" y="955504"/>
                  </a:lnTo>
                  <a:lnTo>
                    <a:pt x="985548" y="955504"/>
                  </a:lnTo>
                  <a:close/>
                  <a:moveTo>
                    <a:pt x="985548" y="6626"/>
                  </a:moveTo>
                  <a:lnTo>
                    <a:pt x="985548" y="21002"/>
                  </a:lnTo>
                  <a:cubicBezTo>
                    <a:pt x="984483" y="21002"/>
                    <a:pt x="982353" y="22067"/>
                    <a:pt x="979691" y="22067"/>
                  </a:cubicBezTo>
                  <a:lnTo>
                    <a:pt x="979691" y="22067"/>
                  </a:lnTo>
                  <a:lnTo>
                    <a:pt x="977561" y="22067"/>
                  </a:lnTo>
                  <a:cubicBezTo>
                    <a:pt x="980756" y="26327"/>
                    <a:pt x="983418" y="31120"/>
                    <a:pt x="985548" y="35379"/>
                  </a:cubicBezTo>
                  <a:lnTo>
                    <a:pt x="985548" y="79043"/>
                  </a:lnTo>
                  <a:cubicBezTo>
                    <a:pt x="979691" y="66796"/>
                    <a:pt x="975431" y="51886"/>
                    <a:pt x="968508" y="39639"/>
                  </a:cubicBezTo>
                  <a:lnTo>
                    <a:pt x="968508" y="7690"/>
                  </a:lnTo>
                  <a:lnTo>
                    <a:pt x="969573" y="7690"/>
                  </a:lnTo>
                  <a:cubicBezTo>
                    <a:pt x="975431" y="6626"/>
                    <a:pt x="981288" y="6626"/>
                    <a:pt x="985548" y="6626"/>
                  </a:cubicBezTo>
                  <a:lnTo>
                    <a:pt x="985548" y="6626"/>
                  </a:lnTo>
                  <a:close/>
                  <a:moveTo>
                    <a:pt x="985548" y="94485"/>
                  </a:moveTo>
                  <a:lnTo>
                    <a:pt x="985548" y="110459"/>
                  </a:lnTo>
                  <a:cubicBezTo>
                    <a:pt x="979691" y="110459"/>
                    <a:pt x="973301" y="110459"/>
                    <a:pt x="968508" y="110459"/>
                  </a:cubicBezTo>
                  <a:lnTo>
                    <a:pt x="968508" y="94485"/>
                  </a:lnTo>
                  <a:cubicBezTo>
                    <a:pt x="973301" y="95550"/>
                    <a:pt x="978626" y="94485"/>
                    <a:pt x="985548" y="94485"/>
                  </a:cubicBezTo>
                  <a:lnTo>
                    <a:pt x="985548" y="94485"/>
                  </a:lnTo>
                  <a:close/>
                  <a:moveTo>
                    <a:pt x="985548" y="256359"/>
                  </a:moveTo>
                  <a:lnTo>
                    <a:pt x="985548" y="284580"/>
                  </a:lnTo>
                  <a:cubicBezTo>
                    <a:pt x="978626" y="283515"/>
                    <a:pt x="971171" y="281385"/>
                    <a:pt x="968508" y="280320"/>
                  </a:cubicBezTo>
                  <a:lnTo>
                    <a:pt x="968508" y="255294"/>
                  </a:lnTo>
                  <a:cubicBezTo>
                    <a:pt x="969573" y="254229"/>
                    <a:pt x="971703" y="254229"/>
                    <a:pt x="975431" y="254229"/>
                  </a:cubicBezTo>
                  <a:cubicBezTo>
                    <a:pt x="975431" y="254229"/>
                    <a:pt x="980223" y="255294"/>
                    <a:pt x="985548" y="256359"/>
                  </a:cubicBezTo>
                  <a:lnTo>
                    <a:pt x="985548" y="256359"/>
                  </a:lnTo>
                  <a:close/>
                  <a:moveTo>
                    <a:pt x="985548" y="295762"/>
                  </a:moveTo>
                  <a:lnTo>
                    <a:pt x="985548" y="313866"/>
                  </a:lnTo>
                  <a:cubicBezTo>
                    <a:pt x="982353" y="310671"/>
                    <a:pt x="976496" y="304814"/>
                    <a:pt x="978626" y="301619"/>
                  </a:cubicBezTo>
                  <a:cubicBezTo>
                    <a:pt x="978626" y="301619"/>
                    <a:pt x="978626" y="297892"/>
                    <a:pt x="985548" y="295762"/>
                  </a:cubicBezTo>
                  <a:lnTo>
                    <a:pt x="985548" y="295762"/>
                  </a:lnTo>
                  <a:close/>
                  <a:moveTo>
                    <a:pt x="985548" y="388414"/>
                  </a:moveTo>
                  <a:lnTo>
                    <a:pt x="985548" y="399596"/>
                  </a:lnTo>
                  <a:cubicBezTo>
                    <a:pt x="982353" y="397466"/>
                    <a:pt x="975431" y="395336"/>
                    <a:pt x="968508" y="395336"/>
                  </a:cubicBezTo>
                  <a:lnTo>
                    <a:pt x="968508" y="385219"/>
                  </a:lnTo>
                  <a:cubicBezTo>
                    <a:pt x="975431" y="385751"/>
                    <a:pt x="981288" y="385751"/>
                    <a:pt x="985548" y="388414"/>
                  </a:cubicBezTo>
                  <a:lnTo>
                    <a:pt x="985548" y="388414"/>
                  </a:lnTo>
                  <a:close/>
                  <a:moveTo>
                    <a:pt x="985548" y="441129"/>
                  </a:moveTo>
                  <a:lnTo>
                    <a:pt x="985548" y="451246"/>
                  </a:lnTo>
                  <a:cubicBezTo>
                    <a:pt x="981288" y="450181"/>
                    <a:pt x="977561" y="448051"/>
                    <a:pt x="974366" y="445389"/>
                  </a:cubicBezTo>
                  <a:cubicBezTo>
                    <a:pt x="972236" y="445389"/>
                    <a:pt x="970106" y="445389"/>
                    <a:pt x="968508" y="446454"/>
                  </a:cubicBezTo>
                  <a:lnTo>
                    <a:pt x="968508" y="418232"/>
                  </a:lnTo>
                  <a:cubicBezTo>
                    <a:pt x="970638" y="425155"/>
                    <a:pt x="974366" y="430479"/>
                    <a:pt x="979691" y="436337"/>
                  </a:cubicBezTo>
                  <a:cubicBezTo>
                    <a:pt x="981288" y="438999"/>
                    <a:pt x="983418" y="440064"/>
                    <a:pt x="985548" y="441129"/>
                  </a:cubicBezTo>
                  <a:lnTo>
                    <a:pt x="985548" y="441129"/>
                  </a:lnTo>
                  <a:close/>
                  <a:moveTo>
                    <a:pt x="985548" y="691927"/>
                  </a:moveTo>
                  <a:lnTo>
                    <a:pt x="985548" y="698849"/>
                  </a:lnTo>
                  <a:cubicBezTo>
                    <a:pt x="982353" y="696719"/>
                    <a:pt x="976496" y="694589"/>
                    <a:pt x="968508" y="694589"/>
                  </a:cubicBezTo>
                  <a:lnTo>
                    <a:pt x="968508" y="694589"/>
                  </a:lnTo>
                  <a:lnTo>
                    <a:pt x="968508" y="687667"/>
                  </a:lnTo>
                  <a:cubicBezTo>
                    <a:pt x="976496" y="688732"/>
                    <a:pt x="982353" y="689797"/>
                    <a:pt x="985548" y="691927"/>
                  </a:cubicBezTo>
                  <a:lnTo>
                    <a:pt x="985548" y="691927"/>
                  </a:lnTo>
                  <a:close/>
                  <a:moveTo>
                    <a:pt x="985548" y="728136"/>
                  </a:moveTo>
                  <a:cubicBezTo>
                    <a:pt x="982353" y="727071"/>
                    <a:pt x="979691" y="724941"/>
                    <a:pt x="978626" y="722278"/>
                  </a:cubicBezTo>
                  <a:cubicBezTo>
                    <a:pt x="972768" y="714291"/>
                    <a:pt x="971703" y="705239"/>
                    <a:pt x="968508" y="697252"/>
                  </a:cubicBezTo>
                  <a:lnTo>
                    <a:pt x="968508" y="718551"/>
                  </a:lnTo>
                  <a:cubicBezTo>
                    <a:pt x="968508" y="719616"/>
                    <a:pt x="969573" y="720681"/>
                    <a:pt x="969573" y="721746"/>
                  </a:cubicBezTo>
                  <a:lnTo>
                    <a:pt x="968508" y="721746"/>
                  </a:lnTo>
                  <a:lnTo>
                    <a:pt x="968508" y="728668"/>
                  </a:lnTo>
                  <a:cubicBezTo>
                    <a:pt x="969573" y="728668"/>
                    <a:pt x="971703" y="727603"/>
                    <a:pt x="974366" y="727603"/>
                  </a:cubicBezTo>
                  <a:cubicBezTo>
                    <a:pt x="977561" y="730798"/>
                    <a:pt x="981288" y="731863"/>
                    <a:pt x="985548" y="734525"/>
                  </a:cubicBezTo>
                  <a:lnTo>
                    <a:pt x="985548" y="728136"/>
                  </a:lnTo>
                  <a:lnTo>
                    <a:pt x="985548" y="728136"/>
                  </a:lnTo>
                  <a:close/>
                  <a:moveTo>
                    <a:pt x="985548" y="1136015"/>
                  </a:moveTo>
                  <a:lnTo>
                    <a:pt x="985548" y="1142937"/>
                  </a:lnTo>
                  <a:lnTo>
                    <a:pt x="985548" y="1142937"/>
                  </a:lnTo>
                  <a:lnTo>
                    <a:pt x="985548" y="1144002"/>
                  </a:lnTo>
                  <a:lnTo>
                    <a:pt x="985548" y="1151990"/>
                  </a:lnTo>
                  <a:cubicBezTo>
                    <a:pt x="983418" y="1150925"/>
                    <a:pt x="981288" y="1148795"/>
                    <a:pt x="978626" y="1147730"/>
                  </a:cubicBezTo>
                  <a:cubicBezTo>
                    <a:pt x="975431" y="1146665"/>
                    <a:pt x="971703" y="1146665"/>
                    <a:pt x="968508" y="1146665"/>
                  </a:cubicBezTo>
                  <a:lnTo>
                    <a:pt x="968508" y="1140807"/>
                  </a:lnTo>
                  <a:cubicBezTo>
                    <a:pt x="971703" y="1139743"/>
                    <a:pt x="975431" y="1139743"/>
                    <a:pt x="978626" y="1140807"/>
                  </a:cubicBezTo>
                  <a:cubicBezTo>
                    <a:pt x="981288" y="1138145"/>
                    <a:pt x="983418" y="1137080"/>
                    <a:pt x="985548" y="1136015"/>
                  </a:cubicBezTo>
                  <a:lnTo>
                    <a:pt x="985548" y="1136015"/>
                  </a:lnTo>
                  <a:close/>
                  <a:moveTo>
                    <a:pt x="985548" y="1171691"/>
                  </a:moveTo>
                  <a:lnTo>
                    <a:pt x="985548" y="1177549"/>
                  </a:lnTo>
                  <a:cubicBezTo>
                    <a:pt x="984483" y="1177549"/>
                    <a:pt x="983418" y="1177549"/>
                    <a:pt x="982353" y="1177549"/>
                  </a:cubicBezTo>
                  <a:cubicBezTo>
                    <a:pt x="980223" y="1178614"/>
                    <a:pt x="976496" y="1179679"/>
                    <a:pt x="975431" y="1179679"/>
                  </a:cubicBezTo>
                  <a:cubicBezTo>
                    <a:pt x="973301" y="1180743"/>
                    <a:pt x="971171" y="1181808"/>
                    <a:pt x="968508" y="1181808"/>
                  </a:cubicBezTo>
                  <a:lnTo>
                    <a:pt x="968508" y="1175951"/>
                  </a:lnTo>
                  <a:cubicBezTo>
                    <a:pt x="968508" y="1175951"/>
                    <a:pt x="969573" y="1174886"/>
                    <a:pt x="970638" y="1174886"/>
                  </a:cubicBezTo>
                  <a:cubicBezTo>
                    <a:pt x="971703" y="1174886"/>
                    <a:pt x="971703" y="1174886"/>
                    <a:pt x="972768" y="1173821"/>
                  </a:cubicBezTo>
                  <a:cubicBezTo>
                    <a:pt x="970638" y="1172756"/>
                    <a:pt x="969573" y="1171691"/>
                    <a:pt x="968508" y="1169561"/>
                  </a:cubicBezTo>
                  <a:lnTo>
                    <a:pt x="968508" y="1159444"/>
                  </a:lnTo>
                  <a:cubicBezTo>
                    <a:pt x="972236" y="1166367"/>
                    <a:pt x="977561" y="1171691"/>
                    <a:pt x="985548" y="1171691"/>
                  </a:cubicBezTo>
                  <a:lnTo>
                    <a:pt x="985548" y="1171691"/>
                  </a:lnTo>
                  <a:close/>
                  <a:moveTo>
                    <a:pt x="985548" y="1215887"/>
                  </a:moveTo>
                  <a:lnTo>
                    <a:pt x="985548" y="1233991"/>
                  </a:lnTo>
                  <a:lnTo>
                    <a:pt x="985548" y="1233991"/>
                  </a:lnTo>
                  <a:lnTo>
                    <a:pt x="982353" y="1231862"/>
                  </a:lnTo>
                  <a:lnTo>
                    <a:pt x="981288" y="1228667"/>
                  </a:lnTo>
                  <a:lnTo>
                    <a:pt x="981288" y="1223342"/>
                  </a:lnTo>
                  <a:lnTo>
                    <a:pt x="983418" y="1220147"/>
                  </a:lnTo>
                  <a:lnTo>
                    <a:pt x="985548" y="1216952"/>
                  </a:lnTo>
                  <a:lnTo>
                    <a:pt x="985548" y="1215887"/>
                  </a:lnTo>
                  <a:lnTo>
                    <a:pt x="985548" y="1215887"/>
                  </a:lnTo>
                  <a:close/>
                  <a:moveTo>
                    <a:pt x="985548" y="1255291"/>
                  </a:moveTo>
                  <a:lnTo>
                    <a:pt x="985548" y="1278720"/>
                  </a:lnTo>
                  <a:lnTo>
                    <a:pt x="983418" y="1279785"/>
                  </a:lnTo>
                  <a:lnTo>
                    <a:pt x="981288" y="1278720"/>
                  </a:lnTo>
                  <a:lnTo>
                    <a:pt x="979158" y="1275525"/>
                  </a:lnTo>
                  <a:lnTo>
                    <a:pt x="979158" y="1272330"/>
                  </a:lnTo>
                  <a:lnTo>
                    <a:pt x="979158" y="1268070"/>
                  </a:lnTo>
                  <a:lnTo>
                    <a:pt x="982353" y="1265940"/>
                  </a:lnTo>
                  <a:lnTo>
                    <a:pt x="983418" y="1262745"/>
                  </a:lnTo>
                  <a:lnTo>
                    <a:pt x="984483" y="1259550"/>
                  </a:lnTo>
                  <a:lnTo>
                    <a:pt x="985548" y="1255291"/>
                  </a:lnTo>
                  <a:lnTo>
                    <a:pt x="985548" y="1255291"/>
                  </a:lnTo>
                  <a:lnTo>
                    <a:pt x="985548" y="1255291"/>
                  </a:lnTo>
                  <a:close/>
                  <a:moveTo>
                    <a:pt x="985548" y="1417164"/>
                  </a:moveTo>
                  <a:lnTo>
                    <a:pt x="985548" y="1427282"/>
                  </a:lnTo>
                  <a:cubicBezTo>
                    <a:pt x="981288" y="1427282"/>
                    <a:pt x="975431" y="1428347"/>
                    <a:pt x="968508" y="1430476"/>
                  </a:cubicBezTo>
                  <a:lnTo>
                    <a:pt x="968508" y="1420359"/>
                  </a:lnTo>
                  <a:cubicBezTo>
                    <a:pt x="975431" y="1419294"/>
                    <a:pt x="981288" y="1418229"/>
                    <a:pt x="985548" y="1417164"/>
                  </a:cubicBezTo>
                  <a:lnTo>
                    <a:pt x="985548" y="1417164"/>
                  </a:lnTo>
                  <a:close/>
                  <a:moveTo>
                    <a:pt x="985548" y="1455503"/>
                  </a:moveTo>
                  <a:lnTo>
                    <a:pt x="985548" y="1480530"/>
                  </a:lnTo>
                  <a:cubicBezTo>
                    <a:pt x="978626" y="1482660"/>
                    <a:pt x="973301" y="1483724"/>
                    <a:pt x="968508" y="1483724"/>
                  </a:cubicBezTo>
                  <a:lnTo>
                    <a:pt x="968508" y="1473607"/>
                  </a:lnTo>
                  <a:cubicBezTo>
                    <a:pt x="972768" y="1473607"/>
                    <a:pt x="977561" y="1472542"/>
                    <a:pt x="984483" y="1471477"/>
                  </a:cubicBezTo>
                  <a:lnTo>
                    <a:pt x="984483" y="1471477"/>
                  </a:lnTo>
                  <a:lnTo>
                    <a:pt x="985548" y="1470412"/>
                  </a:lnTo>
                  <a:cubicBezTo>
                    <a:pt x="978626" y="1464555"/>
                    <a:pt x="974366" y="1457100"/>
                    <a:pt x="968508" y="1449113"/>
                  </a:cubicBezTo>
                  <a:lnTo>
                    <a:pt x="968508" y="1431009"/>
                  </a:lnTo>
                  <a:cubicBezTo>
                    <a:pt x="975431" y="1437399"/>
                    <a:pt x="980223" y="1447516"/>
                    <a:pt x="985548" y="1455503"/>
                  </a:cubicBezTo>
                  <a:lnTo>
                    <a:pt x="985548" y="1455503"/>
                  </a:lnTo>
                  <a:close/>
                  <a:moveTo>
                    <a:pt x="985548" y="1559337"/>
                  </a:moveTo>
                  <a:lnTo>
                    <a:pt x="985548" y="1651456"/>
                  </a:lnTo>
                  <a:lnTo>
                    <a:pt x="971171" y="1652521"/>
                  </a:lnTo>
                  <a:lnTo>
                    <a:pt x="969041" y="1606195"/>
                  </a:lnTo>
                  <a:lnTo>
                    <a:pt x="969041" y="1559869"/>
                  </a:lnTo>
                  <a:lnTo>
                    <a:pt x="969041" y="1559869"/>
                  </a:lnTo>
                  <a:lnTo>
                    <a:pt x="985548" y="1559337"/>
                  </a:lnTo>
                  <a:lnTo>
                    <a:pt x="985548" y="1559337"/>
                  </a:lnTo>
                  <a:close/>
                  <a:moveTo>
                    <a:pt x="985548" y="1742510"/>
                  </a:moveTo>
                  <a:lnTo>
                    <a:pt x="985548" y="1769666"/>
                  </a:lnTo>
                  <a:cubicBezTo>
                    <a:pt x="983418" y="1766471"/>
                    <a:pt x="978626" y="1762744"/>
                    <a:pt x="975431" y="1759549"/>
                  </a:cubicBezTo>
                  <a:cubicBezTo>
                    <a:pt x="973301" y="1758484"/>
                    <a:pt x="971171" y="1757419"/>
                    <a:pt x="968508" y="1757419"/>
                  </a:cubicBezTo>
                  <a:lnTo>
                    <a:pt x="968508" y="1740380"/>
                  </a:lnTo>
                  <a:cubicBezTo>
                    <a:pt x="972768" y="1741445"/>
                    <a:pt x="978626" y="1742510"/>
                    <a:pt x="981820" y="1744640"/>
                  </a:cubicBezTo>
                  <a:cubicBezTo>
                    <a:pt x="983418" y="1743575"/>
                    <a:pt x="984483" y="1743575"/>
                    <a:pt x="985548" y="1742510"/>
                  </a:cubicBezTo>
                  <a:lnTo>
                    <a:pt x="985548" y="1742510"/>
                  </a:lnTo>
                  <a:close/>
                  <a:moveTo>
                    <a:pt x="985548" y="1827174"/>
                  </a:moveTo>
                  <a:lnTo>
                    <a:pt x="985548" y="1843148"/>
                  </a:lnTo>
                  <a:cubicBezTo>
                    <a:pt x="978626" y="1843148"/>
                    <a:pt x="973301" y="1842083"/>
                    <a:pt x="968508" y="1839953"/>
                  </a:cubicBezTo>
                  <a:lnTo>
                    <a:pt x="968508" y="1820784"/>
                  </a:lnTo>
                  <a:cubicBezTo>
                    <a:pt x="973301" y="1823447"/>
                    <a:pt x="978626" y="1826109"/>
                    <a:pt x="985548" y="1827174"/>
                  </a:cubicBezTo>
                  <a:close/>
                  <a:moveTo>
                    <a:pt x="968508" y="881490"/>
                  </a:moveTo>
                  <a:lnTo>
                    <a:pt x="961586" y="881490"/>
                  </a:lnTo>
                  <a:lnTo>
                    <a:pt x="960521" y="877230"/>
                  </a:lnTo>
                  <a:lnTo>
                    <a:pt x="960521" y="1027922"/>
                  </a:lnTo>
                  <a:lnTo>
                    <a:pt x="968508" y="1033779"/>
                  </a:lnTo>
                  <a:lnTo>
                    <a:pt x="968508" y="881490"/>
                  </a:lnTo>
                  <a:lnTo>
                    <a:pt x="968508" y="881490"/>
                  </a:lnTo>
                  <a:close/>
                  <a:moveTo>
                    <a:pt x="968508" y="7690"/>
                  </a:moveTo>
                  <a:lnTo>
                    <a:pt x="968508" y="40172"/>
                  </a:lnTo>
                  <a:cubicBezTo>
                    <a:pt x="966379" y="36977"/>
                    <a:pt x="964249" y="34314"/>
                    <a:pt x="960521" y="31120"/>
                  </a:cubicBezTo>
                  <a:lnTo>
                    <a:pt x="960521" y="8755"/>
                  </a:lnTo>
                  <a:cubicBezTo>
                    <a:pt x="963184" y="8755"/>
                    <a:pt x="966379" y="7690"/>
                    <a:pt x="968508" y="7690"/>
                  </a:cubicBezTo>
                  <a:lnTo>
                    <a:pt x="968508" y="7690"/>
                  </a:lnTo>
                  <a:close/>
                  <a:moveTo>
                    <a:pt x="968508" y="94485"/>
                  </a:moveTo>
                  <a:lnTo>
                    <a:pt x="968508" y="110459"/>
                  </a:lnTo>
                  <a:cubicBezTo>
                    <a:pt x="965314" y="110459"/>
                    <a:pt x="962651" y="110459"/>
                    <a:pt x="960521" y="110459"/>
                  </a:cubicBezTo>
                  <a:lnTo>
                    <a:pt x="960521" y="93420"/>
                  </a:lnTo>
                  <a:cubicBezTo>
                    <a:pt x="963184" y="94485"/>
                    <a:pt x="965314" y="94485"/>
                    <a:pt x="968508" y="94485"/>
                  </a:cubicBezTo>
                  <a:lnTo>
                    <a:pt x="968508" y="94485"/>
                  </a:lnTo>
                  <a:close/>
                  <a:moveTo>
                    <a:pt x="968508" y="255294"/>
                  </a:moveTo>
                  <a:lnTo>
                    <a:pt x="968508" y="280320"/>
                  </a:lnTo>
                  <a:cubicBezTo>
                    <a:pt x="967444" y="280320"/>
                    <a:pt x="967444" y="279255"/>
                    <a:pt x="967444" y="279255"/>
                  </a:cubicBezTo>
                  <a:cubicBezTo>
                    <a:pt x="967444" y="279255"/>
                    <a:pt x="963184" y="276060"/>
                    <a:pt x="960521" y="272333"/>
                  </a:cubicBezTo>
                  <a:lnTo>
                    <a:pt x="960521" y="263281"/>
                  </a:lnTo>
                  <a:cubicBezTo>
                    <a:pt x="962119" y="261151"/>
                    <a:pt x="964249" y="256359"/>
                    <a:pt x="968508" y="255294"/>
                  </a:cubicBezTo>
                  <a:lnTo>
                    <a:pt x="968508" y="255294"/>
                  </a:lnTo>
                  <a:close/>
                  <a:moveTo>
                    <a:pt x="968508" y="384686"/>
                  </a:moveTo>
                  <a:lnTo>
                    <a:pt x="968508" y="394803"/>
                  </a:lnTo>
                  <a:cubicBezTo>
                    <a:pt x="966379" y="394803"/>
                    <a:pt x="962651" y="394803"/>
                    <a:pt x="960521" y="394803"/>
                  </a:cubicBezTo>
                  <a:lnTo>
                    <a:pt x="960521" y="385751"/>
                  </a:lnTo>
                  <a:cubicBezTo>
                    <a:pt x="963184" y="384686"/>
                    <a:pt x="966379" y="384686"/>
                    <a:pt x="968508" y="384686"/>
                  </a:cubicBezTo>
                  <a:lnTo>
                    <a:pt x="968508" y="384686"/>
                  </a:lnTo>
                  <a:close/>
                  <a:moveTo>
                    <a:pt x="968508" y="418765"/>
                  </a:moveTo>
                  <a:lnTo>
                    <a:pt x="968508" y="446986"/>
                  </a:lnTo>
                  <a:cubicBezTo>
                    <a:pt x="965314" y="446986"/>
                    <a:pt x="962651" y="446986"/>
                    <a:pt x="960521" y="448051"/>
                  </a:cubicBezTo>
                  <a:lnTo>
                    <a:pt x="960521" y="437934"/>
                  </a:lnTo>
                  <a:cubicBezTo>
                    <a:pt x="962651" y="437934"/>
                    <a:pt x="963716" y="437934"/>
                    <a:pt x="966379" y="437934"/>
                  </a:cubicBezTo>
                  <a:cubicBezTo>
                    <a:pt x="964249" y="435804"/>
                    <a:pt x="962119" y="432077"/>
                    <a:pt x="960521" y="429947"/>
                  </a:cubicBezTo>
                  <a:lnTo>
                    <a:pt x="960521" y="402790"/>
                  </a:lnTo>
                  <a:cubicBezTo>
                    <a:pt x="963184" y="407583"/>
                    <a:pt x="965314" y="412908"/>
                    <a:pt x="968508" y="418765"/>
                  </a:cubicBezTo>
                  <a:lnTo>
                    <a:pt x="968508" y="418765"/>
                  </a:lnTo>
                  <a:close/>
                  <a:moveTo>
                    <a:pt x="968508" y="687667"/>
                  </a:moveTo>
                  <a:lnTo>
                    <a:pt x="968508" y="694589"/>
                  </a:lnTo>
                  <a:cubicBezTo>
                    <a:pt x="967444" y="694589"/>
                    <a:pt x="967444" y="694589"/>
                    <a:pt x="966379" y="694589"/>
                  </a:cubicBezTo>
                  <a:cubicBezTo>
                    <a:pt x="967444" y="695654"/>
                    <a:pt x="967444" y="696719"/>
                    <a:pt x="968508" y="697784"/>
                  </a:cubicBezTo>
                  <a:lnTo>
                    <a:pt x="968508" y="719083"/>
                  </a:lnTo>
                  <a:cubicBezTo>
                    <a:pt x="965314" y="712161"/>
                    <a:pt x="965314" y="703109"/>
                    <a:pt x="960521" y="697784"/>
                  </a:cubicBezTo>
                  <a:lnTo>
                    <a:pt x="960521" y="687667"/>
                  </a:lnTo>
                  <a:cubicBezTo>
                    <a:pt x="962651" y="687667"/>
                    <a:pt x="964781" y="687667"/>
                    <a:pt x="966379" y="687667"/>
                  </a:cubicBezTo>
                  <a:cubicBezTo>
                    <a:pt x="966379" y="687667"/>
                    <a:pt x="967444" y="687667"/>
                    <a:pt x="968508" y="687667"/>
                  </a:cubicBezTo>
                  <a:lnTo>
                    <a:pt x="968508" y="687667"/>
                  </a:lnTo>
                  <a:close/>
                  <a:moveTo>
                    <a:pt x="968508" y="722811"/>
                  </a:moveTo>
                  <a:lnTo>
                    <a:pt x="968508" y="729733"/>
                  </a:lnTo>
                  <a:cubicBezTo>
                    <a:pt x="965314" y="729733"/>
                    <a:pt x="962651" y="728668"/>
                    <a:pt x="960521" y="728668"/>
                  </a:cubicBezTo>
                  <a:lnTo>
                    <a:pt x="960521" y="722811"/>
                  </a:lnTo>
                  <a:cubicBezTo>
                    <a:pt x="963184" y="722811"/>
                    <a:pt x="965314" y="722811"/>
                    <a:pt x="968508" y="722811"/>
                  </a:cubicBezTo>
                  <a:lnTo>
                    <a:pt x="968508" y="722811"/>
                  </a:lnTo>
                  <a:close/>
                  <a:moveTo>
                    <a:pt x="968508" y="1140275"/>
                  </a:moveTo>
                  <a:lnTo>
                    <a:pt x="968508" y="1146132"/>
                  </a:lnTo>
                  <a:cubicBezTo>
                    <a:pt x="966379" y="1147197"/>
                    <a:pt x="964249" y="1147197"/>
                    <a:pt x="960521" y="1148262"/>
                  </a:cubicBezTo>
                  <a:lnTo>
                    <a:pt x="960521" y="1141340"/>
                  </a:lnTo>
                  <a:cubicBezTo>
                    <a:pt x="963184" y="1141340"/>
                    <a:pt x="966379" y="1140275"/>
                    <a:pt x="968508" y="1140275"/>
                  </a:cubicBezTo>
                  <a:lnTo>
                    <a:pt x="968508" y="1140275"/>
                  </a:lnTo>
                  <a:close/>
                  <a:moveTo>
                    <a:pt x="968508" y="1159444"/>
                  </a:moveTo>
                  <a:lnTo>
                    <a:pt x="968508" y="1169561"/>
                  </a:lnTo>
                  <a:cubicBezTo>
                    <a:pt x="965314" y="1167431"/>
                    <a:pt x="962651" y="1163704"/>
                    <a:pt x="960521" y="1161574"/>
                  </a:cubicBezTo>
                  <a:lnTo>
                    <a:pt x="960521" y="1150392"/>
                  </a:lnTo>
                  <a:cubicBezTo>
                    <a:pt x="964249" y="1153587"/>
                    <a:pt x="966379" y="1157314"/>
                    <a:pt x="968508" y="1159444"/>
                  </a:cubicBezTo>
                  <a:lnTo>
                    <a:pt x="968508" y="1159444"/>
                  </a:lnTo>
                  <a:close/>
                  <a:moveTo>
                    <a:pt x="968508" y="1176484"/>
                  </a:moveTo>
                  <a:lnTo>
                    <a:pt x="968508" y="1182341"/>
                  </a:lnTo>
                  <a:cubicBezTo>
                    <a:pt x="965314" y="1183406"/>
                    <a:pt x="962651" y="1183406"/>
                    <a:pt x="960521" y="1183406"/>
                  </a:cubicBezTo>
                  <a:lnTo>
                    <a:pt x="960521" y="1177549"/>
                  </a:lnTo>
                  <a:cubicBezTo>
                    <a:pt x="963184" y="1177549"/>
                    <a:pt x="965314" y="1176484"/>
                    <a:pt x="968508" y="1176484"/>
                  </a:cubicBezTo>
                  <a:lnTo>
                    <a:pt x="968508" y="1176484"/>
                  </a:lnTo>
                  <a:close/>
                  <a:moveTo>
                    <a:pt x="968508" y="1420359"/>
                  </a:moveTo>
                  <a:lnTo>
                    <a:pt x="968508" y="1430476"/>
                  </a:lnTo>
                  <a:lnTo>
                    <a:pt x="967444" y="1430476"/>
                  </a:lnTo>
                  <a:lnTo>
                    <a:pt x="968508" y="1430476"/>
                  </a:lnTo>
                  <a:lnTo>
                    <a:pt x="968508" y="1448581"/>
                  </a:lnTo>
                  <a:cubicBezTo>
                    <a:pt x="966379" y="1445386"/>
                    <a:pt x="964249" y="1442724"/>
                    <a:pt x="960521" y="1439529"/>
                  </a:cubicBezTo>
                  <a:lnTo>
                    <a:pt x="960521" y="1423554"/>
                  </a:lnTo>
                  <a:cubicBezTo>
                    <a:pt x="963184" y="1423022"/>
                    <a:pt x="966379" y="1421957"/>
                    <a:pt x="968508" y="1420359"/>
                  </a:cubicBezTo>
                  <a:lnTo>
                    <a:pt x="968508" y="1420359"/>
                  </a:lnTo>
                  <a:close/>
                  <a:moveTo>
                    <a:pt x="968508" y="1473607"/>
                  </a:moveTo>
                  <a:lnTo>
                    <a:pt x="968508" y="1483724"/>
                  </a:lnTo>
                  <a:cubicBezTo>
                    <a:pt x="965314" y="1483724"/>
                    <a:pt x="962651" y="1483724"/>
                    <a:pt x="960521" y="1483724"/>
                  </a:cubicBezTo>
                  <a:lnTo>
                    <a:pt x="960521" y="1473607"/>
                  </a:lnTo>
                  <a:cubicBezTo>
                    <a:pt x="963184" y="1473607"/>
                    <a:pt x="965314" y="1474672"/>
                    <a:pt x="968508" y="1473607"/>
                  </a:cubicBezTo>
                  <a:lnTo>
                    <a:pt x="968508" y="1473607"/>
                  </a:lnTo>
                  <a:close/>
                  <a:moveTo>
                    <a:pt x="968508" y="1560401"/>
                  </a:moveTo>
                  <a:lnTo>
                    <a:pt x="968508" y="1606727"/>
                  </a:lnTo>
                  <a:lnTo>
                    <a:pt x="966379" y="1585428"/>
                  </a:lnTo>
                  <a:lnTo>
                    <a:pt x="960521" y="1589688"/>
                  </a:lnTo>
                  <a:lnTo>
                    <a:pt x="960521" y="1566259"/>
                  </a:lnTo>
                  <a:lnTo>
                    <a:pt x="968508" y="1560401"/>
                  </a:lnTo>
                  <a:lnTo>
                    <a:pt x="968508" y="1560401"/>
                  </a:lnTo>
                  <a:close/>
                  <a:moveTo>
                    <a:pt x="968508" y="1740380"/>
                  </a:moveTo>
                  <a:lnTo>
                    <a:pt x="968508" y="1757419"/>
                  </a:lnTo>
                  <a:cubicBezTo>
                    <a:pt x="966379" y="1756354"/>
                    <a:pt x="962651" y="1755289"/>
                    <a:pt x="960521" y="1755289"/>
                  </a:cubicBezTo>
                  <a:lnTo>
                    <a:pt x="960521" y="1739315"/>
                  </a:lnTo>
                  <a:cubicBezTo>
                    <a:pt x="963184" y="1739315"/>
                    <a:pt x="966379" y="1739315"/>
                    <a:pt x="968508" y="1740380"/>
                  </a:cubicBezTo>
                  <a:lnTo>
                    <a:pt x="968508" y="1740380"/>
                  </a:lnTo>
                  <a:close/>
                  <a:moveTo>
                    <a:pt x="968508" y="1820252"/>
                  </a:moveTo>
                  <a:lnTo>
                    <a:pt x="968508" y="1839421"/>
                  </a:lnTo>
                  <a:cubicBezTo>
                    <a:pt x="967444" y="1839421"/>
                    <a:pt x="967444" y="1839421"/>
                    <a:pt x="967444" y="1839421"/>
                  </a:cubicBezTo>
                  <a:cubicBezTo>
                    <a:pt x="965314" y="1839421"/>
                    <a:pt x="963184" y="1840486"/>
                    <a:pt x="960521" y="1840486"/>
                  </a:cubicBezTo>
                  <a:lnTo>
                    <a:pt x="960521" y="1814394"/>
                  </a:lnTo>
                  <a:cubicBezTo>
                    <a:pt x="963184" y="1817057"/>
                    <a:pt x="965314" y="1818122"/>
                    <a:pt x="968508" y="1820252"/>
                  </a:cubicBezTo>
                  <a:close/>
                  <a:moveTo>
                    <a:pt x="961054" y="876697"/>
                  </a:moveTo>
                  <a:lnTo>
                    <a:pt x="937625" y="802150"/>
                  </a:lnTo>
                  <a:lnTo>
                    <a:pt x="937625" y="1009285"/>
                  </a:lnTo>
                  <a:lnTo>
                    <a:pt x="961054" y="1027389"/>
                  </a:lnTo>
                  <a:lnTo>
                    <a:pt x="961054" y="876697"/>
                  </a:lnTo>
                  <a:lnTo>
                    <a:pt x="961054" y="876697"/>
                  </a:lnTo>
                  <a:close/>
                  <a:moveTo>
                    <a:pt x="961054" y="8755"/>
                  </a:moveTo>
                  <a:lnTo>
                    <a:pt x="961054" y="31120"/>
                  </a:lnTo>
                  <a:cubicBezTo>
                    <a:pt x="955196" y="25262"/>
                    <a:pt x="947742" y="21002"/>
                    <a:pt x="937625" y="18873"/>
                  </a:cubicBezTo>
                  <a:lnTo>
                    <a:pt x="937625" y="2898"/>
                  </a:lnTo>
                  <a:cubicBezTo>
                    <a:pt x="946677" y="3963"/>
                    <a:pt x="954664" y="5028"/>
                    <a:pt x="959989" y="8755"/>
                  </a:cubicBezTo>
                  <a:cubicBezTo>
                    <a:pt x="961054" y="8755"/>
                    <a:pt x="961054" y="8755"/>
                    <a:pt x="961054" y="8755"/>
                  </a:cubicBezTo>
                  <a:lnTo>
                    <a:pt x="961054" y="8755"/>
                  </a:lnTo>
                  <a:close/>
                  <a:moveTo>
                    <a:pt x="961054" y="93420"/>
                  </a:moveTo>
                  <a:lnTo>
                    <a:pt x="961054" y="110459"/>
                  </a:lnTo>
                  <a:cubicBezTo>
                    <a:pt x="950937" y="109394"/>
                    <a:pt x="942949" y="106199"/>
                    <a:pt x="937625" y="102472"/>
                  </a:cubicBezTo>
                  <a:lnTo>
                    <a:pt x="937625" y="78510"/>
                  </a:lnTo>
                  <a:cubicBezTo>
                    <a:pt x="939755" y="81705"/>
                    <a:pt x="941884" y="84368"/>
                    <a:pt x="945612" y="87562"/>
                  </a:cubicBezTo>
                  <a:cubicBezTo>
                    <a:pt x="949339" y="90757"/>
                    <a:pt x="954132" y="92355"/>
                    <a:pt x="961054" y="93420"/>
                  </a:cubicBezTo>
                  <a:lnTo>
                    <a:pt x="961054" y="93420"/>
                  </a:lnTo>
                  <a:close/>
                  <a:moveTo>
                    <a:pt x="961054" y="263281"/>
                  </a:moveTo>
                  <a:lnTo>
                    <a:pt x="961054" y="272333"/>
                  </a:lnTo>
                  <a:cubicBezTo>
                    <a:pt x="959989" y="269138"/>
                    <a:pt x="958924" y="266476"/>
                    <a:pt x="961054" y="264346"/>
                  </a:cubicBezTo>
                  <a:cubicBezTo>
                    <a:pt x="961054" y="264346"/>
                    <a:pt x="961054" y="264346"/>
                    <a:pt x="961054" y="263281"/>
                  </a:cubicBezTo>
                  <a:lnTo>
                    <a:pt x="961054" y="263281"/>
                  </a:lnTo>
                  <a:close/>
                  <a:moveTo>
                    <a:pt x="961054" y="385751"/>
                  </a:moveTo>
                  <a:lnTo>
                    <a:pt x="961054" y="394803"/>
                  </a:lnTo>
                  <a:cubicBezTo>
                    <a:pt x="959989" y="394803"/>
                    <a:pt x="958924" y="394803"/>
                    <a:pt x="957859" y="394803"/>
                  </a:cubicBezTo>
                  <a:lnTo>
                    <a:pt x="957859" y="394803"/>
                  </a:lnTo>
                  <a:lnTo>
                    <a:pt x="956794" y="394803"/>
                  </a:lnTo>
                  <a:cubicBezTo>
                    <a:pt x="957859" y="397998"/>
                    <a:pt x="959989" y="400661"/>
                    <a:pt x="961054" y="402790"/>
                  </a:cubicBezTo>
                  <a:lnTo>
                    <a:pt x="961054" y="429947"/>
                  </a:lnTo>
                  <a:cubicBezTo>
                    <a:pt x="955196" y="416635"/>
                    <a:pt x="952002" y="400661"/>
                    <a:pt x="937625" y="394803"/>
                  </a:cubicBezTo>
                  <a:lnTo>
                    <a:pt x="937625" y="384686"/>
                  </a:lnTo>
                  <a:cubicBezTo>
                    <a:pt x="939755" y="384686"/>
                    <a:pt x="943482" y="385751"/>
                    <a:pt x="945612" y="386816"/>
                  </a:cubicBezTo>
                  <a:cubicBezTo>
                    <a:pt x="947742" y="386816"/>
                    <a:pt x="951469" y="385751"/>
                    <a:pt x="952534" y="385751"/>
                  </a:cubicBezTo>
                  <a:cubicBezTo>
                    <a:pt x="955196" y="385751"/>
                    <a:pt x="957326" y="385751"/>
                    <a:pt x="961054" y="385751"/>
                  </a:cubicBezTo>
                  <a:lnTo>
                    <a:pt x="961054" y="385751"/>
                  </a:lnTo>
                  <a:close/>
                  <a:moveTo>
                    <a:pt x="961054" y="437934"/>
                  </a:moveTo>
                  <a:lnTo>
                    <a:pt x="961054" y="448051"/>
                  </a:lnTo>
                  <a:cubicBezTo>
                    <a:pt x="957859" y="448051"/>
                    <a:pt x="955196" y="448051"/>
                    <a:pt x="952002" y="448051"/>
                  </a:cubicBezTo>
                  <a:cubicBezTo>
                    <a:pt x="952002" y="451246"/>
                    <a:pt x="950937" y="453909"/>
                    <a:pt x="950937" y="454973"/>
                  </a:cubicBezTo>
                  <a:cubicBezTo>
                    <a:pt x="953067" y="469883"/>
                    <a:pt x="953067" y="478403"/>
                    <a:pt x="950937" y="484260"/>
                  </a:cubicBezTo>
                  <a:cubicBezTo>
                    <a:pt x="953067" y="499169"/>
                    <a:pt x="953067" y="506624"/>
                    <a:pt x="950937" y="513546"/>
                  </a:cubicBezTo>
                  <a:cubicBezTo>
                    <a:pt x="953067" y="526858"/>
                    <a:pt x="953067" y="535910"/>
                    <a:pt x="950937" y="541768"/>
                  </a:cubicBezTo>
                  <a:cubicBezTo>
                    <a:pt x="953067" y="556677"/>
                    <a:pt x="953067" y="565197"/>
                    <a:pt x="950937" y="571054"/>
                  </a:cubicBezTo>
                  <a:cubicBezTo>
                    <a:pt x="953067" y="584366"/>
                    <a:pt x="953067" y="593418"/>
                    <a:pt x="950937" y="599276"/>
                  </a:cubicBezTo>
                  <a:cubicBezTo>
                    <a:pt x="953067" y="613652"/>
                    <a:pt x="953067" y="622705"/>
                    <a:pt x="950937" y="628562"/>
                  </a:cubicBezTo>
                  <a:cubicBezTo>
                    <a:pt x="953067" y="642939"/>
                    <a:pt x="953067" y="651991"/>
                    <a:pt x="950937" y="657848"/>
                  </a:cubicBezTo>
                  <a:cubicBezTo>
                    <a:pt x="953067" y="671160"/>
                    <a:pt x="953067" y="679148"/>
                    <a:pt x="950937" y="686070"/>
                  </a:cubicBezTo>
                  <a:cubicBezTo>
                    <a:pt x="954132" y="686070"/>
                    <a:pt x="957859" y="687135"/>
                    <a:pt x="959989" y="688200"/>
                  </a:cubicBezTo>
                  <a:lnTo>
                    <a:pt x="961054" y="688200"/>
                  </a:lnTo>
                  <a:lnTo>
                    <a:pt x="961054" y="698317"/>
                  </a:lnTo>
                  <a:cubicBezTo>
                    <a:pt x="957859" y="694057"/>
                    <a:pt x="950937" y="690330"/>
                    <a:pt x="938690" y="690330"/>
                  </a:cubicBezTo>
                  <a:cubicBezTo>
                    <a:pt x="937625" y="690330"/>
                    <a:pt x="937625" y="690330"/>
                    <a:pt x="937625" y="690330"/>
                  </a:cubicBezTo>
                  <a:lnTo>
                    <a:pt x="937625" y="684472"/>
                  </a:lnTo>
                  <a:cubicBezTo>
                    <a:pt x="939755" y="684472"/>
                    <a:pt x="941884" y="684472"/>
                    <a:pt x="944547" y="684472"/>
                  </a:cubicBezTo>
                  <a:cubicBezTo>
                    <a:pt x="946677" y="681277"/>
                    <a:pt x="946677" y="674355"/>
                    <a:pt x="945612" y="664238"/>
                  </a:cubicBezTo>
                  <a:cubicBezTo>
                    <a:pt x="944547" y="665303"/>
                    <a:pt x="942417" y="665303"/>
                    <a:pt x="941352" y="666368"/>
                  </a:cubicBezTo>
                  <a:cubicBezTo>
                    <a:pt x="940287" y="666368"/>
                    <a:pt x="939222" y="667433"/>
                    <a:pt x="938157" y="667433"/>
                  </a:cubicBezTo>
                  <a:lnTo>
                    <a:pt x="938157" y="660511"/>
                  </a:lnTo>
                  <a:cubicBezTo>
                    <a:pt x="946144" y="658381"/>
                    <a:pt x="948274" y="653588"/>
                    <a:pt x="946144" y="634419"/>
                  </a:cubicBezTo>
                  <a:cubicBezTo>
                    <a:pt x="945079" y="635484"/>
                    <a:pt x="942949" y="636549"/>
                    <a:pt x="941884" y="636549"/>
                  </a:cubicBezTo>
                  <a:cubicBezTo>
                    <a:pt x="940820" y="637614"/>
                    <a:pt x="939755" y="637614"/>
                    <a:pt x="938690" y="637614"/>
                  </a:cubicBezTo>
                  <a:lnTo>
                    <a:pt x="938690" y="630692"/>
                  </a:lnTo>
                  <a:cubicBezTo>
                    <a:pt x="946677" y="628562"/>
                    <a:pt x="948807" y="623770"/>
                    <a:pt x="946677" y="605665"/>
                  </a:cubicBezTo>
                  <a:cubicBezTo>
                    <a:pt x="945612" y="605665"/>
                    <a:pt x="943482" y="606730"/>
                    <a:pt x="942417" y="606730"/>
                  </a:cubicBezTo>
                  <a:cubicBezTo>
                    <a:pt x="941352" y="607795"/>
                    <a:pt x="940287" y="607795"/>
                    <a:pt x="939222" y="608860"/>
                  </a:cubicBezTo>
                  <a:lnTo>
                    <a:pt x="939222" y="600873"/>
                  </a:lnTo>
                  <a:cubicBezTo>
                    <a:pt x="947209" y="598743"/>
                    <a:pt x="949339" y="593951"/>
                    <a:pt x="947209" y="575846"/>
                  </a:cubicBezTo>
                  <a:cubicBezTo>
                    <a:pt x="945079" y="576911"/>
                    <a:pt x="944014" y="577976"/>
                    <a:pt x="941352" y="577976"/>
                  </a:cubicBezTo>
                  <a:cubicBezTo>
                    <a:pt x="940287" y="577976"/>
                    <a:pt x="939222" y="579041"/>
                    <a:pt x="939222" y="579041"/>
                  </a:cubicBezTo>
                  <a:lnTo>
                    <a:pt x="939222" y="573717"/>
                  </a:lnTo>
                  <a:cubicBezTo>
                    <a:pt x="940287" y="572652"/>
                    <a:pt x="941352" y="572652"/>
                    <a:pt x="942417" y="571587"/>
                  </a:cubicBezTo>
                  <a:cubicBezTo>
                    <a:pt x="946677" y="569457"/>
                    <a:pt x="948274" y="563599"/>
                    <a:pt x="946677" y="548157"/>
                  </a:cubicBezTo>
                  <a:cubicBezTo>
                    <a:pt x="944547" y="549222"/>
                    <a:pt x="943482" y="550287"/>
                    <a:pt x="940820" y="551352"/>
                  </a:cubicBezTo>
                  <a:cubicBezTo>
                    <a:pt x="939755" y="551352"/>
                    <a:pt x="938690" y="551352"/>
                    <a:pt x="938690" y="551352"/>
                  </a:cubicBezTo>
                  <a:lnTo>
                    <a:pt x="938690" y="544430"/>
                  </a:lnTo>
                  <a:cubicBezTo>
                    <a:pt x="939755" y="544430"/>
                    <a:pt x="940820" y="543365"/>
                    <a:pt x="941884" y="543365"/>
                  </a:cubicBezTo>
                  <a:cubicBezTo>
                    <a:pt x="946144" y="540170"/>
                    <a:pt x="947742" y="534313"/>
                    <a:pt x="946144" y="519936"/>
                  </a:cubicBezTo>
                  <a:cubicBezTo>
                    <a:pt x="944014" y="521001"/>
                    <a:pt x="942949" y="521001"/>
                    <a:pt x="940287" y="522066"/>
                  </a:cubicBezTo>
                  <a:cubicBezTo>
                    <a:pt x="939222" y="522066"/>
                    <a:pt x="938157" y="522066"/>
                    <a:pt x="938157" y="523131"/>
                  </a:cubicBezTo>
                  <a:lnTo>
                    <a:pt x="938157" y="515144"/>
                  </a:lnTo>
                  <a:cubicBezTo>
                    <a:pt x="939222" y="515144"/>
                    <a:pt x="940287" y="515144"/>
                    <a:pt x="941352" y="514079"/>
                  </a:cubicBezTo>
                  <a:cubicBezTo>
                    <a:pt x="945612" y="510884"/>
                    <a:pt x="947209" y="505027"/>
                    <a:pt x="945612" y="490650"/>
                  </a:cubicBezTo>
                  <a:cubicBezTo>
                    <a:pt x="943482" y="491715"/>
                    <a:pt x="942417" y="492780"/>
                    <a:pt x="939755" y="492780"/>
                  </a:cubicBezTo>
                  <a:cubicBezTo>
                    <a:pt x="938690" y="493845"/>
                    <a:pt x="937625" y="493845"/>
                    <a:pt x="937625" y="493845"/>
                  </a:cubicBezTo>
                  <a:lnTo>
                    <a:pt x="937625" y="486922"/>
                  </a:lnTo>
                  <a:cubicBezTo>
                    <a:pt x="938690" y="485857"/>
                    <a:pt x="939755" y="485857"/>
                    <a:pt x="940820" y="484792"/>
                  </a:cubicBezTo>
                  <a:cubicBezTo>
                    <a:pt x="945079" y="482662"/>
                    <a:pt x="946677" y="476805"/>
                    <a:pt x="945079" y="461363"/>
                  </a:cubicBezTo>
                  <a:cubicBezTo>
                    <a:pt x="942949" y="462428"/>
                    <a:pt x="940820" y="463493"/>
                    <a:pt x="939222" y="464558"/>
                  </a:cubicBezTo>
                  <a:cubicBezTo>
                    <a:pt x="938157" y="464558"/>
                    <a:pt x="937092" y="464558"/>
                    <a:pt x="937092" y="464558"/>
                  </a:cubicBezTo>
                  <a:lnTo>
                    <a:pt x="937092" y="457636"/>
                  </a:lnTo>
                  <a:cubicBezTo>
                    <a:pt x="938157" y="457636"/>
                    <a:pt x="939222" y="456571"/>
                    <a:pt x="940287" y="456571"/>
                  </a:cubicBezTo>
                  <a:cubicBezTo>
                    <a:pt x="943482" y="454441"/>
                    <a:pt x="944547" y="452311"/>
                    <a:pt x="944547" y="447519"/>
                  </a:cubicBezTo>
                  <a:cubicBezTo>
                    <a:pt x="941352" y="446454"/>
                    <a:pt x="938690" y="446454"/>
                    <a:pt x="936560" y="445389"/>
                  </a:cubicBezTo>
                  <a:lnTo>
                    <a:pt x="936560" y="434207"/>
                  </a:lnTo>
                  <a:cubicBezTo>
                    <a:pt x="941884" y="437934"/>
                    <a:pt x="949339" y="438999"/>
                    <a:pt x="961054" y="437934"/>
                  </a:cubicBezTo>
                  <a:lnTo>
                    <a:pt x="961054" y="437934"/>
                  </a:lnTo>
                  <a:close/>
                  <a:moveTo>
                    <a:pt x="961054" y="722811"/>
                  </a:moveTo>
                  <a:cubicBezTo>
                    <a:pt x="956794" y="721746"/>
                    <a:pt x="954132" y="720681"/>
                    <a:pt x="952002" y="718551"/>
                  </a:cubicBezTo>
                  <a:cubicBezTo>
                    <a:pt x="944014" y="710564"/>
                    <a:pt x="942949" y="699382"/>
                    <a:pt x="937625" y="692460"/>
                  </a:cubicBezTo>
                  <a:lnTo>
                    <a:pt x="937625" y="704707"/>
                  </a:lnTo>
                  <a:cubicBezTo>
                    <a:pt x="938690" y="710564"/>
                    <a:pt x="940820" y="714824"/>
                    <a:pt x="944547" y="719616"/>
                  </a:cubicBezTo>
                  <a:cubicBezTo>
                    <a:pt x="941352" y="719616"/>
                    <a:pt x="938690" y="719616"/>
                    <a:pt x="937625" y="719616"/>
                  </a:cubicBezTo>
                  <a:lnTo>
                    <a:pt x="937625" y="725473"/>
                  </a:lnTo>
                  <a:cubicBezTo>
                    <a:pt x="940820" y="725473"/>
                    <a:pt x="944547" y="725473"/>
                    <a:pt x="948807" y="724408"/>
                  </a:cubicBezTo>
                  <a:cubicBezTo>
                    <a:pt x="952002" y="726538"/>
                    <a:pt x="955729" y="728668"/>
                    <a:pt x="961054" y="728668"/>
                  </a:cubicBezTo>
                  <a:lnTo>
                    <a:pt x="961054" y="722811"/>
                  </a:lnTo>
                  <a:lnTo>
                    <a:pt x="961054" y="722811"/>
                  </a:lnTo>
                  <a:close/>
                  <a:moveTo>
                    <a:pt x="961054" y="1141340"/>
                  </a:moveTo>
                  <a:lnTo>
                    <a:pt x="961054" y="1148262"/>
                  </a:lnTo>
                  <a:cubicBezTo>
                    <a:pt x="961054" y="1148262"/>
                    <a:pt x="959989" y="1148262"/>
                    <a:pt x="958924" y="1149327"/>
                  </a:cubicBezTo>
                  <a:cubicBezTo>
                    <a:pt x="959989" y="1149327"/>
                    <a:pt x="961054" y="1150392"/>
                    <a:pt x="961054" y="1150392"/>
                  </a:cubicBezTo>
                  <a:lnTo>
                    <a:pt x="961054" y="1161574"/>
                  </a:lnTo>
                  <a:cubicBezTo>
                    <a:pt x="958924" y="1158379"/>
                    <a:pt x="955196" y="1154652"/>
                    <a:pt x="952002" y="1151457"/>
                  </a:cubicBezTo>
                  <a:cubicBezTo>
                    <a:pt x="948807" y="1150392"/>
                    <a:pt x="944014" y="1149327"/>
                    <a:pt x="937625" y="1150392"/>
                  </a:cubicBezTo>
                  <a:lnTo>
                    <a:pt x="937625" y="1144535"/>
                  </a:lnTo>
                  <a:cubicBezTo>
                    <a:pt x="944547" y="1143470"/>
                    <a:pt x="948807" y="1143470"/>
                    <a:pt x="953599" y="1145600"/>
                  </a:cubicBezTo>
                  <a:cubicBezTo>
                    <a:pt x="955196" y="1143470"/>
                    <a:pt x="958391" y="1142405"/>
                    <a:pt x="961054" y="1141340"/>
                  </a:cubicBezTo>
                  <a:lnTo>
                    <a:pt x="961054" y="1141340"/>
                  </a:lnTo>
                  <a:close/>
                  <a:moveTo>
                    <a:pt x="961054" y="1177549"/>
                  </a:moveTo>
                  <a:cubicBezTo>
                    <a:pt x="945079" y="1178614"/>
                    <a:pt x="941884" y="1167431"/>
                    <a:pt x="937625" y="1158379"/>
                  </a:cubicBezTo>
                  <a:lnTo>
                    <a:pt x="937625" y="1170626"/>
                  </a:lnTo>
                  <a:cubicBezTo>
                    <a:pt x="938690" y="1173821"/>
                    <a:pt x="940820" y="1176484"/>
                    <a:pt x="943482" y="1178614"/>
                  </a:cubicBezTo>
                  <a:cubicBezTo>
                    <a:pt x="942417" y="1178614"/>
                    <a:pt x="942417" y="1178614"/>
                    <a:pt x="941352" y="1179679"/>
                  </a:cubicBezTo>
                  <a:cubicBezTo>
                    <a:pt x="940287" y="1179679"/>
                    <a:pt x="939222" y="1179679"/>
                    <a:pt x="938157" y="1179679"/>
                  </a:cubicBezTo>
                  <a:lnTo>
                    <a:pt x="938157" y="1185536"/>
                  </a:lnTo>
                  <a:cubicBezTo>
                    <a:pt x="940287" y="1185536"/>
                    <a:pt x="942417" y="1185536"/>
                    <a:pt x="946144" y="1184471"/>
                  </a:cubicBezTo>
                  <a:lnTo>
                    <a:pt x="946144" y="1184471"/>
                  </a:lnTo>
                  <a:cubicBezTo>
                    <a:pt x="946144" y="1190328"/>
                    <a:pt x="945079" y="1193523"/>
                    <a:pt x="941884" y="1194588"/>
                  </a:cubicBezTo>
                  <a:cubicBezTo>
                    <a:pt x="940820" y="1195653"/>
                    <a:pt x="939755" y="1195653"/>
                    <a:pt x="938690" y="1196718"/>
                  </a:cubicBezTo>
                  <a:lnTo>
                    <a:pt x="938690" y="1203640"/>
                  </a:lnTo>
                  <a:cubicBezTo>
                    <a:pt x="938690" y="1203640"/>
                    <a:pt x="939755" y="1202575"/>
                    <a:pt x="940820" y="1202575"/>
                  </a:cubicBezTo>
                  <a:cubicBezTo>
                    <a:pt x="942949" y="1202575"/>
                    <a:pt x="944014" y="1201510"/>
                    <a:pt x="946677" y="1200445"/>
                  </a:cubicBezTo>
                  <a:cubicBezTo>
                    <a:pt x="947742" y="1215355"/>
                    <a:pt x="946677" y="1220679"/>
                    <a:pt x="942417" y="1223874"/>
                  </a:cubicBezTo>
                  <a:cubicBezTo>
                    <a:pt x="941352" y="1223874"/>
                    <a:pt x="940287" y="1224939"/>
                    <a:pt x="939222" y="1224939"/>
                  </a:cubicBezTo>
                  <a:lnTo>
                    <a:pt x="939222" y="1231862"/>
                  </a:lnTo>
                  <a:cubicBezTo>
                    <a:pt x="939222" y="1231862"/>
                    <a:pt x="940287" y="1231862"/>
                    <a:pt x="941352" y="1231862"/>
                  </a:cubicBezTo>
                  <a:cubicBezTo>
                    <a:pt x="943482" y="1230797"/>
                    <a:pt x="944547" y="1230797"/>
                    <a:pt x="947209" y="1229732"/>
                  </a:cubicBezTo>
                  <a:cubicBezTo>
                    <a:pt x="948274" y="1244641"/>
                    <a:pt x="947209" y="1249966"/>
                    <a:pt x="942949" y="1253161"/>
                  </a:cubicBezTo>
                  <a:cubicBezTo>
                    <a:pt x="941884" y="1253161"/>
                    <a:pt x="940820" y="1253161"/>
                    <a:pt x="939755" y="1254226"/>
                  </a:cubicBezTo>
                  <a:lnTo>
                    <a:pt x="939755" y="1261148"/>
                  </a:lnTo>
                  <a:cubicBezTo>
                    <a:pt x="939755" y="1261148"/>
                    <a:pt x="940820" y="1261148"/>
                    <a:pt x="941884" y="1260083"/>
                  </a:cubicBezTo>
                  <a:cubicBezTo>
                    <a:pt x="944014" y="1260083"/>
                    <a:pt x="945079" y="1259018"/>
                    <a:pt x="947742" y="1257953"/>
                  </a:cubicBezTo>
                  <a:cubicBezTo>
                    <a:pt x="948807" y="1273927"/>
                    <a:pt x="947742" y="1279252"/>
                    <a:pt x="943482" y="1281382"/>
                  </a:cubicBezTo>
                  <a:cubicBezTo>
                    <a:pt x="942417" y="1282447"/>
                    <a:pt x="941352" y="1282447"/>
                    <a:pt x="940287" y="1283512"/>
                  </a:cubicBezTo>
                  <a:lnTo>
                    <a:pt x="940287" y="1290434"/>
                  </a:lnTo>
                  <a:cubicBezTo>
                    <a:pt x="940287" y="1290434"/>
                    <a:pt x="941352" y="1289369"/>
                    <a:pt x="942417" y="1289369"/>
                  </a:cubicBezTo>
                  <a:cubicBezTo>
                    <a:pt x="944547" y="1289369"/>
                    <a:pt x="945612" y="1288304"/>
                    <a:pt x="948274" y="1287239"/>
                  </a:cubicBezTo>
                  <a:cubicBezTo>
                    <a:pt x="949339" y="1302149"/>
                    <a:pt x="948274" y="1307474"/>
                    <a:pt x="944014" y="1310669"/>
                  </a:cubicBezTo>
                  <a:cubicBezTo>
                    <a:pt x="942949" y="1310669"/>
                    <a:pt x="941884" y="1311734"/>
                    <a:pt x="940820" y="1311734"/>
                  </a:cubicBezTo>
                  <a:lnTo>
                    <a:pt x="940820" y="1318656"/>
                  </a:lnTo>
                  <a:cubicBezTo>
                    <a:pt x="940820" y="1318656"/>
                    <a:pt x="941884" y="1318656"/>
                    <a:pt x="942949" y="1318656"/>
                  </a:cubicBezTo>
                  <a:cubicBezTo>
                    <a:pt x="945079" y="1317591"/>
                    <a:pt x="946144" y="1316526"/>
                    <a:pt x="948807" y="1315461"/>
                  </a:cubicBezTo>
                  <a:cubicBezTo>
                    <a:pt x="950937" y="1334630"/>
                    <a:pt x="948807" y="1338890"/>
                    <a:pt x="940820" y="1341552"/>
                  </a:cubicBezTo>
                  <a:lnTo>
                    <a:pt x="940820" y="1348475"/>
                  </a:lnTo>
                  <a:cubicBezTo>
                    <a:pt x="941884" y="1348475"/>
                    <a:pt x="942949" y="1347410"/>
                    <a:pt x="944014" y="1347410"/>
                  </a:cubicBezTo>
                  <a:cubicBezTo>
                    <a:pt x="945079" y="1346345"/>
                    <a:pt x="947209" y="1346345"/>
                    <a:pt x="948274" y="1345280"/>
                  </a:cubicBezTo>
                  <a:cubicBezTo>
                    <a:pt x="950404" y="1363384"/>
                    <a:pt x="948274" y="1367644"/>
                    <a:pt x="940287" y="1370306"/>
                  </a:cubicBezTo>
                  <a:lnTo>
                    <a:pt x="940287" y="1378294"/>
                  </a:lnTo>
                  <a:cubicBezTo>
                    <a:pt x="941352" y="1377228"/>
                    <a:pt x="942417" y="1377228"/>
                    <a:pt x="943482" y="1377228"/>
                  </a:cubicBezTo>
                  <a:cubicBezTo>
                    <a:pt x="944547" y="1376164"/>
                    <a:pt x="946677" y="1376164"/>
                    <a:pt x="947742" y="1375099"/>
                  </a:cubicBezTo>
                  <a:cubicBezTo>
                    <a:pt x="949872" y="1393203"/>
                    <a:pt x="947742" y="1397463"/>
                    <a:pt x="939755" y="1400125"/>
                  </a:cubicBezTo>
                  <a:lnTo>
                    <a:pt x="939755" y="1408112"/>
                  </a:lnTo>
                  <a:cubicBezTo>
                    <a:pt x="940820" y="1407047"/>
                    <a:pt x="941884" y="1407047"/>
                    <a:pt x="942949" y="1405982"/>
                  </a:cubicBezTo>
                  <a:cubicBezTo>
                    <a:pt x="944014" y="1405982"/>
                    <a:pt x="946144" y="1404917"/>
                    <a:pt x="947209" y="1403852"/>
                  </a:cubicBezTo>
                  <a:cubicBezTo>
                    <a:pt x="948274" y="1413970"/>
                    <a:pt x="948274" y="1419827"/>
                    <a:pt x="946144" y="1424087"/>
                  </a:cubicBezTo>
                  <a:cubicBezTo>
                    <a:pt x="944014" y="1423022"/>
                    <a:pt x="941884" y="1423022"/>
                    <a:pt x="939222" y="1424087"/>
                  </a:cubicBezTo>
                  <a:lnTo>
                    <a:pt x="939222" y="1433139"/>
                  </a:lnTo>
                  <a:cubicBezTo>
                    <a:pt x="947209" y="1433139"/>
                    <a:pt x="952534" y="1434204"/>
                    <a:pt x="957326" y="1436334"/>
                  </a:cubicBezTo>
                  <a:cubicBezTo>
                    <a:pt x="959456" y="1437399"/>
                    <a:pt x="960521" y="1439529"/>
                    <a:pt x="963184" y="1442191"/>
                  </a:cubicBezTo>
                  <a:lnTo>
                    <a:pt x="963184" y="1426217"/>
                  </a:lnTo>
                  <a:cubicBezTo>
                    <a:pt x="962119" y="1426217"/>
                    <a:pt x="962119" y="1426217"/>
                    <a:pt x="961054" y="1427282"/>
                  </a:cubicBezTo>
                  <a:cubicBezTo>
                    <a:pt x="958924" y="1426217"/>
                    <a:pt x="956794" y="1425152"/>
                    <a:pt x="953067" y="1424087"/>
                  </a:cubicBezTo>
                  <a:cubicBezTo>
                    <a:pt x="955196" y="1418229"/>
                    <a:pt x="955196" y="1410775"/>
                    <a:pt x="953067" y="1396930"/>
                  </a:cubicBezTo>
                  <a:cubicBezTo>
                    <a:pt x="955196" y="1391073"/>
                    <a:pt x="955196" y="1382553"/>
                    <a:pt x="953067" y="1368709"/>
                  </a:cubicBezTo>
                  <a:cubicBezTo>
                    <a:pt x="955196" y="1362852"/>
                    <a:pt x="955196" y="1354332"/>
                    <a:pt x="953067" y="1339422"/>
                  </a:cubicBezTo>
                  <a:cubicBezTo>
                    <a:pt x="955196" y="1333565"/>
                    <a:pt x="955196" y="1325046"/>
                    <a:pt x="953067" y="1310136"/>
                  </a:cubicBezTo>
                  <a:cubicBezTo>
                    <a:pt x="955196" y="1304279"/>
                    <a:pt x="955196" y="1295759"/>
                    <a:pt x="953067" y="1281915"/>
                  </a:cubicBezTo>
                  <a:cubicBezTo>
                    <a:pt x="955196" y="1276057"/>
                    <a:pt x="955196" y="1267538"/>
                    <a:pt x="953067" y="1252628"/>
                  </a:cubicBezTo>
                  <a:cubicBezTo>
                    <a:pt x="955196" y="1246771"/>
                    <a:pt x="955196" y="1238251"/>
                    <a:pt x="953067" y="1223342"/>
                  </a:cubicBezTo>
                  <a:cubicBezTo>
                    <a:pt x="955196" y="1217485"/>
                    <a:pt x="955196" y="1208965"/>
                    <a:pt x="953067" y="1195120"/>
                  </a:cubicBezTo>
                  <a:cubicBezTo>
                    <a:pt x="954132" y="1192991"/>
                    <a:pt x="954132" y="1189263"/>
                    <a:pt x="954132" y="1185003"/>
                  </a:cubicBezTo>
                  <a:cubicBezTo>
                    <a:pt x="957326" y="1186068"/>
                    <a:pt x="959989" y="1186068"/>
                    <a:pt x="963184" y="1185003"/>
                  </a:cubicBezTo>
                  <a:lnTo>
                    <a:pt x="963184" y="1177549"/>
                  </a:lnTo>
                  <a:lnTo>
                    <a:pt x="961054" y="1177549"/>
                  </a:lnTo>
                  <a:close/>
                  <a:moveTo>
                    <a:pt x="961054" y="1473607"/>
                  </a:moveTo>
                  <a:lnTo>
                    <a:pt x="961054" y="1483724"/>
                  </a:lnTo>
                  <a:cubicBezTo>
                    <a:pt x="956794" y="1483724"/>
                    <a:pt x="953067" y="1482660"/>
                    <a:pt x="949872" y="1481595"/>
                  </a:cubicBezTo>
                  <a:cubicBezTo>
                    <a:pt x="947742" y="1481595"/>
                    <a:pt x="944014" y="1482660"/>
                    <a:pt x="944014" y="1482660"/>
                  </a:cubicBezTo>
                  <a:cubicBezTo>
                    <a:pt x="941884" y="1483724"/>
                    <a:pt x="939755" y="1483724"/>
                    <a:pt x="937092" y="1483724"/>
                  </a:cubicBezTo>
                  <a:lnTo>
                    <a:pt x="937092" y="1474672"/>
                  </a:lnTo>
                  <a:lnTo>
                    <a:pt x="937092" y="1474672"/>
                  </a:lnTo>
                  <a:lnTo>
                    <a:pt x="937092" y="1474672"/>
                  </a:lnTo>
                  <a:lnTo>
                    <a:pt x="938157" y="1473607"/>
                  </a:lnTo>
                  <a:lnTo>
                    <a:pt x="937092" y="1472542"/>
                  </a:lnTo>
                  <a:lnTo>
                    <a:pt x="937092" y="1452308"/>
                  </a:lnTo>
                  <a:cubicBezTo>
                    <a:pt x="941884" y="1462425"/>
                    <a:pt x="947209" y="1471477"/>
                    <a:pt x="961054" y="1473607"/>
                  </a:cubicBezTo>
                  <a:lnTo>
                    <a:pt x="961054" y="1473607"/>
                  </a:lnTo>
                  <a:close/>
                  <a:moveTo>
                    <a:pt x="961054" y="1565726"/>
                  </a:moveTo>
                  <a:lnTo>
                    <a:pt x="961054" y="1589156"/>
                  </a:lnTo>
                  <a:lnTo>
                    <a:pt x="950937" y="1597143"/>
                  </a:lnTo>
                  <a:lnTo>
                    <a:pt x="938690" y="1582766"/>
                  </a:lnTo>
                  <a:lnTo>
                    <a:pt x="961054" y="1565726"/>
                  </a:lnTo>
                  <a:lnTo>
                    <a:pt x="961054" y="1565726"/>
                  </a:lnTo>
                  <a:close/>
                  <a:moveTo>
                    <a:pt x="961054" y="1739315"/>
                  </a:moveTo>
                  <a:lnTo>
                    <a:pt x="961054" y="1755289"/>
                  </a:lnTo>
                  <a:cubicBezTo>
                    <a:pt x="954132" y="1754224"/>
                    <a:pt x="946677" y="1755289"/>
                    <a:pt x="937625" y="1756354"/>
                  </a:cubicBezTo>
                  <a:lnTo>
                    <a:pt x="937625" y="1740380"/>
                  </a:lnTo>
                  <a:cubicBezTo>
                    <a:pt x="946144" y="1739315"/>
                    <a:pt x="954132" y="1738250"/>
                    <a:pt x="961054" y="1739315"/>
                  </a:cubicBezTo>
                  <a:lnTo>
                    <a:pt x="961054" y="1739315"/>
                  </a:lnTo>
                  <a:close/>
                  <a:moveTo>
                    <a:pt x="961054" y="1814394"/>
                  </a:moveTo>
                  <a:lnTo>
                    <a:pt x="961054" y="1840486"/>
                  </a:lnTo>
                  <a:cubicBezTo>
                    <a:pt x="959989" y="1841551"/>
                    <a:pt x="957859" y="1841551"/>
                    <a:pt x="957859" y="1841551"/>
                  </a:cubicBezTo>
                  <a:cubicBezTo>
                    <a:pt x="949872" y="1842616"/>
                    <a:pt x="943482" y="1843681"/>
                    <a:pt x="937625" y="1844746"/>
                  </a:cubicBezTo>
                  <a:lnTo>
                    <a:pt x="937625" y="1828771"/>
                  </a:lnTo>
                  <a:cubicBezTo>
                    <a:pt x="939755" y="1828771"/>
                    <a:pt x="943482" y="1827706"/>
                    <a:pt x="946677" y="1827706"/>
                  </a:cubicBezTo>
                  <a:cubicBezTo>
                    <a:pt x="946677" y="1827706"/>
                    <a:pt x="946677" y="1827706"/>
                    <a:pt x="946677" y="1826641"/>
                  </a:cubicBezTo>
                  <a:lnTo>
                    <a:pt x="948807" y="1826641"/>
                  </a:lnTo>
                  <a:cubicBezTo>
                    <a:pt x="944547" y="1822382"/>
                    <a:pt x="940820" y="1817589"/>
                    <a:pt x="937625" y="1811732"/>
                  </a:cubicBezTo>
                  <a:lnTo>
                    <a:pt x="937625" y="1773393"/>
                  </a:lnTo>
                  <a:cubicBezTo>
                    <a:pt x="944014" y="1787770"/>
                    <a:pt x="949339" y="1803212"/>
                    <a:pt x="961054" y="1814394"/>
                  </a:cubicBezTo>
                  <a:close/>
                  <a:moveTo>
                    <a:pt x="937092" y="802683"/>
                  </a:moveTo>
                  <a:lnTo>
                    <a:pt x="923780" y="762214"/>
                  </a:lnTo>
                  <a:lnTo>
                    <a:pt x="913663" y="794696"/>
                  </a:lnTo>
                  <a:lnTo>
                    <a:pt x="913663" y="1008752"/>
                  </a:lnTo>
                  <a:lnTo>
                    <a:pt x="923780" y="1000765"/>
                  </a:lnTo>
                  <a:lnTo>
                    <a:pt x="937092" y="1009817"/>
                  </a:lnTo>
                  <a:lnTo>
                    <a:pt x="937092" y="802683"/>
                  </a:lnTo>
                  <a:lnTo>
                    <a:pt x="937092" y="802683"/>
                  </a:lnTo>
                  <a:close/>
                  <a:moveTo>
                    <a:pt x="937092" y="3431"/>
                  </a:moveTo>
                  <a:lnTo>
                    <a:pt x="937092" y="19405"/>
                  </a:lnTo>
                  <a:cubicBezTo>
                    <a:pt x="930170" y="18340"/>
                    <a:pt x="922715" y="18340"/>
                    <a:pt x="913663" y="19405"/>
                  </a:cubicBezTo>
                  <a:lnTo>
                    <a:pt x="913663" y="3431"/>
                  </a:lnTo>
                  <a:cubicBezTo>
                    <a:pt x="921650" y="1833"/>
                    <a:pt x="929105" y="1833"/>
                    <a:pt x="937092" y="3431"/>
                  </a:cubicBezTo>
                  <a:lnTo>
                    <a:pt x="937092" y="3431"/>
                  </a:lnTo>
                  <a:close/>
                  <a:moveTo>
                    <a:pt x="937092" y="78510"/>
                  </a:moveTo>
                  <a:lnTo>
                    <a:pt x="937092" y="101939"/>
                  </a:lnTo>
                  <a:cubicBezTo>
                    <a:pt x="936027" y="101939"/>
                    <a:pt x="936027" y="101939"/>
                    <a:pt x="936027" y="101939"/>
                  </a:cubicBezTo>
                  <a:cubicBezTo>
                    <a:pt x="928040" y="104069"/>
                    <a:pt x="920053" y="106199"/>
                    <a:pt x="913663" y="107797"/>
                  </a:cubicBezTo>
                  <a:lnTo>
                    <a:pt x="913663" y="91822"/>
                  </a:lnTo>
                  <a:cubicBezTo>
                    <a:pt x="915793" y="91822"/>
                    <a:pt x="919520" y="90757"/>
                    <a:pt x="922715" y="89692"/>
                  </a:cubicBezTo>
                  <a:cubicBezTo>
                    <a:pt x="919520" y="86497"/>
                    <a:pt x="915793" y="82770"/>
                    <a:pt x="913663" y="78510"/>
                  </a:cubicBezTo>
                  <a:lnTo>
                    <a:pt x="913663" y="40172"/>
                  </a:lnTo>
                  <a:cubicBezTo>
                    <a:pt x="920053" y="52951"/>
                    <a:pt x="926975" y="66263"/>
                    <a:pt x="937092" y="78510"/>
                  </a:cubicBezTo>
                  <a:lnTo>
                    <a:pt x="937092" y="78510"/>
                  </a:lnTo>
                  <a:close/>
                  <a:moveTo>
                    <a:pt x="937092" y="384686"/>
                  </a:moveTo>
                  <a:lnTo>
                    <a:pt x="937092" y="394803"/>
                  </a:lnTo>
                  <a:cubicBezTo>
                    <a:pt x="930170" y="392673"/>
                    <a:pt x="923780" y="391608"/>
                    <a:pt x="913663" y="393738"/>
                  </a:cubicBezTo>
                  <a:lnTo>
                    <a:pt x="913663" y="384686"/>
                  </a:lnTo>
                  <a:cubicBezTo>
                    <a:pt x="922715" y="382556"/>
                    <a:pt x="930702" y="382556"/>
                    <a:pt x="937092" y="384686"/>
                  </a:cubicBezTo>
                  <a:lnTo>
                    <a:pt x="937092" y="384686"/>
                  </a:lnTo>
                  <a:close/>
                  <a:moveTo>
                    <a:pt x="937092" y="434207"/>
                  </a:moveTo>
                  <a:lnTo>
                    <a:pt x="937092" y="445389"/>
                  </a:lnTo>
                  <a:cubicBezTo>
                    <a:pt x="934962" y="444324"/>
                    <a:pt x="932832" y="443259"/>
                    <a:pt x="931235" y="443259"/>
                  </a:cubicBezTo>
                  <a:cubicBezTo>
                    <a:pt x="924313" y="444324"/>
                    <a:pt x="917923" y="446454"/>
                    <a:pt x="913131" y="446454"/>
                  </a:cubicBezTo>
                  <a:lnTo>
                    <a:pt x="913131" y="437402"/>
                  </a:lnTo>
                  <a:cubicBezTo>
                    <a:pt x="915260" y="437402"/>
                    <a:pt x="918988" y="436337"/>
                    <a:pt x="922183" y="435272"/>
                  </a:cubicBezTo>
                  <a:cubicBezTo>
                    <a:pt x="918988" y="432077"/>
                    <a:pt x="915260" y="426220"/>
                    <a:pt x="913131" y="420895"/>
                  </a:cubicBezTo>
                  <a:lnTo>
                    <a:pt x="913131" y="399596"/>
                  </a:lnTo>
                  <a:cubicBezTo>
                    <a:pt x="920053" y="409713"/>
                    <a:pt x="925378" y="424622"/>
                    <a:pt x="935495" y="434739"/>
                  </a:cubicBezTo>
                  <a:lnTo>
                    <a:pt x="937092" y="434739"/>
                  </a:lnTo>
                  <a:lnTo>
                    <a:pt x="937092" y="434207"/>
                  </a:lnTo>
                  <a:close/>
                  <a:moveTo>
                    <a:pt x="937092" y="458168"/>
                  </a:moveTo>
                  <a:lnTo>
                    <a:pt x="937092" y="465091"/>
                  </a:lnTo>
                  <a:cubicBezTo>
                    <a:pt x="928040" y="467221"/>
                    <a:pt x="918988" y="467221"/>
                    <a:pt x="913663" y="469350"/>
                  </a:cubicBezTo>
                  <a:lnTo>
                    <a:pt x="913663" y="462428"/>
                  </a:lnTo>
                  <a:cubicBezTo>
                    <a:pt x="916858" y="461363"/>
                    <a:pt x="920585" y="461363"/>
                    <a:pt x="923780" y="460298"/>
                  </a:cubicBezTo>
                  <a:lnTo>
                    <a:pt x="923780" y="460298"/>
                  </a:lnTo>
                  <a:cubicBezTo>
                    <a:pt x="929105" y="459233"/>
                    <a:pt x="933897" y="459233"/>
                    <a:pt x="937092" y="458168"/>
                  </a:cubicBezTo>
                  <a:lnTo>
                    <a:pt x="937092" y="458168"/>
                  </a:lnTo>
                  <a:lnTo>
                    <a:pt x="937092" y="458168"/>
                  </a:lnTo>
                  <a:close/>
                  <a:moveTo>
                    <a:pt x="937092" y="487455"/>
                  </a:moveTo>
                  <a:lnTo>
                    <a:pt x="937092" y="493845"/>
                  </a:lnTo>
                  <a:cubicBezTo>
                    <a:pt x="928040" y="495974"/>
                    <a:pt x="918988" y="495974"/>
                    <a:pt x="913663" y="498104"/>
                  </a:cubicBezTo>
                  <a:lnTo>
                    <a:pt x="913663" y="490117"/>
                  </a:lnTo>
                  <a:cubicBezTo>
                    <a:pt x="916858" y="490117"/>
                    <a:pt x="920585" y="489052"/>
                    <a:pt x="923780" y="489052"/>
                  </a:cubicBezTo>
                  <a:lnTo>
                    <a:pt x="923780" y="489052"/>
                  </a:lnTo>
                  <a:cubicBezTo>
                    <a:pt x="929637" y="487987"/>
                    <a:pt x="933897" y="487987"/>
                    <a:pt x="936027" y="486922"/>
                  </a:cubicBezTo>
                  <a:cubicBezTo>
                    <a:pt x="937092" y="487455"/>
                    <a:pt x="937092" y="487455"/>
                    <a:pt x="937092" y="487455"/>
                  </a:cubicBezTo>
                  <a:lnTo>
                    <a:pt x="937092" y="487455"/>
                  </a:lnTo>
                  <a:close/>
                  <a:moveTo>
                    <a:pt x="937092" y="515676"/>
                  </a:moveTo>
                  <a:lnTo>
                    <a:pt x="937092" y="523663"/>
                  </a:lnTo>
                  <a:cubicBezTo>
                    <a:pt x="928040" y="525793"/>
                    <a:pt x="918988" y="524728"/>
                    <a:pt x="913663" y="526858"/>
                  </a:cubicBezTo>
                  <a:lnTo>
                    <a:pt x="913663" y="519936"/>
                  </a:lnTo>
                  <a:cubicBezTo>
                    <a:pt x="916858" y="518871"/>
                    <a:pt x="920585" y="518871"/>
                    <a:pt x="923780" y="518871"/>
                  </a:cubicBezTo>
                  <a:lnTo>
                    <a:pt x="923780" y="518871"/>
                  </a:lnTo>
                  <a:cubicBezTo>
                    <a:pt x="929637" y="517806"/>
                    <a:pt x="933897" y="516741"/>
                    <a:pt x="936027" y="515676"/>
                  </a:cubicBezTo>
                  <a:cubicBezTo>
                    <a:pt x="937092" y="515676"/>
                    <a:pt x="937092" y="515676"/>
                    <a:pt x="937092" y="515676"/>
                  </a:cubicBezTo>
                  <a:lnTo>
                    <a:pt x="937092" y="515676"/>
                  </a:lnTo>
                  <a:close/>
                  <a:moveTo>
                    <a:pt x="937092" y="544963"/>
                  </a:moveTo>
                  <a:lnTo>
                    <a:pt x="937092" y="551885"/>
                  </a:lnTo>
                  <a:cubicBezTo>
                    <a:pt x="928040" y="554015"/>
                    <a:pt x="918988" y="554015"/>
                    <a:pt x="913663" y="556145"/>
                  </a:cubicBezTo>
                  <a:lnTo>
                    <a:pt x="913663" y="549222"/>
                  </a:lnTo>
                  <a:cubicBezTo>
                    <a:pt x="916858" y="548157"/>
                    <a:pt x="920585" y="548157"/>
                    <a:pt x="923780" y="547093"/>
                  </a:cubicBezTo>
                  <a:lnTo>
                    <a:pt x="923780" y="547093"/>
                  </a:lnTo>
                  <a:cubicBezTo>
                    <a:pt x="929637" y="546028"/>
                    <a:pt x="933897" y="546028"/>
                    <a:pt x="936027" y="544963"/>
                  </a:cubicBezTo>
                  <a:cubicBezTo>
                    <a:pt x="937092" y="544963"/>
                    <a:pt x="937092" y="544963"/>
                    <a:pt x="937092" y="544963"/>
                  </a:cubicBezTo>
                  <a:lnTo>
                    <a:pt x="937092" y="544963"/>
                  </a:lnTo>
                  <a:close/>
                  <a:moveTo>
                    <a:pt x="937092" y="573717"/>
                  </a:moveTo>
                  <a:lnTo>
                    <a:pt x="937092" y="580639"/>
                  </a:lnTo>
                  <a:cubicBezTo>
                    <a:pt x="928040" y="582769"/>
                    <a:pt x="918988" y="582769"/>
                    <a:pt x="913663" y="583834"/>
                  </a:cubicBezTo>
                  <a:lnTo>
                    <a:pt x="913663" y="576911"/>
                  </a:lnTo>
                  <a:cubicBezTo>
                    <a:pt x="916858" y="576911"/>
                    <a:pt x="920585" y="575846"/>
                    <a:pt x="923780" y="575846"/>
                  </a:cubicBezTo>
                  <a:lnTo>
                    <a:pt x="923780" y="575846"/>
                  </a:lnTo>
                  <a:cubicBezTo>
                    <a:pt x="929105" y="575314"/>
                    <a:pt x="933897" y="573717"/>
                    <a:pt x="937092" y="573717"/>
                  </a:cubicBezTo>
                  <a:lnTo>
                    <a:pt x="937092" y="573717"/>
                  </a:lnTo>
                  <a:lnTo>
                    <a:pt x="937092" y="573717"/>
                  </a:lnTo>
                  <a:close/>
                  <a:moveTo>
                    <a:pt x="937092" y="601938"/>
                  </a:moveTo>
                  <a:lnTo>
                    <a:pt x="937092" y="609925"/>
                  </a:lnTo>
                  <a:cubicBezTo>
                    <a:pt x="928040" y="612055"/>
                    <a:pt x="918988" y="610990"/>
                    <a:pt x="913663" y="613120"/>
                  </a:cubicBezTo>
                  <a:lnTo>
                    <a:pt x="913663" y="606198"/>
                  </a:lnTo>
                  <a:cubicBezTo>
                    <a:pt x="916858" y="605133"/>
                    <a:pt x="920585" y="605133"/>
                    <a:pt x="923780" y="604068"/>
                  </a:cubicBezTo>
                  <a:lnTo>
                    <a:pt x="923780" y="604068"/>
                  </a:lnTo>
                  <a:cubicBezTo>
                    <a:pt x="929105" y="604600"/>
                    <a:pt x="933897" y="603003"/>
                    <a:pt x="937092" y="601938"/>
                  </a:cubicBezTo>
                  <a:lnTo>
                    <a:pt x="937092" y="601938"/>
                  </a:lnTo>
                  <a:close/>
                  <a:moveTo>
                    <a:pt x="937092" y="631224"/>
                  </a:moveTo>
                  <a:lnTo>
                    <a:pt x="937092" y="638147"/>
                  </a:lnTo>
                  <a:cubicBezTo>
                    <a:pt x="928040" y="640276"/>
                    <a:pt x="918988" y="640276"/>
                    <a:pt x="913663" y="642406"/>
                  </a:cubicBezTo>
                  <a:lnTo>
                    <a:pt x="913663" y="635484"/>
                  </a:lnTo>
                  <a:cubicBezTo>
                    <a:pt x="916858" y="634419"/>
                    <a:pt x="920585" y="634419"/>
                    <a:pt x="923780" y="633354"/>
                  </a:cubicBezTo>
                  <a:lnTo>
                    <a:pt x="923780" y="633354"/>
                  </a:lnTo>
                  <a:cubicBezTo>
                    <a:pt x="929105" y="632289"/>
                    <a:pt x="933897" y="632289"/>
                    <a:pt x="937092" y="631224"/>
                  </a:cubicBezTo>
                  <a:lnTo>
                    <a:pt x="937092" y="631224"/>
                  </a:lnTo>
                  <a:close/>
                  <a:moveTo>
                    <a:pt x="937092" y="660511"/>
                  </a:moveTo>
                  <a:lnTo>
                    <a:pt x="937092" y="667433"/>
                  </a:lnTo>
                  <a:cubicBezTo>
                    <a:pt x="928040" y="669563"/>
                    <a:pt x="918988" y="669563"/>
                    <a:pt x="913663" y="671693"/>
                  </a:cubicBezTo>
                  <a:lnTo>
                    <a:pt x="913663" y="664238"/>
                  </a:lnTo>
                  <a:cubicBezTo>
                    <a:pt x="916858" y="664238"/>
                    <a:pt x="920585" y="663173"/>
                    <a:pt x="923780" y="663173"/>
                  </a:cubicBezTo>
                  <a:lnTo>
                    <a:pt x="923780" y="663173"/>
                  </a:lnTo>
                  <a:cubicBezTo>
                    <a:pt x="929105" y="661576"/>
                    <a:pt x="933897" y="661576"/>
                    <a:pt x="937092" y="660511"/>
                  </a:cubicBezTo>
                  <a:lnTo>
                    <a:pt x="937092" y="660511"/>
                  </a:lnTo>
                  <a:close/>
                  <a:moveTo>
                    <a:pt x="937092" y="684472"/>
                  </a:moveTo>
                  <a:lnTo>
                    <a:pt x="937092" y="690330"/>
                  </a:lnTo>
                  <a:cubicBezTo>
                    <a:pt x="936027" y="691395"/>
                    <a:pt x="936027" y="691395"/>
                    <a:pt x="936027" y="691395"/>
                  </a:cubicBezTo>
                  <a:cubicBezTo>
                    <a:pt x="936027" y="691395"/>
                    <a:pt x="936027" y="691395"/>
                    <a:pt x="937092" y="692460"/>
                  </a:cubicBezTo>
                  <a:lnTo>
                    <a:pt x="937092" y="704707"/>
                  </a:lnTo>
                  <a:cubicBezTo>
                    <a:pt x="932832" y="696719"/>
                    <a:pt x="928040" y="688732"/>
                    <a:pt x="913663" y="690330"/>
                  </a:cubicBezTo>
                  <a:lnTo>
                    <a:pt x="913663" y="683407"/>
                  </a:lnTo>
                  <a:cubicBezTo>
                    <a:pt x="919520" y="683407"/>
                    <a:pt x="923780" y="684472"/>
                    <a:pt x="928040" y="685537"/>
                  </a:cubicBezTo>
                  <a:cubicBezTo>
                    <a:pt x="930170" y="685537"/>
                    <a:pt x="933897" y="684472"/>
                    <a:pt x="934962" y="684472"/>
                  </a:cubicBezTo>
                  <a:cubicBezTo>
                    <a:pt x="934962" y="684472"/>
                    <a:pt x="936027" y="684472"/>
                    <a:pt x="937092" y="684472"/>
                  </a:cubicBezTo>
                  <a:lnTo>
                    <a:pt x="937092" y="684472"/>
                  </a:lnTo>
                  <a:close/>
                  <a:moveTo>
                    <a:pt x="937092" y="719083"/>
                  </a:moveTo>
                  <a:cubicBezTo>
                    <a:pt x="930170" y="719083"/>
                    <a:pt x="926975" y="718019"/>
                    <a:pt x="923780" y="715889"/>
                  </a:cubicBezTo>
                  <a:cubicBezTo>
                    <a:pt x="919520" y="711629"/>
                    <a:pt x="915793" y="706836"/>
                    <a:pt x="913663" y="701512"/>
                  </a:cubicBezTo>
                  <a:lnTo>
                    <a:pt x="913663" y="714824"/>
                  </a:lnTo>
                  <a:cubicBezTo>
                    <a:pt x="913663" y="715889"/>
                    <a:pt x="914728" y="716954"/>
                    <a:pt x="915793" y="718019"/>
                  </a:cubicBezTo>
                  <a:cubicBezTo>
                    <a:pt x="914728" y="718019"/>
                    <a:pt x="913663" y="719083"/>
                    <a:pt x="913663" y="719083"/>
                  </a:cubicBezTo>
                  <a:lnTo>
                    <a:pt x="913663" y="724941"/>
                  </a:lnTo>
                  <a:cubicBezTo>
                    <a:pt x="915793" y="724941"/>
                    <a:pt x="919520" y="723876"/>
                    <a:pt x="922715" y="722811"/>
                  </a:cubicBezTo>
                  <a:cubicBezTo>
                    <a:pt x="925910" y="724941"/>
                    <a:pt x="930702" y="726006"/>
                    <a:pt x="937092" y="724941"/>
                  </a:cubicBezTo>
                  <a:lnTo>
                    <a:pt x="937092" y="719083"/>
                  </a:lnTo>
                  <a:lnTo>
                    <a:pt x="937092" y="719083"/>
                  </a:lnTo>
                  <a:close/>
                  <a:moveTo>
                    <a:pt x="937092" y="1144535"/>
                  </a:moveTo>
                  <a:lnTo>
                    <a:pt x="937092" y="1150392"/>
                  </a:lnTo>
                  <a:cubicBezTo>
                    <a:pt x="934962" y="1150392"/>
                    <a:pt x="933897" y="1151457"/>
                    <a:pt x="931235" y="1151457"/>
                  </a:cubicBezTo>
                  <a:cubicBezTo>
                    <a:pt x="933365" y="1153587"/>
                    <a:pt x="934430" y="1155717"/>
                    <a:pt x="937092" y="1158379"/>
                  </a:cubicBezTo>
                  <a:lnTo>
                    <a:pt x="937092" y="1170626"/>
                  </a:lnTo>
                  <a:cubicBezTo>
                    <a:pt x="932832" y="1164769"/>
                    <a:pt x="929105" y="1158379"/>
                    <a:pt x="923780" y="1153587"/>
                  </a:cubicBezTo>
                  <a:cubicBezTo>
                    <a:pt x="921650" y="1151457"/>
                    <a:pt x="917923" y="1150392"/>
                    <a:pt x="913663" y="1150392"/>
                  </a:cubicBezTo>
                  <a:lnTo>
                    <a:pt x="913663" y="1144535"/>
                  </a:lnTo>
                  <a:cubicBezTo>
                    <a:pt x="917923" y="1144535"/>
                    <a:pt x="922715" y="1145600"/>
                    <a:pt x="925910" y="1146665"/>
                  </a:cubicBezTo>
                  <a:cubicBezTo>
                    <a:pt x="930702" y="1146132"/>
                    <a:pt x="933897" y="1144535"/>
                    <a:pt x="937092" y="1144535"/>
                  </a:cubicBezTo>
                  <a:lnTo>
                    <a:pt x="937092" y="1144535"/>
                  </a:lnTo>
                  <a:close/>
                  <a:moveTo>
                    <a:pt x="937092" y="1179679"/>
                  </a:moveTo>
                  <a:cubicBezTo>
                    <a:pt x="922715" y="1181808"/>
                    <a:pt x="916858" y="1175419"/>
                    <a:pt x="913663" y="1168496"/>
                  </a:cubicBezTo>
                  <a:lnTo>
                    <a:pt x="913663" y="1185536"/>
                  </a:lnTo>
                  <a:lnTo>
                    <a:pt x="913663" y="1185536"/>
                  </a:lnTo>
                  <a:cubicBezTo>
                    <a:pt x="914728" y="1185536"/>
                    <a:pt x="916858" y="1185536"/>
                    <a:pt x="920585" y="1184471"/>
                  </a:cubicBezTo>
                  <a:cubicBezTo>
                    <a:pt x="923780" y="1186601"/>
                    <a:pt x="929637" y="1186601"/>
                    <a:pt x="937625" y="1185536"/>
                  </a:cubicBezTo>
                  <a:lnTo>
                    <a:pt x="937625" y="1179679"/>
                  </a:lnTo>
                  <a:lnTo>
                    <a:pt x="937092" y="1179679"/>
                  </a:lnTo>
                  <a:close/>
                  <a:moveTo>
                    <a:pt x="937092" y="1196718"/>
                  </a:moveTo>
                  <a:lnTo>
                    <a:pt x="937092" y="1203640"/>
                  </a:lnTo>
                  <a:cubicBezTo>
                    <a:pt x="928040" y="1205770"/>
                    <a:pt x="918988" y="1205770"/>
                    <a:pt x="913663" y="1206835"/>
                  </a:cubicBezTo>
                  <a:lnTo>
                    <a:pt x="913663" y="1199913"/>
                  </a:lnTo>
                  <a:cubicBezTo>
                    <a:pt x="916858" y="1199913"/>
                    <a:pt x="920585" y="1198848"/>
                    <a:pt x="923780" y="1198848"/>
                  </a:cubicBezTo>
                  <a:lnTo>
                    <a:pt x="923780" y="1198848"/>
                  </a:lnTo>
                  <a:cubicBezTo>
                    <a:pt x="929637" y="1197783"/>
                    <a:pt x="932832" y="1196718"/>
                    <a:pt x="936027" y="1196718"/>
                  </a:cubicBezTo>
                  <a:lnTo>
                    <a:pt x="937092" y="1196718"/>
                  </a:lnTo>
                  <a:lnTo>
                    <a:pt x="937092" y="1196718"/>
                  </a:lnTo>
                  <a:close/>
                  <a:moveTo>
                    <a:pt x="937092" y="1224939"/>
                  </a:moveTo>
                  <a:lnTo>
                    <a:pt x="937092" y="1231862"/>
                  </a:lnTo>
                  <a:cubicBezTo>
                    <a:pt x="928040" y="1235056"/>
                    <a:pt x="918988" y="1233991"/>
                    <a:pt x="913663" y="1236121"/>
                  </a:cubicBezTo>
                  <a:lnTo>
                    <a:pt x="913663" y="1229199"/>
                  </a:lnTo>
                  <a:cubicBezTo>
                    <a:pt x="916858" y="1228134"/>
                    <a:pt x="920585" y="1228134"/>
                    <a:pt x="923780" y="1227069"/>
                  </a:cubicBezTo>
                  <a:lnTo>
                    <a:pt x="923780" y="1228134"/>
                  </a:lnTo>
                  <a:cubicBezTo>
                    <a:pt x="929637" y="1227069"/>
                    <a:pt x="933897" y="1226004"/>
                    <a:pt x="936027" y="1224939"/>
                  </a:cubicBezTo>
                  <a:cubicBezTo>
                    <a:pt x="937092" y="1224939"/>
                    <a:pt x="937092" y="1224939"/>
                    <a:pt x="937092" y="1224939"/>
                  </a:cubicBezTo>
                  <a:lnTo>
                    <a:pt x="937092" y="1224939"/>
                  </a:lnTo>
                  <a:close/>
                  <a:moveTo>
                    <a:pt x="937092" y="1254226"/>
                  </a:moveTo>
                  <a:lnTo>
                    <a:pt x="937092" y="1261148"/>
                  </a:lnTo>
                  <a:cubicBezTo>
                    <a:pt x="928040" y="1263278"/>
                    <a:pt x="918988" y="1263278"/>
                    <a:pt x="913663" y="1265408"/>
                  </a:cubicBezTo>
                  <a:lnTo>
                    <a:pt x="913663" y="1258486"/>
                  </a:lnTo>
                  <a:cubicBezTo>
                    <a:pt x="916858" y="1257421"/>
                    <a:pt x="920585" y="1257421"/>
                    <a:pt x="923780" y="1256356"/>
                  </a:cubicBezTo>
                  <a:lnTo>
                    <a:pt x="923780" y="1256356"/>
                  </a:lnTo>
                  <a:cubicBezTo>
                    <a:pt x="929637" y="1255291"/>
                    <a:pt x="933897" y="1255291"/>
                    <a:pt x="936027" y="1254226"/>
                  </a:cubicBezTo>
                  <a:cubicBezTo>
                    <a:pt x="937092" y="1254226"/>
                    <a:pt x="937092" y="1254226"/>
                    <a:pt x="937092" y="1254226"/>
                  </a:cubicBezTo>
                  <a:lnTo>
                    <a:pt x="937092" y="1254226"/>
                  </a:lnTo>
                  <a:close/>
                  <a:moveTo>
                    <a:pt x="937092" y="1282980"/>
                  </a:moveTo>
                  <a:lnTo>
                    <a:pt x="937092" y="1289902"/>
                  </a:lnTo>
                  <a:cubicBezTo>
                    <a:pt x="928040" y="1292032"/>
                    <a:pt x="918988" y="1292032"/>
                    <a:pt x="913663" y="1293097"/>
                  </a:cubicBezTo>
                  <a:lnTo>
                    <a:pt x="913663" y="1286174"/>
                  </a:lnTo>
                  <a:cubicBezTo>
                    <a:pt x="916858" y="1286174"/>
                    <a:pt x="920585" y="1285110"/>
                    <a:pt x="923780" y="1285110"/>
                  </a:cubicBezTo>
                  <a:lnTo>
                    <a:pt x="923780" y="1285110"/>
                  </a:lnTo>
                  <a:cubicBezTo>
                    <a:pt x="929637" y="1284045"/>
                    <a:pt x="933897" y="1282980"/>
                    <a:pt x="936027" y="1282980"/>
                  </a:cubicBezTo>
                  <a:cubicBezTo>
                    <a:pt x="937092" y="1282980"/>
                    <a:pt x="937092" y="1282980"/>
                    <a:pt x="937092" y="1282980"/>
                  </a:cubicBezTo>
                  <a:lnTo>
                    <a:pt x="937092" y="1282980"/>
                  </a:lnTo>
                  <a:close/>
                  <a:moveTo>
                    <a:pt x="937092" y="1311201"/>
                  </a:moveTo>
                  <a:lnTo>
                    <a:pt x="937092" y="1318123"/>
                  </a:lnTo>
                  <a:cubicBezTo>
                    <a:pt x="928040" y="1321318"/>
                    <a:pt x="918988" y="1320253"/>
                    <a:pt x="913663" y="1322383"/>
                  </a:cubicBezTo>
                  <a:lnTo>
                    <a:pt x="913663" y="1315461"/>
                  </a:lnTo>
                  <a:cubicBezTo>
                    <a:pt x="916858" y="1314396"/>
                    <a:pt x="920585" y="1314396"/>
                    <a:pt x="923780" y="1313331"/>
                  </a:cubicBezTo>
                  <a:lnTo>
                    <a:pt x="923780" y="1313331"/>
                  </a:lnTo>
                  <a:cubicBezTo>
                    <a:pt x="929105" y="1313863"/>
                    <a:pt x="933897" y="1312266"/>
                    <a:pt x="937092" y="1311201"/>
                  </a:cubicBezTo>
                  <a:lnTo>
                    <a:pt x="937092" y="1311201"/>
                  </a:lnTo>
                  <a:lnTo>
                    <a:pt x="937092" y="1311201"/>
                  </a:lnTo>
                  <a:close/>
                  <a:moveTo>
                    <a:pt x="937092" y="1340487"/>
                  </a:moveTo>
                  <a:lnTo>
                    <a:pt x="937092" y="1347410"/>
                  </a:lnTo>
                  <a:cubicBezTo>
                    <a:pt x="928040" y="1349540"/>
                    <a:pt x="918988" y="1349540"/>
                    <a:pt x="913663" y="1351670"/>
                  </a:cubicBezTo>
                  <a:lnTo>
                    <a:pt x="913663" y="1344747"/>
                  </a:lnTo>
                  <a:cubicBezTo>
                    <a:pt x="916858" y="1343682"/>
                    <a:pt x="920585" y="1342617"/>
                    <a:pt x="923780" y="1342617"/>
                  </a:cubicBezTo>
                  <a:lnTo>
                    <a:pt x="923780" y="1342617"/>
                  </a:lnTo>
                  <a:cubicBezTo>
                    <a:pt x="929105" y="1341552"/>
                    <a:pt x="933897" y="1341552"/>
                    <a:pt x="937092" y="1340487"/>
                  </a:cubicBezTo>
                  <a:lnTo>
                    <a:pt x="937092" y="1340487"/>
                  </a:lnTo>
                  <a:close/>
                  <a:moveTo>
                    <a:pt x="937092" y="1368709"/>
                  </a:moveTo>
                  <a:lnTo>
                    <a:pt x="937092" y="1376696"/>
                  </a:lnTo>
                  <a:cubicBezTo>
                    <a:pt x="928040" y="1378826"/>
                    <a:pt x="918988" y="1378826"/>
                    <a:pt x="913663" y="1379891"/>
                  </a:cubicBezTo>
                  <a:lnTo>
                    <a:pt x="913663" y="1372969"/>
                  </a:lnTo>
                  <a:cubicBezTo>
                    <a:pt x="916858" y="1372969"/>
                    <a:pt x="920585" y="1371904"/>
                    <a:pt x="923780" y="1371904"/>
                  </a:cubicBezTo>
                  <a:lnTo>
                    <a:pt x="923780" y="1371904"/>
                  </a:lnTo>
                  <a:cubicBezTo>
                    <a:pt x="929105" y="1370839"/>
                    <a:pt x="933897" y="1369774"/>
                    <a:pt x="937092" y="1368709"/>
                  </a:cubicBezTo>
                  <a:lnTo>
                    <a:pt x="937092" y="1368709"/>
                  </a:lnTo>
                  <a:close/>
                  <a:moveTo>
                    <a:pt x="937092" y="1397995"/>
                  </a:moveTo>
                  <a:lnTo>
                    <a:pt x="937092" y="1405982"/>
                  </a:lnTo>
                  <a:cubicBezTo>
                    <a:pt x="928040" y="1408112"/>
                    <a:pt x="918988" y="1407047"/>
                    <a:pt x="913663" y="1409177"/>
                  </a:cubicBezTo>
                  <a:lnTo>
                    <a:pt x="913663" y="1402255"/>
                  </a:lnTo>
                  <a:cubicBezTo>
                    <a:pt x="916858" y="1401190"/>
                    <a:pt x="920585" y="1401190"/>
                    <a:pt x="923780" y="1400125"/>
                  </a:cubicBezTo>
                  <a:lnTo>
                    <a:pt x="923780" y="1400125"/>
                  </a:lnTo>
                  <a:cubicBezTo>
                    <a:pt x="929105" y="1400125"/>
                    <a:pt x="933897" y="1399060"/>
                    <a:pt x="937092" y="1397995"/>
                  </a:cubicBezTo>
                  <a:lnTo>
                    <a:pt x="937092" y="1397995"/>
                  </a:lnTo>
                  <a:close/>
                  <a:moveTo>
                    <a:pt x="937092" y="1421957"/>
                  </a:moveTo>
                  <a:lnTo>
                    <a:pt x="937092" y="1431009"/>
                  </a:lnTo>
                  <a:cubicBezTo>
                    <a:pt x="932832" y="1431009"/>
                    <a:pt x="929105" y="1432074"/>
                    <a:pt x="924845" y="1433139"/>
                  </a:cubicBezTo>
                  <a:cubicBezTo>
                    <a:pt x="929105" y="1437399"/>
                    <a:pt x="932832" y="1445386"/>
                    <a:pt x="937092" y="1452308"/>
                  </a:cubicBezTo>
                  <a:lnTo>
                    <a:pt x="937092" y="1472542"/>
                  </a:lnTo>
                  <a:cubicBezTo>
                    <a:pt x="928040" y="1462425"/>
                    <a:pt x="923780" y="1447516"/>
                    <a:pt x="913663" y="1436334"/>
                  </a:cubicBezTo>
                  <a:lnTo>
                    <a:pt x="913663" y="1424087"/>
                  </a:lnTo>
                  <a:cubicBezTo>
                    <a:pt x="913663" y="1425152"/>
                    <a:pt x="914728" y="1425152"/>
                    <a:pt x="915793" y="1426217"/>
                  </a:cubicBezTo>
                  <a:cubicBezTo>
                    <a:pt x="923780" y="1423022"/>
                    <a:pt x="930702" y="1421957"/>
                    <a:pt x="937092" y="1421957"/>
                  </a:cubicBezTo>
                  <a:lnTo>
                    <a:pt x="937092" y="1421957"/>
                  </a:lnTo>
                  <a:close/>
                  <a:moveTo>
                    <a:pt x="937092" y="1474672"/>
                  </a:moveTo>
                  <a:lnTo>
                    <a:pt x="937092" y="1483724"/>
                  </a:lnTo>
                  <a:cubicBezTo>
                    <a:pt x="926975" y="1485854"/>
                    <a:pt x="918988" y="1485854"/>
                    <a:pt x="913663" y="1484789"/>
                  </a:cubicBezTo>
                  <a:lnTo>
                    <a:pt x="913663" y="1474672"/>
                  </a:lnTo>
                  <a:cubicBezTo>
                    <a:pt x="918988" y="1475737"/>
                    <a:pt x="926975" y="1476802"/>
                    <a:pt x="937092" y="1474672"/>
                  </a:cubicBezTo>
                  <a:lnTo>
                    <a:pt x="937092" y="1474672"/>
                  </a:lnTo>
                  <a:close/>
                  <a:moveTo>
                    <a:pt x="937092" y="1740380"/>
                  </a:moveTo>
                  <a:lnTo>
                    <a:pt x="937092" y="1756354"/>
                  </a:lnTo>
                  <a:cubicBezTo>
                    <a:pt x="932832" y="1756354"/>
                    <a:pt x="929105" y="1757419"/>
                    <a:pt x="924845" y="1758484"/>
                  </a:cubicBezTo>
                  <a:cubicBezTo>
                    <a:pt x="929105" y="1762744"/>
                    <a:pt x="933897" y="1768601"/>
                    <a:pt x="937092" y="1774458"/>
                  </a:cubicBezTo>
                  <a:lnTo>
                    <a:pt x="937092" y="1812797"/>
                  </a:lnTo>
                  <a:cubicBezTo>
                    <a:pt x="929105" y="1800550"/>
                    <a:pt x="922715" y="1785641"/>
                    <a:pt x="913663" y="1773393"/>
                  </a:cubicBezTo>
                  <a:lnTo>
                    <a:pt x="913663" y="1746237"/>
                  </a:lnTo>
                  <a:cubicBezTo>
                    <a:pt x="921650" y="1743575"/>
                    <a:pt x="929105" y="1741445"/>
                    <a:pt x="937092" y="1740380"/>
                  </a:cubicBezTo>
                  <a:lnTo>
                    <a:pt x="937092" y="1740380"/>
                  </a:lnTo>
                  <a:close/>
                  <a:moveTo>
                    <a:pt x="937092" y="1829304"/>
                  </a:moveTo>
                  <a:lnTo>
                    <a:pt x="937092" y="1845278"/>
                  </a:lnTo>
                  <a:cubicBezTo>
                    <a:pt x="928040" y="1846343"/>
                    <a:pt x="920053" y="1846343"/>
                    <a:pt x="913663" y="1846343"/>
                  </a:cubicBezTo>
                  <a:lnTo>
                    <a:pt x="913663" y="1829304"/>
                  </a:lnTo>
                  <a:cubicBezTo>
                    <a:pt x="918988" y="1830369"/>
                    <a:pt x="926975" y="1830369"/>
                    <a:pt x="937092" y="1829304"/>
                  </a:cubicBezTo>
                  <a:lnTo>
                    <a:pt x="937092" y="1829304"/>
                  </a:lnTo>
                  <a:close/>
                  <a:moveTo>
                    <a:pt x="913663" y="699914"/>
                  </a:moveTo>
                  <a:lnTo>
                    <a:pt x="913663" y="699914"/>
                  </a:lnTo>
                  <a:lnTo>
                    <a:pt x="913663" y="699914"/>
                  </a:lnTo>
                  <a:lnTo>
                    <a:pt x="913663" y="699914"/>
                  </a:lnTo>
                  <a:close/>
                  <a:moveTo>
                    <a:pt x="913663" y="794696"/>
                  </a:moveTo>
                  <a:lnTo>
                    <a:pt x="910468" y="802683"/>
                  </a:lnTo>
                  <a:lnTo>
                    <a:pt x="910468" y="1010882"/>
                  </a:lnTo>
                  <a:lnTo>
                    <a:pt x="913663" y="1008752"/>
                  </a:lnTo>
                  <a:lnTo>
                    <a:pt x="913663" y="794696"/>
                  </a:lnTo>
                  <a:lnTo>
                    <a:pt x="913663" y="794696"/>
                  </a:lnTo>
                  <a:close/>
                  <a:moveTo>
                    <a:pt x="913663" y="3431"/>
                  </a:moveTo>
                  <a:lnTo>
                    <a:pt x="913663" y="19405"/>
                  </a:lnTo>
                  <a:cubicBezTo>
                    <a:pt x="912598" y="19405"/>
                    <a:pt x="911533" y="19405"/>
                    <a:pt x="910468" y="19405"/>
                  </a:cubicBezTo>
                  <a:lnTo>
                    <a:pt x="910468" y="3431"/>
                  </a:lnTo>
                  <a:cubicBezTo>
                    <a:pt x="911533" y="3431"/>
                    <a:pt x="912598" y="3431"/>
                    <a:pt x="913663" y="3431"/>
                  </a:cubicBezTo>
                  <a:lnTo>
                    <a:pt x="913663" y="3431"/>
                  </a:lnTo>
                  <a:close/>
                  <a:moveTo>
                    <a:pt x="913663" y="40172"/>
                  </a:moveTo>
                  <a:lnTo>
                    <a:pt x="913663" y="78510"/>
                  </a:lnTo>
                  <a:cubicBezTo>
                    <a:pt x="912598" y="77445"/>
                    <a:pt x="911533" y="75315"/>
                    <a:pt x="910468" y="74250"/>
                  </a:cubicBezTo>
                  <a:lnTo>
                    <a:pt x="910468" y="35912"/>
                  </a:lnTo>
                  <a:cubicBezTo>
                    <a:pt x="911533" y="38042"/>
                    <a:pt x="912598" y="39107"/>
                    <a:pt x="913663" y="40172"/>
                  </a:cubicBezTo>
                  <a:lnTo>
                    <a:pt x="913663" y="40172"/>
                  </a:lnTo>
                  <a:close/>
                  <a:moveTo>
                    <a:pt x="913663" y="92355"/>
                  </a:moveTo>
                  <a:lnTo>
                    <a:pt x="913663" y="108329"/>
                  </a:lnTo>
                  <a:cubicBezTo>
                    <a:pt x="912598" y="108329"/>
                    <a:pt x="911533" y="108329"/>
                    <a:pt x="910468" y="108329"/>
                  </a:cubicBezTo>
                  <a:lnTo>
                    <a:pt x="910468" y="92355"/>
                  </a:lnTo>
                  <a:cubicBezTo>
                    <a:pt x="911533" y="92355"/>
                    <a:pt x="912598" y="92355"/>
                    <a:pt x="913663" y="92355"/>
                  </a:cubicBezTo>
                  <a:lnTo>
                    <a:pt x="913663" y="92355"/>
                  </a:lnTo>
                  <a:close/>
                  <a:moveTo>
                    <a:pt x="913663" y="384686"/>
                  </a:moveTo>
                  <a:lnTo>
                    <a:pt x="913663" y="393738"/>
                  </a:lnTo>
                  <a:cubicBezTo>
                    <a:pt x="912598" y="393738"/>
                    <a:pt x="911533" y="393738"/>
                    <a:pt x="910468" y="393738"/>
                  </a:cubicBezTo>
                  <a:lnTo>
                    <a:pt x="910468" y="384686"/>
                  </a:lnTo>
                  <a:cubicBezTo>
                    <a:pt x="911533" y="384686"/>
                    <a:pt x="912598" y="384686"/>
                    <a:pt x="913663" y="384686"/>
                  </a:cubicBezTo>
                  <a:lnTo>
                    <a:pt x="913663" y="384686"/>
                  </a:lnTo>
                  <a:close/>
                  <a:moveTo>
                    <a:pt x="913663" y="399596"/>
                  </a:moveTo>
                  <a:lnTo>
                    <a:pt x="913663" y="420895"/>
                  </a:lnTo>
                  <a:cubicBezTo>
                    <a:pt x="912598" y="419830"/>
                    <a:pt x="911533" y="417700"/>
                    <a:pt x="910468" y="416635"/>
                  </a:cubicBezTo>
                  <a:lnTo>
                    <a:pt x="910468" y="396401"/>
                  </a:lnTo>
                  <a:cubicBezTo>
                    <a:pt x="911533" y="397466"/>
                    <a:pt x="912598" y="398531"/>
                    <a:pt x="913663" y="399596"/>
                  </a:cubicBezTo>
                  <a:lnTo>
                    <a:pt x="913663" y="399596"/>
                  </a:lnTo>
                  <a:close/>
                  <a:moveTo>
                    <a:pt x="913663" y="437934"/>
                  </a:moveTo>
                  <a:lnTo>
                    <a:pt x="913663" y="446986"/>
                  </a:lnTo>
                  <a:cubicBezTo>
                    <a:pt x="912598" y="446986"/>
                    <a:pt x="911533" y="446986"/>
                    <a:pt x="910468" y="446986"/>
                  </a:cubicBezTo>
                  <a:lnTo>
                    <a:pt x="910468" y="437934"/>
                  </a:lnTo>
                  <a:cubicBezTo>
                    <a:pt x="911533" y="437934"/>
                    <a:pt x="912598" y="437934"/>
                    <a:pt x="913663" y="437934"/>
                  </a:cubicBezTo>
                  <a:lnTo>
                    <a:pt x="913663" y="437934"/>
                  </a:lnTo>
                  <a:close/>
                  <a:moveTo>
                    <a:pt x="913663" y="462428"/>
                  </a:moveTo>
                  <a:lnTo>
                    <a:pt x="913663" y="469350"/>
                  </a:lnTo>
                  <a:cubicBezTo>
                    <a:pt x="912598" y="469350"/>
                    <a:pt x="911533" y="469350"/>
                    <a:pt x="910468" y="470415"/>
                  </a:cubicBezTo>
                  <a:lnTo>
                    <a:pt x="910468" y="462428"/>
                  </a:lnTo>
                  <a:cubicBezTo>
                    <a:pt x="911533" y="462428"/>
                    <a:pt x="912598" y="462428"/>
                    <a:pt x="913663" y="462428"/>
                  </a:cubicBezTo>
                  <a:lnTo>
                    <a:pt x="913663" y="462428"/>
                  </a:lnTo>
                  <a:close/>
                  <a:moveTo>
                    <a:pt x="913663" y="490650"/>
                  </a:moveTo>
                  <a:lnTo>
                    <a:pt x="913663" y="498637"/>
                  </a:lnTo>
                  <a:cubicBezTo>
                    <a:pt x="912598" y="498637"/>
                    <a:pt x="911533" y="498637"/>
                    <a:pt x="910468" y="498637"/>
                  </a:cubicBezTo>
                  <a:lnTo>
                    <a:pt x="910468" y="491715"/>
                  </a:lnTo>
                  <a:cubicBezTo>
                    <a:pt x="911533" y="491715"/>
                    <a:pt x="912598" y="491715"/>
                    <a:pt x="913663" y="490650"/>
                  </a:cubicBezTo>
                  <a:lnTo>
                    <a:pt x="913663" y="490650"/>
                  </a:lnTo>
                  <a:close/>
                  <a:moveTo>
                    <a:pt x="913663" y="519936"/>
                  </a:moveTo>
                  <a:lnTo>
                    <a:pt x="913663" y="526858"/>
                  </a:lnTo>
                  <a:cubicBezTo>
                    <a:pt x="912598" y="526858"/>
                    <a:pt x="911533" y="527923"/>
                    <a:pt x="910468" y="527923"/>
                  </a:cubicBezTo>
                  <a:lnTo>
                    <a:pt x="910468" y="521001"/>
                  </a:lnTo>
                  <a:cubicBezTo>
                    <a:pt x="911533" y="519936"/>
                    <a:pt x="912598" y="519936"/>
                    <a:pt x="913663" y="519936"/>
                  </a:cubicBezTo>
                  <a:lnTo>
                    <a:pt x="913663" y="519936"/>
                  </a:lnTo>
                  <a:close/>
                  <a:moveTo>
                    <a:pt x="913663" y="549222"/>
                  </a:moveTo>
                  <a:lnTo>
                    <a:pt x="913663" y="556145"/>
                  </a:lnTo>
                  <a:cubicBezTo>
                    <a:pt x="912598" y="556145"/>
                    <a:pt x="911533" y="556145"/>
                    <a:pt x="910468" y="557210"/>
                  </a:cubicBezTo>
                  <a:lnTo>
                    <a:pt x="910468" y="549222"/>
                  </a:lnTo>
                  <a:cubicBezTo>
                    <a:pt x="911533" y="549222"/>
                    <a:pt x="912598" y="549222"/>
                    <a:pt x="913663" y="549222"/>
                  </a:cubicBezTo>
                  <a:lnTo>
                    <a:pt x="913663" y="549222"/>
                  </a:lnTo>
                  <a:close/>
                  <a:moveTo>
                    <a:pt x="913663" y="577444"/>
                  </a:moveTo>
                  <a:lnTo>
                    <a:pt x="913663" y="584366"/>
                  </a:lnTo>
                  <a:cubicBezTo>
                    <a:pt x="912598" y="585431"/>
                    <a:pt x="911533" y="585431"/>
                    <a:pt x="910468" y="585431"/>
                  </a:cubicBezTo>
                  <a:lnTo>
                    <a:pt x="910468" y="578509"/>
                  </a:lnTo>
                  <a:cubicBezTo>
                    <a:pt x="911533" y="578509"/>
                    <a:pt x="912598" y="578509"/>
                    <a:pt x="913663" y="577444"/>
                  </a:cubicBezTo>
                  <a:lnTo>
                    <a:pt x="913663" y="577444"/>
                  </a:lnTo>
                  <a:close/>
                  <a:moveTo>
                    <a:pt x="913663" y="606730"/>
                  </a:moveTo>
                  <a:lnTo>
                    <a:pt x="913663" y="613652"/>
                  </a:lnTo>
                  <a:cubicBezTo>
                    <a:pt x="912598" y="613652"/>
                    <a:pt x="911533" y="614717"/>
                    <a:pt x="910468" y="614717"/>
                  </a:cubicBezTo>
                  <a:lnTo>
                    <a:pt x="910468" y="607795"/>
                  </a:lnTo>
                  <a:cubicBezTo>
                    <a:pt x="911533" y="606730"/>
                    <a:pt x="912598" y="606730"/>
                    <a:pt x="913663" y="606730"/>
                  </a:cubicBezTo>
                  <a:lnTo>
                    <a:pt x="913663" y="606730"/>
                  </a:lnTo>
                  <a:close/>
                  <a:moveTo>
                    <a:pt x="913663" y="636017"/>
                  </a:moveTo>
                  <a:lnTo>
                    <a:pt x="913663" y="642939"/>
                  </a:lnTo>
                  <a:cubicBezTo>
                    <a:pt x="912598" y="642939"/>
                    <a:pt x="911533" y="642939"/>
                    <a:pt x="910468" y="644004"/>
                  </a:cubicBezTo>
                  <a:lnTo>
                    <a:pt x="910468" y="636017"/>
                  </a:lnTo>
                  <a:cubicBezTo>
                    <a:pt x="911533" y="636017"/>
                    <a:pt x="912598" y="636017"/>
                    <a:pt x="913663" y="636017"/>
                  </a:cubicBezTo>
                  <a:lnTo>
                    <a:pt x="913663" y="636017"/>
                  </a:lnTo>
                  <a:close/>
                  <a:moveTo>
                    <a:pt x="913663" y="664238"/>
                  </a:moveTo>
                  <a:lnTo>
                    <a:pt x="913663" y="672225"/>
                  </a:lnTo>
                  <a:cubicBezTo>
                    <a:pt x="912598" y="672225"/>
                    <a:pt x="911533" y="672225"/>
                    <a:pt x="910468" y="672225"/>
                  </a:cubicBezTo>
                  <a:lnTo>
                    <a:pt x="910468" y="665303"/>
                  </a:lnTo>
                  <a:cubicBezTo>
                    <a:pt x="911533" y="665303"/>
                    <a:pt x="912598" y="665303"/>
                    <a:pt x="913663" y="664238"/>
                  </a:cubicBezTo>
                  <a:lnTo>
                    <a:pt x="913663" y="664238"/>
                  </a:lnTo>
                  <a:close/>
                  <a:moveTo>
                    <a:pt x="913663" y="683407"/>
                  </a:moveTo>
                  <a:lnTo>
                    <a:pt x="913663" y="690330"/>
                  </a:lnTo>
                  <a:cubicBezTo>
                    <a:pt x="912598" y="690330"/>
                    <a:pt x="911533" y="690330"/>
                    <a:pt x="910468" y="690330"/>
                  </a:cubicBezTo>
                  <a:lnTo>
                    <a:pt x="910468" y="684472"/>
                  </a:lnTo>
                  <a:cubicBezTo>
                    <a:pt x="911533" y="684472"/>
                    <a:pt x="912598" y="684472"/>
                    <a:pt x="913663" y="683407"/>
                  </a:cubicBezTo>
                  <a:lnTo>
                    <a:pt x="913663" y="683407"/>
                  </a:lnTo>
                  <a:close/>
                  <a:moveTo>
                    <a:pt x="913663" y="699914"/>
                  </a:moveTo>
                  <a:lnTo>
                    <a:pt x="913663" y="699914"/>
                  </a:lnTo>
                  <a:cubicBezTo>
                    <a:pt x="912598" y="699914"/>
                    <a:pt x="912598" y="699914"/>
                    <a:pt x="912598" y="699914"/>
                  </a:cubicBezTo>
                  <a:lnTo>
                    <a:pt x="913663" y="699914"/>
                  </a:lnTo>
                  <a:lnTo>
                    <a:pt x="913663" y="699914"/>
                  </a:lnTo>
                  <a:lnTo>
                    <a:pt x="913663" y="699914"/>
                  </a:lnTo>
                  <a:close/>
                  <a:moveTo>
                    <a:pt x="913663" y="700979"/>
                  </a:moveTo>
                  <a:cubicBezTo>
                    <a:pt x="912598" y="699914"/>
                    <a:pt x="911533" y="698849"/>
                    <a:pt x="910468" y="697784"/>
                  </a:cubicBezTo>
                  <a:lnTo>
                    <a:pt x="910468" y="710031"/>
                  </a:lnTo>
                  <a:cubicBezTo>
                    <a:pt x="911533" y="711096"/>
                    <a:pt x="912598" y="712161"/>
                    <a:pt x="913663" y="714291"/>
                  </a:cubicBezTo>
                  <a:lnTo>
                    <a:pt x="913663" y="700979"/>
                  </a:lnTo>
                  <a:lnTo>
                    <a:pt x="913663" y="700979"/>
                  </a:lnTo>
                  <a:close/>
                  <a:moveTo>
                    <a:pt x="913663" y="719083"/>
                  </a:moveTo>
                  <a:lnTo>
                    <a:pt x="913663" y="724941"/>
                  </a:lnTo>
                  <a:cubicBezTo>
                    <a:pt x="912598" y="724941"/>
                    <a:pt x="911533" y="724941"/>
                    <a:pt x="910468" y="726006"/>
                  </a:cubicBezTo>
                  <a:lnTo>
                    <a:pt x="910468" y="719083"/>
                  </a:lnTo>
                  <a:cubicBezTo>
                    <a:pt x="911533" y="719083"/>
                    <a:pt x="912598" y="719083"/>
                    <a:pt x="913663" y="719083"/>
                  </a:cubicBezTo>
                  <a:lnTo>
                    <a:pt x="913663" y="719083"/>
                  </a:lnTo>
                  <a:close/>
                  <a:moveTo>
                    <a:pt x="913663" y="1144535"/>
                  </a:moveTo>
                  <a:lnTo>
                    <a:pt x="913663" y="1150392"/>
                  </a:lnTo>
                  <a:cubicBezTo>
                    <a:pt x="912598" y="1150392"/>
                    <a:pt x="911533" y="1150392"/>
                    <a:pt x="910468" y="1150392"/>
                  </a:cubicBezTo>
                  <a:lnTo>
                    <a:pt x="910468" y="1144535"/>
                  </a:lnTo>
                  <a:cubicBezTo>
                    <a:pt x="911533" y="1144535"/>
                    <a:pt x="912598" y="1144535"/>
                    <a:pt x="913663" y="1144535"/>
                  </a:cubicBezTo>
                  <a:lnTo>
                    <a:pt x="913663" y="1144535"/>
                  </a:lnTo>
                  <a:close/>
                  <a:moveTo>
                    <a:pt x="913663" y="1168496"/>
                  </a:moveTo>
                  <a:lnTo>
                    <a:pt x="913663" y="1185536"/>
                  </a:lnTo>
                  <a:cubicBezTo>
                    <a:pt x="912598" y="1185536"/>
                    <a:pt x="911533" y="1185536"/>
                    <a:pt x="910468" y="1185536"/>
                  </a:cubicBezTo>
                  <a:lnTo>
                    <a:pt x="910468" y="1179679"/>
                  </a:lnTo>
                  <a:cubicBezTo>
                    <a:pt x="911533" y="1179679"/>
                    <a:pt x="911533" y="1179679"/>
                    <a:pt x="912598" y="1179679"/>
                  </a:cubicBezTo>
                  <a:cubicBezTo>
                    <a:pt x="911533" y="1178614"/>
                    <a:pt x="911533" y="1177549"/>
                    <a:pt x="910468" y="1177549"/>
                  </a:cubicBezTo>
                  <a:lnTo>
                    <a:pt x="910468" y="1162639"/>
                  </a:lnTo>
                  <a:cubicBezTo>
                    <a:pt x="911533" y="1164769"/>
                    <a:pt x="912598" y="1166367"/>
                    <a:pt x="913663" y="1168496"/>
                  </a:cubicBezTo>
                  <a:lnTo>
                    <a:pt x="913663" y="1168496"/>
                  </a:lnTo>
                  <a:close/>
                  <a:moveTo>
                    <a:pt x="913663" y="1199913"/>
                  </a:moveTo>
                  <a:lnTo>
                    <a:pt x="913663" y="1206835"/>
                  </a:lnTo>
                  <a:cubicBezTo>
                    <a:pt x="912598" y="1207900"/>
                    <a:pt x="911533" y="1207900"/>
                    <a:pt x="910468" y="1207900"/>
                  </a:cubicBezTo>
                  <a:lnTo>
                    <a:pt x="910468" y="1200978"/>
                  </a:lnTo>
                  <a:cubicBezTo>
                    <a:pt x="911533" y="1200978"/>
                    <a:pt x="912598" y="1200978"/>
                    <a:pt x="913663" y="1199913"/>
                  </a:cubicBezTo>
                  <a:lnTo>
                    <a:pt x="913663" y="1199913"/>
                  </a:lnTo>
                  <a:close/>
                  <a:moveTo>
                    <a:pt x="913663" y="1229199"/>
                  </a:moveTo>
                  <a:lnTo>
                    <a:pt x="913663" y="1236121"/>
                  </a:lnTo>
                  <a:cubicBezTo>
                    <a:pt x="912598" y="1236121"/>
                    <a:pt x="911533" y="1237186"/>
                    <a:pt x="910468" y="1237186"/>
                  </a:cubicBezTo>
                  <a:lnTo>
                    <a:pt x="910468" y="1230264"/>
                  </a:lnTo>
                  <a:cubicBezTo>
                    <a:pt x="911533" y="1229199"/>
                    <a:pt x="912598" y="1229199"/>
                    <a:pt x="913663" y="1229199"/>
                  </a:cubicBezTo>
                  <a:lnTo>
                    <a:pt x="913663" y="1229199"/>
                  </a:lnTo>
                  <a:close/>
                  <a:moveTo>
                    <a:pt x="913663" y="1258486"/>
                  </a:moveTo>
                  <a:lnTo>
                    <a:pt x="913663" y="1265408"/>
                  </a:lnTo>
                  <a:cubicBezTo>
                    <a:pt x="912598" y="1265408"/>
                    <a:pt x="911533" y="1265408"/>
                    <a:pt x="910468" y="1265408"/>
                  </a:cubicBezTo>
                  <a:lnTo>
                    <a:pt x="910468" y="1258486"/>
                  </a:lnTo>
                  <a:cubicBezTo>
                    <a:pt x="911533" y="1258486"/>
                    <a:pt x="912598" y="1258486"/>
                    <a:pt x="913663" y="1258486"/>
                  </a:cubicBezTo>
                  <a:lnTo>
                    <a:pt x="913663" y="1258486"/>
                  </a:lnTo>
                  <a:close/>
                  <a:moveTo>
                    <a:pt x="913663" y="1286707"/>
                  </a:moveTo>
                  <a:lnTo>
                    <a:pt x="913663" y="1293629"/>
                  </a:lnTo>
                  <a:cubicBezTo>
                    <a:pt x="912598" y="1294694"/>
                    <a:pt x="911533" y="1294694"/>
                    <a:pt x="910468" y="1294694"/>
                  </a:cubicBezTo>
                  <a:lnTo>
                    <a:pt x="910468" y="1287772"/>
                  </a:lnTo>
                  <a:cubicBezTo>
                    <a:pt x="911533" y="1287772"/>
                    <a:pt x="912598" y="1286707"/>
                    <a:pt x="913663" y="1286707"/>
                  </a:cubicBezTo>
                  <a:lnTo>
                    <a:pt x="913663" y="1286707"/>
                  </a:lnTo>
                  <a:close/>
                  <a:moveTo>
                    <a:pt x="913663" y="1315993"/>
                  </a:moveTo>
                  <a:lnTo>
                    <a:pt x="913663" y="1322916"/>
                  </a:lnTo>
                  <a:cubicBezTo>
                    <a:pt x="912598" y="1322916"/>
                    <a:pt x="911533" y="1322916"/>
                    <a:pt x="910468" y="1323981"/>
                  </a:cubicBezTo>
                  <a:lnTo>
                    <a:pt x="910468" y="1315993"/>
                  </a:lnTo>
                  <a:cubicBezTo>
                    <a:pt x="911533" y="1315993"/>
                    <a:pt x="912598" y="1315993"/>
                    <a:pt x="913663" y="1315993"/>
                  </a:cubicBezTo>
                  <a:lnTo>
                    <a:pt x="913663" y="1315993"/>
                  </a:lnTo>
                  <a:close/>
                  <a:moveTo>
                    <a:pt x="913663" y="1345280"/>
                  </a:moveTo>
                  <a:lnTo>
                    <a:pt x="913663" y="1352202"/>
                  </a:lnTo>
                  <a:cubicBezTo>
                    <a:pt x="912598" y="1352202"/>
                    <a:pt x="911533" y="1352202"/>
                    <a:pt x="910468" y="1352202"/>
                  </a:cubicBezTo>
                  <a:lnTo>
                    <a:pt x="910468" y="1345280"/>
                  </a:lnTo>
                  <a:cubicBezTo>
                    <a:pt x="911533" y="1345280"/>
                    <a:pt x="912598" y="1345280"/>
                    <a:pt x="913663" y="1345280"/>
                  </a:cubicBezTo>
                  <a:lnTo>
                    <a:pt x="913663" y="1345280"/>
                  </a:lnTo>
                  <a:close/>
                  <a:moveTo>
                    <a:pt x="913663" y="1373501"/>
                  </a:moveTo>
                  <a:lnTo>
                    <a:pt x="913663" y="1380423"/>
                  </a:lnTo>
                  <a:cubicBezTo>
                    <a:pt x="912598" y="1381488"/>
                    <a:pt x="911533" y="1381488"/>
                    <a:pt x="910468" y="1381488"/>
                  </a:cubicBezTo>
                  <a:lnTo>
                    <a:pt x="910468" y="1374566"/>
                  </a:lnTo>
                  <a:cubicBezTo>
                    <a:pt x="911533" y="1374566"/>
                    <a:pt x="912598" y="1373501"/>
                    <a:pt x="913663" y="1373501"/>
                  </a:cubicBezTo>
                  <a:lnTo>
                    <a:pt x="913663" y="1373501"/>
                  </a:lnTo>
                  <a:close/>
                  <a:moveTo>
                    <a:pt x="913663" y="1402788"/>
                  </a:moveTo>
                  <a:lnTo>
                    <a:pt x="913663" y="1409710"/>
                  </a:lnTo>
                  <a:cubicBezTo>
                    <a:pt x="912598" y="1409710"/>
                    <a:pt x="911533" y="1410775"/>
                    <a:pt x="910468" y="1410775"/>
                  </a:cubicBezTo>
                  <a:lnTo>
                    <a:pt x="910468" y="1403852"/>
                  </a:lnTo>
                  <a:cubicBezTo>
                    <a:pt x="911533" y="1402788"/>
                    <a:pt x="912598" y="1402788"/>
                    <a:pt x="913663" y="1402788"/>
                  </a:cubicBezTo>
                  <a:lnTo>
                    <a:pt x="913663" y="1402788"/>
                  </a:lnTo>
                  <a:close/>
                  <a:moveTo>
                    <a:pt x="913663" y="1424087"/>
                  </a:moveTo>
                  <a:lnTo>
                    <a:pt x="913663" y="1436334"/>
                  </a:lnTo>
                  <a:cubicBezTo>
                    <a:pt x="912598" y="1436334"/>
                    <a:pt x="911533" y="1435269"/>
                    <a:pt x="911533" y="1434204"/>
                  </a:cubicBezTo>
                  <a:cubicBezTo>
                    <a:pt x="910468" y="1434204"/>
                    <a:pt x="910468" y="1434204"/>
                    <a:pt x="910468" y="1434204"/>
                  </a:cubicBezTo>
                  <a:lnTo>
                    <a:pt x="910468" y="1423022"/>
                  </a:lnTo>
                  <a:cubicBezTo>
                    <a:pt x="911533" y="1424087"/>
                    <a:pt x="912598" y="1424087"/>
                    <a:pt x="913663" y="1424087"/>
                  </a:cubicBezTo>
                  <a:lnTo>
                    <a:pt x="913663" y="1424087"/>
                  </a:lnTo>
                  <a:close/>
                  <a:moveTo>
                    <a:pt x="913663" y="1474672"/>
                  </a:moveTo>
                  <a:lnTo>
                    <a:pt x="913663" y="1484789"/>
                  </a:lnTo>
                  <a:cubicBezTo>
                    <a:pt x="912598" y="1484789"/>
                    <a:pt x="911533" y="1484789"/>
                    <a:pt x="910468" y="1484789"/>
                  </a:cubicBezTo>
                  <a:lnTo>
                    <a:pt x="910468" y="1473607"/>
                  </a:lnTo>
                  <a:cubicBezTo>
                    <a:pt x="911533" y="1474672"/>
                    <a:pt x="912598" y="1474672"/>
                    <a:pt x="913663" y="1474672"/>
                  </a:cubicBezTo>
                  <a:lnTo>
                    <a:pt x="913663" y="1474672"/>
                  </a:lnTo>
                  <a:close/>
                  <a:moveTo>
                    <a:pt x="913663" y="1745705"/>
                  </a:moveTo>
                  <a:lnTo>
                    <a:pt x="913663" y="1772861"/>
                  </a:lnTo>
                  <a:cubicBezTo>
                    <a:pt x="912598" y="1771796"/>
                    <a:pt x="911533" y="1770731"/>
                    <a:pt x="910468" y="1769666"/>
                  </a:cubicBezTo>
                  <a:lnTo>
                    <a:pt x="910468" y="1746237"/>
                  </a:lnTo>
                  <a:cubicBezTo>
                    <a:pt x="910468" y="1746237"/>
                    <a:pt x="911533" y="1746237"/>
                    <a:pt x="911533" y="1747302"/>
                  </a:cubicBezTo>
                  <a:cubicBezTo>
                    <a:pt x="911533" y="1745705"/>
                    <a:pt x="912598" y="1745705"/>
                    <a:pt x="913663" y="1745705"/>
                  </a:cubicBezTo>
                  <a:lnTo>
                    <a:pt x="913663" y="1745705"/>
                  </a:lnTo>
                  <a:close/>
                  <a:moveTo>
                    <a:pt x="913663" y="1829304"/>
                  </a:moveTo>
                  <a:lnTo>
                    <a:pt x="913663" y="1846343"/>
                  </a:lnTo>
                  <a:cubicBezTo>
                    <a:pt x="912598" y="1846343"/>
                    <a:pt x="911533" y="1846343"/>
                    <a:pt x="910468" y="1845278"/>
                  </a:cubicBezTo>
                  <a:lnTo>
                    <a:pt x="910468" y="1829304"/>
                  </a:lnTo>
                  <a:cubicBezTo>
                    <a:pt x="911533" y="1829304"/>
                    <a:pt x="912598" y="1829304"/>
                    <a:pt x="913663" y="1829304"/>
                  </a:cubicBezTo>
                  <a:lnTo>
                    <a:pt x="913663" y="1829304"/>
                  </a:lnTo>
                  <a:close/>
                  <a:moveTo>
                    <a:pt x="909936" y="1608857"/>
                  </a:moveTo>
                  <a:lnTo>
                    <a:pt x="909936" y="1592883"/>
                  </a:lnTo>
                  <a:cubicBezTo>
                    <a:pt x="911533" y="1597143"/>
                    <a:pt x="911533" y="1603000"/>
                    <a:pt x="909936" y="1608857"/>
                  </a:cubicBezTo>
                  <a:lnTo>
                    <a:pt x="909936" y="1608857"/>
                  </a:lnTo>
                  <a:close/>
                  <a:moveTo>
                    <a:pt x="909936" y="802683"/>
                  </a:moveTo>
                  <a:lnTo>
                    <a:pt x="886507" y="877230"/>
                  </a:lnTo>
                  <a:lnTo>
                    <a:pt x="886507" y="1027922"/>
                  </a:lnTo>
                  <a:lnTo>
                    <a:pt x="909936" y="1010882"/>
                  </a:lnTo>
                  <a:lnTo>
                    <a:pt x="909936" y="802683"/>
                  </a:lnTo>
                  <a:lnTo>
                    <a:pt x="909936" y="802683"/>
                  </a:lnTo>
                  <a:close/>
                  <a:moveTo>
                    <a:pt x="909936" y="3431"/>
                  </a:moveTo>
                  <a:lnTo>
                    <a:pt x="909936" y="19405"/>
                  </a:lnTo>
                  <a:cubicBezTo>
                    <a:pt x="907806" y="19405"/>
                    <a:pt x="904078" y="20470"/>
                    <a:pt x="900884" y="20470"/>
                  </a:cubicBezTo>
                  <a:cubicBezTo>
                    <a:pt x="900884" y="21535"/>
                    <a:pt x="900884" y="21535"/>
                    <a:pt x="900884" y="21535"/>
                  </a:cubicBezTo>
                  <a:lnTo>
                    <a:pt x="898754" y="21535"/>
                  </a:lnTo>
                  <a:cubicBezTo>
                    <a:pt x="903013" y="25795"/>
                    <a:pt x="906741" y="31652"/>
                    <a:pt x="909936" y="36444"/>
                  </a:cubicBezTo>
                  <a:lnTo>
                    <a:pt x="909936" y="74783"/>
                  </a:lnTo>
                  <a:cubicBezTo>
                    <a:pt x="903013" y="61471"/>
                    <a:pt x="896624" y="45497"/>
                    <a:pt x="886507" y="35379"/>
                  </a:cubicBezTo>
                  <a:lnTo>
                    <a:pt x="886507" y="7690"/>
                  </a:lnTo>
                  <a:cubicBezTo>
                    <a:pt x="887572" y="7690"/>
                    <a:pt x="889701" y="6626"/>
                    <a:pt x="889701" y="6626"/>
                  </a:cubicBezTo>
                  <a:cubicBezTo>
                    <a:pt x="897689" y="5561"/>
                    <a:pt x="904611" y="4496"/>
                    <a:pt x="909936" y="3431"/>
                  </a:cubicBezTo>
                  <a:lnTo>
                    <a:pt x="909936" y="3431"/>
                  </a:lnTo>
                  <a:close/>
                  <a:moveTo>
                    <a:pt x="909936" y="92355"/>
                  </a:moveTo>
                  <a:lnTo>
                    <a:pt x="909936" y="108329"/>
                  </a:lnTo>
                  <a:cubicBezTo>
                    <a:pt x="900884" y="110459"/>
                    <a:pt x="892896" y="110459"/>
                    <a:pt x="886507" y="109394"/>
                  </a:cubicBezTo>
                  <a:lnTo>
                    <a:pt x="886507" y="93420"/>
                  </a:lnTo>
                  <a:cubicBezTo>
                    <a:pt x="893429" y="94485"/>
                    <a:pt x="901416" y="94485"/>
                    <a:pt x="909936" y="92355"/>
                  </a:cubicBezTo>
                  <a:lnTo>
                    <a:pt x="909936" y="92355"/>
                  </a:lnTo>
                  <a:close/>
                  <a:moveTo>
                    <a:pt x="909936" y="384686"/>
                  </a:moveTo>
                  <a:lnTo>
                    <a:pt x="909936" y="393738"/>
                  </a:lnTo>
                  <a:lnTo>
                    <a:pt x="909936" y="393738"/>
                  </a:lnTo>
                  <a:cubicBezTo>
                    <a:pt x="909936" y="393738"/>
                    <a:pt x="909936" y="393738"/>
                    <a:pt x="909936" y="394803"/>
                  </a:cubicBezTo>
                  <a:lnTo>
                    <a:pt x="908871" y="394803"/>
                  </a:lnTo>
                  <a:lnTo>
                    <a:pt x="909936" y="395868"/>
                  </a:lnTo>
                  <a:lnTo>
                    <a:pt x="909936" y="416102"/>
                  </a:lnTo>
                  <a:cubicBezTo>
                    <a:pt x="905676" y="405985"/>
                    <a:pt x="899819" y="396933"/>
                    <a:pt x="886507" y="394803"/>
                  </a:cubicBezTo>
                  <a:lnTo>
                    <a:pt x="886507" y="384686"/>
                  </a:lnTo>
                  <a:cubicBezTo>
                    <a:pt x="890766" y="384686"/>
                    <a:pt x="894494" y="385751"/>
                    <a:pt x="897689" y="386816"/>
                  </a:cubicBezTo>
                  <a:cubicBezTo>
                    <a:pt x="899819" y="386816"/>
                    <a:pt x="903546" y="385751"/>
                    <a:pt x="903546" y="385751"/>
                  </a:cubicBezTo>
                  <a:cubicBezTo>
                    <a:pt x="905676" y="385751"/>
                    <a:pt x="907806" y="384686"/>
                    <a:pt x="909936" y="384686"/>
                  </a:cubicBezTo>
                  <a:lnTo>
                    <a:pt x="909936" y="384686"/>
                  </a:lnTo>
                  <a:close/>
                  <a:moveTo>
                    <a:pt x="909936" y="437934"/>
                  </a:moveTo>
                  <a:lnTo>
                    <a:pt x="909936" y="446986"/>
                  </a:lnTo>
                  <a:cubicBezTo>
                    <a:pt x="907806" y="448051"/>
                    <a:pt x="905676" y="448051"/>
                    <a:pt x="903013" y="448051"/>
                  </a:cubicBezTo>
                  <a:cubicBezTo>
                    <a:pt x="900884" y="451246"/>
                    <a:pt x="900884" y="458168"/>
                    <a:pt x="901948" y="467221"/>
                  </a:cubicBezTo>
                  <a:cubicBezTo>
                    <a:pt x="904078" y="465091"/>
                    <a:pt x="907806" y="464026"/>
                    <a:pt x="909936" y="462961"/>
                  </a:cubicBezTo>
                  <a:lnTo>
                    <a:pt x="909936" y="470948"/>
                  </a:lnTo>
                  <a:cubicBezTo>
                    <a:pt x="903013" y="473078"/>
                    <a:pt x="899819" y="480000"/>
                    <a:pt x="901948" y="495974"/>
                  </a:cubicBezTo>
                  <a:cubicBezTo>
                    <a:pt x="904078" y="494909"/>
                    <a:pt x="907806" y="493845"/>
                    <a:pt x="909936" y="492780"/>
                  </a:cubicBezTo>
                  <a:lnTo>
                    <a:pt x="909936" y="499702"/>
                  </a:lnTo>
                  <a:cubicBezTo>
                    <a:pt x="903013" y="502897"/>
                    <a:pt x="899819" y="509819"/>
                    <a:pt x="901948" y="525793"/>
                  </a:cubicBezTo>
                  <a:cubicBezTo>
                    <a:pt x="904078" y="523663"/>
                    <a:pt x="907806" y="522598"/>
                    <a:pt x="909936" y="522598"/>
                  </a:cubicBezTo>
                  <a:lnTo>
                    <a:pt x="909936" y="529521"/>
                  </a:lnTo>
                  <a:cubicBezTo>
                    <a:pt x="903013" y="532716"/>
                    <a:pt x="899819" y="538573"/>
                    <a:pt x="901948" y="555612"/>
                  </a:cubicBezTo>
                  <a:cubicBezTo>
                    <a:pt x="904078" y="553482"/>
                    <a:pt x="907806" y="552417"/>
                    <a:pt x="909936" y="551352"/>
                  </a:cubicBezTo>
                  <a:lnTo>
                    <a:pt x="909936" y="559340"/>
                  </a:lnTo>
                  <a:cubicBezTo>
                    <a:pt x="903013" y="561469"/>
                    <a:pt x="899819" y="568392"/>
                    <a:pt x="901948" y="584366"/>
                  </a:cubicBezTo>
                  <a:cubicBezTo>
                    <a:pt x="904078" y="583301"/>
                    <a:pt x="907806" y="582236"/>
                    <a:pt x="909936" y="581171"/>
                  </a:cubicBezTo>
                  <a:lnTo>
                    <a:pt x="909936" y="588093"/>
                  </a:lnTo>
                  <a:cubicBezTo>
                    <a:pt x="903013" y="591288"/>
                    <a:pt x="899819" y="597146"/>
                    <a:pt x="901948" y="614185"/>
                  </a:cubicBezTo>
                  <a:cubicBezTo>
                    <a:pt x="904078" y="612055"/>
                    <a:pt x="907806" y="610990"/>
                    <a:pt x="909936" y="610990"/>
                  </a:cubicBezTo>
                  <a:lnTo>
                    <a:pt x="909936" y="617912"/>
                  </a:lnTo>
                  <a:cubicBezTo>
                    <a:pt x="903013" y="621107"/>
                    <a:pt x="899819" y="626964"/>
                    <a:pt x="901948" y="644004"/>
                  </a:cubicBezTo>
                  <a:cubicBezTo>
                    <a:pt x="904078" y="641874"/>
                    <a:pt x="907806" y="640809"/>
                    <a:pt x="909936" y="639744"/>
                  </a:cubicBezTo>
                  <a:lnTo>
                    <a:pt x="909936" y="647731"/>
                  </a:lnTo>
                  <a:cubicBezTo>
                    <a:pt x="903013" y="649861"/>
                    <a:pt x="899819" y="656783"/>
                    <a:pt x="901948" y="672758"/>
                  </a:cubicBezTo>
                  <a:cubicBezTo>
                    <a:pt x="904078" y="671693"/>
                    <a:pt x="907806" y="670628"/>
                    <a:pt x="909936" y="669563"/>
                  </a:cubicBezTo>
                  <a:lnTo>
                    <a:pt x="909936" y="676485"/>
                  </a:lnTo>
                  <a:cubicBezTo>
                    <a:pt x="905676" y="678615"/>
                    <a:pt x="901948" y="682342"/>
                    <a:pt x="901948" y="689797"/>
                  </a:cubicBezTo>
                  <a:lnTo>
                    <a:pt x="903013" y="689797"/>
                  </a:lnTo>
                  <a:cubicBezTo>
                    <a:pt x="905143" y="688732"/>
                    <a:pt x="907273" y="688732"/>
                    <a:pt x="909936" y="688732"/>
                  </a:cubicBezTo>
                  <a:lnTo>
                    <a:pt x="909936" y="694589"/>
                  </a:lnTo>
                  <a:cubicBezTo>
                    <a:pt x="908871" y="694589"/>
                    <a:pt x="907806" y="694589"/>
                    <a:pt x="906741" y="695654"/>
                  </a:cubicBezTo>
                  <a:cubicBezTo>
                    <a:pt x="906741" y="695654"/>
                    <a:pt x="905676" y="695654"/>
                    <a:pt x="904611" y="695654"/>
                  </a:cubicBezTo>
                  <a:cubicBezTo>
                    <a:pt x="906741" y="697784"/>
                    <a:pt x="908871" y="699914"/>
                    <a:pt x="910468" y="702577"/>
                  </a:cubicBezTo>
                  <a:lnTo>
                    <a:pt x="910468" y="714824"/>
                  </a:lnTo>
                  <a:cubicBezTo>
                    <a:pt x="906208" y="705772"/>
                    <a:pt x="901416" y="695654"/>
                    <a:pt x="887039" y="696719"/>
                  </a:cubicBezTo>
                  <a:lnTo>
                    <a:pt x="887039" y="690862"/>
                  </a:lnTo>
                  <a:cubicBezTo>
                    <a:pt x="890234" y="689797"/>
                    <a:pt x="892896" y="690862"/>
                    <a:pt x="895026" y="690862"/>
                  </a:cubicBezTo>
                  <a:cubicBezTo>
                    <a:pt x="896091" y="687667"/>
                    <a:pt x="896091" y="683940"/>
                    <a:pt x="897156" y="681810"/>
                  </a:cubicBezTo>
                  <a:cubicBezTo>
                    <a:pt x="895026" y="666900"/>
                    <a:pt x="895026" y="658381"/>
                    <a:pt x="897156" y="652524"/>
                  </a:cubicBezTo>
                  <a:cubicBezTo>
                    <a:pt x="895026" y="637614"/>
                    <a:pt x="895026" y="629094"/>
                    <a:pt x="897156" y="623237"/>
                  </a:cubicBezTo>
                  <a:cubicBezTo>
                    <a:pt x="895026" y="609925"/>
                    <a:pt x="895026" y="600873"/>
                    <a:pt x="897156" y="593951"/>
                  </a:cubicBezTo>
                  <a:cubicBezTo>
                    <a:pt x="895026" y="580639"/>
                    <a:pt x="895026" y="571587"/>
                    <a:pt x="897156" y="565729"/>
                  </a:cubicBezTo>
                  <a:cubicBezTo>
                    <a:pt x="895026" y="550820"/>
                    <a:pt x="895026" y="542300"/>
                    <a:pt x="897156" y="536443"/>
                  </a:cubicBezTo>
                  <a:cubicBezTo>
                    <a:pt x="895026" y="523131"/>
                    <a:pt x="895026" y="514079"/>
                    <a:pt x="897156" y="508221"/>
                  </a:cubicBezTo>
                  <a:cubicBezTo>
                    <a:pt x="895026" y="493845"/>
                    <a:pt x="895026" y="484792"/>
                    <a:pt x="897156" y="478935"/>
                  </a:cubicBezTo>
                  <a:cubicBezTo>
                    <a:pt x="895026" y="465623"/>
                    <a:pt x="895026" y="456571"/>
                    <a:pt x="897156" y="450714"/>
                  </a:cubicBezTo>
                  <a:cubicBezTo>
                    <a:pt x="893961" y="449649"/>
                    <a:pt x="891299" y="449649"/>
                    <a:pt x="889169" y="448584"/>
                  </a:cubicBezTo>
                  <a:cubicBezTo>
                    <a:pt x="888104" y="448584"/>
                    <a:pt x="887039" y="448584"/>
                    <a:pt x="887039" y="448584"/>
                  </a:cubicBezTo>
                  <a:lnTo>
                    <a:pt x="887039" y="432609"/>
                  </a:lnTo>
                  <a:cubicBezTo>
                    <a:pt x="888104" y="434739"/>
                    <a:pt x="890234" y="436869"/>
                    <a:pt x="892896" y="438467"/>
                  </a:cubicBezTo>
                  <a:cubicBezTo>
                    <a:pt x="896624" y="437934"/>
                    <a:pt x="902481" y="438999"/>
                    <a:pt x="909936" y="437934"/>
                  </a:cubicBezTo>
                  <a:lnTo>
                    <a:pt x="909936" y="437934"/>
                  </a:lnTo>
                  <a:close/>
                  <a:moveTo>
                    <a:pt x="909936" y="719083"/>
                  </a:moveTo>
                  <a:cubicBezTo>
                    <a:pt x="904078" y="720148"/>
                    <a:pt x="899819" y="719083"/>
                    <a:pt x="896624" y="718019"/>
                  </a:cubicBezTo>
                  <a:cubicBezTo>
                    <a:pt x="892364" y="714824"/>
                    <a:pt x="888636" y="711096"/>
                    <a:pt x="886507" y="707901"/>
                  </a:cubicBezTo>
                  <a:lnTo>
                    <a:pt x="886507" y="718019"/>
                  </a:lnTo>
                  <a:cubicBezTo>
                    <a:pt x="887572" y="719083"/>
                    <a:pt x="887572" y="720148"/>
                    <a:pt x="888636" y="720148"/>
                  </a:cubicBezTo>
                  <a:cubicBezTo>
                    <a:pt x="887572" y="721213"/>
                    <a:pt x="887572" y="721213"/>
                    <a:pt x="886507" y="721213"/>
                  </a:cubicBezTo>
                  <a:lnTo>
                    <a:pt x="886507" y="728136"/>
                  </a:lnTo>
                  <a:cubicBezTo>
                    <a:pt x="888636" y="727071"/>
                    <a:pt x="892364" y="726006"/>
                    <a:pt x="895559" y="724941"/>
                  </a:cubicBezTo>
                  <a:cubicBezTo>
                    <a:pt x="898754" y="726006"/>
                    <a:pt x="904611" y="726006"/>
                    <a:pt x="909936" y="726006"/>
                  </a:cubicBezTo>
                  <a:lnTo>
                    <a:pt x="909936" y="719083"/>
                  </a:lnTo>
                  <a:lnTo>
                    <a:pt x="909936" y="719083"/>
                  </a:lnTo>
                  <a:close/>
                  <a:moveTo>
                    <a:pt x="909936" y="1144535"/>
                  </a:moveTo>
                  <a:lnTo>
                    <a:pt x="909936" y="1150392"/>
                  </a:lnTo>
                  <a:cubicBezTo>
                    <a:pt x="908871" y="1150392"/>
                    <a:pt x="906741" y="1150392"/>
                    <a:pt x="904078" y="1150392"/>
                  </a:cubicBezTo>
                  <a:cubicBezTo>
                    <a:pt x="906208" y="1153587"/>
                    <a:pt x="908338" y="1158379"/>
                    <a:pt x="909936" y="1162639"/>
                  </a:cubicBezTo>
                  <a:lnTo>
                    <a:pt x="909936" y="1177549"/>
                  </a:lnTo>
                  <a:cubicBezTo>
                    <a:pt x="905676" y="1169561"/>
                    <a:pt x="903013" y="1159444"/>
                    <a:pt x="896624" y="1151457"/>
                  </a:cubicBezTo>
                  <a:cubicBezTo>
                    <a:pt x="894494" y="1149327"/>
                    <a:pt x="890766" y="1148262"/>
                    <a:pt x="886507" y="1147197"/>
                  </a:cubicBezTo>
                  <a:lnTo>
                    <a:pt x="886507" y="1141340"/>
                  </a:lnTo>
                  <a:cubicBezTo>
                    <a:pt x="892364" y="1141340"/>
                    <a:pt x="896624" y="1143470"/>
                    <a:pt x="898754" y="1145600"/>
                  </a:cubicBezTo>
                  <a:cubicBezTo>
                    <a:pt x="903546" y="1144535"/>
                    <a:pt x="906741" y="1144535"/>
                    <a:pt x="909936" y="1144535"/>
                  </a:cubicBezTo>
                  <a:lnTo>
                    <a:pt x="909936" y="1144535"/>
                  </a:lnTo>
                  <a:close/>
                  <a:moveTo>
                    <a:pt x="909936" y="1179679"/>
                  </a:moveTo>
                  <a:lnTo>
                    <a:pt x="909936" y="1179679"/>
                  </a:lnTo>
                  <a:cubicBezTo>
                    <a:pt x="896624" y="1179679"/>
                    <a:pt x="889701" y="1176484"/>
                    <a:pt x="886507" y="1170626"/>
                  </a:cubicBezTo>
                  <a:lnTo>
                    <a:pt x="886507" y="1181808"/>
                  </a:lnTo>
                  <a:cubicBezTo>
                    <a:pt x="887572" y="1181808"/>
                    <a:pt x="887572" y="1181808"/>
                    <a:pt x="888636" y="1181808"/>
                  </a:cubicBezTo>
                  <a:cubicBezTo>
                    <a:pt x="890766" y="1182873"/>
                    <a:pt x="892896" y="1183938"/>
                    <a:pt x="896624" y="1183938"/>
                  </a:cubicBezTo>
                  <a:cubicBezTo>
                    <a:pt x="894494" y="1190861"/>
                    <a:pt x="894494" y="1199913"/>
                    <a:pt x="896624" y="1212160"/>
                  </a:cubicBezTo>
                  <a:cubicBezTo>
                    <a:pt x="894494" y="1219082"/>
                    <a:pt x="894494" y="1228134"/>
                    <a:pt x="896624" y="1241446"/>
                  </a:cubicBezTo>
                  <a:cubicBezTo>
                    <a:pt x="894494" y="1247303"/>
                    <a:pt x="894494" y="1256356"/>
                    <a:pt x="896624" y="1270733"/>
                  </a:cubicBezTo>
                  <a:cubicBezTo>
                    <a:pt x="894494" y="1276590"/>
                    <a:pt x="894494" y="1285642"/>
                    <a:pt x="896624" y="1298954"/>
                  </a:cubicBezTo>
                  <a:cubicBezTo>
                    <a:pt x="894494" y="1305876"/>
                    <a:pt x="894494" y="1314928"/>
                    <a:pt x="896624" y="1328240"/>
                  </a:cubicBezTo>
                  <a:cubicBezTo>
                    <a:pt x="894494" y="1334098"/>
                    <a:pt x="894494" y="1343150"/>
                    <a:pt x="896624" y="1357527"/>
                  </a:cubicBezTo>
                  <a:cubicBezTo>
                    <a:pt x="894494" y="1363384"/>
                    <a:pt x="894494" y="1372436"/>
                    <a:pt x="896624" y="1385748"/>
                  </a:cubicBezTo>
                  <a:cubicBezTo>
                    <a:pt x="894494" y="1392670"/>
                    <a:pt x="894494" y="1401723"/>
                    <a:pt x="896624" y="1415035"/>
                  </a:cubicBezTo>
                  <a:cubicBezTo>
                    <a:pt x="895559" y="1417164"/>
                    <a:pt x="895559" y="1418229"/>
                    <a:pt x="895559" y="1420892"/>
                  </a:cubicBezTo>
                  <a:cubicBezTo>
                    <a:pt x="892364" y="1420892"/>
                    <a:pt x="889701" y="1420892"/>
                    <a:pt x="886507" y="1420892"/>
                  </a:cubicBezTo>
                  <a:lnTo>
                    <a:pt x="886507" y="1431009"/>
                  </a:lnTo>
                  <a:cubicBezTo>
                    <a:pt x="897689" y="1429944"/>
                    <a:pt x="905676" y="1431009"/>
                    <a:pt x="909936" y="1434204"/>
                  </a:cubicBezTo>
                  <a:lnTo>
                    <a:pt x="909936" y="1423022"/>
                  </a:lnTo>
                  <a:cubicBezTo>
                    <a:pt x="907806" y="1423022"/>
                    <a:pt x="905676" y="1421957"/>
                    <a:pt x="901948" y="1421957"/>
                  </a:cubicBezTo>
                  <a:cubicBezTo>
                    <a:pt x="903013" y="1415035"/>
                    <a:pt x="906208" y="1412905"/>
                    <a:pt x="909936" y="1410775"/>
                  </a:cubicBezTo>
                  <a:lnTo>
                    <a:pt x="909936" y="1403852"/>
                  </a:lnTo>
                  <a:cubicBezTo>
                    <a:pt x="907806" y="1403852"/>
                    <a:pt x="904078" y="1404917"/>
                    <a:pt x="901948" y="1407047"/>
                  </a:cubicBezTo>
                  <a:cubicBezTo>
                    <a:pt x="899819" y="1390008"/>
                    <a:pt x="903013" y="1384683"/>
                    <a:pt x="909936" y="1380956"/>
                  </a:cubicBezTo>
                  <a:lnTo>
                    <a:pt x="909936" y="1374034"/>
                  </a:lnTo>
                  <a:cubicBezTo>
                    <a:pt x="907806" y="1375099"/>
                    <a:pt x="904078" y="1376164"/>
                    <a:pt x="901948" y="1377228"/>
                  </a:cubicBezTo>
                  <a:cubicBezTo>
                    <a:pt x="899819" y="1361254"/>
                    <a:pt x="903013" y="1354864"/>
                    <a:pt x="909936" y="1351137"/>
                  </a:cubicBezTo>
                  <a:lnTo>
                    <a:pt x="909936" y="1344215"/>
                  </a:lnTo>
                  <a:cubicBezTo>
                    <a:pt x="907806" y="1345280"/>
                    <a:pt x="904078" y="1346345"/>
                    <a:pt x="901948" y="1347410"/>
                  </a:cubicBezTo>
                  <a:cubicBezTo>
                    <a:pt x="899819" y="1331435"/>
                    <a:pt x="903013" y="1325046"/>
                    <a:pt x="909936" y="1322383"/>
                  </a:cubicBezTo>
                  <a:lnTo>
                    <a:pt x="909936" y="1314396"/>
                  </a:lnTo>
                  <a:cubicBezTo>
                    <a:pt x="907806" y="1315461"/>
                    <a:pt x="904078" y="1316526"/>
                    <a:pt x="901948" y="1318656"/>
                  </a:cubicBezTo>
                  <a:cubicBezTo>
                    <a:pt x="899819" y="1301616"/>
                    <a:pt x="903013" y="1296292"/>
                    <a:pt x="909936" y="1292564"/>
                  </a:cubicBezTo>
                  <a:lnTo>
                    <a:pt x="909936" y="1285642"/>
                  </a:lnTo>
                  <a:cubicBezTo>
                    <a:pt x="907806" y="1286707"/>
                    <a:pt x="904078" y="1287772"/>
                    <a:pt x="901948" y="1288837"/>
                  </a:cubicBezTo>
                  <a:cubicBezTo>
                    <a:pt x="899819" y="1272862"/>
                    <a:pt x="903013" y="1266473"/>
                    <a:pt x="909936" y="1262745"/>
                  </a:cubicBezTo>
                  <a:lnTo>
                    <a:pt x="909936" y="1255823"/>
                  </a:lnTo>
                  <a:cubicBezTo>
                    <a:pt x="907806" y="1256888"/>
                    <a:pt x="904078" y="1257953"/>
                    <a:pt x="901948" y="1259018"/>
                  </a:cubicBezTo>
                  <a:cubicBezTo>
                    <a:pt x="899819" y="1243044"/>
                    <a:pt x="903013" y="1236654"/>
                    <a:pt x="909936" y="1233991"/>
                  </a:cubicBezTo>
                  <a:lnTo>
                    <a:pt x="909936" y="1227069"/>
                  </a:lnTo>
                  <a:cubicBezTo>
                    <a:pt x="907806" y="1227069"/>
                    <a:pt x="904078" y="1228134"/>
                    <a:pt x="901948" y="1230264"/>
                  </a:cubicBezTo>
                  <a:cubicBezTo>
                    <a:pt x="899819" y="1213225"/>
                    <a:pt x="903013" y="1207900"/>
                    <a:pt x="909936" y="1204173"/>
                  </a:cubicBezTo>
                  <a:lnTo>
                    <a:pt x="909936" y="1197250"/>
                  </a:lnTo>
                  <a:cubicBezTo>
                    <a:pt x="907806" y="1198315"/>
                    <a:pt x="904078" y="1199380"/>
                    <a:pt x="901948" y="1200445"/>
                  </a:cubicBezTo>
                  <a:cubicBezTo>
                    <a:pt x="900884" y="1191393"/>
                    <a:pt x="900884" y="1186068"/>
                    <a:pt x="903013" y="1181276"/>
                  </a:cubicBezTo>
                  <a:cubicBezTo>
                    <a:pt x="905143" y="1181276"/>
                    <a:pt x="907273" y="1181276"/>
                    <a:pt x="909936" y="1181276"/>
                  </a:cubicBezTo>
                  <a:lnTo>
                    <a:pt x="909936" y="1179679"/>
                  </a:lnTo>
                  <a:lnTo>
                    <a:pt x="909936" y="1179679"/>
                  </a:lnTo>
                  <a:close/>
                  <a:moveTo>
                    <a:pt x="909936" y="1473607"/>
                  </a:moveTo>
                  <a:lnTo>
                    <a:pt x="909936" y="1484789"/>
                  </a:lnTo>
                  <a:cubicBezTo>
                    <a:pt x="906741" y="1483724"/>
                    <a:pt x="904078" y="1482660"/>
                    <a:pt x="901948" y="1481595"/>
                  </a:cubicBezTo>
                  <a:cubicBezTo>
                    <a:pt x="899819" y="1481595"/>
                    <a:pt x="896091" y="1482660"/>
                    <a:pt x="895026" y="1482660"/>
                  </a:cubicBezTo>
                  <a:cubicBezTo>
                    <a:pt x="891831" y="1482660"/>
                    <a:pt x="888104" y="1482660"/>
                    <a:pt x="885974" y="1483724"/>
                  </a:cubicBezTo>
                  <a:lnTo>
                    <a:pt x="885974" y="1473607"/>
                  </a:lnTo>
                  <a:cubicBezTo>
                    <a:pt x="887039" y="1473607"/>
                    <a:pt x="888104" y="1473607"/>
                    <a:pt x="889169" y="1473607"/>
                  </a:cubicBezTo>
                  <a:lnTo>
                    <a:pt x="889169" y="1473607"/>
                  </a:lnTo>
                  <a:lnTo>
                    <a:pt x="890234" y="1473607"/>
                  </a:lnTo>
                  <a:cubicBezTo>
                    <a:pt x="889169" y="1471477"/>
                    <a:pt x="887039" y="1467750"/>
                    <a:pt x="885974" y="1465620"/>
                  </a:cubicBezTo>
                  <a:lnTo>
                    <a:pt x="885974" y="1438464"/>
                  </a:lnTo>
                  <a:cubicBezTo>
                    <a:pt x="892364" y="1452308"/>
                    <a:pt x="895559" y="1467750"/>
                    <a:pt x="909936" y="1473607"/>
                  </a:cubicBezTo>
                  <a:lnTo>
                    <a:pt x="909936" y="1473607"/>
                  </a:lnTo>
                  <a:close/>
                  <a:moveTo>
                    <a:pt x="909936" y="1592883"/>
                  </a:moveTo>
                  <a:lnTo>
                    <a:pt x="909936" y="1608857"/>
                  </a:lnTo>
                  <a:cubicBezTo>
                    <a:pt x="908871" y="1624832"/>
                    <a:pt x="904078" y="1637079"/>
                    <a:pt x="896624" y="1645066"/>
                  </a:cubicBezTo>
                  <a:cubicBezTo>
                    <a:pt x="893429" y="1647196"/>
                    <a:pt x="889701" y="1649326"/>
                    <a:pt x="886507" y="1651988"/>
                  </a:cubicBezTo>
                  <a:lnTo>
                    <a:pt x="886507" y="1622702"/>
                  </a:lnTo>
                  <a:cubicBezTo>
                    <a:pt x="887572" y="1620572"/>
                    <a:pt x="887572" y="1616844"/>
                    <a:pt x="887572" y="1613649"/>
                  </a:cubicBezTo>
                  <a:lnTo>
                    <a:pt x="886507" y="1614714"/>
                  </a:lnTo>
                  <a:lnTo>
                    <a:pt x="886507" y="1598740"/>
                  </a:lnTo>
                  <a:cubicBezTo>
                    <a:pt x="887572" y="1596610"/>
                    <a:pt x="888636" y="1594480"/>
                    <a:pt x="888636" y="1590753"/>
                  </a:cubicBezTo>
                  <a:cubicBezTo>
                    <a:pt x="888636" y="1586493"/>
                    <a:pt x="888636" y="1582766"/>
                    <a:pt x="886507" y="1580636"/>
                  </a:cubicBezTo>
                  <a:cubicBezTo>
                    <a:pt x="886507" y="1580636"/>
                    <a:pt x="886507" y="1580636"/>
                    <a:pt x="886507" y="1579571"/>
                  </a:cubicBezTo>
                  <a:lnTo>
                    <a:pt x="886507" y="1560401"/>
                  </a:lnTo>
                  <a:cubicBezTo>
                    <a:pt x="894494" y="1562532"/>
                    <a:pt x="899819" y="1567324"/>
                    <a:pt x="904611" y="1573713"/>
                  </a:cubicBezTo>
                  <a:cubicBezTo>
                    <a:pt x="907806" y="1577973"/>
                    <a:pt x="909936" y="1584896"/>
                    <a:pt x="909936" y="1592883"/>
                  </a:cubicBezTo>
                  <a:lnTo>
                    <a:pt x="909936" y="1592883"/>
                  </a:lnTo>
                  <a:close/>
                  <a:moveTo>
                    <a:pt x="909936" y="1745705"/>
                  </a:moveTo>
                  <a:lnTo>
                    <a:pt x="909936" y="1769134"/>
                  </a:lnTo>
                  <a:cubicBezTo>
                    <a:pt x="907806" y="1765939"/>
                    <a:pt x="905676" y="1763276"/>
                    <a:pt x="901948" y="1760081"/>
                  </a:cubicBezTo>
                  <a:cubicBezTo>
                    <a:pt x="897689" y="1757952"/>
                    <a:pt x="892896" y="1755822"/>
                    <a:pt x="885974" y="1754224"/>
                  </a:cubicBezTo>
                  <a:lnTo>
                    <a:pt x="885974" y="1737185"/>
                  </a:lnTo>
                  <a:cubicBezTo>
                    <a:pt x="895559" y="1740380"/>
                    <a:pt x="903546" y="1742510"/>
                    <a:pt x="909936" y="1745705"/>
                  </a:cubicBezTo>
                  <a:lnTo>
                    <a:pt x="909936" y="1745705"/>
                  </a:lnTo>
                  <a:close/>
                  <a:moveTo>
                    <a:pt x="909936" y="1829304"/>
                  </a:moveTo>
                  <a:lnTo>
                    <a:pt x="909936" y="1845278"/>
                  </a:lnTo>
                  <a:cubicBezTo>
                    <a:pt x="900884" y="1845278"/>
                    <a:pt x="892896" y="1843148"/>
                    <a:pt x="887572" y="1839421"/>
                  </a:cubicBezTo>
                  <a:cubicBezTo>
                    <a:pt x="886507" y="1839421"/>
                    <a:pt x="886507" y="1839421"/>
                    <a:pt x="886507" y="1839421"/>
                  </a:cubicBezTo>
                  <a:lnTo>
                    <a:pt x="886507" y="1817057"/>
                  </a:lnTo>
                  <a:cubicBezTo>
                    <a:pt x="892364" y="1822382"/>
                    <a:pt x="899819" y="1827174"/>
                    <a:pt x="909936" y="1829304"/>
                  </a:cubicBezTo>
                  <a:close/>
                  <a:moveTo>
                    <a:pt x="886507" y="876697"/>
                  </a:moveTo>
                  <a:lnTo>
                    <a:pt x="884377" y="880957"/>
                  </a:lnTo>
                  <a:lnTo>
                    <a:pt x="880117" y="880957"/>
                  </a:lnTo>
                  <a:lnTo>
                    <a:pt x="880117" y="1032714"/>
                  </a:lnTo>
                  <a:lnTo>
                    <a:pt x="887039" y="1026857"/>
                  </a:lnTo>
                  <a:lnTo>
                    <a:pt x="887039" y="876697"/>
                  </a:lnTo>
                  <a:lnTo>
                    <a:pt x="886507" y="876697"/>
                  </a:lnTo>
                  <a:close/>
                  <a:moveTo>
                    <a:pt x="886507" y="7690"/>
                  </a:moveTo>
                  <a:lnTo>
                    <a:pt x="886507" y="34847"/>
                  </a:lnTo>
                  <a:cubicBezTo>
                    <a:pt x="884377" y="32717"/>
                    <a:pt x="882247" y="30587"/>
                    <a:pt x="879584" y="28990"/>
                  </a:cubicBezTo>
                  <a:lnTo>
                    <a:pt x="879584" y="8755"/>
                  </a:lnTo>
                  <a:lnTo>
                    <a:pt x="879584" y="8755"/>
                  </a:lnTo>
                  <a:cubicBezTo>
                    <a:pt x="882247" y="8755"/>
                    <a:pt x="884377" y="7690"/>
                    <a:pt x="886507" y="7690"/>
                  </a:cubicBezTo>
                  <a:lnTo>
                    <a:pt x="886507" y="7690"/>
                  </a:lnTo>
                  <a:close/>
                  <a:moveTo>
                    <a:pt x="886507" y="93420"/>
                  </a:moveTo>
                  <a:lnTo>
                    <a:pt x="886507" y="109394"/>
                  </a:lnTo>
                  <a:cubicBezTo>
                    <a:pt x="884377" y="109394"/>
                    <a:pt x="882247" y="109394"/>
                    <a:pt x="879584" y="109394"/>
                  </a:cubicBezTo>
                  <a:lnTo>
                    <a:pt x="879584" y="92355"/>
                  </a:lnTo>
                  <a:cubicBezTo>
                    <a:pt x="882247" y="92355"/>
                    <a:pt x="884377" y="93420"/>
                    <a:pt x="886507" y="93420"/>
                  </a:cubicBezTo>
                  <a:lnTo>
                    <a:pt x="886507" y="93420"/>
                  </a:lnTo>
                  <a:close/>
                  <a:moveTo>
                    <a:pt x="886507" y="384686"/>
                  </a:moveTo>
                  <a:lnTo>
                    <a:pt x="886507" y="394803"/>
                  </a:lnTo>
                  <a:cubicBezTo>
                    <a:pt x="884377" y="394803"/>
                    <a:pt x="882247" y="394803"/>
                    <a:pt x="879584" y="394803"/>
                  </a:cubicBezTo>
                  <a:lnTo>
                    <a:pt x="879584" y="384686"/>
                  </a:lnTo>
                  <a:cubicBezTo>
                    <a:pt x="882247" y="384686"/>
                    <a:pt x="884377" y="384686"/>
                    <a:pt x="886507" y="384686"/>
                  </a:cubicBezTo>
                  <a:lnTo>
                    <a:pt x="886507" y="384686"/>
                  </a:lnTo>
                  <a:close/>
                  <a:moveTo>
                    <a:pt x="886507" y="428882"/>
                  </a:moveTo>
                  <a:lnTo>
                    <a:pt x="886507" y="444856"/>
                  </a:lnTo>
                  <a:cubicBezTo>
                    <a:pt x="884377" y="445921"/>
                    <a:pt x="882247" y="446986"/>
                    <a:pt x="879584" y="446986"/>
                  </a:cubicBezTo>
                  <a:lnTo>
                    <a:pt x="879584" y="420895"/>
                  </a:lnTo>
                  <a:cubicBezTo>
                    <a:pt x="882247" y="423025"/>
                    <a:pt x="884377" y="426752"/>
                    <a:pt x="886507" y="428882"/>
                  </a:cubicBezTo>
                  <a:lnTo>
                    <a:pt x="886507" y="428882"/>
                  </a:lnTo>
                  <a:close/>
                  <a:moveTo>
                    <a:pt x="886507" y="686602"/>
                  </a:moveTo>
                  <a:lnTo>
                    <a:pt x="886507" y="692460"/>
                  </a:lnTo>
                  <a:cubicBezTo>
                    <a:pt x="884377" y="692460"/>
                    <a:pt x="882247" y="693524"/>
                    <a:pt x="879584" y="693524"/>
                  </a:cubicBezTo>
                  <a:lnTo>
                    <a:pt x="879584" y="687667"/>
                  </a:lnTo>
                  <a:cubicBezTo>
                    <a:pt x="882247" y="686602"/>
                    <a:pt x="884377" y="686602"/>
                    <a:pt x="886507" y="686602"/>
                  </a:cubicBezTo>
                  <a:lnTo>
                    <a:pt x="886507" y="686602"/>
                  </a:lnTo>
                  <a:close/>
                  <a:moveTo>
                    <a:pt x="886507" y="707901"/>
                  </a:moveTo>
                  <a:lnTo>
                    <a:pt x="886507" y="718019"/>
                  </a:lnTo>
                  <a:cubicBezTo>
                    <a:pt x="884377" y="715889"/>
                    <a:pt x="882247" y="712161"/>
                    <a:pt x="879584" y="710031"/>
                  </a:cubicBezTo>
                  <a:lnTo>
                    <a:pt x="879584" y="699914"/>
                  </a:lnTo>
                  <a:cubicBezTo>
                    <a:pt x="882247" y="702577"/>
                    <a:pt x="884377" y="704707"/>
                    <a:pt x="886507" y="707901"/>
                  </a:cubicBezTo>
                  <a:lnTo>
                    <a:pt x="886507" y="707901"/>
                  </a:lnTo>
                  <a:close/>
                  <a:moveTo>
                    <a:pt x="886507" y="721213"/>
                  </a:moveTo>
                  <a:lnTo>
                    <a:pt x="886507" y="728136"/>
                  </a:lnTo>
                  <a:cubicBezTo>
                    <a:pt x="884377" y="729201"/>
                    <a:pt x="882247" y="729201"/>
                    <a:pt x="879584" y="729201"/>
                  </a:cubicBezTo>
                  <a:lnTo>
                    <a:pt x="879584" y="723343"/>
                  </a:lnTo>
                  <a:cubicBezTo>
                    <a:pt x="882247" y="723876"/>
                    <a:pt x="884377" y="722811"/>
                    <a:pt x="886507" y="721213"/>
                  </a:cubicBezTo>
                  <a:lnTo>
                    <a:pt x="886507" y="721213"/>
                  </a:lnTo>
                  <a:close/>
                  <a:moveTo>
                    <a:pt x="886507" y="1141340"/>
                  </a:moveTo>
                  <a:lnTo>
                    <a:pt x="886507" y="1147197"/>
                  </a:lnTo>
                  <a:cubicBezTo>
                    <a:pt x="884377" y="1147197"/>
                    <a:pt x="882247" y="1147197"/>
                    <a:pt x="879584" y="1147197"/>
                  </a:cubicBezTo>
                  <a:lnTo>
                    <a:pt x="879584" y="1141340"/>
                  </a:lnTo>
                  <a:cubicBezTo>
                    <a:pt x="882247" y="1140275"/>
                    <a:pt x="884377" y="1141340"/>
                    <a:pt x="886507" y="1141340"/>
                  </a:cubicBezTo>
                  <a:lnTo>
                    <a:pt x="886507" y="1141340"/>
                  </a:lnTo>
                  <a:close/>
                  <a:moveTo>
                    <a:pt x="886507" y="1170626"/>
                  </a:moveTo>
                  <a:lnTo>
                    <a:pt x="886507" y="1181808"/>
                  </a:lnTo>
                  <a:cubicBezTo>
                    <a:pt x="884377" y="1181808"/>
                    <a:pt x="883312" y="1181808"/>
                    <a:pt x="882247" y="1181808"/>
                  </a:cubicBezTo>
                  <a:cubicBezTo>
                    <a:pt x="881182" y="1181808"/>
                    <a:pt x="881182" y="1181808"/>
                    <a:pt x="880117" y="1181808"/>
                  </a:cubicBezTo>
                  <a:lnTo>
                    <a:pt x="880117" y="1175419"/>
                  </a:lnTo>
                  <a:cubicBezTo>
                    <a:pt x="880117" y="1175419"/>
                    <a:pt x="881182" y="1175419"/>
                    <a:pt x="882247" y="1175419"/>
                  </a:cubicBezTo>
                  <a:cubicBezTo>
                    <a:pt x="881182" y="1174354"/>
                    <a:pt x="880117" y="1173289"/>
                    <a:pt x="880117" y="1172224"/>
                  </a:cubicBezTo>
                  <a:lnTo>
                    <a:pt x="880117" y="1150925"/>
                  </a:lnTo>
                  <a:cubicBezTo>
                    <a:pt x="882247" y="1157314"/>
                    <a:pt x="883312" y="1164769"/>
                    <a:pt x="886507" y="1170626"/>
                  </a:cubicBezTo>
                  <a:lnTo>
                    <a:pt x="886507" y="1170626"/>
                  </a:lnTo>
                  <a:close/>
                  <a:moveTo>
                    <a:pt x="886507" y="1420359"/>
                  </a:moveTo>
                  <a:lnTo>
                    <a:pt x="886507" y="1430476"/>
                  </a:lnTo>
                  <a:cubicBezTo>
                    <a:pt x="884377" y="1430476"/>
                    <a:pt x="883312" y="1430476"/>
                    <a:pt x="880649" y="1430476"/>
                  </a:cubicBezTo>
                  <a:cubicBezTo>
                    <a:pt x="882779" y="1432606"/>
                    <a:pt x="883844" y="1436334"/>
                    <a:pt x="886507" y="1438464"/>
                  </a:cubicBezTo>
                  <a:lnTo>
                    <a:pt x="886507" y="1465620"/>
                  </a:lnTo>
                  <a:cubicBezTo>
                    <a:pt x="884377" y="1461360"/>
                    <a:pt x="882247" y="1456568"/>
                    <a:pt x="879584" y="1452308"/>
                  </a:cubicBezTo>
                  <a:lnTo>
                    <a:pt x="879584" y="1421957"/>
                  </a:lnTo>
                  <a:cubicBezTo>
                    <a:pt x="882247" y="1421957"/>
                    <a:pt x="884377" y="1421957"/>
                    <a:pt x="886507" y="1420359"/>
                  </a:cubicBezTo>
                  <a:lnTo>
                    <a:pt x="886507" y="1420359"/>
                  </a:lnTo>
                  <a:close/>
                  <a:moveTo>
                    <a:pt x="886507" y="1473607"/>
                  </a:moveTo>
                  <a:lnTo>
                    <a:pt x="886507" y="1483724"/>
                  </a:lnTo>
                  <a:cubicBezTo>
                    <a:pt x="884377" y="1483724"/>
                    <a:pt x="882247" y="1483724"/>
                    <a:pt x="879584" y="1483724"/>
                  </a:cubicBezTo>
                  <a:lnTo>
                    <a:pt x="879584" y="1473607"/>
                  </a:lnTo>
                  <a:cubicBezTo>
                    <a:pt x="882247" y="1473607"/>
                    <a:pt x="884377" y="1473607"/>
                    <a:pt x="886507" y="1473607"/>
                  </a:cubicBezTo>
                  <a:lnTo>
                    <a:pt x="886507" y="1473607"/>
                  </a:lnTo>
                  <a:close/>
                  <a:moveTo>
                    <a:pt x="886507" y="1560401"/>
                  </a:moveTo>
                  <a:lnTo>
                    <a:pt x="886507" y="1579571"/>
                  </a:lnTo>
                  <a:cubicBezTo>
                    <a:pt x="884377" y="1577441"/>
                    <a:pt x="882247" y="1576376"/>
                    <a:pt x="879584" y="1576376"/>
                  </a:cubicBezTo>
                  <a:lnTo>
                    <a:pt x="879584" y="1559337"/>
                  </a:lnTo>
                  <a:cubicBezTo>
                    <a:pt x="882247" y="1559337"/>
                    <a:pt x="884377" y="1560401"/>
                    <a:pt x="886507" y="1560401"/>
                  </a:cubicBezTo>
                  <a:lnTo>
                    <a:pt x="886507" y="1560401"/>
                  </a:lnTo>
                  <a:close/>
                  <a:moveTo>
                    <a:pt x="886507" y="1598208"/>
                  </a:moveTo>
                  <a:lnTo>
                    <a:pt x="886507" y="1614182"/>
                  </a:lnTo>
                  <a:cubicBezTo>
                    <a:pt x="884377" y="1616312"/>
                    <a:pt x="882247" y="1617377"/>
                    <a:pt x="879584" y="1618442"/>
                  </a:cubicBezTo>
                  <a:lnTo>
                    <a:pt x="879584" y="1602468"/>
                  </a:lnTo>
                  <a:cubicBezTo>
                    <a:pt x="880649" y="1602468"/>
                    <a:pt x="882779" y="1601402"/>
                    <a:pt x="883844" y="1600337"/>
                  </a:cubicBezTo>
                  <a:cubicBezTo>
                    <a:pt x="885442" y="1599805"/>
                    <a:pt x="885442" y="1598208"/>
                    <a:pt x="886507" y="1598208"/>
                  </a:cubicBezTo>
                  <a:lnTo>
                    <a:pt x="886507" y="1598208"/>
                  </a:lnTo>
                  <a:close/>
                  <a:moveTo>
                    <a:pt x="886507" y="1622169"/>
                  </a:moveTo>
                  <a:lnTo>
                    <a:pt x="886507" y="1651456"/>
                  </a:lnTo>
                  <a:cubicBezTo>
                    <a:pt x="884377" y="1651456"/>
                    <a:pt x="882247" y="1652521"/>
                    <a:pt x="879584" y="1653585"/>
                  </a:cubicBezTo>
                  <a:lnTo>
                    <a:pt x="879584" y="1633351"/>
                  </a:lnTo>
                  <a:cubicBezTo>
                    <a:pt x="879584" y="1632286"/>
                    <a:pt x="880649" y="1632286"/>
                    <a:pt x="880649" y="1632286"/>
                  </a:cubicBezTo>
                  <a:cubicBezTo>
                    <a:pt x="883312" y="1630156"/>
                    <a:pt x="885442" y="1626429"/>
                    <a:pt x="886507" y="1622169"/>
                  </a:cubicBezTo>
                  <a:lnTo>
                    <a:pt x="886507" y="1622169"/>
                  </a:lnTo>
                  <a:close/>
                  <a:moveTo>
                    <a:pt x="886507" y="1738250"/>
                  </a:moveTo>
                  <a:lnTo>
                    <a:pt x="886507" y="1755289"/>
                  </a:lnTo>
                  <a:cubicBezTo>
                    <a:pt x="884377" y="1754224"/>
                    <a:pt x="882247" y="1754224"/>
                    <a:pt x="879584" y="1754224"/>
                  </a:cubicBezTo>
                  <a:lnTo>
                    <a:pt x="879584" y="1738250"/>
                  </a:lnTo>
                  <a:cubicBezTo>
                    <a:pt x="882247" y="1738250"/>
                    <a:pt x="884377" y="1738250"/>
                    <a:pt x="886507" y="1738250"/>
                  </a:cubicBezTo>
                  <a:lnTo>
                    <a:pt x="886507" y="1738250"/>
                  </a:lnTo>
                  <a:close/>
                  <a:moveTo>
                    <a:pt x="886507" y="1817057"/>
                  </a:moveTo>
                  <a:lnTo>
                    <a:pt x="886507" y="1839421"/>
                  </a:lnTo>
                  <a:cubicBezTo>
                    <a:pt x="884377" y="1840486"/>
                    <a:pt x="882247" y="1840486"/>
                    <a:pt x="879584" y="1840486"/>
                  </a:cubicBezTo>
                  <a:lnTo>
                    <a:pt x="879584" y="1809070"/>
                  </a:lnTo>
                  <a:cubicBezTo>
                    <a:pt x="882247" y="1812265"/>
                    <a:pt x="884377" y="1814394"/>
                    <a:pt x="886507" y="1817057"/>
                  </a:cubicBezTo>
                  <a:close/>
                  <a:moveTo>
                    <a:pt x="879584" y="881490"/>
                  </a:moveTo>
                  <a:lnTo>
                    <a:pt x="870532" y="881490"/>
                  </a:lnTo>
                  <a:lnTo>
                    <a:pt x="870532" y="1039104"/>
                  </a:lnTo>
                  <a:lnTo>
                    <a:pt x="879584" y="1033247"/>
                  </a:lnTo>
                  <a:lnTo>
                    <a:pt x="879584" y="881490"/>
                  </a:lnTo>
                  <a:lnTo>
                    <a:pt x="879584" y="881490"/>
                  </a:lnTo>
                  <a:close/>
                  <a:moveTo>
                    <a:pt x="879584" y="8755"/>
                  </a:moveTo>
                  <a:lnTo>
                    <a:pt x="879584" y="28990"/>
                  </a:lnTo>
                  <a:cubicBezTo>
                    <a:pt x="876389" y="26860"/>
                    <a:pt x="873727" y="25795"/>
                    <a:pt x="870532" y="24730"/>
                  </a:cubicBezTo>
                  <a:lnTo>
                    <a:pt x="870532" y="6626"/>
                  </a:lnTo>
                  <a:cubicBezTo>
                    <a:pt x="874260" y="7690"/>
                    <a:pt x="876389" y="7690"/>
                    <a:pt x="879584" y="8755"/>
                  </a:cubicBezTo>
                  <a:lnTo>
                    <a:pt x="879584" y="8755"/>
                  </a:lnTo>
                  <a:close/>
                  <a:moveTo>
                    <a:pt x="879584" y="92355"/>
                  </a:moveTo>
                  <a:lnTo>
                    <a:pt x="879584" y="109394"/>
                  </a:lnTo>
                  <a:cubicBezTo>
                    <a:pt x="876389" y="108329"/>
                    <a:pt x="872662" y="107264"/>
                    <a:pt x="870532" y="107264"/>
                  </a:cubicBezTo>
                  <a:lnTo>
                    <a:pt x="870532" y="88095"/>
                  </a:lnTo>
                  <a:cubicBezTo>
                    <a:pt x="870532" y="88095"/>
                    <a:pt x="870532" y="89160"/>
                    <a:pt x="871597" y="89160"/>
                  </a:cubicBezTo>
                  <a:cubicBezTo>
                    <a:pt x="874260" y="89692"/>
                    <a:pt x="876389" y="90757"/>
                    <a:pt x="879584" y="92355"/>
                  </a:cubicBezTo>
                  <a:lnTo>
                    <a:pt x="879584" y="92355"/>
                  </a:lnTo>
                  <a:close/>
                  <a:moveTo>
                    <a:pt x="879584" y="384686"/>
                  </a:moveTo>
                  <a:lnTo>
                    <a:pt x="879584" y="394803"/>
                  </a:lnTo>
                  <a:cubicBezTo>
                    <a:pt x="876389" y="394803"/>
                    <a:pt x="873727" y="394803"/>
                    <a:pt x="870532" y="395868"/>
                  </a:cubicBezTo>
                  <a:lnTo>
                    <a:pt x="870532" y="385751"/>
                  </a:lnTo>
                  <a:cubicBezTo>
                    <a:pt x="874260" y="385751"/>
                    <a:pt x="876389" y="384686"/>
                    <a:pt x="879584" y="384686"/>
                  </a:cubicBezTo>
                  <a:lnTo>
                    <a:pt x="879584" y="384686"/>
                  </a:lnTo>
                  <a:close/>
                  <a:moveTo>
                    <a:pt x="879584" y="420895"/>
                  </a:moveTo>
                  <a:lnTo>
                    <a:pt x="879584" y="446986"/>
                  </a:lnTo>
                  <a:cubicBezTo>
                    <a:pt x="876389" y="448051"/>
                    <a:pt x="872662" y="449116"/>
                    <a:pt x="870532" y="450181"/>
                  </a:cubicBezTo>
                  <a:lnTo>
                    <a:pt x="870532" y="440064"/>
                  </a:lnTo>
                  <a:cubicBezTo>
                    <a:pt x="872662" y="440064"/>
                    <a:pt x="876389" y="438999"/>
                    <a:pt x="879584" y="437934"/>
                  </a:cubicBezTo>
                  <a:cubicBezTo>
                    <a:pt x="876389" y="435804"/>
                    <a:pt x="872662" y="431012"/>
                    <a:pt x="870532" y="427817"/>
                  </a:cubicBezTo>
                  <a:lnTo>
                    <a:pt x="870532" y="407583"/>
                  </a:lnTo>
                  <a:cubicBezTo>
                    <a:pt x="874260" y="411843"/>
                    <a:pt x="876389" y="416102"/>
                    <a:pt x="879584" y="420895"/>
                  </a:cubicBezTo>
                  <a:lnTo>
                    <a:pt x="879584" y="420895"/>
                  </a:lnTo>
                  <a:close/>
                  <a:moveTo>
                    <a:pt x="879584" y="687667"/>
                  </a:moveTo>
                  <a:lnTo>
                    <a:pt x="879584" y="693524"/>
                  </a:lnTo>
                  <a:cubicBezTo>
                    <a:pt x="878519" y="694589"/>
                    <a:pt x="877454" y="694589"/>
                    <a:pt x="876389" y="694589"/>
                  </a:cubicBezTo>
                  <a:cubicBezTo>
                    <a:pt x="876389" y="694589"/>
                    <a:pt x="875324" y="695654"/>
                    <a:pt x="874260" y="695654"/>
                  </a:cubicBezTo>
                  <a:cubicBezTo>
                    <a:pt x="876389" y="696719"/>
                    <a:pt x="878519" y="697784"/>
                    <a:pt x="880117" y="699914"/>
                  </a:cubicBezTo>
                  <a:lnTo>
                    <a:pt x="880117" y="710031"/>
                  </a:lnTo>
                  <a:cubicBezTo>
                    <a:pt x="877987" y="705772"/>
                    <a:pt x="874260" y="702044"/>
                    <a:pt x="871065" y="700979"/>
                  </a:cubicBezTo>
                  <a:lnTo>
                    <a:pt x="871065" y="689797"/>
                  </a:lnTo>
                  <a:lnTo>
                    <a:pt x="872130" y="689797"/>
                  </a:lnTo>
                  <a:cubicBezTo>
                    <a:pt x="875324" y="688732"/>
                    <a:pt x="877454" y="687667"/>
                    <a:pt x="879584" y="687667"/>
                  </a:cubicBezTo>
                  <a:lnTo>
                    <a:pt x="879584" y="687667"/>
                  </a:lnTo>
                  <a:close/>
                  <a:moveTo>
                    <a:pt x="879584" y="723876"/>
                  </a:moveTo>
                  <a:lnTo>
                    <a:pt x="879584" y="729733"/>
                  </a:lnTo>
                  <a:cubicBezTo>
                    <a:pt x="876389" y="730798"/>
                    <a:pt x="872662" y="730798"/>
                    <a:pt x="870532" y="729733"/>
                  </a:cubicBezTo>
                  <a:lnTo>
                    <a:pt x="870532" y="723876"/>
                  </a:lnTo>
                  <a:cubicBezTo>
                    <a:pt x="873195" y="723876"/>
                    <a:pt x="876389" y="723876"/>
                    <a:pt x="879584" y="723876"/>
                  </a:cubicBezTo>
                  <a:lnTo>
                    <a:pt x="879584" y="723876"/>
                  </a:lnTo>
                  <a:close/>
                  <a:moveTo>
                    <a:pt x="879584" y="1141340"/>
                  </a:moveTo>
                  <a:lnTo>
                    <a:pt x="879584" y="1147197"/>
                  </a:lnTo>
                  <a:cubicBezTo>
                    <a:pt x="878519" y="1147197"/>
                    <a:pt x="878519" y="1147197"/>
                    <a:pt x="877454" y="1147197"/>
                  </a:cubicBezTo>
                  <a:cubicBezTo>
                    <a:pt x="878519" y="1148262"/>
                    <a:pt x="878519" y="1149327"/>
                    <a:pt x="879584" y="1150392"/>
                  </a:cubicBezTo>
                  <a:lnTo>
                    <a:pt x="879584" y="1171691"/>
                  </a:lnTo>
                  <a:cubicBezTo>
                    <a:pt x="876389" y="1164769"/>
                    <a:pt x="875324" y="1155717"/>
                    <a:pt x="870532" y="1148262"/>
                  </a:cubicBezTo>
                  <a:lnTo>
                    <a:pt x="870532" y="1139210"/>
                  </a:lnTo>
                  <a:cubicBezTo>
                    <a:pt x="871597" y="1140275"/>
                    <a:pt x="871597" y="1140275"/>
                    <a:pt x="872662" y="1141340"/>
                  </a:cubicBezTo>
                  <a:cubicBezTo>
                    <a:pt x="875324" y="1141340"/>
                    <a:pt x="877454" y="1141340"/>
                    <a:pt x="879584" y="1141340"/>
                  </a:cubicBezTo>
                  <a:lnTo>
                    <a:pt x="879584" y="1141340"/>
                  </a:lnTo>
                  <a:close/>
                  <a:moveTo>
                    <a:pt x="879584" y="1175419"/>
                  </a:moveTo>
                  <a:lnTo>
                    <a:pt x="879584" y="1182341"/>
                  </a:lnTo>
                  <a:cubicBezTo>
                    <a:pt x="876389" y="1182341"/>
                    <a:pt x="872662" y="1181276"/>
                    <a:pt x="870532" y="1181276"/>
                  </a:cubicBezTo>
                  <a:lnTo>
                    <a:pt x="870532" y="1174354"/>
                  </a:lnTo>
                  <a:cubicBezTo>
                    <a:pt x="873195" y="1175419"/>
                    <a:pt x="876389" y="1175419"/>
                    <a:pt x="879584" y="1175419"/>
                  </a:cubicBezTo>
                  <a:lnTo>
                    <a:pt x="879584" y="1175419"/>
                  </a:lnTo>
                  <a:lnTo>
                    <a:pt x="879584" y="1175419"/>
                  </a:lnTo>
                  <a:close/>
                  <a:moveTo>
                    <a:pt x="879584" y="1421957"/>
                  </a:moveTo>
                  <a:lnTo>
                    <a:pt x="879584" y="1452308"/>
                  </a:lnTo>
                  <a:cubicBezTo>
                    <a:pt x="877454" y="1446451"/>
                    <a:pt x="873727" y="1441126"/>
                    <a:pt x="870532" y="1435269"/>
                  </a:cubicBezTo>
                  <a:lnTo>
                    <a:pt x="870532" y="1421957"/>
                  </a:lnTo>
                  <a:cubicBezTo>
                    <a:pt x="871597" y="1421957"/>
                    <a:pt x="871597" y="1423022"/>
                    <a:pt x="872662" y="1423022"/>
                  </a:cubicBezTo>
                  <a:cubicBezTo>
                    <a:pt x="875324" y="1423022"/>
                    <a:pt x="877454" y="1423022"/>
                    <a:pt x="879584" y="1421957"/>
                  </a:cubicBezTo>
                  <a:lnTo>
                    <a:pt x="879584" y="1421957"/>
                  </a:lnTo>
                  <a:close/>
                  <a:moveTo>
                    <a:pt x="879584" y="1473607"/>
                  </a:moveTo>
                  <a:lnTo>
                    <a:pt x="879584" y="1483724"/>
                  </a:lnTo>
                  <a:cubicBezTo>
                    <a:pt x="876389" y="1483724"/>
                    <a:pt x="872662" y="1482660"/>
                    <a:pt x="870532" y="1482660"/>
                  </a:cubicBezTo>
                  <a:lnTo>
                    <a:pt x="870532" y="1472542"/>
                  </a:lnTo>
                  <a:cubicBezTo>
                    <a:pt x="873195" y="1473607"/>
                    <a:pt x="876389" y="1473607"/>
                    <a:pt x="879584" y="1473607"/>
                  </a:cubicBezTo>
                  <a:lnTo>
                    <a:pt x="879584" y="1473607"/>
                  </a:lnTo>
                  <a:close/>
                  <a:moveTo>
                    <a:pt x="879584" y="1559337"/>
                  </a:moveTo>
                  <a:lnTo>
                    <a:pt x="879584" y="1576376"/>
                  </a:lnTo>
                  <a:cubicBezTo>
                    <a:pt x="879584" y="1576376"/>
                    <a:pt x="878519" y="1576376"/>
                    <a:pt x="878519" y="1575311"/>
                  </a:cubicBezTo>
                  <a:cubicBezTo>
                    <a:pt x="875324" y="1575311"/>
                    <a:pt x="872662" y="1576376"/>
                    <a:pt x="870532" y="1577441"/>
                  </a:cubicBezTo>
                  <a:lnTo>
                    <a:pt x="870532" y="1559337"/>
                  </a:lnTo>
                  <a:cubicBezTo>
                    <a:pt x="872662" y="1559337"/>
                    <a:pt x="874792" y="1559337"/>
                    <a:pt x="878519" y="1559337"/>
                  </a:cubicBezTo>
                  <a:lnTo>
                    <a:pt x="879584" y="1559337"/>
                  </a:lnTo>
                  <a:lnTo>
                    <a:pt x="879584" y="1559337"/>
                  </a:lnTo>
                  <a:close/>
                  <a:moveTo>
                    <a:pt x="879584" y="1603000"/>
                  </a:moveTo>
                  <a:lnTo>
                    <a:pt x="879584" y="1618974"/>
                  </a:lnTo>
                  <a:lnTo>
                    <a:pt x="878519" y="1618974"/>
                  </a:lnTo>
                  <a:cubicBezTo>
                    <a:pt x="876389" y="1620039"/>
                    <a:pt x="874260" y="1620039"/>
                    <a:pt x="870532" y="1620039"/>
                  </a:cubicBezTo>
                  <a:lnTo>
                    <a:pt x="870532" y="1601935"/>
                  </a:lnTo>
                  <a:cubicBezTo>
                    <a:pt x="871597" y="1603000"/>
                    <a:pt x="873727" y="1603000"/>
                    <a:pt x="876389" y="1603000"/>
                  </a:cubicBezTo>
                  <a:cubicBezTo>
                    <a:pt x="877454" y="1603000"/>
                    <a:pt x="878519" y="1603000"/>
                    <a:pt x="879584" y="1603000"/>
                  </a:cubicBezTo>
                  <a:lnTo>
                    <a:pt x="879584" y="1603000"/>
                  </a:lnTo>
                  <a:close/>
                  <a:moveTo>
                    <a:pt x="879584" y="1633351"/>
                  </a:moveTo>
                  <a:lnTo>
                    <a:pt x="879584" y="1653585"/>
                  </a:lnTo>
                  <a:cubicBezTo>
                    <a:pt x="876389" y="1653585"/>
                    <a:pt x="873727" y="1653585"/>
                    <a:pt x="870532" y="1654650"/>
                  </a:cubicBezTo>
                  <a:lnTo>
                    <a:pt x="870532" y="1636546"/>
                  </a:lnTo>
                  <a:cubicBezTo>
                    <a:pt x="874260" y="1636546"/>
                    <a:pt x="877454" y="1635481"/>
                    <a:pt x="879584" y="1633351"/>
                  </a:cubicBezTo>
                  <a:lnTo>
                    <a:pt x="879584" y="1633351"/>
                  </a:lnTo>
                  <a:close/>
                  <a:moveTo>
                    <a:pt x="879584" y="1738250"/>
                  </a:moveTo>
                  <a:lnTo>
                    <a:pt x="879584" y="1754224"/>
                  </a:lnTo>
                  <a:cubicBezTo>
                    <a:pt x="876389" y="1754224"/>
                    <a:pt x="873727" y="1754224"/>
                    <a:pt x="870532" y="1754224"/>
                  </a:cubicBezTo>
                  <a:lnTo>
                    <a:pt x="870532" y="1738250"/>
                  </a:lnTo>
                  <a:cubicBezTo>
                    <a:pt x="874260" y="1738250"/>
                    <a:pt x="876389" y="1738250"/>
                    <a:pt x="879584" y="1738250"/>
                  </a:cubicBezTo>
                  <a:lnTo>
                    <a:pt x="879584" y="1738250"/>
                  </a:lnTo>
                  <a:close/>
                  <a:moveTo>
                    <a:pt x="879584" y="1809070"/>
                  </a:moveTo>
                  <a:lnTo>
                    <a:pt x="879584" y="1840486"/>
                  </a:lnTo>
                  <a:cubicBezTo>
                    <a:pt x="878519" y="1840486"/>
                    <a:pt x="877454" y="1840486"/>
                    <a:pt x="877454" y="1840486"/>
                  </a:cubicBezTo>
                  <a:cubicBezTo>
                    <a:pt x="875324" y="1841551"/>
                    <a:pt x="873195" y="1841551"/>
                    <a:pt x="870532" y="1841551"/>
                  </a:cubicBezTo>
                  <a:lnTo>
                    <a:pt x="870532" y="1790965"/>
                  </a:lnTo>
                  <a:cubicBezTo>
                    <a:pt x="873195" y="1797887"/>
                    <a:pt x="876389" y="1803212"/>
                    <a:pt x="879584" y="1809070"/>
                  </a:cubicBezTo>
                  <a:lnTo>
                    <a:pt x="879584" y="1809070"/>
                  </a:lnTo>
                  <a:close/>
                  <a:moveTo>
                    <a:pt x="870532" y="1279785"/>
                  </a:moveTo>
                  <a:lnTo>
                    <a:pt x="870532" y="1265408"/>
                  </a:lnTo>
                  <a:lnTo>
                    <a:pt x="873727" y="1267538"/>
                  </a:lnTo>
                  <a:lnTo>
                    <a:pt x="874792" y="1273395"/>
                  </a:lnTo>
                  <a:lnTo>
                    <a:pt x="871597" y="1280317"/>
                  </a:lnTo>
                  <a:lnTo>
                    <a:pt x="870532" y="1280317"/>
                  </a:lnTo>
                  <a:lnTo>
                    <a:pt x="870532" y="1279785"/>
                  </a:lnTo>
                  <a:close/>
                  <a:moveTo>
                    <a:pt x="870532" y="614717"/>
                  </a:moveTo>
                  <a:lnTo>
                    <a:pt x="870532" y="598743"/>
                  </a:lnTo>
                  <a:lnTo>
                    <a:pt x="871597" y="599808"/>
                  </a:lnTo>
                  <a:lnTo>
                    <a:pt x="873727" y="600873"/>
                  </a:lnTo>
                  <a:lnTo>
                    <a:pt x="873727" y="604068"/>
                  </a:lnTo>
                  <a:lnTo>
                    <a:pt x="872662" y="606198"/>
                  </a:lnTo>
                  <a:lnTo>
                    <a:pt x="872662" y="610458"/>
                  </a:lnTo>
                  <a:lnTo>
                    <a:pt x="870532" y="614717"/>
                  </a:lnTo>
                  <a:close/>
                  <a:moveTo>
                    <a:pt x="870532" y="881490"/>
                  </a:moveTo>
                  <a:lnTo>
                    <a:pt x="860415" y="881490"/>
                  </a:lnTo>
                  <a:lnTo>
                    <a:pt x="860415" y="1046026"/>
                  </a:lnTo>
                  <a:lnTo>
                    <a:pt x="870532" y="1039104"/>
                  </a:lnTo>
                  <a:lnTo>
                    <a:pt x="870532" y="881490"/>
                  </a:lnTo>
                  <a:lnTo>
                    <a:pt x="870532" y="881490"/>
                  </a:lnTo>
                  <a:close/>
                  <a:moveTo>
                    <a:pt x="870532" y="6626"/>
                  </a:moveTo>
                  <a:lnTo>
                    <a:pt x="870532" y="24730"/>
                  </a:lnTo>
                  <a:cubicBezTo>
                    <a:pt x="867337" y="23665"/>
                    <a:pt x="863610" y="22600"/>
                    <a:pt x="860415" y="22600"/>
                  </a:cubicBezTo>
                  <a:lnTo>
                    <a:pt x="860415" y="5561"/>
                  </a:lnTo>
                  <a:cubicBezTo>
                    <a:pt x="864142" y="5561"/>
                    <a:pt x="867337" y="5561"/>
                    <a:pt x="870532" y="6626"/>
                  </a:cubicBezTo>
                  <a:lnTo>
                    <a:pt x="870532" y="6626"/>
                  </a:lnTo>
                  <a:close/>
                  <a:moveTo>
                    <a:pt x="870532" y="87562"/>
                  </a:moveTo>
                  <a:lnTo>
                    <a:pt x="870532" y="106732"/>
                  </a:lnTo>
                  <a:cubicBezTo>
                    <a:pt x="868402" y="105667"/>
                    <a:pt x="866272" y="104602"/>
                    <a:pt x="864675" y="104602"/>
                  </a:cubicBezTo>
                  <a:cubicBezTo>
                    <a:pt x="863610" y="104602"/>
                    <a:pt x="861480" y="104602"/>
                    <a:pt x="860415" y="105667"/>
                  </a:cubicBezTo>
                  <a:lnTo>
                    <a:pt x="860415" y="78510"/>
                  </a:lnTo>
                  <a:cubicBezTo>
                    <a:pt x="864142" y="82238"/>
                    <a:pt x="867337" y="85433"/>
                    <a:pt x="870532" y="87562"/>
                  </a:cubicBezTo>
                  <a:lnTo>
                    <a:pt x="870532" y="87562"/>
                  </a:lnTo>
                  <a:close/>
                  <a:moveTo>
                    <a:pt x="870532" y="385751"/>
                  </a:moveTo>
                  <a:lnTo>
                    <a:pt x="870532" y="395868"/>
                  </a:lnTo>
                  <a:cubicBezTo>
                    <a:pt x="868402" y="395868"/>
                    <a:pt x="864675" y="396933"/>
                    <a:pt x="862545" y="396933"/>
                  </a:cubicBezTo>
                  <a:lnTo>
                    <a:pt x="862545" y="396933"/>
                  </a:lnTo>
                  <a:lnTo>
                    <a:pt x="861480" y="397998"/>
                  </a:lnTo>
                  <a:cubicBezTo>
                    <a:pt x="864675" y="400128"/>
                    <a:pt x="867337" y="403855"/>
                    <a:pt x="870532" y="407050"/>
                  </a:cubicBezTo>
                  <a:lnTo>
                    <a:pt x="870532" y="427285"/>
                  </a:lnTo>
                  <a:cubicBezTo>
                    <a:pt x="867337" y="423025"/>
                    <a:pt x="864675" y="417167"/>
                    <a:pt x="860415" y="412375"/>
                  </a:cubicBezTo>
                  <a:lnTo>
                    <a:pt x="860415" y="387349"/>
                  </a:lnTo>
                  <a:cubicBezTo>
                    <a:pt x="864142" y="387349"/>
                    <a:pt x="867337" y="387349"/>
                    <a:pt x="870532" y="385751"/>
                  </a:cubicBezTo>
                  <a:lnTo>
                    <a:pt x="870532" y="385751"/>
                  </a:lnTo>
                  <a:close/>
                  <a:moveTo>
                    <a:pt x="870532" y="440064"/>
                  </a:moveTo>
                  <a:lnTo>
                    <a:pt x="870532" y="450181"/>
                  </a:lnTo>
                  <a:cubicBezTo>
                    <a:pt x="867337" y="450181"/>
                    <a:pt x="863610" y="451246"/>
                    <a:pt x="860415" y="451246"/>
                  </a:cubicBezTo>
                  <a:lnTo>
                    <a:pt x="860415" y="441129"/>
                  </a:lnTo>
                  <a:cubicBezTo>
                    <a:pt x="864142" y="441129"/>
                    <a:pt x="867337" y="441129"/>
                    <a:pt x="870532" y="440064"/>
                  </a:cubicBezTo>
                  <a:lnTo>
                    <a:pt x="870532" y="440064"/>
                  </a:lnTo>
                  <a:close/>
                  <a:moveTo>
                    <a:pt x="870532" y="598743"/>
                  </a:moveTo>
                  <a:lnTo>
                    <a:pt x="870532" y="614717"/>
                  </a:lnTo>
                  <a:lnTo>
                    <a:pt x="870532" y="615782"/>
                  </a:lnTo>
                  <a:lnTo>
                    <a:pt x="867337" y="617912"/>
                  </a:lnTo>
                  <a:lnTo>
                    <a:pt x="864142" y="617912"/>
                  </a:lnTo>
                  <a:lnTo>
                    <a:pt x="860948" y="617912"/>
                  </a:lnTo>
                  <a:lnTo>
                    <a:pt x="860948" y="598743"/>
                  </a:lnTo>
                  <a:lnTo>
                    <a:pt x="862012" y="598743"/>
                  </a:lnTo>
                  <a:lnTo>
                    <a:pt x="868935" y="598743"/>
                  </a:lnTo>
                  <a:lnTo>
                    <a:pt x="870532" y="598743"/>
                  </a:lnTo>
                  <a:lnTo>
                    <a:pt x="870532" y="598743"/>
                  </a:lnTo>
                  <a:close/>
                  <a:moveTo>
                    <a:pt x="870532" y="689797"/>
                  </a:moveTo>
                  <a:lnTo>
                    <a:pt x="870532" y="700979"/>
                  </a:lnTo>
                  <a:cubicBezTo>
                    <a:pt x="868402" y="698849"/>
                    <a:pt x="864675" y="697784"/>
                    <a:pt x="860415" y="698849"/>
                  </a:cubicBezTo>
                  <a:lnTo>
                    <a:pt x="860415" y="691927"/>
                  </a:lnTo>
                  <a:cubicBezTo>
                    <a:pt x="862545" y="691927"/>
                    <a:pt x="863610" y="691927"/>
                    <a:pt x="866272" y="691927"/>
                  </a:cubicBezTo>
                  <a:cubicBezTo>
                    <a:pt x="867337" y="690862"/>
                    <a:pt x="869467" y="690862"/>
                    <a:pt x="870532" y="689797"/>
                  </a:cubicBezTo>
                  <a:lnTo>
                    <a:pt x="870532" y="689797"/>
                  </a:lnTo>
                  <a:close/>
                  <a:moveTo>
                    <a:pt x="870532" y="723876"/>
                  </a:moveTo>
                  <a:lnTo>
                    <a:pt x="870532" y="729733"/>
                  </a:lnTo>
                  <a:cubicBezTo>
                    <a:pt x="869467" y="729733"/>
                    <a:pt x="869467" y="729733"/>
                    <a:pt x="869467" y="729733"/>
                  </a:cubicBezTo>
                  <a:cubicBezTo>
                    <a:pt x="866272" y="731863"/>
                    <a:pt x="863610" y="732928"/>
                    <a:pt x="860415" y="733993"/>
                  </a:cubicBezTo>
                  <a:lnTo>
                    <a:pt x="860415" y="727071"/>
                  </a:lnTo>
                  <a:cubicBezTo>
                    <a:pt x="861480" y="727071"/>
                    <a:pt x="861480" y="727071"/>
                    <a:pt x="862545" y="727071"/>
                  </a:cubicBezTo>
                  <a:cubicBezTo>
                    <a:pt x="861480" y="727071"/>
                    <a:pt x="861480" y="726006"/>
                    <a:pt x="860415" y="726006"/>
                  </a:cubicBezTo>
                  <a:lnTo>
                    <a:pt x="860415" y="716954"/>
                  </a:lnTo>
                  <a:cubicBezTo>
                    <a:pt x="863610" y="719083"/>
                    <a:pt x="866272" y="721213"/>
                    <a:pt x="869467" y="722811"/>
                  </a:cubicBezTo>
                  <a:cubicBezTo>
                    <a:pt x="869467" y="723876"/>
                    <a:pt x="870532" y="723876"/>
                    <a:pt x="870532" y="723876"/>
                  </a:cubicBezTo>
                  <a:lnTo>
                    <a:pt x="870532" y="723876"/>
                  </a:lnTo>
                  <a:close/>
                  <a:moveTo>
                    <a:pt x="870532" y="1139210"/>
                  </a:moveTo>
                  <a:lnTo>
                    <a:pt x="870532" y="1148262"/>
                  </a:lnTo>
                  <a:lnTo>
                    <a:pt x="869467" y="1147197"/>
                  </a:lnTo>
                  <a:cubicBezTo>
                    <a:pt x="867337" y="1145067"/>
                    <a:pt x="865207" y="1142937"/>
                    <a:pt x="860415" y="1141340"/>
                  </a:cubicBezTo>
                  <a:lnTo>
                    <a:pt x="860415" y="1134418"/>
                  </a:lnTo>
                  <a:cubicBezTo>
                    <a:pt x="865207" y="1136015"/>
                    <a:pt x="868402" y="1137080"/>
                    <a:pt x="870532" y="1139210"/>
                  </a:cubicBezTo>
                  <a:lnTo>
                    <a:pt x="870532" y="1139210"/>
                  </a:lnTo>
                  <a:close/>
                  <a:moveTo>
                    <a:pt x="870532" y="1173821"/>
                  </a:moveTo>
                  <a:lnTo>
                    <a:pt x="870532" y="1180743"/>
                  </a:lnTo>
                  <a:cubicBezTo>
                    <a:pt x="866272" y="1179679"/>
                    <a:pt x="863610" y="1178614"/>
                    <a:pt x="860415" y="1177549"/>
                  </a:cubicBezTo>
                  <a:lnTo>
                    <a:pt x="860415" y="1169561"/>
                  </a:lnTo>
                  <a:cubicBezTo>
                    <a:pt x="863077" y="1171691"/>
                    <a:pt x="866272" y="1172756"/>
                    <a:pt x="870532" y="1173821"/>
                  </a:cubicBezTo>
                  <a:lnTo>
                    <a:pt x="870532" y="1173821"/>
                  </a:lnTo>
                  <a:close/>
                  <a:moveTo>
                    <a:pt x="870532" y="1265408"/>
                  </a:moveTo>
                  <a:lnTo>
                    <a:pt x="870532" y="1279785"/>
                  </a:lnTo>
                  <a:lnTo>
                    <a:pt x="867337" y="1281915"/>
                  </a:lnTo>
                  <a:lnTo>
                    <a:pt x="863077" y="1284045"/>
                  </a:lnTo>
                  <a:lnTo>
                    <a:pt x="860948" y="1284045"/>
                  </a:lnTo>
                  <a:lnTo>
                    <a:pt x="860948" y="1263810"/>
                  </a:lnTo>
                  <a:lnTo>
                    <a:pt x="863077" y="1263810"/>
                  </a:lnTo>
                  <a:lnTo>
                    <a:pt x="870000" y="1263810"/>
                  </a:lnTo>
                  <a:lnTo>
                    <a:pt x="870532" y="1265408"/>
                  </a:lnTo>
                  <a:lnTo>
                    <a:pt x="870532" y="1265408"/>
                  </a:lnTo>
                  <a:close/>
                  <a:moveTo>
                    <a:pt x="870532" y="1421957"/>
                  </a:moveTo>
                  <a:lnTo>
                    <a:pt x="870532" y="1435269"/>
                  </a:lnTo>
                  <a:cubicBezTo>
                    <a:pt x="869467" y="1434204"/>
                    <a:pt x="868402" y="1433139"/>
                    <a:pt x="867337" y="1432074"/>
                  </a:cubicBezTo>
                  <a:cubicBezTo>
                    <a:pt x="866272" y="1429944"/>
                    <a:pt x="864142" y="1428879"/>
                    <a:pt x="860415" y="1427814"/>
                  </a:cubicBezTo>
                  <a:lnTo>
                    <a:pt x="860415" y="1418762"/>
                  </a:lnTo>
                  <a:cubicBezTo>
                    <a:pt x="865207" y="1418229"/>
                    <a:pt x="867337" y="1419294"/>
                    <a:pt x="870532" y="1421957"/>
                  </a:cubicBezTo>
                  <a:lnTo>
                    <a:pt x="870532" y="1421957"/>
                  </a:lnTo>
                  <a:close/>
                  <a:moveTo>
                    <a:pt x="870532" y="1472542"/>
                  </a:moveTo>
                  <a:lnTo>
                    <a:pt x="870532" y="1482660"/>
                  </a:lnTo>
                  <a:cubicBezTo>
                    <a:pt x="867337" y="1482660"/>
                    <a:pt x="863610" y="1481595"/>
                    <a:pt x="860415" y="1480530"/>
                  </a:cubicBezTo>
                  <a:lnTo>
                    <a:pt x="860415" y="1469348"/>
                  </a:lnTo>
                  <a:cubicBezTo>
                    <a:pt x="864142" y="1471477"/>
                    <a:pt x="867337" y="1472542"/>
                    <a:pt x="870532" y="1472542"/>
                  </a:cubicBezTo>
                  <a:lnTo>
                    <a:pt x="870532" y="1472542"/>
                  </a:lnTo>
                  <a:close/>
                  <a:moveTo>
                    <a:pt x="870532" y="1559337"/>
                  </a:moveTo>
                  <a:lnTo>
                    <a:pt x="870532" y="1577441"/>
                  </a:lnTo>
                  <a:cubicBezTo>
                    <a:pt x="870532" y="1578506"/>
                    <a:pt x="869467" y="1578506"/>
                    <a:pt x="869467" y="1578506"/>
                  </a:cubicBezTo>
                  <a:cubicBezTo>
                    <a:pt x="867337" y="1580636"/>
                    <a:pt x="866272" y="1584363"/>
                    <a:pt x="866272" y="1588623"/>
                  </a:cubicBezTo>
                  <a:cubicBezTo>
                    <a:pt x="865207" y="1592883"/>
                    <a:pt x="866272" y="1596610"/>
                    <a:pt x="868402" y="1598740"/>
                  </a:cubicBezTo>
                  <a:cubicBezTo>
                    <a:pt x="868402" y="1599805"/>
                    <a:pt x="869467" y="1600870"/>
                    <a:pt x="870532" y="1601935"/>
                  </a:cubicBezTo>
                  <a:lnTo>
                    <a:pt x="870532" y="1620039"/>
                  </a:lnTo>
                  <a:cubicBezTo>
                    <a:pt x="869467" y="1620039"/>
                    <a:pt x="868402" y="1620039"/>
                    <a:pt x="867337" y="1620039"/>
                  </a:cubicBezTo>
                  <a:cubicBezTo>
                    <a:pt x="865207" y="1620039"/>
                    <a:pt x="863077" y="1618974"/>
                    <a:pt x="860415" y="1618974"/>
                  </a:cubicBezTo>
                  <a:lnTo>
                    <a:pt x="860415" y="1561467"/>
                  </a:lnTo>
                  <a:cubicBezTo>
                    <a:pt x="864142" y="1560401"/>
                    <a:pt x="867337" y="1559337"/>
                    <a:pt x="870532" y="1559337"/>
                  </a:cubicBezTo>
                  <a:lnTo>
                    <a:pt x="870532" y="1559337"/>
                  </a:lnTo>
                  <a:close/>
                  <a:moveTo>
                    <a:pt x="870532" y="1636546"/>
                  </a:moveTo>
                  <a:lnTo>
                    <a:pt x="870532" y="1654650"/>
                  </a:lnTo>
                  <a:cubicBezTo>
                    <a:pt x="868402" y="1654650"/>
                    <a:pt x="866272" y="1654650"/>
                    <a:pt x="863610" y="1653585"/>
                  </a:cubicBezTo>
                  <a:cubicBezTo>
                    <a:pt x="862545" y="1653585"/>
                    <a:pt x="861480" y="1653585"/>
                    <a:pt x="860415" y="1653585"/>
                  </a:cubicBezTo>
                  <a:lnTo>
                    <a:pt x="860415" y="1636546"/>
                  </a:lnTo>
                  <a:cubicBezTo>
                    <a:pt x="861480" y="1636546"/>
                    <a:pt x="862545" y="1636546"/>
                    <a:pt x="863610" y="1636546"/>
                  </a:cubicBezTo>
                  <a:cubicBezTo>
                    <a:pt x="866272" y="1636546"/>
                    <a:pt x="868402" y="1636546"/>
                    <a:pt x="870532" y="1636546"/>
                  </a:cubicBezTo>
                  <a:lnTo>
                    <a:pt x="870532" y="1636546"/>
                  </a:lnTo>
                  <a:close/>
                  <a:moveTo>
                    <a:pt x="870532" y="1738250"/>
                  </a:moveTo>
                  <a:lnTo>
                    <a:pt x="870532" y="1754224"/>
                  </a:lnTo>
                  <a:cubicBezTo>
                    <a:pt x="867337" y="1754224"/>
                    <a:pt x="863610" y="1754224"/>
                    <a:pt x="860415" y="1754224"/>
                  </a:cubicBezTo>
                  <a:lnTo>
                    <a:pt x="860415" y="1739315"/>
                  </a:lnTo>
                  <a:cubicBezTo>
                    <a:pt x="864142" y="1738250"/>
                    <a:pt x="867337" y="1738250"/>
                    <a:pt x="870532" y="1738250"/>
                  </a:cubicBezTo>
                  <a:lnTo>
                    <a:pt x="870532" y="1738250"/>
                  </a:lnTo>
                  <a:close/>
                  <a:moveTo>
                    <a:pt x="870532" y="1790965"/>
                  </a:moveTo>
                  <a:lnTo>
                    <a:pt x="870532" y="1841551"/>
                  </a:lnTo>
                  <a:cubicBezTo>
                    <a:pt x="867337" y="1841551"/>
                    <a:pt x="863610" y="1842616"/>
                    <a:pt x="860415" y="1842616"/>
                  </a:cubicBezTo>
                  <a:lnTo>
                    <a:pt x="860415" y="1826641"/>
                  </a:lnTo>
                  <a:cubicBezTo>
                    <a:pt x="862545" y="1826641"/>
                    <a:pt x="864675" y="1826641"/>
                    <a:pt x="867337" y="1826641"/>
                  </a:cubicBezTo>
                  <a:cubicBezTo>
                    <a:pt x="867337" y="1825577"/>
                    <a:pt x="867337" y="1825577"/>
                    <a:pt x="867337" y="1825577"/>
                  </a:cubicBezTo>
                  <a:lnTo>
                    <a:pt x="869467" y="1825577"/>
                  </a:lnTo>
                  <a:cubicBezTo>
                    <a:pt x="866272" y="1821317"/>
                    <a:pt x="863610" y="1817589"/>
                    <a:pt x="860415" y="1813329"/>
                  </a:cubicBezTo>
                  <a:lnTo>
                    <a:pt x="860415" y="1768069"/>
                  </a:lnTo>
                  <a:cubicBezTo>
                    <a:pt x="865207" y="1776588"/>
                    <a:pt x="867337" y="1784043"/>
                    <a:pt x="870532" y="1790965"/>
                  </a:cubicBezTo>
                  <a:lnTo>
                    <a:pt x="870532" y="1790965"/>
                  </a:lnTo>
                  <a:close/>
                  <a:moveTo>
                    <a:pt x="860415" y="1228134"/>
                  </a:moveTo>
                  <a:lnTo>
                    <a:pt x="860415" y="1214822"/>
                  </a:lnTo>
                  <a:lnTo>
                    <a:pt x="861480" y="1214822"/>
                  </a:lnTo>
                  <a:lnTo>
                    <a:pt x="863610" y="1218017"/>
                  </a:lnTo>
                  <a:lnTo>
                    <a:pt x="863610" y="1222277"/>
                  </a:lnTo>
                  <a:lnTo>
                    <a:pt x="860415" y="1228134"/>
                  </a:lnTo>
                  <a:lnTo>
                    <a:pt x="860415" y="1228134"/>
                  </a:lnTo>
                  <a:close/>
                  <a:moveTo>
                    <a:pt x="860415" y="302684"/>
                  </a:moveTo>
                  <a:lnTo>
                    <a:pt x="860415" y="285645"/>
                  </a:lnTo>
                  <a:cubicBezTo>
                    <a:pt x="862545" y="285645"/>
                    <a:pt x="863610" y="285645"/>
                    <a:pt x="864675" y="286710"/>
                  </a:cubicBezTo>
                  <a:cubicBezTo>
                    <a:pt x="865207" y="286710"/>
                    <a:pt x="865207" y="293632"/>
                    <a:pt x="860415" y="302684"/>
                  </a:cubicBezTo>
                  <a:close/>
                  <a:moveTo>
                    <a:pt x="860415" y="881490"/>
                  </a:moveTo>
                  <a:lnTo>
                    <a:pt x="851363" y="881490"/>
                  </a:lnTo>
                  <a:lnTo>
                    <a:pt x="851363" y="949115"/>
                  </a:lnTo>
                  <a:lnTo>
                    <a:pt x="860415" y="956037"/>
                  </a:lnTo>
                  <a:lnTo>
                    <a:pt x="851363" y="984258"/>
                  </a:lnTo>
                  <a:lnTo>
                    <a:pt x="851363" y="1054013"/>
                  </a:lnTo>
                  <a:lnTo>
                    <a:pt x="860415" y="1046026"/>
                  </a:lnTo>
                  <a:lnTo>
                    <a:pt x="860415" y="881490"/>
                  </a:lnTo>
                  <a:lnTo>
                    <a:pt x="860415" y="881490"/>
                  </a:lnTo>
                  <a:close/>
                  <a:moveTo>
                    <a:pt x="860415" y="5561"/>
                  </a:moveTo>
                  <a:lnTo>
                    <a:pt x="860415" y="22600"/>
                  </a:lnTo>
                  <a:cubicBezTo>
                    <a:pt x="858285" y="21535"/>
                    <a:pt x="854558" y="21535"/>
                    <a:pt x="851363" y="21535"/>
                  </a:cubicBezTo>
                  <a:lnTo>
                    <a:pt x="851363" y="5561"/>
                  </a:lnTo>
                  <a:cubicBezTo>
                    <a:pt x="855090" y="5561"/>
                    <a:pt x="858285" y="5561"/>
                    <a:pt x="860415" y="5561"/>
                  </a:cubicBezTo>
                  <a:lnTo>
                    <a:pt x="860415" y="5561"/>
                  </a:lnTo>
                  <a:close/>
                  <a:moveTo>
                    <a:pt x="860415" y="78510"/>
                  </a:moveTo>
                  <a:lnTo>
                    <a:pt x="860415" y="105667"/>
                  </a:lnTo>
                  <a:cubicBezTo>
                    <a:pt x="858285" y="106732"/>
                    <a:pt x="854558" y="107797"/>
                    <a:pt x="851363" y="108862"/>
                  </a:cubicBezTo>
                  <a:lnTo>
                    <a:pt x="851363" y="67328"/>
                  </a:lnTo>
                  <a:cubicBezTo>
                    <a:pt x="855090" y="70523"/>
                    <a:pt x="857220" y="75315"/>
                    <a:pt x="860415" y="78510"/>
                  </a:cubicBezTo>
                  <a:lnTo>
                    <a:pt x="860415" y="78510"/>
                  </a:lnTo>
                  <a:close/>
                  <a:moveTo>
                    <a:pt x="860415" y="285645"/>
                  </a:moveTo>
                  <a:lnTo>
                    <a:pt x="860415" y="302684"/>
                  </a:lnTo>
                  <a:cubicBezTo>
                    <a:pt x="859350" y="306944"/>
                    <a:pt x="856155" y="311736"/>
                    <a:pt x="851363" y="315996"/>
                  </a:cubicBezTo>
                  <a:lnTo>
                    <a:pt x="851363" y="284580"/>
                  </a:lnTo>
                  <a:cubicBezTo>
                    <a:pt x="855090" y="285645"/>
                    <a:pt x="858285" y="285645"/>
                    <a:pt x="860415" y="285645"/>
                  </a:cubicBezTo>
                  <a:lnTo>
                    <a:pt x="860415" y="285645"/>
                  </a:lnTo>
                  <a:close/>
                  <a:moveTo>
                    <a:pt x="860415" y="388414"/>
                  </a:moveTo>
                  <a:lnTo>
                    <a:pt x="860415" y="413440"/>
                  </a:lnTo>
                  <a:cubicBezTo>
                    <a:pt x="858285" y="410245"/>
                    <a:pt x="854558" y="406518"/>
                    <a:pt x="851363" y="404388"/>
                  </a:cubicBezTo>
                  <a:lnTo>
                    <a:pt x="851363" y="392141"/>
                  </a:lnTo>
                  <a:cubicBezTo>
                    <a:pt x="853493" y="391076"/>
                    <a:pt x="854558" y="391076"/>
                    <a:pt x="855623" y="390011"/>
                  </a:cubicBezTo>
                  <a:cubicBezTo>
                    <a:pt x="857220" y="389478"/>
                    <a:pt x="859350" y="389478"/>
                    <a:pt x="860415" y="388414"/>
                  </a:cubicBezTo>
                  <a:lnTo>
                    <a:pt x="860415" y="388414"/>
                  </a:lnTo>
                  <a:close/>
                  <a:moveTo>
                    <a:pt x="860415" y="441129"/>
                  </a:moveTo>
                  <a:lnTo>
                    <a:pt x="860415" y="451246"/>
                  </a:lnTo>
                  <a:cubicBezTo>
                    <a:pt x="857220" y="451246"/>
                    <a:pt x="854558" y="451246"/>
                    <a:pt x="851363" y="450181"/>
                  </a:cubicBezTo>
                  <a:lnTo>
                    <a:pt x="851363" y="440064"/>
                  </a:lnTo>
                  <a:cubicBezTo>
                    <a:pt x="854025" y="441129"/>
                    <a:pt x="857220" y="441129"/>
                    <a:pt x="860415" y="441129"/>
                  </a:cubicBezTo>
                  <a:lnTo>
                    <a:pt x="860415" y="441129"/>
                  </a:lnTo>
                  <a:close/>
                  <a:moveTo>
                    <a:pt x="860415" y="598743"/>
                  </a:moveTo>
                  <a:lnTo>
                    <a:pt x="860415" y="617912"/>
                  </a:lnTo>
                  <a:lnTo>
                    <a:pt x="858285" y="617912"/>
                  </a:lnTo>
                  <a:lnTo>
                    <a:pt x="852428" y="621107"/>
                  </a:lnTo>
                  <a:lnTo>
                    <a:pt x="851363" y="621107"/>
                  </a:lnTo>
                  <a:lnTo>
                    <a:pt x="851363" y="598743"/>
                  </a:lnTo>
                  <a:lnTo>
                    <a:pt x="857220" y="598743"/>
                  </a:lnTo>
                  <a:lnTo>
                    <a:pt x="860415" y="598743"/>
                  </a:lnTo>
                  <a:lnTo>
                    <a:pt x="860415" y="598743"/>
                  </a:lnTo>
                  <a:close/>
                  <a:moveTo>
                    <a:pt x="860415" y="691927"/>
                  </a:moveTo>
                  <a:lnTo>
                    <a:pt x="860415" y="698849"/>
                  </a:lnTo>
                  <a:cubicBezTo>
                    <a:pt x="858285" y="698849"/>
                    <a:pt x="854558" y="698849"/>
                    <a:pt x="851363" y="699914"/>
                  </a:cubicBezTo>
                  <a:lnTo>
                    <a:pt x="851363" y="694057"/>
                  </a:lnTo>
                  <a:cubicBezTo>
                    <a:pt x="855090" y="693524"/>
                    <a:pt x="858285" y="691927"/>
                    <a:pt x="860415" y="691927"/>
                  </a:cubicBezTo>
                  <a:lnTo>
                    <a:pt x="860415" y="691927"/>
                  </a:lnTo>
                  <a:close/>
                  <a:moveTo>
                    <a:pt x="860415" y="716954"/>
                  </a:moveTo>
                  <a:lnTo>
                    <a:pt x="860415" y="726006"/>
                  </a:lnTo>
                  <a:cubicBezTo>
                    <a:pt x="857220" y="723876"/>
                    <a:pt x="854558" y="720148"/>
                    <a:pt x="851363" y="716954"/>
                  </a:cubicBezTo>
                  <a:lnTo>
                    <a:pt x="851363" y="707901"/>
                  </a:lnTo>
                  <a:cubicBezTo>
                    <a:pt x="855090" y="710031"/>
                    <a:pt x="857220" y="713759"/>
                    <a:pt x="860415" y="716954"/>
                  </a:cubicBezTo>
                  <a:lnTo>
                    <a:pt x="860415" y="716954"/>
                  </a:lnTo>
                  <a:close/>
                  <a:moveTo>
                    <a:pt x="860415" y="727071"/>
                  </a:moveTo>
                  <a:lnTo>
                    <a:pt x="860415" y="733993"/>
                  </a:lnTo>
                  <a:cubicBezTo>
                    <a:pt x="857220" y="736123"/>
                    <a:pt x="854558" y="737188"/>
                    <a:pt x="851363" y="737188"/>
                  </a:cubicBezTo>
                  <a:lnTo>
                    <a:pt x="851363" y="731331"/>
                  </a:lnTo>
                  <a:cubicBezTo>
                    <a:pt x="854025" y="730266"/>
                    <a:pt x="857220" y="729201"/>
                    <a:pt x="860415" y="727071"/>
                  </a:cubicBezTo>
                  <a:lnTo>
                    <a:pt x="860415" y="727071"/>
                  </a:lnTo>
                  <a:close/>
                  <a:moveTo>
                    <a:pt x="860415" y="1134418"/>
                  </a:moveTo>
                  <a:lnTo>
                    <a:pt x="860415" y="1141340"/>
                  </a:lnTo>
                  <a:cubicBezTo>
                    <a:pt x="858285" y="1140275"/>
                    <a:pt x="854558" y="1140275"/>
                    <a:pt x="851363" y="1139210"/>
                  </a:cubicBezTo>
                  <a:lnTo>
                    <a:pt x="851363" y="1133353"/>
                  </a:lnTo>
                  <a:cubicBezTo>
                    <a:pt x="855090" y="1133353"/>
                    <a:pt x="858285" y="1134418"/>
                    <a:pt x="860415" y="1134418"/>
                  </a:cubicBezTo>
                  <a:lnTo>
                    <a:pt x="860415" y="1134418"/>
                  </a:lnTo>
                  <a:close/>
                  <a:moveTo>
                    <a:pt x="860415" y="1169561"/>
                  </a:moveTo>
                  <a:cubicBezTo>
                    <a:pt x="852428" y="1161574"/>
                    <a:pt x="856155" y="1149327"/>
                    <a:pt x="851363" y="1139210"/>
                  </a:cubicBezTo>
                  <a:lnTo>
                    <a:pt x="851363" y="1168496"/>
                  </a:lnTo>
                  <a:lnTo>
                    <a:pt x="851363" y="1168496"/>
                  </a:lnTo>
                  <a:lnTo>
                    <a:pt x="851363" y="1168496"/>
                  </a:lnTo>
                  <a:lnTo>
                    <a:pt x="851363" y="1175419"/>
                  </a:lnTo>
                  <a:cubicBezTo>
                    <a:pt x="852428" y="1175419"/>
                    <a:pt x="855623" y="1175419"/>
                    <a:pt x="858285" y="1175419"/>
                  </a:cubicBezTo>
                  <a:cubicBezTo>
                    <a:pt x="859350" y="1176484"/>
                    <a:pt x="859350" y="1177549"/>
                    <a:pt x="860415" y="1177549"/>
                  </a:cubicBezTo>
                  <a:lnTo>
                    <a:pt x="860415" y="1169561"/>
                  </a:lnTo>
                  <a:lnTo>
                    <a:pt x="860415" y="1169561"/>
                  </a:lnTo>
                  <a:close/>
                  <a:moveTo>
                    <a:pt x="860415" y="1214822"/>
                  </a:moveTo>
                  <a:lnTo>
                    <a:pt x="860415" y="1228134"/>
                  </a:lnTo>
                  <a:lnTo>
                    <a:pt x="859350" y="1230264"/>
                  </a:lnTo>
                  <a:lnTo>
                    <a:pt x="852428" y="1238251"/>
                  </a:lnTo>
                  <a:lnTo>
                    <a:pt x="851363" y="1239316"/>
                  </a:lnTo>
                  <a:lnTo>
                    <a:pt x="851363" y="1210030"/>
                  </a:lnTo>
                  <a:lnTo>
                    <a:pt x="853493" y="1210030"/>
                  </a:lnTo>
                  <a:lnTo>
                    <a:pt x="857753" y="1211095"/>
                  </a:lnTo>
                  <a:lnTo>
                    <a:pt x="860415" y="1214822"/>
                  </a:lnTo>
                  <a:lnTo>
                    <a:pt x="860415" y="1214822"/>
                  </a:lnTo>
                  <a:close/>
                  <a:moveTo>
                    <a:pt x="860415" y="1264343"/>
                  </a:moveTo>
                  <a:lnTo>
                    <a:pt x="860415" y="1284577"/>
                  </a:lnTo>
                  <a:lnTo>
                    <a:pt x="856155" y="1284577"/>
                  </a:lnTo>
                  <a:lnTo>
                    <a:pt x="851895" y="1283512"/>
                  </a:lnTo>
                  <a:lnTo>
                    <a:pt x="851895" y="1264343"/>
                  </a:lnTo>
                  <a:lnTo>
                    <a:pt x="854025" y="1264343"/>
                  </a:lnTo>
                  <a:lnTo>
                    <a:pt x="860415" y="1264343"/>
                  </a:lnTo>
                  <a:lnTo>
                    <a:pt x="860415" y="1264343"/>
                  </a:lnTo>
                  <a:close/>
                  <a:moveTo>
                    <a:pt x="860415" y="1418229"/>
                  </a:moveTo>
                  <a:lnTo>
                    <a:pt x="860415" y="1427282"/>
                  </a:lnTo>
                  <a:cubicBezTo>
                    <a:pt x="858285" y="1427282"/>
                    <a:pt x="854558" y="1426217"/>
                    <a:pt x="851363" y="1426217"/>
                  </a:cubicBezTo>
                  <a:lnTo>
                    <a:pt x="851363" y="1416100"/>
                  </a:lnTo>
                  <a:cubicBezTo>
                    <a:pt x="855090" y="1416100"/>
                    <a:pt x="858285" y="1417164"/>
                    <a:pt x="860415" y="1418229"/>
                  </a:cubicBezTo>
                  <a:lnTo>
                    <a:pt x="860415" y="1418229"/>
                  </a:lnTo>
                  <a:close/>
                  <a:moveTo>
                    <a:pt x="860415" y="1468815"/>
                  </a:moveTo>
                  <a:lnTo>
                    <a:pt x="860415" y="1479997"/>
                  </a:lnTo>
                  <a:cubicBezTo>
                    <a:pt x="858285" y="1478932"/>
                    <a:pt x="856155" y="1478932"/>
                    <a:pt x="853493" y="1476802"/>
                  </a:cubicBezTo>
                  <a:cubicBezTo>
                    <a:pt x="853493" y="1477867"/>
                    <a:pt x="852428" y="1477867"/>
                    <a:pt x="851363" y="1477867"/>
                  </a:cubicBezTo>
                  <a:lnTo>
                    <a:pt x="851363" y="1458698"/>
                  </a:lnTo>
                  <a:cubicBezTo>
                    <a:pt x="854025" y="1463490"/>
                    <a:pt x="857220" y="1466685"/>
                    <a:pt x="860415" y="1468815"/>
                  </a:cubicBezTo>
                  <a:lnTo>
                    <a:pt x="860415" y="1468815"/>
                  </a:lnTo>
                  <a:close/>
                  <a:moveTo>
                    <a:pt x="860415" y="1561467"/>
                  </a:moveTo>
                  <a:lnTo>
                    <a:pt x="860415" y="1618974"/>
                  </a:lnTo>
                  <a:cubicBezTo>
                    <a:pt x="857220" y="1617909"/>
                    <a:pt x="853493" y="1615780"/>
                    <a:pt x="851363" y="1613117"/>
                  </a:cubicBezTo>
                  <a:lnTo>
                    <a:pt x="851363" y="1567856"/>
                  </a:lnTo>
                  <a:cubicBezTo>
                    <a:pt x="852428" y="1566791"/>
                    <a:pt x="852428" y="1566791"/>
                    <a:pt x="853493" y="1565726"/>
                  </a:cubicBezTo>
                  <a:cubicBezTo>
                    <a:pt x="856155" y="1563596"/>
                    <a:pt x="858285" y="1562532"/>
                    <a:pt x="860415" y="1561467"/>
                  </a:cubicBezTo>
                  <a:lnTo>
                    <a:pt x="860415" y="1561467"/>
                  </a:lnTo>
                  <a:close/>
                  <a:moveTo>
                    <a:pt x="860415" y="1636546"/>
                  </a:moveTo>
                  <a:lnTo>
                    <a:pt x="860415" y="1653585"/>
                  </a:lnTo>
                  <a:cubicBezTo>
                    <a:pt x="858285" y="1653585"/>
                    <a:pt x="856155" y="1652521"/>
                    <a:pt x="852428" y="1652521"/>
                  </a:cubicBezTo>
                  <a:lnTo>
                    <a:pt x="851363" y="1651456"/>
                  </a:lnTo>
                  <a:lnTo>
                    <a:pt x="851363" y="1633351"/>
                  </a:lnTo>
                  <a:cubicBezTo>
                    <a:pt x="852428" y="1634416"/>
                    <a:pt x="853493" y="1634416"/>
                    <a:pt x="853493" y="1634416"/>
                  </a:cubicBezTo>
                  <a:cubicBezTo>
                    <a:pt x="856155" y="1635481"/>
                    <a:pt x="858285" y="1636546"/>
                    <a:pt x="860415" y="1636546"/>
                  </a:cubicBezTo>
                  <a:lnTo>
                    <a:pt x="860415" y="1636546"/>
                  </a:lnTo>
                  <a:close/>
                  <a:moveTo>
                    <a:pt x="860415" y="1739315"/>
                  </a:moveTo>
                  <a:lnTo>
                    <a:pt x="860415" y="1754224"/>
                  </a:lnTo>
                  <a:cubicBezTo>
                    <a:pt x="858285" y="1754224"/>
                    <a:pt x="854558" y="1755289"/>
                    <a:pt x="852428" y="1755289"/>
                  </a:cubicBezTo>
                  <a:cubicBezTo>
                    <a:pt x="855623" y="1759549"/>
                    <a:pt x="858285" y="1764341"/>
                    <a:pt x="860415" y="1768601"/>
                  </a:cubicBezTo>
                  <a:lnTo>
                    <a:pt x="860415" y="1813862"/>
                  </a:lnTo>
                  <a:cubicBezTo>
                    <a:pt x="857220" y="1806940"/>
                    <a:pt x="854558" y="1800550"/>
                    <a:pt x="851363" y="1793628"/>
                  </a:cubicBezTo>
                  <a:lnTo>
                    <a:pt x="851363" y="1740912"/>
                  </a:lnTo>
                  <a:cubicBezTo>
                    <a:pt x="855090" y="1739315"/>
                    <a:pt x="858285" y="1739315"/>
                    <a:pt x="860415" y="1739315"/>
                  </a:cubicBezTo>
                  <a:lnTo>
                    <a:pt x="860415" y="1739315"/>
                  </a:lnTo>
                  <a:close/>
                  <a:moveTo>
                    <a:pt x="860415" y="1827174"/>
                  </a:moveTo>
                  <a:lnTo>
                    <a:pt x="860415" y="1843148"/>
                  </a:lnTo>
                  <a:cubicBezTo>
                    <a:pt x="858285" y="1843148"/>
                    <a:pt x="854558" y="1843148"/>
                    <a:pt x="851363" y="1843148"/>
                  </a:cubicBezTo>
                  <a:lnTo>
                    <a:pt x="851363" y="1827174"/>
                  </a:lnTo>
                  <a:cubicBezTo>
                    <a:pt x="855090" y="1827174"/>
                    <a:pt x="857220" y="1827174"/>
                    <a:pt x="860415" y="1827174"/>
                  </a:cubicBezTo>
                  <a:lnTo>
                    <a:pt x="860415" y="1827174"/>
                  </a:lnTo>
                  <a:close/>
                  <a:moveTo>
                    <a:pt x="851895" y="1345280"/>
                  </a:moveTo>
                  <a:lnTo>
                    <a:pt x="851895" y="1326110"/>
                  </a:lnTo>
                  <a:lnTo>
                    <a:pt x="851895" y="1326110"/>
                  </a:lnTo>
                  <a:lnTo>
                    <a:pt x="856155" y="1328240"/>
                  </a:lnTo>
                  <a:lnTo>
                    <a:pt x="857220" y="1334098"/>
                  </a:lnTo>
                  <a:lnTo>
                    <a:pt x="856155" y="1337292"/>
                  </a:lnTo>
                  <a:lnTo>
                    <a:pt x="855090" y="1340487"/>
                  </a:lnTo>
                  <a:lnTo>
                    <a:pt x="851895" y="1345280"/>
                  </a:lnTo>
                  <a:close/>
                  <a:moveTo>
                    <a:pt x="851895" y="881490"/>
                  </a:moveTo>
                  <a:lnTo>
                    <a:pt x="841778" y="881490"/>
                  </a:lnTo>
                  <a:lnTo>
                    <a:pt x="841778" y="941128"/>
                  </a:lnTo>
                  <a:lnTo>
                    <a:pt x="851895" y="949115"/>
                  </a:lnTo>
                  <a:lnTo>
                    <a:pt x="851895" y="881490"/>
                  </a:lnTo>
                  <a:lnTo>
                    <a:pt x="851895" y="881490"/>
                  </a:lnTo>
                  <a:close/>
                  <a:moveTo>
                    <a:pt x="851895" y="983726"/>
                  </a:moveTo>
                  <a:lnTo>
                    <a:pt x="841778" y="1015142"/>
                  </a:lnTo>
                  <a:lnTo>
                    <a:pt x="841778" y="1060403"/>
                  </a:lnTo>
                  <a:lnTo>
                    <a:pt x="851895" y="1053481"/>
                  </a:lnTo>
                  <a:lnTo>
                    <a:pt x="851895" y="983726"/>
                  </a:lnTo>
                  <a:lnTo>
                    <a:pt x="851895" y="983726"/>
                  </a:lnTo>
                  <a:close/>
                  <a:moveTo>
                    <a:pt x="851895" y="5561"/>
                  </a:moveTo>
                  <a:lnTo>
                    <a:pt x="851895" y="21535"/>
                  </a:lnTo>
                  <a:cubicBezTo>
                    <a:pt x="848700" y="21535"/>
                    <a:pt x="844973" y="21535"/>
                    <a:pt x="841778" y="22600"/>
                  </a:cubicBezTo>
                  <a:lnTo>
                    <a:pt x="841778" y="6626"/>
                  </a:lnTo>
                  <a:cubicBezTo>
                    <a:pt x="844973" y="5561"/>
                    <a:pt x="848168" y="5561"/>
                    <a:pt x="851895" y="5561"/>
                  </a:cubicBezTo>
                  <a:lnTo>
                    <a:pt x="851895" y="5561"/>
                  </a:lnTo>
                  <a:close/>
                  <a:moveTo>
                    <a:pt x="851895" y="67328"/>
                  </a:moveTo>
                  <a:lnTo>
                    <a:pt x="851895" y="108862"/>
                  </a:lnTo>
                  <a:cubicBezTo>
                    <a:pt x="848700" y="109927"/>
                    <a:pt x="844973" y="110992"/>
                    <a:pt x="841778" y="112057"/>
                  </a:cubicBezTo>
                  <a:lnTo>
                    <a:pt x="841778" y="95017"/>
                  </a:lnTo>
                  <a:cubicBezTo>
                    <a:pt x="843908" y="95017"/>
                    <a:pt x="847636" y="93952"/>
                    <a:pt x="849765" y="92887"/>
                  </a:cubicBezTo>
                  <a:cubicBezTo>
                    <a:pt x="846571" y="90757"/>
                    <a:pt x="843908" y="88627"/>
                    <a:pt x="841778" y="84900"/>
                  </a:cubicBezTo>
                  <a:lnTo>
                    <a:pt x="841778" y="51354"/>
                  </a:lnTo>
                  <a:cubicBezTo>
                    <a:pt x="844973" y="57211"/>
                    <a:pt x="848168" y="61471"/>
                    <a:pt x="851895" y="67328"/>
                  </a:cubicBezTo>
                  <a:lnTo>
                    <a:pt x="851895" y="67328"/>
                  </a:lnTo>
                  <a:close/>
                  <a:moveTo>
                    <a:pt x="851895" y="284580"/>
                  </a:moveTo>
                  <a:lnTo>
                    <a:pt x="851895" y="315996"/>
                  </a:lnTo>
                  <a:cubicBezTo>
                    <a:pt x="848700" y="318126"/>
                    <a:pt x="844973" y="320256"/>
                    <a:pt x="841778" y="322919"/>
                  </a:cubicBezTo>
                  <a:lnTo>
                    <a:pt x="841778" y="283515"/>
                  </a:lnTo>
                  <a:cubicBezTo>
                    <a:pt x="844973" y="284580"/>
                    <a:pt x="848168" y="284580"/>
                    <a:pt x="851895" y="284580"/>
                  </a:cubicBezTo>
                  <a:lnTo>
                    <a:pt x="851895" y="284580"/>
                  </a:lnTo>
                  <a:close/>
                  <a:moveTo>
                    <a:pt x="851895" y="391608"/>
                  </a:moveTo>
                  <a:lnTo>
                    <a:pt x="851895" y="403855"/>
                  </a:lnTo>
                  <a:cubicBezTo>
                    <a:pt x="848700" y="401726"/>
                    <a:pt x="844973" y="400661"/>
                    <a:pt x="841778" y="400661"/>
                  </a:cubicBezTo>
                  <a:lnTo>
                    <a:pt x="841778" y="390543"/>
                  </a:lnTo>
                  <a:cubicBezTo>
                    <a:pt x="844973" y="390543"/>
                    <a:pt x="847636" y="390543"/>
                    <a:pt x="850830" y="391608"/>
                  </a:cubicBezTo>
                  <a:lnTo>
                    <a:pt x="851895" y="391608"/>
                  </a:lnTo>
                  <a:lnTo>
                    <a:pt x="851895" y="391608"/>
                  </a:lnTo>
                  <a:close/>
                  <a:moveTo>
                    <a:pt x="851895" y="440064"/>
                  </a:moveTo>
                  <a:lnTo>
                    <a:pt x="851895" y="450181"/>
                  </a:lnTo>
                  <a:cubicBezTo>
                    <a:pt x="849765" y="450181"/>
                    <a:pt x="847636" y="450181"/>
                    <a:pt x="846038" y="449116"/>
                  </a:cubicBezTo>
                  <a:cubicBezTo>
                    <a:pt x="843908" y="450181"/>
                    <a:pt x="842843" y="450181"/>
                    <a:pt x="841778" y="451246"/>
                  </a:cubicBezTo>
                  <a:lnTo>
                    <a:pt x="841778" y="433142"/>
                  </a:lnTo>
                  <a:cubicBezTo>
                    <a:pt x="843908" y="435272"/>
                    <a:pt x="846038" y="437402"/>
                    <a:pt x="849765" y="440064"/>
                  </a:cubicBezTo>
                  <a:cubicBezTo>
                    <a:pt x="849233" y="440064"/>
                    <a:pt x="850298" y="440064"/>
                    <a:pt x="851895" y="440064"/>
                  </a:cubicBezTo>
                  <a:lnTo>
                    <a:pt x="851895" y="440064"/>
                  </a:lnTo>
                  <a:close/>
                  <a:moveTo>
                    <a:pt x="851895" y="598743"/>
                  </a:moveTo>
                  <a:lnTo>
                    <a:pt x="851895" y="621107"/>
                  </a:lnTo>
                  <a:lnTo>
                    <a:pt x="848700" y="623237"/>
                  </a:lnTo>
                  <a:lnTo>
                    <a:pt x="845506" y="625367"/>
                  </a:lnTo>
                  <a:lnTo>
                    <a:pt x="843376" y="628562"/>
                  </a:lnTo>
                  <a:lnTo>
                    <a:pt x="842311" y="632822"/>
                  </a:lnTo>
                  <a:lnTo>
                    <a:pt x="842311" y="640809"/>
                  </a:lnTo>
                  <a:lnTo>
                    <a:pt x="843376" y="648796"/>
                  </a:lnTo>
                  <a:lnTo>
                    <a:pt x="842311" y="655718"/>
                  </a:lnTo>
                  <a:lnTo>
                    <a:pt x="842311" y="584899"/>
                  </a:lnTo>
                  <a:lnTo>
                    <a:pt x="842311" y="585964"/>
                  </a:lnTo>
                  <a:lnTo>
                    <a:pt x="842311" y="590223"/>
                  </a:lnTo>
                  <a:lnTo>
                    <a:pt x="842311" y="594483"/>
                  </a:lnTo>
                  <a:lnTo>
                    <a:pt x="845506" y="597678"/>
                  </a:lnTo>
                  <a:lnTo>
                    <a:pt x="851363" y="597678"/>
                  </a:lnTo>
                  <a:lnTo>
                    <a:pt x="851895" y="597678"/>
                  </a:lnTo>
                  <a:lnTo>
                    <a:pt x="851895" y="598743"/>
                  </a:lnTo>
                  <a:close/>
                  <a:moveTo>
                    <a:pt x="851895" y="694589"/>
                  </a:moveTo>
                  <a:lnTo>
                    <a:pt x="851895" y="700447"/>
                  </a:lnTo>
                  <a:cubicBezTo>
                    <a:pt x="850830" y="701512"/>
                    <a:pt x="848700" y="701512"/>
                    <a:pt x="847636" y="702577"/>
                  </a:cubicBezTo>
                  <a:cubicBezTo>
                    <a:pt x="847636" y="702577"/>
                    <a:pt x="846571" y="703642"/>
                    <a:pt x="845506" y="703642"/>
                  </a:cubicBezTo>
                  <a:cubicBezTo>
                    <a:pt x="847636" y="704707"/>
                    <a:pt x="849765" y="705772"/>
                    <a:pt x="852428" y="707901"/>
                  </a:cubicBezTo>
                  <a:lnTo>
                    <a:pt x="852428" y="716954"/>
                  </a:lnTo>
                  <a:cubicBezTo>
                    <a:pt x="849233" y="713759"/>
                    <a:pt x="845506" y="710031"/>
                    <a:pt x="842311" y="708966"/>
                  </a:cubicBezTo>
                  <a:lnTo>
                    <a:pt x="842311" y="698849"/>
                  </a:lnTo>
                  <a:cubicBezTo>
                    <a:pt x="842311" y="697784"/>
                    <a:pt x="842311" y="697784"/>
                    <a:pt x="842311" y="697784"/>
                  </a:cubicBezTo>
                  <a:cubicBezTo>
                    <a:pt x="844973" y="696719"/>
                    <a:pt x="848168" y="695654"/>
                    <a:pt x="851895" y="694589"/>
                  </a:cubicBezTo>
                  <a:lnTo>
                    <a:pt x="851895" y="694589"/>
                  </a:lnTo>
                  <a:close/>
                  <a:moveTo>
                    <a:pt x="851895" y="731331"/>
                  </a:moveTo>
                  <a:lnTo>
                    <a:pt x="851895" y="737188"/>
                  </a:lnTo>
                  <a:cubicBezTo>
                    <a:pt x="848700" y="738253"/>
                    <a:pt x="846038" y="738253"/>
                    <a:pt x="843908" y="738253"/>
                  </a:cubicBezTo>
                  <a:cubicBezTo>
                    <a:pt x="842843" y="738253"/>
                    <a:pt x="842843" y="739318"/>
                    <a:pt x="841778" y="740383"/>
                  </a:cubicBezTo>
                  <a:lnTo>
                    <a:pt x="841778" y="730266"/>
                  </a:lnTo>
                  <a:cubicBezTo>
                    <a:pt x="841778" y="730266"/>
                    <a:pt x="842843" y="731331"/>
                    <a:pt x="843908" y="731331"/>
                  </a:cubicBezTo>
                  <a:cubicBezTo>
                    <a:pt x="846038" y="731331"/>
                    <a:pt x="848168" y="731331"/>
                    <a:pt x="851895" y="731331"/>
                  </a:cubicBezTo>
                  <a:lnTo>
                    <a:pt x="851895" y="731331"/>
                  </a:lnTo>
                  <a:close/>
                  <a:moveTo>
                    <a:pt x="851895" y="1133353"/>
                  </a:moveTo>
                  <a:lnTo>
                    <a:pt x="851895" y="1139210"/>
                  </a:lnTo>
                  <a:lnTo>
                    <a:pt x="851895" y="1139210"/>
                  </a:lnTo>
                  <a:lnTo>
                    <a:pt x="851895" y="1139210"/>
                  </a:lnTo>
                  <a:lnTo>
                    <a:pt x="851895" y="1168496"/>
                  </a:lnTo>
                  <a:cubicBezTo>
                    <a:pt x="847636" y="1159444"/>
                    <a:pt x="848700" y="1148262"/>
                    <a:pt x="843908" y="1138145"/>
                  </a:cubicBezTo>
                  <a:cubicBezTo>
                    <a:pt x="842843" y="1137080"/>
                    <a:pt x="842843" y="1137080"/>
                    <a:pt x="841778" y="1136015"/>
                  </a:cubicBezTo>
                  <a:lnTo>
                    <a:pt x="841778" y="1128028"/>
                  </a:lnTo>
                  <a:cubicBezTo>
                    <a:pt x="843908" y="1129093"/>
                    <a:pt x="846038" y="1131223"/>
                    <a:pt x="847636" y="1133885"/>
                  </a:cubicBezTo>
                  <a:cubicBezTo>
                    <a:pt x="849233" y="1133353"/>
                    <a:pt x="850298" y="1133353"/>
                    <a:pt x="851895" y="1133353"/>
                  </a:cubicBezTo>
                  <a:lnTo>
                    <a:pt x="851895" y="1133353"/>
                  </a:lnTo>
                  <a:close/>
                  <a:moveTo>
                    <a:pt x="851895" y="1168496"/>
                  </a:moveTo>
                  <a:cubicBezTo>
                    <a:pt x="850830" y="1168496"/>
                    <a:pt x="850830" y="1168496"/>
                    <a:pt x="849765" y="1168496"/>
                  </a:cubicBezTo>
                  <a:cubicBezTo>
                    <a:pt x="846571" y="1167431"/>
                    <a:pt x="843908" y="1167431"/>
                    <a:pt x="841778" y="1166367"/>
                  </a:cubicBezTo>
                  <a:lnTo>
                    <a:pt x="841778" y="1172224"/>
                  </a:lnTo>
                  <a:cubicBezTo>
                    <a:pt x="843908" y="1173289"/>
                    <a:pt x="847636" y="1174354"/>
                    <a:pt x="851895" y="1175419"/>
                  </a:cubicBezTo>
                  <a:lnTo>
                    <a:pt x="851895" y="1175419"/>
                  </a:lnTo>
                  <a:lnTo>
                    <a:pt x="851895" y="1168496"/>
                  </a:lnTo>
                  <a:lnTo>
                    <a:pt x="851895" y="1168496"/>
                  </a:lnTo>
                  <a:close/>
                  <a:moveTo>
                    <a:pt x="851895" y="1210030"/>
                  </a:moveTo>
                  <a:lnTo>
                    <a:pt x="851895" y="1239316"/>
                  </a:lnTo>
                  <a:lnTo>
                    <a:pt x="848700" y="1243576"/>
                  </a:lnTo>
                  <a:lnTo>
                    <a:pt x="845506" y="1247836"/>
                  </a:lnTo>
                  <a:lnTo>
                    <a:pt x="843376" y="1253693"/>
                  </a:lnTo>
                  <a:lnTo>
                    <a:pt x="843376" y="1256888"/>
                  </a:lnTo>
                  <a:lnTo>
                    <a:pt x="844441" y="1261148"/>
                  </a:lnTo>
                  <a:lnTo>
                    <a:pt x="847636" y="1262213"/>
                  </a:lnTo>
                  <a:lnTo>
                    <a:pt x="851895" y="1263278"/>
                  </a:lnTo>
                  <a:lnTo>
                    <a:pt x="851895" y="1282447"/>
                  </a:lnTo>
                  <a:lnTo>
                    <a:pt x="850830" y="1282447"/>
                  </a:lnTo>
                  <a:lnTo>
                    <a:pt x="841778" y="1283512"/>
                  </a:lnTo>
                  <a:lnTo>
                    <a:pt x="841778" y="1283512"/>
                  </a:lnTo>
                  <a:lnTo>
                    <a:pt x="841778" y="1218017"/>
                  </a:lnTo>
                  <a:lnTo>
                    <a:pt x="844973" y="1213757"/>
                  </a:lnTo>
                  <a:lnTo>
                    <a:pt x="848168" y="1209497"/>
                  </a:lnTo>
                  <a:lnTo>
                    <a:pt x="851895" y="1209497"/>
                  </a:lnTo>
                  <a:lnTo>
                    <a:pt x="851895" y="1210030"/>
                  </a:lnTo>
                  <a:close/>
                  <a:moveTo>
                    <a:pt x="851895" y="1326110"/>
                  </a:moveTo>
                  <a:lnTo>
                    <a:pt x="851895" y="1345280"/>
                  </a:lnTo>
                  <a:lnTo>
                    <a:pt x="851895" y="1345280"/>
                  </a:lnTo>
                  <a:lnTo>
                    <a:pt x="848700" y="1351137"/>
                  </a:lnTo>
                  <a:lnTo>
                    <a:pt x="846571" y="1355397"/>
                  </a:lnTo>
                  <a:lnTo>
                    <a:pt x="845506" y="1358592"/>
                  </a:lnTo>
                  <a:lnTo>
                    <a:pt x="843376" y="1365514"/>
                  </a:lnTo>
                  <a:lnTo>
                    <a:pt x="842311" y="1371371"/>
                  </a:lnTo>
                  <a:lnTo>
                    <a:pt x="842311" y="1371371"/>
                  </a:lnTo>
                  <a:lnTo>
                    <a:pt x="842311" y="1323981"/>
                  </a:lnTo>
                  <a:lnTo>
                    <a:pt x="845506" y="1323981"/>
                  </a:lnTo>
                  <a:lnTo>
                    <a:pt x="851895" y="1326110"/>
                  </a:lnTo>
                  <a:lnTo>
                    <a:pt x="851895" y="1326110"/>
                  </a:lnTo>
                  <a:close/>
                  <a:moveTo>
                    <a:pt x="851895" y="1416100"/>
                  </a:moveTo>
                  <a:lnTo>
                    <a:pt x="851895" y="1426217"/>
                  </a:lnTo>
                  <a:cubicBezTo>
                    <a:pt x="848700" y="1425152"/>
                    <a:pt x="844973" y="1425152"/>
                    <a:pt x="841778" y="1425152"/>
                  </a:cubicBezTo>
                  <a:lnTo>
                    <a:pt x="841778" y="1416100"/>
                  </a:lnTo>
                  <a:cubicBezTo>
                    <a:pt x="844973" y="1416100"/>
                    <a:pt x="848168" y="1416100"/>
                    <a:pt x="851895" y="1416100"/>
                  </a:cubicBezTo>
                  <a:lnTo>
                    <a:pt x="851895" y="1416100"/>
                  </a:lnTo>
                  <a:close/>
                  <a:moveTo>
                    <a:pt x="851895" y="1458698"/>
                  </a:moveTo>
                  <a:lnTo>
                    <a:pt x="851895" y="1477867"/>
                  </a:lnTo>
                  <a:cubicBezTo>
                    <a:pt x="850830" y="1477867"/>
                    <a:pt x="848700" y="1477867"/>
                    <a:pt x="848700" y="1477867"/>
                  </a:cubicBezTo>
                  <a:cubicBezTo>
                    <a:pt x="846571" y="1477867"/>
                    <a:pt x="844441" y="1477867"/>
                    <a:pt x="841778" y="1477867"/>
                  </a:cubicBezTo>
                  <a:lnTo>
                    <a:pt x="841778" y="1468815"/>
                  </a:lnTo>
                  <a:cubicBezTo>
                    <a:pt x="841778" y="1468815"/>
                    <a:pt x="842843" y="1468815"/>
                    <a:pt x="843908" y="1468815"/>
                  </a:cubicBezTo>
                  <a:cubicBezTo>
                    <a:pt x="843908" y="1468815"/>
                    <a:pt x="843908" y="1468815"/>
                    <a:pt x="843908" y="1467750"/>
                  </a:cubicBezTo>
                  <a:lnTo>
                    <a:pt x="844973" y="1467750"/>
                  </a:lnTo>
                  <a:cubicBezTo>
                    <a:pt x="843908" y="1466685"/>
                    <a:pt x="842843" y="1464555"/>
                    <a:pt x="841778" y="1461893"/>
                  </a:cubicBezTo>
                  <a:lnTo>
                    <a:pt x="841778" y="1430476"/>
                  </a:lnTo>
                  <a:cubicBezTo>
                    <a:pt x="844973" y="1439529"/>
                    <a:pt x="847103" y="1451243"/>
                    <a:pt x="851895" y="1458698"/>
                  </a:cubicBezTo>
                  <a:lnTo>
                    <a:pt x="851895" y="1458698"/>
                  </a:lnTo>
                  <a:close/>
                  <a:moveTo>
                    <a:pt x="851895" y="1567856"/>
                  </a:moveTo>
                  <a:lnTo>
                    <a:pt x="851895" y="1613117"/>
                  </a:lnTo>
                  <a:cubicBezTo>
                    <a:pt x="850830" y="1612052"/>
                    <a:pt x="849765" y="1610987"/>
                    <a:pt x="848700" y="1609922"/>
                  </a:cubicBezTo>
                  <a:cubicBezTo>
                    <a:pt x="844441" y="1604065"/>
                    <a:pt x="841778" y="1596610"/>
                    <a:pt x="842843" y="1588623"/>
                  </a:cubicBezTo>
                  <a:cubicBezTo>
                    <a:pt x="843908" y="1579571"/>
                    <a:pt x="846038" y="1572649"/>
                    <a:pt x="851895" y="1567856"/>
                  </a:cubicBezTo>
                  <a:lnTo>
                    <a:pt x="851895" y="1567856"/>
                  </a:lnTo>
                  <a:close/>
                  <a:moveTo>
                    <a:pt x="851895" y="1633351"/>
                  </a:moveTo>
                  <a:lnTo>
                    <a:pt x="851895" y="1651456"/>
                  </a:lnTo>
                  <a:cubicBezTo>
                    <a:pt x="848700" y="1650391"/>
                    <a:pt x="844973" y="1649326"/>
                    <a:pt x="842843" y="1648261"/>
                  </a:cubicBezTo>
                  <a:lnTo>
                    <a:pt x="846038" y="1630156"/>
                  </a:lnTo>
                  <a:cubicBezTo>
                    <a:pt x="847103" y="1631221"/>
                    <a:pt x="849233" y="1632286"/>
                    <a:pt x="851895" y="1633351"/>
                  </a:cubicBezTo>
                  <a:lnTo>
                    <a:pt x="851895" y="1633351"/>
                  </a:lnTo>
                  <a:close/>
                  <a:moveTo>
                    <a:pt x="851895" y="1740380"/>
                  </a:moveTo>
                  <a:lnTo>
                    <a:pt x="851895" y="1793095"/>
                  </a:lnTo>
                  <a:cubicBezTo>
                    <a:pt x="848700" y="1786173"/>
                    <a:pt x="844973" y="1779783"/>
                    <a:pt x="841778" y="1772861"/>
                  </a:cubicBezTo>
                  <a:lnTo>
                    <a:pt x="841778" y="1741445"/>
                  </a:lnTo>
                  <a:cubicBezTo>
                    <a:pt x="844973" y="1741445"/>
                    <a:pt x="848168" y="1740380"/>
                    <a:pt x="851895" y="1740380"/>
                  </a:cubicBezTo>
                  <a:lnTo>
                    <a:pt x="851895" y="1740380"/>
                  </a:lnTo>
                  <a:close/>
                  <a:moveTo>
                    <a:pt x="851895" y="1827174"/>
                  </a:moveTo>
                  <a:lnTo>
                    <a:pt x="851895" y="1843148"/>
                  </a:lnTo>
                  <a:cubicBezTo>
                    <a:pt x="848700" y="1843148"/>
                    <a:pt x="844973" y="1843148"/>
                    <a:pt x="841778" y="1843148"/>
                  </a:cubicBezTo>
                  <a:lnTo>
                    <a:pt x="841778" y="1827174"/>
                  </a:lnTo>
                  <a:cubicBezTo>
                    <a:pt x="844973" y="1827174"/>
                    <a:pt x="848168" y="1827174"/>
                    <a:pt x="851895" y="1827174"/>
                  </a:cubicBezTo>
                  <a:lnTo>
                    <a:pt x="851895" y="1827174"/>
                  </a:lnTo>
                  <a:close/>
                  <a:moveTo>
                    <a:pt x="841246" y="579574"/>
                  </a:moveTo>
                  <a:lnTo>
                    <a:pt x="841246" y="575314"/>
                  </a:lnTo>
                  <a:lnTo>
                    <a:pt x="841246" y="577444"/>
                  </a:lnTo>
                  <a:lnTo>
                    <a:pt x="841246" y="579574"/>
                  </a:lnTo>
                  <a:close/>
                  <a:moveTo>
                    <a:pt x="841246" y="881490"/>
                  </a:moveTo>
                  <a:lnTo>
                    <a:pt x="834324" y="881490"/>
                  </a:lnTo>
                  <a:lnTo>
                    <a:pt x="834324" y="936868"/>
                  </a:lnTo>
                  <a:lnTo>
                    <a:pt x="841246" y="941128"/>
                  </a:lnTo>
                  <a:lnTo>
                    <a:pt x="841246" y="881490"/>
                  </a:lnTo>
                  <a:lnTo>
                    <a:pt x="841246" y="881490"/>
                  </a:lnTo>
                  <a:close/>
                  <a:moveTo>
                    <a:pt x="841246" y="1015142"/>
                  </a:moveTo>
                  <a:lnTo>
                    <a:pt x="834324" y="1035376"/>
                  </a:lnTo>
                  <a:lnTo>
                    <a:pt x="834324" y="1064663"/>
                  </a:lnTo>
                  <a:lnTo>
                    <a:pt x="841246" y="1060403"/>
                  </a:lnTo>
                  <a:lnTo>
                    <a:pt x="841246" y="1015142"/>
                  </a:lnTo>
                  <a:lnTo>
                    <a:pt x="841246" y="1015142"/>
                  </a:lnTo>
                  <a:close/>
                  <a:moveTo>
                    <a:pt x="841246" y="6626"/>
                  </a:moveTo>
                  <a:lnTo>
                    <a:pt x="841246" y="22600"/>
                  </a:lnTo>
                  <a:cubicBezTo>
                    <a:pt x="839116" y="22600"/>
                    <a:pt x="836986" y="22600"/>
                    <a:pt x="834324" y="23665"/>
                  </a:cubicBezTo>
                  <a:lnTo>
                    <a:pt x="834324" y="7690"/>
                  </a:lnTo>
                  <a:cubicBezTo>
                    <a:pt x="836986" y="6626"/>
                    <a:pt x="839116" y="6626"/>
                    <a:pt x="841246" y="6626"/>
                  </a:cubicBezTo>
                  <a:lnTo>
                    <a:pt x="841246" y="6626"/>
                  </a:lnTo>
                  <a:close/>
                  <a:moveTo>
                    <a:pt x="841246" y="51354"/>
                  </a:moveTo>
                  <a:lnTo>
                    <a:pt x="841246" y="84900"/>
                  </a:lnTo>
                  <a:cubicBezTo>
                    <a:pt x="839116" y="81705"/>
                    <a:pt x="836986" y="79043"/>
                    <a:pt x="834324" y="75848"/>
                  </a:cubicBezTo>
                  <a:lnTo>
                    <a:pt x="834324" y="43899"/>
                  </a:lnTo>
                  <a:cubicBezTo>
                    <a:pt x="836986" y="46029"/>
                    <a:pt x="839116" y="49224"/>
                    <a:pt x="841246" y="51354"/>
                  </a:cubicBezTo>
                  <a:lnTo>
                    <a:pt x="841246" y="51354"/>
                  </a:lnTo>
                  <a:close/>
                  <a:moveTo>
                    <a:pt x="841246" y="95550"/>
                  </a:moveTo>
                  <a:lnTo>
                    <a:pt x="841246" y="112589"/>
                  </a:lnTo>
                  <a:cubicBezTo>
                    <a:pt x="839116" y="112589"/>
                    <a:pt x="836986" y="113654"/>
                    <a:pt x="834324" y="113654"/>
                  </a:cubicBezTo>
                  <a:lnTo>
                    <a:pt x="834324" y="97680"/>
                  </a:lnTo>
                  <a:cubicBezTo>
                    <a:pt x="836986" y="96615"/>
                    <a:pt x="839116" y="96615"/>
                    <a:pt x="841246" y="95550"/>
                  </a:cubicBezTo>
                  <a:lnTo>
                    <a:pt x="841246" y="95550"/>
                  </a:lnTo>
                  <a:close/>
                  <a:moveTo>
                    <a:pt x="841246" y="283515"/>
                  </a:moveTo>
                  <a:lnTo>
                    <a:pt x="841246" y="322919"/>
                  </a:lnTo>
                  <a:cubicBezTo>
                    <a:pt x="839116" y="323983"/>
                    <a:pt x="836986" y="325048"/>
                    <a:pt x="834324" y="325048"/>
                  </a:cubicBezTo>
                  <a:lnTo>
                    <a:pt x="834324" y="282450"/>
                  </a:lnTo>
                  <a:cubicBezTo>
                    <a:pt x="836986" y="283515"/>
                    <a:pt x="839116" y="283515"/>
                    <a:pt x="841246" y="283515"/>
                  </a:cubicBezTo>
                  <a:lnTo>
                    <a:pt x="841246" y="283515"/>
                  </a:lnTo>
                  <a:close/>
                  <a:moveTo>
                    <a:pt x="841246" y="390543"/>
                  </a:moveTo>
                  <a:lnTo>
                    <a:pt x="841246" y="400661"/>
                  </a:lnTo>
                  <a:cubicBezTo>
                    <a:pt x="839116" y="400661"/>
                    <a:pt x="836986" y="400661"/>
                    <a:pt x="834324" y="400661"/>
                  </a:cubicBezTo>
                  <a:lnTo>
                    <a:pt x="834324" y="390543"/>
                  </a:lnTo>
                  <a:cubicBezTo>
                    <a:pt x="836986" y="390543"/>
                    <a:pt x="839116" y="390543"/>
                    <a:pt x="841246" y="390543"/>
                  </a:cubicBezTo>
                  <a:lnTo>
                    <a:pt x="841246" y="390543"/>
                  </a:lnTo>
                  <a:close/>
                  <a:moveTo>
                    <a:pt x="841246" y="433142"/>
                  </a:moveTo>
                  <a:lnTo>
                    <a:pt x="841246" y="451246"/>
                  </a:lnTo>
                  <a:cubicBezTo>
                    <a:pt x="839116" y="452311"/>
                    <a:pt x="836986" y="453376"/>
                    <a:pt x="834324" y="453376"/>
                  </a:cubicBezTo>
                  <a:lnTo>
                    <a:pt x="834324" y="444324"/>
                  </a:lnTo>
                  <a:cubicBezTo>
                    <a:pt x="835388" y="444324"/>
                    <a:pt x="835388" y="443259"/>
                    <a:pt x="835388" y="443259"/>
                  </a:cubicBezTo>
                  <a:cubicBezTo>
                    <a:pt x="835388" y="443259"/>
                    <a:pt x="835388" y="443259"/>
                    <a:pt x="834324" y="442194"/>
                  </a:cubicBezTo>
                  <a:lnTo>
                    <a:pt x="834324" y="426220"/>
                  </a:lnTo>
                  <a:cubicBezTo>
                    <a:pt x="836986" y="428882"/>
                    <a:pt x="839116" y="431012"/>
                    <a:pt x="841246" y="433142"/>
                  </a:cubicBezTo>
                  <a:lnTo>
                    <a:pt x="841246" y="433142"/>
                  </a:lnTo>
                  <a:close/>
                  <a:moveTo>
                    <a:pt x="841246" y="575314"/>
                  </a:moveTo>
                  <a:lnTo>
                    <a:pt x="841246" y="579574"/>
                  </a:lnTo>
                  <a:lnTo>
                    <a:pt x="841246" y="580639"/>
                  </a:lnTo>
                  <a:lnTo>
                    <a:pt x="841246" y="584899"/>
                  </a:lnTo>
                  <a:lnTo>
                    <a:pt x="841246" y="655718"/>
                  </a:lnTo>
                  <a:lnTo>
                    <a:pt x="841246" y="656783"/>
                  </a:lnTo>
                  <a:lnTo>
                    <a:pt x="838051" y="659978"/>
                  </a:lnTo>
                  <a:lnTo>
                    <a:pt x="834856" y="665836"/>
                  </a:lnTo>
                  <a:lnTo>
                    <a:pt x="834856" y="573717"/>
                  </a:lnTo>
                  <a:lnTo>
                    <a:pt x="836986" y="573717"/>
                  </a:lnTo>
                  <a:lnTo>
                    <a:pt x="841246" y="573717"/>
                  </a:lnTo>
                  <a:lnTo>
                    <a:pt x="841246" y="575314"/>
                  </a:lnTo>
                  <a:lnTo>
                    <a:pt x="841246" y="575314"/>
                  </a:lnTo>
                  <a:close/>
                  <a:moveTo>
                    <a:pt x="841246" y="698849"/>
                  </a:moveTo>
                  <a:lnTo>
                    <a:pt x="841246" y="708966"/>
                  </a:lnTo>
                  <a:cubicBezTo>
                    <a:pt x="839116" y="707901"/>
                    <a:pt x="836986" y="707901"/>
                    <a:pt x="834324" y="707901"/>
                  </a:cubicBezTo>
                  <a:lnTo>
                    <a:pt x="834324" y="700979"/>
                  </a:lnTo>
                  <a:lnTo>
                    <a:pt x="835388" y="700979"/>
                  </a:lnTo>
                  <a:cubicBezTo>
                    <a:pt x="838051" y="699914"/>
                    <a:pt x="840181" y="698849"/>
                    <a:pt x="841246" y="698849"/>
                  </a:cubicBezTo>
                  <a:lnTo>
                    <a:pt x="841246" y="698849"/>
                  </a:lnTo>
                  <a:close/>
                  <a:moveTo>
                    <a:pt x="841246" y="730266"/>
                  </a:moveTo>
                  <a:lnTo>
                    <a:pt x="841246" y="740383"/>
                  </a:lnTo>
                  <a:cubicBezTo>
                    <a:pt x="839116" y="741448"/>
                    <a:pt x="836986" y="743578"/>
                    <a:pt x="834324" y="744643"/>
                  </a:cubicBezTo>
                  <a:lnTo>
                    <a:pt x="834324" y="736655"/>
                  </a:lnTo>
                  <a:cubicBezTo>
                    <a:pt x="835388" y="736655"/>
                    <a:pt x="835388" y="736655"/>
                    <a:pt x="836453" y="735590"/>
                  </a:cubicBezTo>
                  <a:cubicBezTo>
                    <a:pt x="835388" y="735590"/>
                    <a:pt x="835388" y="735590"/>
                    <a:pt x="834324" y="734525"/>
                  </a:cubicBezTo>
                  <a:lnTo>
                    <a:pt x="834324" y="726538"/>
                  </a:lnTo>
                  <a:cubicBezTo>
                    <a:pt x="836986" y="728136"/>
                    <a:pt x="839116" y="729201"/>
                    <a:pt x="841246" y="730266"/>
                  </a:cubicBezTo>
                  <a:lnTo>
                    <a:pt x="841246" y="730266"/>
                  </a:lnTo>
                  <a:close/>
                  <a:moveTo>
                    <a:pt x="841246" y="1128028"/>
                  </a:moveTo>
                  <a:lnTo>
                    <a:pt x="841246" y="1136015"/>
                  </a:lnTo>
                  <a:cubicBezTo>
                    <a:pt x="839116" y="1133885"/>
                    <a:pt x="838051" y="1132820"/>
                    <a:pt x="834324" y="1131755"/>
                  </a:cubicBezTo>
                  <a:lnTo>
                    <a:pt x="834324" y="1124833"/>
                  </a:lnTo>
                  <a:cubicBezTo>
                    <a:pt x="836986" y="1125366"/>
                    <a:pt x="839116" y="1126963"/>
                    <a:pt x="841246" y="1128028"/>
                  </a:cubicBezTo>
                  <a:lnTo>
                    <a:pt x="841246" y="1128028"/>
                  </a:lnTo>
                  <a:close/>
                  <a:moveTo>
                    <a:pt x="841246" y="1166367"/>
                  </a:moveTo>
                  <a:lnTo>
                    <a:pt x="841246" y="1172224"/>
                  </a:lnTo>
                  <a:cubicBezTo>
                    <a:pt x="839116" y="1172224"/>
                    <a:pt x="836986" y="1171159"/>
                    <a:pt x="834324" y="1170094"/>
                  </a:cubicBezTo>
                  <a:lnTo>
                    <a:pt x="834324" y="1163172"/>
                  </a:lnTo>
                  <a:cubicBezTo>
                    <a:pt x="836986" y="1163704"/>
                    <a:pt x="839116" y="1164769"/>
                    <a:pt x="841246" y="1166367"/>
                  </a:cubicBezTo>
                  <a:lnTo>
                    <a:pt x="841246" y="1166367"/>
                  </a:lnTo>
                  <a:close/>
                  <a:moveTo>
                    <a:pt x="841246" y="1219082"/>
                  </a:moveTo>
                  <a:lnTo>
                    <a:pt x="841246" y="1284577"/>
                  </a:lnTo>
                  <a:lnTo>
                    <a:pt x="836986" y="1286707"/>
                  </a:lnTo>
                  <a:lnTo>
                    <a:pt x="834856" y="1288837"/>
                  </a:lnTo>
                  <a:lnTo>
                    <a:pt x="834856" y="1229199"/>
                  </a:lnTo>
                  <a:lnTo>
                    <a:pt x="838051" y="1226004"/>
                  </a:lnTo>
                  <a:lnTo>
                    <a:pt x="839116" y="1220147"/>
                  </a:lnTo>
                  <a:lnTo>
                    <a:pt x="841246" y="1219082"/>
                  </a:lnTo>
                  <a:lnTo>
                    <a:pt x="841246" y="1219082"/>
                  </a:lnTo>
                  <a:close/>
                  <a:moveTo>
                    <a:pt x="841246" y="1323981"/>
                  </a:moveTo>
                  <a:lnTo>
                    <a:pt x="841246" y="1371371"/>
                  </a:lnTo>
                  <a:lnTo>
                    <a:pt x="840181" y="1375631"/>
                  </a:lnTo>
                  <a:lnTo>
                    <a:pt x="836986" y="1378826"/>
                  </a:lnTo>
                  <a:lnTo>
                    <a:pt x="834856" y="1377761"/>
                  </a:lnTo>
                  <a:lnTo>
                    <a:pt x="834856" y="1322383"/>
                  </a:lnTo>
                  <a:lnTo>
                    <a:pt x="838051" y="1323448"/>
                  </a:lnTo>
                  <a:lnTo>
                    <a:pt x="841246" y="1323448"/>
                  </a:lnTo>
                  <a:lnTo>
                    <a:pt x="841246" y="1323981"/>
                  </a:lnTo>
                  <a:close/>
                  <a:moveTo>
                    <a:pt x="841246" y="1416100"/>
                  </a:moveTo>
                  <a:lnTo>
                    <a:pt x="841246" y="1425152"/>
                  </a:lnTo>
                  <a:cubicBezTo>
                    <a:pt x="840181" y="1425152"/>
                    <a:pt x="839116" y="1425152"/>
                    <a:pt x="838051" y="1425152"/>
                  </a:cubicBezTo>
                  <a:cubicBezTo>
                    <a:pt x="839116" y="1427282"/>
                    <a:pt x="840181" y="1429412"/>
                    <a:pt x="841246" y="1431009"/>
                  </a:cubicBezTo>
                  <a:lnTo>
                    <a:pt x="841246" y="1462425"/>
                  </a:lnTo>
                  <a:cubicBezTo>
                    <a:pt x="839116" y="1458165"/>
                    <a:pt x="836986" y="1452308"/>
                    <a:pt x="834324" y="1446451"/>
                  </a:cubicBezTo>
                  <a:lnTo>
                    <a:pt x="834324" y="1416100"/>
                  </a:lnTo>
                  <a:cubicBezTo>
                    <a:pt x="836986" y="1416100"/>
                    <a:pt x="839116" y="1416100"/>
                    <a:pt x="841246" y="1416100"/>
                  </a:cubicBezTo>
                  <a:lnTo>
                    <a:pt x="841246" y="1416100"/>
                  </a:lnTo>
                  <a:close/>
                  <a:moveTo>
                    <a:pt x="841246" y="1468815"/>
                  </a:moveTo>
                  <a:lnTo>
                    <a:pt x="841246" y="1477867"/>
                  </a:lnTo>
                  <a:cubicBezTo>
                    <a:pt x="839116" y="1477867"/>
                    <a:pt x="836986" y="1477867"/>
                    <a:pt x="834324" y="1477867"/>
                  </a:cubicBezTo>
                  <a:lnTo>
                    <a:pt x="834324" y="1467750"/>
                  </a:lnTo>
                  <a:cubicBezTo>
                    <a:pt x="836986" y="1468815"/>
                    <a:pt x="839116" y="1468815"/>
                    <a:pt x="841246" y="1468815"/>
                  </a:cubicBezTo>
                  <a:lnTo>
                    <a:pt x="841246" y="1468815"/>
                  </a:lnTo>
                  <a:close/>
                  <a:moveTo>
                    <a:pt x="841246" y="1741445"/>
                  </a:moveTo>
                  <a:lnTo>
                    <a:pt x="841246" y="1772861"/>
                  </a:lnTo>
                  <a:cubicBezTo>
                    <a:pt x="839116" y="1769666"/>
                    <a:pt x="836986" y="1765939"/>
                    <a:pt x="834324" y="1762744"/>
                  </a:cubicBezTo>
                  <a:lnTo>
                    <a:pt x="834324" y="1739315"/>
                  </a:lnTo>
                  <a:cubicBezTo>
                    <a:pt x="836453" y="1740380"/>
                    <a:pt x="837518" y="1741445"/>
                    <a:pt x="838583" y="1742510"/>
                  </a:cubicBezTo>
                  <a:cubicBezTo>
                    <a:pt x="840181" y="1742510"/>
                    <a:pt x="840181" y="1742510"/>
                    <a:pt x="841246" y="1741445"/>
                  </a:cubicBezTo>
                  <a:lnTo>
                    <a:pt x="841246" y="1741445"/>
                  </a:lnTo>
                  <a:close/>
                  <a:moveTo>
                    <a:pt x="841246" y="1827174"/>
                  </a:moveTo>
                  <a:lnTo>
                    <a:pt x="841246" y="1843148"/>
                  </a:lnTo>
                  <a:cubicBezTo>
                    <a:pt x="839116" y="1842083"/>
                    <a:pt x="836986" y="1842083"/>
                    <a:pt x="834324" y="1842083"/>
                  </a:cubicBezTo>
                  <a:lnTo>
                    <a:pt x="834324" y="1826109"/>
                  </a:lnTo>
                  <a:cubicBezTo>
                    <a:pt x="836986" y="1826109"/>
                    <a:pt x="839116" y="1826109"/>
                    <a:pt x="841246" y="1827174"/>
                  </a:cubicBezTo>
                  <a:close/>
                  <a:moveTo>
                    <a:pt x="834856" y="881490"/>
                  </a:moveTo>
                  <a:lnTo>
                    <a:pt x="822609" y="881490"/>
                  </a:lnTo>
                  <a:lnTo>
                    <a:pt x="822609" y="927816"/>
                  </a:lnTo>
                  <a:lnTo>
                    <a:pt x="834856" y="936868"/>
                  </a:lnTo>
                  <a:lnTo>
                    <a:pt x="834856" y="881490"/>
                  </a:lnTo>
                  <a:lnTo>
                    <a:pt x="834856" y="881490"/>
                  </a:lnTo>
                  <a:close/>
                  <a:moveTo>
                    <a:pt x="834856" y="1035376"/>
                  </a:moveTo>
                  <a:lnTo>
                    <a:pt x="822609" y="1072650"/>
                  </a:lnTo>
                  <a:lnTo>
                    <a:pt x="822609" y="1073715"/>
                  </a:lnTo>
                  <a:lnTo>
                    <a:pt x="834856" y="1064663"/>
                  </a:lnTo>
                  <a:lnTo>
                    <a:pt x="834856" y="1035376"/>
                  </a:lnTo>
                  <a:lnTo>
                    <a:pt x="834856" y="1035376"/>
                  </a:lnTo>
                  <a:close/>
                  <a:moveTo>
                    <a:pt x="834856" y="7690"/>
                  </a:moveTo>
                  <a:lnTo>
                    <a:pt x="834856" y="23665"/>
                  </a:lnTo>
                  <a:cubicBezTo>
                    <a:pt x="831661" y="23665"/>
                    <a:pt x="826869" y="24730"/>
                    <a:pt x="822609" y="25795"/>
                  </a:cubicBezTo>
                  <a:lnTo>
                    <a:pt x="822609" y="9820"/>
                  </a:lnTo>
                  <a:cubicBezTo>
                    <a:pt x="826869" y="8755"/>
                    <a:pt x="831129" y="7690"/>
                    <a:pt x="834856" y="7690"/>
                  </a:cubicBezTo>
                  <a:lnTo>
                    <a:pt x="834856" y="7690"/>
                  </a:lnTo>
                  <a:close/>
                  <a:moveTo>
                    <a:pt x="834856" y="43899"/>
                  </a:moveTo>
                  <a:lnTo>
                    <a:pt x="834856" y="76380"/>
                  </a:lnTo>
                  <a:cubicBezTo>
                    <a:pt x="831661" y="69458"/>
                    <a:pt x="826869" y="63068"/>
                    <a:pt x="822609" y="57211"/>
                  </a:cubicBezTo>
                  <a:lnTo>
                    <a:pt x="822609" y="28990"/>
                  </a:lnTo>
                  <a:cubicBezTo>
                    <a:pt x="826869" y="33782"/>
                    <a:pt x="831129" y="38042"/>
                    <a:pt x="834856" y="43899"/>
                  </a:cubicBezTo>
                  <a:lnTo>
                    <a:pt x="834856" y="43899"/>
                  </a:lnTo>
                  <a:close/>
                  <a:moveTo>
                    <a:pt x="834856" y="97680"/>
                  </a:moveTo>
                  <a:lnTo>
                    <a:pt x="834856" y="113654"/>
                  </a:lnTo>
                  <a:cubicBezTo>
                    <a:pt x="830596" y="114719"/>
                    <a:pt x="826869" y="114719"/>
                    <a:pt x="822609" y="115784"/>
                  </a:cubicBezTo>
                  <a:lnTo>
                    <a:pt x="822609" y="99809"/>
                  </a:lnTo>
                  <a:cubicBezTo>
                    <a:pt x="826869" y="98745"/>
                    <a:pt x="830064" y="98745"/>
                    <a:pt x="834856" y="97680"/>
                  </a:cubicBezTo>
                  <a:lnTo>
                    <a:pt x="834856" y="97680"/>
                  </a:lnTo>
                  <a:close/>
                  <a:moveTo>
                    <a:pt x="834856" y="282450"/>
                  </a:moveTo>
                  <a:lnTo>
                    <a:pt x="834856" y="325048"/>
                  </a:lnTo>
                  <a:cubicBezTo>
                    <a:pt x="833791" y="326113"/>
                    <a:pt x="832726" y="326113"/>
                    <a:pt x="831661" y="326113"/>
                  </a:cubicBezTo>
                  <a:cubicBezTo>
                    <a:pt x="831661" y="326113"/>
                    <a:pt x="828466" y="327178"/>
                    <a:pt x="822609" y="327178"/>
                  </a:cubicBezTo>
                  <a:lnTo>
                    <a:pt x="822609" y="280853"/>
                  </a:lnTo>
                  <a:cubicBezTo>
                    <a:pt x="826869" y="281385"/>
                    <a:pt x="830064" y="282450"/>
                    <a:pt x="834856" y="282450"/>
                  </a:cubicBezTo>
                  <a:lnTo>
                    <a:pt x="834856" y="282450"/>
                  </a:lnTo>
                  <a:close/>
                  <a:moveTo>
                    <a:pt x="834856" y="390543"/>
                  </a:moveTo>
                  <a:lnTo>
                    <a:pt x="834856" y="400661"/>
                  </a:lnTo>
                  <a:cubicBezTo>
                    <a:pt x="831661" y="400661"/>
                    <a:pt x="826869" y="401726"/>
                    <a:pt x="822609" y="402790"/>
                  </a:cubicBezTo>
                  <a:lnTo>
                    <a:pt x="822609" y="392673"/>
                  </a:lnTo>
                  <a:cubicBezTo>
                    <a:pt x="826869" y="391608"/>
                    <a:pt x="831129" y="391608"/>
                    <a:pt x="834856" y="390543"/>
                  </a:cubicBezTo>
                  <a:lnTo>
                    <a:pt x="834856" y="390543"/>
                  </a:lnTo>
                  <a:close/>
                  <a:moveTo>
                    <a:pt x="834856" y="426752"/>
                  </a:moveTo>
                  <a:lnTo>
                    <a:pt x="834856" y="442726"/>
                  </a:lnTo>
                  <a:cubicBezTo>
                    <a:pt x="830596" y="439532"/>
                    <a:pt x="826869" y="434739"/>
                    <a:pt x="822609" y="429414"/>
                  </a:cubicBezTo>
                  <a:lnTo>
                    <a:pt x="822609" y="412375"/>
                  </a:lnTo>
                  <a:cubicBezTo>
                    <a:pt x="826869" y="416102"/>
                    <a:pt x="830064" y="420895"/>
                    <a:pt x="834856" y="426752"/>
                  </a:cubicBezTo>
                  <a:lnTo>
                    <a:pt x="834856" y="426752"/>
                  </a:lnTo>
                  <a:close/>
                  <a:moveTo>
                    <a:pt x="834856" y="444324"/>
                  </a:moveTo>
                  <a:lnTo>
                    <a:pt x="834856" y="453376"/>
                  </a:lnTo>
                  <a:cubicBezTo>
                    <a:pt x="830596" y="455506"/>
                    <a:pt x="826869" y="456571"/>
                    <a:pt x="822609" y="457636"/>
                  </a:cubicBezTo>
                  <a:lnTo>
                    <a:pt x="822609" y="447519"/>
                  </a:lnTo>
                  <a:cubicBezTo>
                    <a:pt x="826869" y="446986"/>
                    <a:pt x="830064" y="445389"/>
                    <a:pt x="834856" y="444324"/>
                  </a:cubicBezTo>
                  <a:lnTo>
                    <a:pt x="834856" y="444324"/>
                  </a:lnTo>
                  <a:close/>
                  <a:moveTo>
                    <a:pt x="834856" y="573717"/>
                  </a:moveTo>
                  <a:lnTo>
                    <a:pt x="834856" y="665836"/>
                  </a:lnTo>
                  <a:lnTo>
                    <a:pt x="833791" y="667965"/>
                  </a:lnTo>
                  <a:lnTo>
                    <a:pt x="829531" y="675953"/>
                  </a:lnTo>
                  <a:lnTo>
                    <a:pt x="822609" y="681810"/>
                  </a:lnTo>
                  <a:lnTo>
                    <a:pt x="822609" y="650394"/>
                  </a:lnTo>
                  <a:lnTo>
                    <a:pt x="823674" y="647199"/>
                  </a:lnTo>
                  <a:lnTo>
                    <a:pt x="824739" y="641341"/>
                  </a:lnTo>
                  <a:lnTo>
                    <a:pt x="824739" y="637082"/>
                  </a:lnTo>
                  <a:lnTo>
                    <a:pt x="823674" y="633887"/>
                  </a:lnTo>
                  <a:lnTo>
                    <a:pt x="822609" y="633887"/>
                  </a:lnTo>
                  <a:lnTo>
                    <a:pt x="822609" y="604600"/>
                  </a:lnTo>
                  <a:lnTo>
                    <a:pt x="828466" y="603535"/>
                  </a:lnTo>
                  <a:lnTo>
                    <a:pt x="829531" y="600340"/>
                  </a:lnTo>
                  <a:cubicBezTo>
                    <a:pt x="829531" y="598211"/>
                    <a:pt x="829531" y="596081"/>
                    <a:pt x="828466" y="594483"/>
                  </a:cubicBezTo>
                  <a:lnTo>
                    <a:pt x="825271" y="595548"/>
                  </a:lnTo>
                  <a:lnTo>
                    <a:pt x="823141" y="596613"/>
                  </a:lnTo>
                  <a:lnTo>
                    <a:pt x="823141" y="583301"/>
                  </a:lnTo>
                  <a:cubicBezTo>
                    <a:pt x="824206" y="583301"/>
                    <a:pt x="824206" y="583301"/>
                    <a:pt x="824206" y="583301"/>
                  </a:cubicBezTo>
                  <a:cubicBezTo>
                    <a:pt x="824206" y="582236"/>
                    <a:pt x="825271" y="581171"/>
                    <a:pt x="825271" y="580106"/>
                  </a:cubicBezTo>
                  <a:cubicBezTo>
                    <a:pt x="825271" y="579041"/>
                    <a:pt x="824206" y="577976"/>
                    <a:pt x="823141" y="576911"/>
                  </a:cubicBezTo>
                  <a:lnTo>
                    <a:pt x="823141" y="515676"/>
                  </a:lnTo>
                  <a:lnTo>
                    <a:pt x="824206" y="514611"/>
                  </a:lnTo>
                  <a:lnTo>
                    <a:pt x="827401" y="512481"/>
                  </a:lnTo>
                  <a:lnTo>
                    <a:pt x="831661" y="514611"/>
                  </a:lnTo>
                  <a:lnTo>
                    <a:pt x="832726" y="517806"/>
                  </a:lnTo>
                  <a:lnTo>
                    <a:pt x="832726" y="523663"/>
                  </a:lnTo>
                  <a:lnTo>
                    <a:pt x="833791" y="530586"/>
                  </a:lnTo>
                  <a:lnTo>
                    <a:pt x="832726" y="536443"/>
                  </a:lnTo>
                  <a:lnTo>
                    <a:pt x="832726" y="543365"/>
                  </a:lnTo>
                  <a:lnTo>
                    <a:pt x="833791" y="546560"/>
                  </a:lnTo>
                  <a:lnTo>
                    <a:pt x="832726" y="554547"/>
                  </a:lnTo>
                  <a:lnTo>
                    <a:pt x="832726" y="565729"/>
                  </a:lnTo>
                  <a:lnTo>
                    <a:pt x="833791" y="571587"/>
                  </a:lnTo>
                  <a:lnTo>
                    <a:pt x="833791" y="574781"/>
                  </a:lnTo>
                  <a:lnTo>
                    <a:pt x="834856" y="574781"/>
                  </a:lnTo>
                  <a:lnTo>
                    <a:pt x="834856" y="573717"/>
                  </a:lnTo>
                  <a:close/>
                  <a:moveTo>
                    <a:pt x="834856" y="700979"/>
                  </a:moveTo>
                  <a:lnTo>
                    <a:pt x="834856" y="707901"/>
                  </a:lnTo>
                  <a:cubicBezTo>
                    <a:pt x="831661" y="707901"/>
                    <a:pt x="827934" y="708966"/>
                    <a:pt x="822609" y="711096"/>
                  </a:cubicBezTo>
                  <a:lnTo>
                    <a:pt x="822609" y="704174"/>
                  </a:lnTo>
                  <a:cubicBezTo>
                    <a:pt x="827934" y="702577"/>
                    <a:pt x="831129" y="700979"/>
                    <a:pt x="834856" y="700979"/>
                  </a:cubicBezTo>
                  <a:lnTo>
                    <a:pt x="834856" y="700979"/>
                  </a:lnTo>
                  <a:close/>
                  <a:moveTo>
                    <a:pt x="834856" y="727071"/>
                  </a:moveTo>
                  <a:lnTo>
                    <a:pt x="834856" y="735058"/>
                  </a:lnTo>
                  <a:cubicBezTo>
                    <a:pt x="830596" y="732928"/>
                    <a:pt x="826869" y="729201"/>
                    <a:pt x="822609" y="726006"/>
                  </a:cubicBezTo>
                  <a:lnTo>
                    <a:pt x="822609" y="718019"/>
                  </a:lnTo>
                  <a:cubicBezTo>
                    <a:pt x="826869" y="720148"/>
                    <a:pt x="830064" y="723876"/>
                    <a:pt x="834856" y="727071"/>
                  </a:cubicBezTo>
                  <a:lnTo>
                    <a:pt x="834856" y="727071"/>
                  </a:lnTo>
                  <a:close/>
                  <a:moveTo>
                    <a:pt x="834856" y="737188"/>
                  </a:moveTo>
                  <a:lnTo>
                    <a:pt x="834856" y="745175"/>
                  </a:lnTo>
                  <a:cubicBezTo>
                    <a:pt x="830596" y="747305"/>
                    <a:pt x="826869" y="748370"/>
                    <a:pt x="822609" y="749435"/>
                  </a:cubicBezTo>
                  <a:lnTo>
                    <a:pt x="822609" y="742513"/>
                  </a:lnTo>
                  <a:cubicBezTo>
                    <a:pt x="825804" y="743045"/>
                    <a:pt x="830064" y="740383"/>
                    <a:pt x="834856" y="737188"/>
                  </a:cubicBezTo>
                  <a:lnTo>
                    <a:pt x="834856" y="737188"/>
                  </a:lnTo>
                  <a:close/>
                  <a:moveTo>
                    <a:pt x="834856" y="1124301"/>
                  </a:moveTo>
                  <a:lnTo>
                    <a:pt x="834856" y="1131223"/>
                  </a:lnTo>
                  <a:cubicBezTo>
                    <a:pt x="832726" y="1130158"/>
                    <a:pt x="830596" y="1129093"/>
                    <a:pt x="826869" y="1129093"/>
                  </a:cubicBezTo>
                  <a:cubicBezTo>
                    <a:pt x="830064" y="1139210"/>
                    <a:pt x="823674" y="1154119"/>
                    <a:pt x="834856" y="1162639"/>
                  </a:cubicBezTo>
                  <a:lnTo>
                    <a:pt x="834856" y="1169561"/>
                  </a:lnTo>
                  <a:cubicBezTo>
                    <a:pt x="832726" y="1168496"/>
                    <a:pt x="830596" y="1167431"/>
                    <a:pt x="827934" y="1165302"/>
                  </a:cubicBezTo>
                  <a:cubicBezTo>
                    <a:pt x="826869" y="1165302"/>
                    <a:pt x="824739" y="1164237"/>
                    <a:pt x="822077" y="1164237"/>
                  </a:cubicBezTo>
                  <a:lnTo>
                    <a:pt x="822077" y="1157314"/>
                  </a:lnTo>
                  <a:cubicBezTo>
                    <a:pt x="823141" y="1157314"/>
                    <a:pt x="823141" y="1157314"/>
                    <a:pt x="823141" y="1157314"/>
                  </a:cubicBezTo>
                  <a:cubicBezTo>
                    <a:pt x="823141" y="1157314"/>
                    <a:pt x="823141" y="1157314"/>
                    <a:pt x="822077" y="1157314"/>
                  </a:cubicBezTo>
                  <a:lnTo>
                    <a:pt x="822077" y="1121106"/>
                  </a:lnTo>
                  <a:cubicBezTo>
                    <a:pt x="823141" y="1121106"/>
                    <a:pt x="823141" y="1122171"/>
                    <a:pt x="823141" y="1122171"/>
                  </a:cubicBezTo>
                  <a:cubicBezTo>
                    <a:pt x="827934" y="1122171"/>
                    <a:pt x="831129" y="1123236"/>
                    <a:pt x="834856" y="1124301"/>
                  </a:cubicBezTo>
                  <a:lnTo>
                    <a:pt x="834856" y="1124301"/>
                  </a:lnTo>
                  <a:close/>
                  <a:moveTo>
                    <a:pt x="834856" y="1229199"/>
                  </a:moveTo>
                  <a:lnTo>
                    <a:pt x="834856" y="1288837"/>
                  </a:lnTo>
                  <a:lnTo>
                    <a:pt x="831661" y="1290967"/>
                  </a:lnTo>
                  <a:lnTo>
                    <a:pt x="829531" y="1296824"/>
                  </a:lnTo>
                  <a:lnTo>
                    <a:pt x="827401" y="1304811"/>
                  </a:lnTo>
                  <a:lnTo>
                    <a:pt x="827401" y="1312798"/>
                  </a:lnTo>
                  <a:lnTo>
                    <a:pt x="829531" y="1319721"/>
                  </a:lnTo>
                  <a:lnTo>
                    <a:pt x="832726" y="1321851"/>
                  </a:lnTo>
                  <a:lnTo>
                    <a:pt x="834856" y="1322916"/>
                  </a:lnTo>
                  <a:lnTo>
                    <a:pt x="834856" y="1377761"/>
                  </a:lnTo>
                  <a:lnTo>
                    <a:pt x="833791" y="1376696"/>
                  </a:lnTo>
                  <a:lnTo>
                    <a:pt x="831661" y="1375631"/>
                  </a:lnTo>
                  <a:lnTo>
                    <a:pt x="828466" y="1372436"/>
                  </a:lnTo>
                  <a:lnTo>
                    <a:pt x="827401" y="1369241"/>
                  </a:lnTo>
                  <a:lnTo>
                    <a:pt x="827401" y="1363384"/>
                  </a:lnTo>
                  <a:lnTo>
                    <a:pt x="828466" y="1356462"/>
                  </a:lnTo>
                  <a:lnTo>
                    <a:pt x="827401" y="1345280"/>
                  </a:lnTo>
                  <a:lnTo>
                    <a:pt x="824206" y="1343150"/>
                  </a:lnTo>
                  <a:lnTo>
                    <a:pt x="823141" y="1342085"/>
                  </a:lnTo>
                  <a:lnTo>
                    <a:pt x="823141" y="1272330"/>
                  </a:lnTo>
                  <a:lnTo>
                    <a:pt x="825271" y="1266473"/>
                  </a:lnTo>
                  <a:lnTo>
                    <a:pt x="826336" y="1259550"/>
                  </a:lnTo>
                  <a:lnTo>
                    <a:pt x="827401" y="1252628"/>
                  </a:lnTo>
                  <a:lnTo>
                    <a:pt x="828466" y="1244641"/>
                  </a:lnTo>
                  <a:lnTo>
                    <a:pt x="830596" y="1238784"/>
                  </a:lnTo>
                  <a:lnTo>
                    <a:pt x="833791" y="1230797"/>
                  </a:lnTo>
                  <a:lnTo>
                    <a:pt x="834856" y="1229199"/>
                  </a:lnTo>
                  <a:lnTo>
                    <a:pt x="834856" y="1229199"/>
                  </a:lnTo>
                  <a:close/>
                  <a:moveTo>
                    <a:pt x="834856" y="1416100"/>
                  </a:moveTo>
                  <a:lnTo>
                    <a:pt x="834856" y="1446451"/>
                  </a:lnTo>
                  <a:cubicBezTo>
                    <a:pt x="832726" y="1438464"/>
                    <a:pt x="828999" y="1431541"/>
                    <a:pt x="824739" y="1425152"/>
                  </a:cubicBezTo>
                  <a:cubicBezTo>
                    <a:pt x="823674" y="1424087"/>
                    <a:pt x="823674" y="1424087"/>
                    <a:pt x="822609" y="1423022"/>
                  </a:cubicBezTo>
                  <a:lnTo>
                    <a:pt x="822609" y="1411840"/>
                  </a:lnTo>
                  <a:cubicBezTo>
                    <a:pt x="825804" y="1413970"/>
                    <a:pt x="829531" y="1415035"/>
                    <a:pt x="831661" y="1417697"/>
                  </a:cubicBezTo>
                  <a:cubicBezTo>
                    <a:pt x="832726" y="1417164"/>
                    <a:pt x="833791" y="1417164"/>
                    <a:pt x="834856" y="1416100"/>
                  </a:cubicBezTo>
                  <a:lnTo>
                    <a:pt x="834856" y="1416100"/>
                  </a:lnTo>
                  <a:close/>
                  <a:moveTo>
                    <a:pt x="834856" y="1467750"/>
                  </a:moveTo>
                  <a:lnTo>
                    <a:pt x="834856" y="1477867"/>
                  </a:lnTo>
                  <a:cubicBezTo>
                    <a:pt x="830596" y="1476802"/>
                    <a:pt x="826869" y="1476802"/>
                    <a:pt x="822609" y="1475737"/>
                  </a:cubicBezTo>
                  <a:lnTo>
                    <a:pt x="822609" y="1465620"/>
                  </a:lnTo>
                  <a:cubicBezTo>
                    <a:pt x="825804" y="1466685"/>
                    <a:pt x="830064" y="1467750"/>
                    <a:pt x="834856" y="1467750"/>
                  </a:cubicBezTo>
                  <a:lnTo>
                    <a:pt x="834856" y="1467750"/>
                  </a:lnTo>
                  <a:close/>
                  <a:moveTo>
                    <a:pt x="834856" y="1739315"/>
                  </a:moveTo>
                  <a:lnTo>
                    <a:pt x="834856" y="1762744"/>
                  </a:lnTo>
                  <a:cubicBezTo>
                    <a:pt x="833791" y="1760614"/>
                    <a:pt x="831661" y="1758484"/>
                    <a:pt x="830596" y="1755822"/>
                  </a:cubicBezTo>
                  <a:cubicBezTo>
                    <a:pt x="828466" y="1754757"/>
                    <a:pt x="826336" y="1752627"/>
                    <a:pt x="822609" y="1751562"/>
                  </a:cubicBezTo>
                  <a:lnTo>
                    <a:pt x="822609" y="1734522"/>
                  </a:lnTo>
                  <a:cubicBezTo>
                    <a:pt x="826869" y="1735587"/>
                    <a:pt x="831129" y="1737185"/>
                    <a:pt x="834856" y="1739315"/>
                  </a:cubicBezTo>
                  <a:lnTo>
                    <a:pt x="834856" y="1739315"/>
                  </a:lnTo>
                  <a:close/>
                  <a:moveTo>
                    <a:pt x="834856" y="1826109"/>
                  </a:moveTo>
                  <a:lnTo>
                    <a:pt x="834856" y="1842083"/>
                  </a:lnTo>
                  <a:cubicBezTo>
                    <a:pt x="830596" y="1841018"/>
                    <a:pt x="826869" y="1841018"/>
                    <a:pt x="822609" y="1839953"/>
                  </a:cubicBezTo>
                  <a:lnTo>
                    <a:pt x="822609" y="1821849"/>
                  </a:lnTo>
                  <a:cubicBezTo>
                    <a:pt x="826869" y="1822382"/>
                    <a:pt x="830064" y="1824511"/>
                    <a:pt x="834856" y="1826109"/>
                  </a:cubicBezTo>
                  <a:lnTo>
                    <a:pt x="834856" y="1826109"/>
                  </a:lnTo>
                  <a:close/>
                  <a:moveTo>
                    <a:pt x="822609" y="505559"/>
                  </a:moveTo>
                  <a:lnTo>
                    <a:pt x="822609" y="488520"/>
                  </a:lnTo>
                  <a:lnTo>
                    <a:pt x="823674" y="488520"/>
                  </a:lnTo>
                  <a:lnTo>
                    <a:pt x="827934" y="489585"/>
                  </a:lnTo>
                  <a:lnTo>
                    <a:pt x="830064" y="492780"/>
                  </a:lnTo>
                  <a:lnTo>
                    <a:pt x="831129" y="497039"/>
                  </a:lnTo>
                  <a:lnTo>
                    <a:pt x="827934" y="501299"/>
                  </a:lnTo>
                  <a:lnTo>
                    <a:pt x="824739" y="503429"/>
                  </a:lnTo>
                  <a:lnTo>
                    <a:pt x="822609" y="505559"/>
                  </a:lnTo>
                  <a:close/>
                  <a:moveTo>
                    <a:pt x="822609" y="881490"/>
                  </a:moveTo>
                  <a:lnTo>
                    <a:pt x="812492" y="881490"/>
                  </a:lnTo>
                  <a:lnTo>
                    <a:pt x="812492" y="919828"/>
                  </a:lnTo>
                  <a:lnTo>
                    <a:pt x="822609" y="927816"/>
                  </a:lnTo>
                  <a:lnTo>
                    <a:pt x="822609" y="881490"/>
                  </a:lnTo>
                  <a:lnTo>
                    <a:pt x="822609" y="881490"/>
                  </a:lnTo>
                  <a:close/>
                  <a:moveTo>
                    <a:pt x="822609" y="1072650"/>
                  </a:moveTo>
                  <a:lnTo>
                    <a:pt x="822609" y="1073715"/>
                  </a:lnTo>
                  <a:lnTo>
                    <a:pt x="822609" y="1073715"/>
                  </a:lnTo>
                  <a:lnTo>
                    <a:pt x="822609" y="1072650"/>
                  </a:lnTo>
                  <a:lnTo>
                    <a:pt x="822609" y="1072650"/>
                  </a:lnTo>
                  <a:close/>
                  <a:moveTo>
                    <a:pt x="822609" y="9820"/>
                  </a:moveTo>
                  <a:lnTo>
                    <a:pt x="822609" y="25795"/>
                  </a:lnTo>
                  <a:lnTo>
                    <a:pt x="822609" y="25795"/>
                  </a:lnTo>
                  <a:cubicBezTo>
                    <a:pt x="822609" y="25795"/>
                    <a:pt x="822609" y="25795"/>
                    <a:pt x="822609" y="26860"/>
                  </a:cubicBezTo>
                  <a:lnTo>
                    <a:pt x="820479" y="26860"/>
                  </a:lnTo>
                  <a:cubicBezTo>
                    <a:pt x="821544" y="27925"/>
                    <a:pt x="822609" y="28990"/>
                    <a:pt x="822609" y="28990"/>
                  </a:cubicBezTo>
                  <a:lnTo>
                    <a:pt x="822609" y="57211"/>
                  </a:lnTo>
                  <a:cubicBezTo>
                    <a:pt x="820479" y="52951"/>
                    <a:pt x="816752" y="48159"/>
                    <a:pt x="812492" y="43899"/>
                  </a:cubicBezTo>
                  <a:lnTo>
                    <a:pt x="812492" y="11950"/>
                  </a:lnTo>
                  <a:cubicBezTo>
                    <a:pt x="815687" y="10885"/>
                    <a:pt x="818882" y="10885"/>
                    <a:pt x="822609" y="9820"/>
                  </a:cubicBezTo>
                  <a:lnTo>
                    <a:pt x="822609" y="9820"/>
                  </a:lnTo>
                  <a:close/>
                  <a:moveTo>
                    <a:pt x="822609" y="99809"/>
                  </a:moveTo>
                  <a:lnTo>
                    <a:pt x="822609" y="115784"/>
                  </a:lnTo>
                  <a:cubicBezTo>
                    <a:pt x="819414" y="115784"/>
                    <a:pt x="815687" y="115784"/>
                    <a:pt x="812492" y="115784"/>
                  </a:cubicBezTo>
                  <a:lnTo>
                    <a:pt x="812492" y="99809"/>
                  </a:lnTo>
                  <a:cubicBezTo>
                    <a:pt x="815687" y="99809"/>
                    <a:pt x="818882" y="99809"/>
                    <a:pt x="822609" y="99809"/>
                  </a:cubicBezTo>
                  <a:lnTo>
                    <a:pt x="822609" y="99809"/>
                  </a:lnTo>
                  <a:close/>
                  <a:moveTo>
                    <a:pt x="822609" y="281385"/>
                  </a:moveTo>
                  <a:lnTo>
                    <a:pt x="822609" y="327711"/>
                  </a:lnTo>
                  <a:cubicBezTo>
                    <a:pt x="820479" y="327711"/>
                    <a:pt x="816752" y="327711"/>
                    <a:pt x="812492" y="327711"/>
                  </a:cubicBezTo>
                  <a:lnTo>
                    <a:pt x="812492" y="279255"/>
                  </a:lnTo>
                  <a:cubicBezTo>
                    <a:pt x="815687" y="280320"/>
                    <a:pt x="818882" y="280320"/>
                    <a:pt x="822609" y="281385"/>
                  </a:cubicBezTo>
                  <a:lnTo>
                    <a:pt x="822609" y="281385"/>
                  </a:lnTo>
                  <a:close/>
                  <a:moveTo>
                    <a:pt x="822609" y="392673"/>
                  </a:moveTo>
                  <a:lnTo>
                    <a:pt x="822609" y="402790"/>
                  </a:lnTo>
                  <a:cubicBezTo>
                    <a:pt x="821544" y="402790"/>
                    <a:pt x="819414" y="403855"/>
                    <a:pt x="816752" y="404920"/>
                  </a:cubicBezTo>
                  <a:lnTo>
                    <a:pt x="816752" y="404920"/>
                  </a:lnTo>
                  <a:lnTo>
                    <a:pt x="815687" y="404920"/>
                  </a:lnTo>
                  <a:cubicBezTo>
                    <a:pt x="817817" y="407050"/>
                    <a:pt x="819947" y="409180"/>
                    <a:pt x="822609" y="411843"/>
                  </a:cubicBezTo>
                  <a:lnTo>
                    <a:pt x="822609" y="428882"/>
                  </a:lnTo>
                  <a:cubicBezTo>
                    <a:pt x="820479" y="424622"/>
                    <a:pt x="816752" y="420895"/>
                    <a:pt x="812492" y="416635"/>
                  </a:cubicBezTo>
                  <a:lnTo>
                    <a:pt x="812492" y="396401"/>
                  </a:lnTo>
                  <a:cubicBezTo>
                    <a:pt x="816752" y="394803"/>
                    <a:pt x="819947" y="393738"/>
                    <a:pt x="822609" y="392673"/>
                  </a:cubicBezTo>
                  <a:lnTo>
                    <a:pt x="822609" y="392673"/>
                  </a:lnTo>
                  <a:close/>
                  <a:moveTo>
                    <a:pt x="822609" y="448051"/>
                  </a:moveTo>
                  <a:lnTo>
                    <a:pt x="822609" y="458168"/>
                  </a:lnTo>
                  <a:cubicBezTo>
                    <a:pt x="819414" y="458168"/>
                    <a:pt x="815687" y="459233"/>
                    <a:pt x="812492" y="459233"/>
                  </a:cubicBezTo>
                  <a:lnTo>
                    <a:pt x="812492" y="449116"/>
                  </a:lnTo>
                  <a:cubicBezTo>
                    <a:pt x="815687" y="449116"/>
                    <a:pt x="818882" y="449116"/>
                    <a:pt x="822609" y="448051"/>
                  </a:cubicBezTo>
                  <a:lnTo>
                    <a:pt x="822609" y="448051"/>
                  </a:lnTo>
                  <a:close/>
                  <a:moveTo>
                    <a:pt x="822609" y="488520"/>
                  </a:moveTo>
                  <a:lnTo>
                    <a:pt x="822609" y="505559"/>
                  </a:lnTo>
                  <a:lnTo>
                    <a:pt x="816752" y="508754"/>
                  </a:lnTo>
                  <a:lnTo>
                    <a:pt x="812492" y="509819"/>
                  </a:lnTo>
                  <a:lnTo>
                    <a:pt x="812492" y="489585"/>
                  </a:lnTo>
                  <a:lnTo>
                    <a:pt x="816752" y="488520"/>
                  </a:lnTo>
                  <a:lnTo>
                    <a:pt x="822609" y="488520"/>
                  </a:lnTo>
                  <a:lnTo>
                    <a:pt x="822609" y="488520"/>
                  </a:lnTo>
                  <a:close/>
                  <a:moveTo>
                    <a:pt x="822609" y="515676"/>
                  </a:moveTo>
                  <a:lnTo>
                    <a:pt x="822609" y="576379"/>
                  </a:lnTo>
                  <a:lnTo>
                    <a:pt x="822609" y="576379"/>
                  </a:lnTo>
                  <a:cubicBezTo>
                    <a:pt x="821544" y="575314"/>
                    <a:pt x="820479" y="576379"/>
                    <a:pt x="819414" y="575314"/>
                  </a:cubicBezTo>
                  <a:cubicBezTo>
                    <a:pt x="818349" y="575314"/>
                    <a:pt x="817284" y="576379"/>
                    <a:pt x="816219" y="576379"/>
                  </a:cubicBezTo>
                  <a:cubicBezTo>
                    <a:pt x="815154" y="576379"/>
                    <a:pt x="815154" y="577444"/>
                    <a:pt x="814089" y="577444"/>
                  </a:cubicBezTo>
                  <a:lnTo>
                    <a:pt x="813024" y="578509"/>
                  </a:lnTo>
                  <a:lnTo>
                    <a:pt x="813024" y="563599"/>
                  </a:lnTo>
                  <a:lnTo>
                    <a:pt x="814089" y="562534"/>
                  </a:lnTo>
                  <a:lnTo>
                    <a:pt x="818349" y="559340"/>
                  </a:lnTo>
                  <a:lnTo>
                    <a:pt x="817284" y="558275"/>
                  </a:lnTo>
                  <a:lnTo>
                    <a:pt x="813024" y="558275"/>
                  </a:lnTo>
                  <a:lnTo>
                    <a:pt x="813024" y="518871"/>
                  </a:lnTo>
                  <a:lnTo>
                    <a:pt x="815154" y="518871"/>
                  </a:lnTo>
                  <a:lnTo>
                    <a:pt x="821012" y="516741"/>
                  </a:lnTo>
                  <a:lnTo>
                    <a:pt x="822609" y="515676"/>
                  </a:lnTo>
                  <a:lnTo>
                    <a:pt x="822609" y="515676"/>
                  </a:lnTo>
                  <a:close/>
                  <a:moveTo>
                    <a:pt x="822609" y="582769"/>
                  </a:moveTo>
                  <a:lnTo>
                    <a:pt x="822609" y="596081"/>
                  </a:lnTo>
                  <a:lnTo>
                    <a:pt x="821544" y="597146"/>
                  </a:lnTo>
                  <a:lnTo>
                    <a:pt x="819414" y="598211"/>
                  </a:lnTo>
                  <a:lnTo>
                    <a:pt x="817284" y="600340"/>
                  </a:lnTo>
                  <a:lnTo>
                    <a:pt x="817284" y="602470"/>
                  </a:lnTo>
                  <a:lnTo>
                    <a:pt x="819414" y="603535"/>
                  </a:lnTo>
                  <a:lnTo>
                    <a:pt x="822609" y="603535"/>
                  </a:lnTo>
                  <a:lnTo>
                    <a:pt x="822609" y="632822"/>
                  </a:lnTo>
                  <a:lnTo>
                    <a:pt x="819414" y="632822"/>
                  </a:lnTo>
                  <a:lnTo>
                    <a:pt x="816219" y="632822"/>
                  </a:lnTo>
                  <a:lnTo>
                    <a:pt x="813024" y="633887"/>
                  </a:lnTo>
                  <a:lnTo>
                    <a:pt x="813024" y="585431"/>
                  </a:lnTo>
                  <a:cubicBezTo>
                    <a:pt x="814089" y="585431"/>
                    <a:pt x="814089" y="585431"/>
                    <a:pt x="815154" y="585431"/>
                  </a:cubicBezTo>
                  <a:cubicBezTo>
                    <a:pt x="816219" y="585431"/>
                    <a:pt x="817284" y="586496"/>
                    <a:pt x="818349" y="586496"/>
                  </a:cubicBezTo>
                  <a:cubicBezTo>
                    <a:pt x="819414" y="585431"/>
                    <a:pt x="820479" y="584366"/>
                    <a:pt x="821544" y="584366"/>
                  </a:cubicBezTo>
                  <a:cubicBezTo>
                    <a:pt x="822609" y="584366"/>
                    <a:pt x="822609" y="584366"/>
                    <a:pt x="822609" y="582769"/>
                  </a:cubicBezTo>
                  <a:lnTo>
                    <a:pt x="822609" y="582769"/>
                  </a:lnTo>
                  <a:close/>
                  <a:moveTo>
                    <a:pt x="822609" y="650394"/>
                  </a:moveTo>
                  <a:lnTo>
                    <a:pt x="822609" y="681810"/>
                  </a:lnTo>
                  <a:lnTo>
                    <a:pt x="822609" y="681810"/>
                  </a:lnTo>
                  <a:lnTo>
                    <a:pt x="819414" y="683940"/>
                  </a:lnTo>
                  <a:lnTo>
                    <a:pt x="815154" y="686070"/>
                  </a:lnTo>
                  <a:lnTo>
                    <a:pt x="813024" y="686070"/>
                  </a:lnTo>
                  <a:lnTo>
                    <a:pt x="813024" y="658913"/>
                  </a:lnTo>
                  <a:lnTo>
                    <a:pt x="814089" y="658913"/>
                  </a:lnTo>
                  <a:lnTo>
                    <a:pt x="819947" y="655718"/>
                  </a:lnTo>
                  <a:lnTo>
                    <a:pt x="823141" y="651459"/>
                  </a:lnTo>
                  <a:lnTo>
                    <a:pt x="823141" y="650394"/>
                  </a:lnTo>
                  <a:lnTo>
                    <a:pt x="822609" y="650394"/>
                  </a:lnTo>
                  <a:close/>
                  <a:moveTo>
                    <a:pt x="822609" y="704707"/>
                  </a:moveTo>
                  <a:lnTo>
                    <a:pt x="822609" y="711629"/>
                  </a:lnTo>
                  <a:cubicBezTo>
                    <a:pt x="821544" y="712694"/>
                    <a:pt x="820479" y="712694"/>
                    <a:pt x="819414" y="713759"/>
                  </a:cubicBezTo>
                  <a:cubicBezTo>
                    <a:pt x="818349" y="713759"/>
                    <a:pt x="818349" y="714824"/>
                    <a:pt x="817284" y="714824"/>
                  </a:cubicBezTo>
                  <a:cubicBezTo>
                    <a:pt x="819414" y="715889"/>
                    <a:pt x="821544" y="716954"/>
                    <a:pt x="823141" y="718019"/>
                  </a:cubicBezTo>
                  <a:lnTo>
                    <a:pt x="823141" y="726006"/>
                  </a:lnTo>
                  <a:cubicBezTo>
                    <a:pt x="821012" y="723876"/>
                    <a:pt x="817284" y="721746"/>
                    <a:pt x="813024" y="721746"/>
                  </a:cubicBezTo>
                  <a:lnTo>
                    <a:pt x="813024" y="710564"/>
                  </a:lnTo>
                  <a:lnTo>
                    <a:pt x="813024" y="710564"/>
                  </a:lnTo>
                  <a:cubicBezTo>
                    <a:pt x="816752" y="707901"/>
                    <a:pt x="819947" y="705772"/>
                    <a:pt x="822609" y="704707"/>
                  </a:cubicBezTo>
                  <a:lnTo>
                    <a:pt x="822609" y="704707"/>
                  </a:lnTo>
                  <a:close/>
                  <a:moveTo>
                    <a:pt x="822609" y="743045"/>
                  </a:moveTo>
                  <a:lnTo>
                    <a:pt x="822609" y="749967"/>
                  </a:lnTo>
                  <a:cubicBezTo>
                    <a:pt x="822609" y="749967"/>
                    <a:pt x="821544" y="749967"/>
                    <a:pt x="820479" y="749967"/>
                  </a:cubicBezTo>
                  <a:cubicBezTo>
                    <a:pt x="817284" y="753162"/>
                    <a:pt x="814622" y="755825"/>
                    <a:pt x="812492" y="756890"/>
                  </a:cubicBezTo>
                  <a:lnTo>
                    <a:pt x="812492" y="748902"/>
                  </a:lnTo>
                  <a:cubicBezTo>
                    <a:pt x="812492" y="748902"/>
                    <a:pt x="812492" y="748902"/>
                    <a:pt x="813557" y="748902"/>
                  </a:cubicBezTo>
                  <a:cubicBezTo>
                    <a:pt x="812492" y="748902"/>
                    <a:pt x="812492" y="748902"/>
                    <a:pt x="812492" y="748902"/>
                  </a:cubicBezTo>
                  <a:lnTo>
                    <a:pt x="812492" y="740915"/>
                  </a:lnTo>
                  <a:cubicBezTo>
                    <a:pt x="814622" y="741980"/>
                    <a:pt x="816752" y="743045"/>
                    <a:pt x="819414" y="743045"/>
                  </a:cubicBezTo>
                  <a:cubicBezTo>
                    <a:pt x="819947" y="743045"/>
                    <a:pt x="821012" y="743045"/>
                    <a:pt x="822609" y="743045"/>
                  </a:cubicBezTo>
                  <a:lnTo>
                    <a:pt x="822609" y="743045"/>
                  </a:lnTo>
                  <a:close/>
                  <a:moveTo>
                    <a:pt x="822609" y="1121106"/>
                  </a:moveTo>
                  <a:lnTo>
                    <a:pt x="822609" y="1157314"/>
                  </a:lnTo>
                  <a:cubicBezTo>
                    <a:pt x="820479" y="1148262"/>
                    <a:pt x="822609" y="1137080"/>
                    <a:pt x="819414" y="1126963"/>
                  </a:cubicBezTo>
                  <a:cubicBezTo>
                    <a:pt x="818349" y="1124833"/>
                    <a:pt x="816219" y="1122703"/>
                    <a:pt x="812492" y="1120041"/>
                  </a:cubicBezTo>
                  <a:lnTo>
                    <a:pt x="812492" y="1112054"/>
                  </a:lnTo>
                  <a:cubicBezTo>
                    <a:pt x="817817" y="1115248"/>
                    <a:pt x="819947" y="1117911"/>
                    <a:pt x="822609" y="1121106"/>
                  </a:cubicBezTo>
                  <a:lnTo>
                    <a:pt x="822609" y="1121106"/>
                  </a:lnTo>
                  <a:close/>
                  <a:moveTo>
                    <a:pt x="822609" y="1157314"/>
                  </a:moveTo>
                  <a:lnTo>
                    <a:pt x="821544" y="1157314"/>
                  </a:lnTo>
                  <a:cubicBezTo>
                    <a:pt x="818349" y="1156249"/>
                    <a:pt x="814622" y="1155184"/>
                    <a:pt x="812492" y="1154119"/>
                  </a:cubicBezTo>
                  <a:lnTo>
                    <a:pt x="812492" y="1161042"/>
                  </a:lnTo>
                  <a:cubicBezTo>
                    <a:pt x="815687" y="1162107"/>
                    <a:pt x="818349" y="1163172"/>
                    <a:pt x="822609" y="1164237"/>
                  </a:cubicBezTo>
                  <a:lnTo>
                    <a:pt x="822609" y="1164237"/>
                  </a:lnTo>
                  <a:lnTo>
                    <a:pt x="822609" y="1157314"/>
                  </a:lnTo>
                  <a:lnTo>
                    <a:pt x="822609" y="1157314"/>
                  </a:lnTo>
                  <a:close/>
                  <a:moveTo>
                    <a:pt x="822609" y="1271798"/>
                  </a:moveTo>
                  <a:lnTo>
                    <a:pt x="822609" y="1341552"/>
                  </a:lnTo>
                  <a:lnTo>
                    <a:pt x="819414" y="1340487"/>
                  </a:lnTo>
                  <a:lnTo>
                    <a:pt x="812492" y="1341552"/>
                  </a:lnTo>
                  <a:lnTo>
                    <a:pt x="812492" y="1296292"/>
                  </a:lnTo>
                  <a:lnTo>
                    <a:pt x="813557" y="1294162"/>
                  </a:lnTo>
                  <a:lnTo>
                    <a:pt x="816752" y="1289902"/>
                  </a:lnTo>
                  <a:lnTo>
                    <a:pt x="817817" y="1284045"/>
                  </a:lnTo>
                  <a:lnTo>
                    <a:pt x="819947" y="1277122"/>
                  </a:lnTo>
                  <a:lnTo>
                    <a:pt x="822077" y="1272862"/>
                  </a:lnTo>
                  <a:lnTo>
                    <a:pt x="822077" y="1271798"/>
                  </a:lnTo>
                  <a:lnTo>
                    <a:pt x="822609" y="1271798"/>
                  </a:lnTo>
                  <a:close/>
                  <a:moveTo>
                    <a:pt x="822609" y="1411840"/>
                  </a:moveTo>
                  <a:lnTo>
                    <a:pt x="822609" y="1423022"/>
                  </a:lnTo>
                  <a:cubicBezTo>
                    <a:pt x="820479" y="1421957"/>
                    <a:pt x="816752" y="1419827"/>
                    <a:pt x="812492" y="1418762"/>
                  </a:cubicBezTo>
                  <a:lnTo>
                    <a:pt x="812492" y="1408645"/>
                  </a:lnTo>
                  <a:cubicBezTo>
                    <a:pt x="816752" y="1409177"/>
                    <a:pt x="819947" y="1410242"/>
                    <a:pt x="822609" y="1411840"/>
                  </a:cubicBezTo>
                  <a:lnTo>
                    <a:pt x="822609" y="1411840"/>
                  </a:lnTo>
                  <a:close/>
                  <a:moveTo>
                    <a:pt x="822609" y="1465620"/>
                  </a:moveTo>
                  <a:lnTo>
                    <a:pt x="822609" y="1475737"/>
                  </a:lnTo>
                  <a:cubicBezTo>
                    <a:pt x="819414" y="1474672"/>
                    <a:pt x="815687" y="1473607"/>
                    <a:pt x="812492" y="1472542"/>
                  </a:cubicBezTo>
                  <a:lnTo>
                    <a:pt x="812492" y="1460295"/>
                  </a:lnTo>
                  <a:cubicBezTo>
                    <a:pt x="815687" y="1462425"/>
                    <a:pt x="818882" y="1464555"/>
                    <a:pt x="822609" y="1465620"/>
                  </a:cubicBezTo>
                  <a:lnTo>
                    <a:pt x="822609" y="1465620"/>
                  </a:lnTo>
                  <a:close/>
                  <a:moveTo>
                    <a:pt x="822609" y="1734522"/>
                  </a:moveTo>
                  <a:lnTo>
                    <a:pt x="822609" y="1751562"/>
                  </a:lnTo>
                  <a:cubicBezTo>
                    <a:pt x="820479" y="1750497"/>
                    <a:pt x="816752" y="1749432"/>
                    <a:pt x="812492" y="1748367"/>
                  </a:cubicBezTo>
                  <a:lnTo>
                    <a:pt x="812492" y="1731328"/>
                  </a:lnTo>
                  <a:cubicBezTo>
                    <a:pt x="816752" y="1732393"/>
                    <a:pt x="819947" y="1733457"/>
                    <a:pt x="822609" y="1734522"/>
                  </a:cubicBezTo>
                  <a:lnTo>
                    <a:pt x="822609" y="1734522"/>
                  </a:lnTo>
                  <a:close/>
                  <a:moveTo>
                    <a:pt x="822609" y="1821317"/>
                  </a:moveTo>
                  <a:lnTo>
                    <a:pt x="822609" y="1839421"/>
                  </a:lnTo>
                  <a:cubicBezTo>
                    <a:pt x="819414" y="1838356"/>
                    <a:pt x="815687" y="1837291"/>
                    <a:pt x="812492" y="1835161"/>
                  </a:cubicBezTo>
                  <a:lnTo>
                    <a:pt x="812492" y="1814394"/>
                  </a:lnTo>
                  <a:cubicBezTo>
                    <a:pt x="815687" y="1817057"/>
                    <a:pt x="818882" y="1819187"/>
                    <a:pt x="822609" y="1821317"/>
                  </a:cubicBezTo>
                  <a:close/>
                  <a:moveTo>
                    <a:pt x="812492" y="881490"/>
                  </a:moveTo>
                  <a:lnTo>
                    <a:pt x="796517" y="881490"/>
                  </a:lnTo>
                  <a:lnTo>
                    <a:pt x="796517" y="908646"/>
                  </a:lnTo>
                  <a:lnTo>
                    <a:pt x="812492" y="919828"/>
                  </a:lnTo>
                  <a:lnTo>
                    <a:pt x="812492" y="881490"/>
                  </a:lnTo>
                  <a:lnTo>
                    <a:pt x="812492" y="881490"/>
                  </a:lnTo>
                  <a:close/>
                  <a:moveTo>
                    <a:pt x="812492" y="11950"/>
                  </a:moveTo>
                  <a:lnTo>
                    <a:pt x="812492" y="43367"/>
                  </a:lnTo>
                  <a:cubicBezTo>
                    <a:pt x="808232" y="40172"/>
                    <a:pt x="803440" y="35379"/>
                    <a:pt x="796517" y="33250"/>
                  </a:cubicBezTo>
                  <a:lnTo>
                    <a:pt x="796517" y="15678"/>
                  </a:lnTo>
                  <a:cubicBezTo>
                    <a:pt x="798647" y="15678"/>
                    <a:pt x="799712" y="16743"/>
                    <a:pt x="800777" y="16743"/>
                  </a:cubicBezTo>
                  <a:cubicBezTo>
                    <a:pt x="803972" y="15678"/>
                    <a:pt x="808765" y="13548"/>
                    <a:pt x="809829" y="13548"/>
                  </a:cubicBezTo>
                  <a:cubicBezTo>
                    <a:pt x="810894" y="13548"/>
                    <a:pt x="812492" y="13548"/>
                    <a:pt x="812492" y="11950"/>
                  </a:cubicBezTo>
                  <a:lnTo>
                    <a:pt x="812492" y="11950"/>
                  </a:lnTo>
                  <a:close/>
                  <a:moveTo>
                    <a:pt x="812492" y="99809"/>
                  </a:moveTo>
                  <a:lnTo>
                    <a:pt x="812492" y="115784"/>
                  </a:lnTo>
                  <a:cubicBezTo>
                    <a:pt x="806635" y="115784"/>
                    <a:pt x="802375" y="114719"/>
                    <a:pt x="796517" y="113654"/>
                  </a:cubicBezTo>
                  <a:lnTo>
                    <a:pt x="796517" y="94485"/>
                  </a:lnTo>
                  <a:cubicBezTo>
                    <a:pt x="797582" y="95550"/>
                    <a:pt x="798647" y="95550"/>
                    <a:pt x="798647" y="96615"/>
                  </a:cubicBezTo>
                  <a:cubicBezTo>
                    <a:pt x="803440" y="97680"/>
                    <a:pt x="807700" y="98745"/>
                    <a:pt x="812492" y="99809"/>
                  </a:cubicBezTo>
                  <a:lnTo>
                    <a:pt x="812492" y="99809"/>
                  </a:lnTo>
                  <a:close/>
                  <a:moveTo>
                    <a:pt x="812492" y="279255"/>
                  </a:moveTo>
                  <a:lnTo>
                    <a:pt x="812492" y="327711"/>
                  </a:lnTo>
                  <a:cubicBezTo>
                    <a:pt x="809297" y="327711"/>
                    <a:pt x="804505" y="326646"/>
                    <a:pt x="801310" y="325581"/>
                  </a:cubicBezTo>
                  <a:cubicBezTo>
                    <a:pt x="801310" y="325581"/>
                    <a:pt x="800245" y="324516"/>
                    <a:pt x="797050" y="323451"/>
                  </a:cubicBezTo>
                  <a:lnTo>
                    <a:pt x="797050" y="275528"/>
                  </a:lnTo>
                  <a:cubicBezTo>
                    <a:pt x="801842" y="276593"/>
                    <a:pt x="806635" y="277658"/>
                    <a:pt x="812492" y="279255"/>
                  </a:cubicBezTo>
                  <a:lnTo>
                    <a:pt x="812492" y="279255"/>
                  </a:lnTo>
                  <a:close/>
                  <a:moveTo>
                    <a:pt x="812492" y="395868"/>
                  </a:moveTo>
                  <a:lnTo>
                    <a:pt x="812492" y="416102"/>
                  </a:lnTo>
                  <a:cubicBezTo>
                    <a:pt x="808232" y="412908"/>
                    <a:pt x="803440" y="410245"/>
                    <a:pt x="796517" y="409180"/>
                  </a:cubicBezTo>
                  <a:lnTo>
                    <a:pt x="796517" y="399063"/>
                  </a:lnTo>
                  <a:cubicBezTo>
                    <a:pt x="798647" y="399063"/>
                    <a:pt x="800777" y="399063"/>
                    <a:pt x="803440" y="400128"/>
                  </a:cubicBezTo>
                  <a:cubicBezTo>
                    <a:pt x="805570" y="399063"/>
                    <a:pt x="807700" y="397998"/>
                    <a:pt x="809297" y="397998"/>
                  </a:cubicBezTo>
                  <a:cubicBezTo>
                    <a:pt x="809829" y="397466"/>
                    <a:pt x="810894" y="397466"/>
                    <a:pt x="812492" y="395868"/>
                  </a:cubicBezTo>
                  <a:lnTo>
                    <a:pt x="812492" y="395868"/>
                  </a:lnTo>
                  <a:close/>
                  <a:moveTo>
                    <a:pt x="812492" y="449116"/>
                  </a:moveTo>
                  <a:lnTo>
                    <a:pt x="812492" y="459233"/>
                  </a:lnTo>
                  <a:cubicBezTo>
                    <a:pt x="809297" y="459233"/>
                    <a:pt x="806635" y="458168"/>
                    <a:pt x="803440" y="458168"/>
                  </a:cubicBezTo>
                  <a:cubicBezTo>
                    <a:pt x="801310" y="459233"/>
                    <a:pt x="799180" y="460298"/>
                    <a:pt x="796517" y="461363"/>
                  </a:cubicBezTo>
                  <a:lnTo>
                    <a:pt x="796517" y="441129"/>
                  </a:lnTo>
                  <a:cubicBezTo>
                    <a:pt x="799712" y="443259"/>
                    <a:pt x="803440" y="445389"/>
                    <a:pt x="806635" y="448051"/>
                  </a:cubicBezTo>
                  <a:cubicBezTo>
                    <a:pt x="807700" y="449116"/>
                    <a:pt x="809829" y="449116"/>
                    <a:pt x="812492" y="449116"/>
                  </a:cubicBezTo>
                  <a:lnTo>
                    <a:pt x="812492" y="449116"/>
                  </a:lnTo>
                  <a:close/>
                  <a:moveTo>
                    <a:pt x="812492" y="489585"/>
                  </a:moveTo>
                  <a:lnTo>
                    <a:pt x="812492" y="509819"/>
                  </a:lnTo>
                  <a:lnTo>
                    <a:pt x="809297" y="509819"/>
                  </a:lnTo>
                  <a:lnTo>
                    <a:pt x="799180" y="514079"/>
                  </a:lnTo>
                  <a:lnTo>
                    <a:pt x="797050" y="514079"/>
                  </a:lnTo>
                  <a:lnTo>
                    <a:pt x="797050" y="493845"/>
                  </a:lnTo>
                  <a:lnTo>
                    <a:pt x="807167" y="491715"/>
                  </a:lnTo>
                  <a:lnTo>
                    <a:pt x="812492" y="489585"/>
                  </a:lnTo>
                  <a:lnTo>
                    <a:pt x="812492" y="489585"/>
                  </a:lnTo>
                  <a:lnTo>
                    <a:pt x="812492" y="489585"/>
                  </a:lnTo>
                  <a:close/>
                  <a:moveTo>
                    <a:pt x="812492" y="518871"/>
                  </a:moveTo>
                  <a:lnTo>
                    <a:pt x="812492" y="558275"/>
                  </a:lnTo>
                  <a:lnTo>
                    <a:pt x="812492" y="558275"/>
                  </a:lnTo>
                  <a:lnTo>
                    <a:pt x="806635" y="558275"/>
                  </a:lnTo>
                  <a:lnTo>
                    <a:pt x="802375" y="558275"/>
                  </a:lnTo>
                  <a:lnTo>
                    <a:pt x="799180" y="560405"/>
                  </a:lnTo>
                  <a:lnTo>
                    <a:pt x="797050" y="561469"/>
                  </a:lnTo>
                  <a:lnTo>
                    <a:pt x="797050" y="548157"/>
                  </a:lnTo>
                  <a:lnTo>
                    <a:pt x="799180" y="547093"/>
                  </a:lnTo>
                  <a:lnTo>
                    <a:pt x="802375" y="544963"/>
                  </a:lnTo>
                  <a:lnTo>
                    <a:pt x="810362" y="543898"/>
                  </a:lnTo>
                  <a:lnTo>
                    <a:pt x="812492" y="541768"/>
                  </a:lnTo>
                  <a:lnTo>
                    <a:pt x="810362" y="537508"/>
                  </a:lnTo>
                  <a:lnTo>
                    <a:pt x="807167" y="537508"/>
                  </a:lnTo>
                  <a:lnTo>
                    <a:pt x="803972" y="537508"/>
                  </a:lnTo>
                  <a:lnTo>
                    <a:pt x="800777" y="539638"/>
                  </a:lnTo>
                  <a:lnTo>
                    <a:pt x="797582" y="539638"/>
                  </a:lnTo>
                  <a:lnTo>
                    <a:pt x="797582" y="525793"/>
                  </a:lnTo>
                  <a:lnTo>
                    <a:pt x="803440" y="522598"/>
                  </a:lnTo>
                  <a:lnTo>
                    <a:pt x="811427" y="521533"/>
                  </a:lnTo>
                  <a:lnTo>
                    <a:pt x="812492" y="518871"/>
                  </a:lnTo>
                  <a:lnTo>
                    <a:pt x="812492" y="518871"/>
                  </a:lnTo>
                  <a:close/>
                  <a:moveTo>
                    <a:pt x="812492" y="563599"/>
                  </a:moveTo>
                  <a:lnTo>
                    <a:pt x="812492" y="578509"/>
                  </a:lnTo>
                  <a:cubicBezTo>
                    <a:pt x="811427" y="578509"/>
                    <a:pt x="811427" y="579574"/>
                    <a:pt x="810362" y="579574"/>
                  </a:cubicBezTo>
                  <a:cubicBezTo>
                    <a:pt x="809297" y="580639"/>
                    <a:pt x="808232" y="581704"/>
                    <a:pt x="807167" y="581704"/>
                  </a:cubicBezTo>
                  <a:cubicBezTo>
                    <a:pt x="807167" y="582769"/>
                    <a:pt x="808232" y="583834"/>
                    <a:pt x="808232" y="583834"/>
                  </a:cubicBezTo>
                  <a:cubicBezTo>
                    <a:pt x="809297" y="584899"/>
                    <a:pt x="809297" y="584899"/>
                    <a:pt x="810362" y="585964"/>
                  </a:cubicBezTo>
                  <a:cubicBezTo>
                    <a:pt x="811427" y="585964"/>
                    <a:pt x="811427" y="585964"/>
                    <a:pt x="812492" y="585964"/>
                  </a:cubicBezTo>
                  <a:lnTo>
                    <a:pt x="812492" y="634419"/>
                  </a:lnTo>
                  <a:lnTo>
                    <a:pt x="810362" y="635484"/>
                  </a:lnTo>
                  <a:lnTo>
                    <a:pt x="803440" y="638679"/>
                  </a:lnTo>
                  <a:lnTo>
                    <a:pt x="799180" y="641874"/>
                  </a:lnTo>
                  <a:lnTo>
                    <a:pt x="797050" y="645069"/>
                  </a:lnTo>
                  <a:lnTo>
                    <a:pt x="797050" y="626964"/>
                  </a:lnTo>
                  <a:lnTo>
                    <a:pt x="799180" y="625900"/>
                  </a:lnTo>
                  <a:lnTo>
                    <a:pt x="802375" y="623770"/>
                  </a:lnTo>
                  <a:lnTo>
                    <a:pt x="803440" y="620575"/>
                  </a:lnTo>
                  <a:lnTo>
                    <a:pt x="802375" y="618445"/>
                  </a:lnTo>
                  <a:lnTo>
                    <a:pt x="796517" y="617380"/>
                  </a:lnTo>
                  <a:lnTo>
                    <a:pt x="796517" y="573717"/>
                  </a:lnTo>
                  <a:lnTo>
                    <a:pt x="802375" y="571587"/>
                  </a:lnTo>
                  <a:lnTo>
                    <a:pt x="812492" y="563599"/>
                  </a:lnTo>
                  <a:lnTo>
                    <a:pt x="812492" y="563599"/>
                  </a:lnTo>
                  <a:close/>
                  <a:moveTo>
                    <a:pt x="812492" y="659446"/>
                  </a:moveTo>
                  <a:lnTo>
                    <a:pt x="812492" y="686602"/>
                  </a:lnTo>
                  <a:lnTo>
                    <a:pt x="810362" y="686602"/>
                  </a:lnTo>
                  <a:lnTo>
                    <a:pt x="806102" y="684472"/>
                  </a:lnTo>
                  <a:lnTo>
                    <a:pt x="800245" y="681277"/>
                  </a:lnTo>
                  <a:lnTo>
                    <a:pt x="798115" y="678083"/>
                  </a:lnTo>
                  <a:lnTo>
                    <a:pt x="797050" y="674888"/>
                  </a:lnTo>
                  <a:lnTo>
                    <a:pt x="797050" y="671693"/>
                  </a:lnTo>
                  <a:lnTo>
                    <a:pt x="799180" y="669563"/>
                  </a:lnTo>
                  <a:lnTo>
                    <a:pt x="803440" y="665303"/>
                  </a:lnTo>
                  <a:lnTo>
                    <a:pt x="806635" y="662108"/>
                  </a:lnTo>
                  <a:lnTo>
                    <a:pt x="812492" y="659446"/>
                  </a:lnTo>
                  <a:lnTo>
                    <a:pt x="812492" y="659446"/>
                  </a:lnTo>
                  <a:close/>
                  <a:moveTo>
                    <a:pt x="812492" y="710031"/>
                  </a:moveTo>
                  <a:lnTo>
                    <a:pt x="812492" y="721213"/>
                  </a:lnTo>
                  <a:cubicBezTo>
                    <a:pt x="808232" y="720148"/>
                    <a:pt x="803440" y="721213"/>
                    <a:pt x="796517" y="724408"/>
                  </a:cubicBezTo>
                  <a:lnTo>
                    <a:pt x="796517" y="717486"/>
                  </a:lnTo>
                  <a:cubicBezTo>
                    <a:pt x="800777" y="715356"/>
                    <a:pt x="804505" y="714291"/>
                    <a:pt x="807700" y="714291"/>
                  </a:cubicBezTo>
                  <a:cubicBezTo>
                    <a:pt x="808765" y="712694"/>
                    <a:pt x="810894" y="711096"/>
                    <a:pt x="812492" y="710031"/>
                  </a:cubicBezTo>
                  <a:lnTo>
                    <a:pt x="812492" y="710031"/>
                  </a:lnTo>
                  <a:close/>
                  <a:moveTo>
                    <a:pt x="812492" y="740383"/>
                  </a:moveTo>
                  <a:lnTo>
                    <a:pt x="812492" y="748370"/>
                  </a:lnTo>
                  <a:cubicBezTo>
                    <a:pt x="806635" y="747305"/>
                    <a:pt x="802375" y="742513"/>
                    <a:pt x="796517" y="740383"/>
                  </a:cubicBezTo>
                  <a:lnTo>
                    <a:pt x="796517" y="732395"/>
                  </a:lnTo>
                  <a:cubicBezTo>
                    <a:pt x="801842" y="735058"/>
                    <a:pt x="806635" y="738253"/>
                    <a:pt x="812492" y="740383"/>
                  </a:cubicBezTo>
                  <a:lnTo>
                    <a:pt x="812492" y="740383"/>
                  </a:lnTo>
                  <a:close/>
                  <a:moveTo>
                    <a:pt x="812492" y="748370"/>
                  </a:moveTo>
                  <a:lnTo>
                    <a:pt x="812492" y="756357"/>
                  </a:lnTo>
                  <a:cubicBezTo>
                    <a:pt x="806635" y="762214"/>
                    <a:pt x="802375" y="763279"/>
                    <a:pt x="798115" y="764344"/>
                  </a:cubicBezTo>
                  <a:cubicBezTo>
                    <a:pt x="798115" y="764344"/>
                    <a:pt x="798115" y="764344"/>
                    <a:pt x="797050" y="765409"/>
                  </a:cubicBezTo>
                  <a:lnTo>
                    <a:pt x="797050" y="757422"/>
                  </a:lnTo>
                  <a:cubicBezTo>
                    <a:pt x="800777" y="757422"/>
                    <a:pt x="806635" y="755292"/>
                    <a:pt x="812492" y="748370"/>
                  </a:cubicBezTo>
                  <a:lnTo>
                    <a:pt x="812492" y="748370"/>
                  </a:lnTo>
                  <a:close/>
                  <a:moveTo>
                    <a:pt x="812492" y="1112054"/>
                  </a:moveTo>
                  <a:lnTo>
                    <a:pt x="812492" y="1120041"/>
                  </a:lnTo>
                  <a:cubicBezTo>
                    <a:pt x="810362" y="1117911"/>
                    <a:pt x="806635" y="1116846"/>
                    <a:pt x="803440" y="1114184"/>
                  </a:cubicBezTo>
                  <a:cubicBezTo>
                    <a:pt x="805570" y="1127495"/>
                    <a:pt x="794388" y="1142405"/>
                    <a:pt x="812492" y="1153587"/>
                  </a:cubicBezTo>
                  <a:lnTo>
                    <a:pt x="812492" y="1160509"/>
                  </a:lnTo>
                  <a:cubicBezTo>
                    <a:pt x="806635" y="1157314"/>
                    <a:pt x="803440" y="1154652"/>
                    <a:pt x="800245" y="1151457"/>
                  </a:cubicBezTo>
                  <a:cubicBezTo>
                    <a:pt x="799180" y="1151457"/>
                    <a:pt x="798115" y="1150392"/>
                    <a:pt x="797050" y="1150392"/>
                  </a:cubicBezTo>
                  <a:lnTo>
                    <a:pt x="797050" y="1101936"/>
                  </a:lnTo>
                  <a:cubicBezTo>
                    <a:pt x="799180" y="1104066"/>
                    <a:pt x="800245" y="1106196"/>
                    <a:pt x="801310" y="1107794"/>
                  </a:cubicBezTo>
                  <a:cubicBezTo>
                    <a:pt x="805570" y="1109924"/>
                    <a:pt x="808765" y="1110989"/>
                    <a:pt x="812492" y="1112054"/>
                  </a:cubicBezTo>
                  <a:lnTo>
                    <a:pt x="812492" y="1112054"/>
                  </a:lnTo>
                  <a:close/>
                  <a:moveTo>
                    <a:pt x="812492" y="1296824"/>
                  </a:moveTo>
                  <a:lnTo>
                    <a:pt x="812492" y="1342085"/>
                  </a:lnTo>
                  <a:lnTo>
                    <a:pt x="812492" y="1343150"/>
                  </a:lnTo>
                  <a:lnTo>
                    <a:pt x="810362" y="1345280"/>
                  </a:lnTo>
                  <a:lnTo>
                    <a:pt x="808232" y="1348475"/>
                  </a:lnTo>
                  <a:lnTo>
                    <a:pt x="806102" y="1352734"/>
                  </a:lnTo>
                  <a:lnTo>
                    <a:pt x="805037" y="1356994"/>
                  </a:lnTo>
                  <a:lnTo>
                    <a:pt x="803972" y="1361254"/>
                  </a:lnTo>
                  <a:lnTo>
                    <a:pt x="802907" y="1365514"/>
                  </a:lnTo>
                  <a:lnTo>
                    <a:pt x="800777" y="1371371"/>
                  </a:lnTo>
                  <a:lnTo>
                    <a:pt x="797582" y="1373501"/>
                  </a:lnTo>
                  <a:lnTo>
                    <a:pt x="797582" y="1322916"/>
                  </a:lnTo>
                  <a:lnTo>
                    <a:pt x="799712" y="1319721"/>
                  </a:lnTo>
                  <a:lnTo>
                    <a:pt x="802907" y="1313863"/>
                  </a:lnTo>
                  <a:lnTo>
                    <a:pt x="805037" y="1308006"/>
                  </a:lnTo>
                  <a:lnTo>
                    <a:pt x="809297" y="1301084"/>
                  </a:lnTo>
                  <a:lnTo>
                    <a:pt x="812492" y="1296824"/>
                  </a:lnTo>
                  <a:lnTo>
                    <a:pt x="812492" y="1296824"/>
                  </a:lnTo>
                  <a:close/>
                  <a:moveTo>
                    <a:pt x="812492" y="1408112"/>
                  </a:moveTo>
                  <a:lnTo>
                    <a:pt x="812492" y="1418229"/>
                  </a:lnTo>
                  <a:cubicBezTo>
                    <a:pt x="809297" y="1417164"/>
                    <a:pt x="803440" y="1416100"/>
                    <a:pt x="796517" y="1416100"/>
                  </a:cubicBezTo>
                  <a:lnTo>
                    <a:pt x="796517" y="1407047"/>
                  </a:lnTo>
                  <a:cubicBezTo>
                    <a:pt x="803440" y="1407047"/>
                    <a:pt x="807700" y="1408112"/>
                    <a:pt x="812492" y="1408112"/>
                  </a:cubicBezTo>
                  <a:lnTo>
                    <a:pt x="812492" y="1408112"/>
                  </a:lnTo>
                  <a:close/>
                  <a:moveTo>
                    <a:pt x="812492" y="1459763"/>
                  </a:moveTo>
                  <a:lnTo>
                    <a:pt x="812492" y="1472010"/>
                  </a:lnTo>
                  <a:cubicBezTo>
                    <a:pt x="810362" y="1470945"/>
                    <a:pt x="809297" y="1469880"/>
                    <a:pt x="808232" y="1468815"/>
                  </a:cubicBezTo>
                  <a:cubicBezTo>
                    <a:pt x="805037" y="1468815"/>
                    <a:pt x="802375" y="1468815"/>
                    <a:pt x="801310" y="1468815"/>
                  </a:cubicBezTo>
                  <a:cubicBezTo>
                    <a:pt x="800245" y="1468815"/>
                    <a:pt x="799180" y="1468815"/>
                    <a:pt x="797050" y="1468815"/>
                  </a:cubicBezTo>
                  <a:lnTo>
                    <a:pt x="797050" y="1459763"/>
                  </a:lnTo>
                  <a:cubicBezTo>
                    <a:pt x="797050" y="1459763"/>
                    <a:pt x="797050" y="1459763"/>
                    <a:pt x="798115" y="1459763"/>
                  </a:cubicBezTo>
                  <a:lnTo>
                    <a:pt x="797050" y="1458698"/>
                  </a:lnTo>
                  <a:lnTo>
                    <a:pt x="799180" y="1458698"/>
                  </a:lnTo>
                  <a:cubicBezTo>
                    <a:pt x="798115" y="1458698"/>
                    <a:pt x="798115" y="1457633"/>
                    <a:pt x="797050" y="1456568"/>
                  </a:cubicBezTo>
                  <a:lnTo>
                    <a:pt x="797050" y="1418229"/>
                  </a:lnTo>
                  <a:cubicBezTo>
                    <a:pt x="803440" y="1432074"/>
                    <a:pt x="800777" y="1449646"/>
                    <a:pt x="812492" y="1459763"/>
                  </a:cubicBezTo>
                  <a:lnTo>
                    <a:pt x="812492" y="1459763"/>
                  </a:lnTo>
                  <a:close/>
                  <a:moveTo>
                    <a:pt x="812492" y="1731328"/>
                  </a:moveTo>
                  <a:lnTo>
                    <a:pt x="812492" y="1748367"/>
                  </a:lnTo>
                  <a:cubicBezTo>
                    <a:pt x="808232" y="1747302"/>
                    <a:pt x="803440" y="1746237"/>
                    <a:pt x="796517" y="1746237"/>
                  </a:cubicBezTo>
                  <a:lnTo>
                    <a:pt x="796517" y="1730263"/>
                  </a:lnTo>
                  <a:cubicBezTo>
                    <a:pt x="801842" y="1730263"/>
                    <a:pt x="807700" y="1731328"/>
                    <a:pt x="812492" y="1731328"/>
                  </a:cubicBezTo>
                  <a:lnTo>
                    <a:pt x="812492" y="1731328"/>
                  </a:lnTo>
                  <a:close/>
                  <a:moveTo>
                    <a:pt x="812492" y="1814394"/>
                  </a:moveTo>
                  <a:lnTo>
                    <a:pt x="812492" y="1834629"/>
                  </a:lnTo>
                  <a:cubicBezTo>
                    <a:pt x="811427" y="1834629"/>
                    <a:pt x="809297" y="1833564"/>
                    <a:pt x="808232" y="1832499"/>
                  </a:cubicBezTo>
                  <a:cubicBezTo>
                    <a:pt x="803972" y="1832499"/>
                    <a:pt x="799180" y="1833564"/>
                    <a:pt x="798115" y="1833564"/>
                  </a:cubicBezTo>
                  <a:cubicBezTo>
                    <a:pt x="798115" y="1833564"/>
                    <a:pt x="798115" y="1833564"/>
                    <a:pt x="797050" y="1833564"/>
                  </a:cubicBezTo>
                  <a:lnTo>
                    <a:pt x="797050" y="1788303"/>
                  </a:lnTo>
                  <a:cubicBezTo>
                    <a:pt x="799712" y="1798953"/>
                    <a:pt x="804505" y="1808005"/>
                    <a:pt x="812492" y="1814394"/>
                  </a:cubicBezTo>
                  <a:lnTo>
                    <a:pt x="812492" y="1814394"/>
                  </a:lnTo>
                  <a:close/>
                  <a:moveTo>
                    <a:pt x="796517" y="1595013"/>
                  </a:moveTo>
                  <a:lnTo>
                    <a:pt x="796517" y="1549752"/>
                  </a:lnTo>
                  <a:lnTo>
                    <a:pt x="805570" y="1550817"/>
                  </a:lnTo>
                  <a:lnTo>
                    <a:pt x="796517" y="1595013"/>
                  </a:lnTo>
                  <a:lnTo>
                    <a:pt x="796517" y="1595013"/>
                  </a:lnTo>
                  <a:close/>
                  <a:moveTo>
                    <a:pt x="796517" y="1257421"/>
                  </a:moveTo>
                  <a:lnTo>
                    <a:pt x="796517" y="1243044"/>
                  </a:lnTo>
                  <a:lnTo>
                    <a:pt x="797582" y="1241979"/>
                  </a:lnTo>
                  <a:lnTo>
                    <a:pt x="805570" y="1243044"/>
                  </a:lnTo>
                  <a:lnTo>
                    <a:pt x="807700" y="1245174"/>
                  </a:lnTo>
                  <a:lnTo>
                    <a:pt x="808765" y="1249433"/>
                  </a:lnTo>
                  <a:lnTo>
                    <a:pt x="806635" y="1251563"/>
                  </a:lnTo>
                  <a:lnTo>
                    <a:pt x="803440" y="1253693"/>
                  </a:lnTo>
                  <a:lnTo>
                    <a:pt x="796517" y="1257421"/>
                  </a:lnTo>
                  <a:lnTo>
                    <a:pt x="796517" y="1257421"/>
                  </a:lnTo>
                  <a:lnTo>
                    <a:pt x="796517" y="1257421"/>
                  </a:lnTo>
                  <a:close/>
                  <a:moveTo>
                    <a:pt x="796517" y="1224939"/>
                  </a:moveTo>
                  <a:lnTo>
                    <a:pt x="796517" y="1213757"/>
                  </a:lnTo>
                  <a:lnTo>
                    <a:pt x="799712" y="1215887"/>
                  </a:lnTo>
                  <a:lnTo>
                    <a:pt x="798647" y="1221744"/>
                  </a:lnTo>
                  <a:lnTo>
                    <a:pt x="796517" y="1224939"/>
                  </a:lnTo>
                  <a:lnTo>
                    <a:pt x="796517" y="1224939"/>
                  </a:lnTo>
                  <a:close/>
                  <a:moveTo>
                    <a:pt x="796517" y="1196718"/>
                  </a:moveTo>
                  <a:lnTo>
                    <a:pt x="796517" y="1183406"/>
                  </a:lnTo>
                  <a:lnTo>
                    <a:pt x="796517" y="1183406"/>
                  </a:lnTo>
                  <a:lnTo>
                    <a:pt x="798647" y="1189263"/>
                  </a:lnTo>
                  <a:lnTo>
                    <a:pt x="799712" y="1193523"/>
                  </a:lnTo>
                  <a:lnTo>
                    <a:pt x="796517" y="1196718"/>
                  </a:lnTo>
                  <a:close/>
                  <a:moveTo>
                    <a:pt x="796517" y="881490"/>
                  </a:moveTo>
                  <a:lnTo>
                    <a:pt x="786400" y="881490"/>
                  </a:lnTo>
                  <a:lnTo>
                    <a:pt x="786400" y="900659"/>
                  </a:lnTo>
                  <a:lnTo>
                    <a:pt x="796517" y="908646"/>
                  </a:lnTo>
                  <a:lnTo>
                    <a:pt x="796517" y="881490"/>
                  </a:lnTo>
                  <a:lnTo>
                    <a:pt x="796517" y="881490"/>
                  </a:lnTo>
                  <a:close/>
                  <a:moveTo>
                    <a:pt x="796517" y="15678"/>
                  </a:moveTo>
                  <a:lnTo>
                    <a:pt x="796517" y="33782"/>
                  </a:lnTo>
                  <a:cubicBezTo>
                    <a:pt x="793323" y="32717"/>
                    <a:pt x="789595" y="31652"/>
                    <a:pt x="786400" y="31652"/>
                  </a:cubicBezTo>
                  <a:lnTo>
                    <a:pt x="786400" y="14613"/>
                  </a:lnTo>
                  <a:cubicBezTo>
                    <a:pt x="789595" y="14613"/>
                    <a:pt x="793323" y="14613"/>
                    <a:pt x="796517" y="15678"/>
                  </a:cubicBezTo>
                  <a:lnTo>
                    <a:pt x="796517" y="15678"/>
                  </a:lnTo>
                  <a:close/>
                  <a:moveTo>
                    <a:pt x="796517" y="94485"/>
                  </a:moveTo>
                  <a:lnTo>
                    <a:pt x="796517" y="113654"/>
                  </a:lnTo>
                  <a:cubicBezTo>
                    <a:pt x="795453" y="113654"/>
                    <a:pt x="794388" y="112589"/>
                    <a:pt x="793323" y="112589"/>
                  </a:cubicBezTo>
                  <a:cubicBezTo>
                    <a:pt x="791193" y="113654"/>
                    <a:pt x="789063" y="114719"/>
                    <a:pt x="786400" y="115784"/>
                  </a:cubicBezTo>
                  <a:lnTo>
                    <a:pt x="786400" y="85433"/>
                  </a:lnTo>
                  <a:cubicBezTo>
                    <a:pt x="789595" y="88627"/>
                    <a:pt x="793323" y="92355"/>
                    <a:pt x="796517" y="94485"/>
                  </a:cubicBezTo>
                  <a:lnTo>
                    <a:pt x="796517" y="94485"/>
                  </a:lnTo>
                  <a:close/>
                  <a:moveTo>
                    <a:pt x="796517" y="275528"/>
                  </a:moveTo>
                  <a:lnTo>
                    <a:pt x="796517" y="322919"/>
                  </a:lnTo>
                  <a:cubicBezTo>
                    <a:pt x="794388" y="321854"/>
                    <a:pt x="790660" y="319724"/>
                    <a:pt x="786400" y="315996"/>
                  </a:cubicBezTo>
                  <a:lnTo>
                    <a:pt x="786400" y="273398"/>
                  </a:lnTo>
                  <a:cubicBezTo>
                    <a:pt x="789595" y="274463"/>
                    <a:pt x="793323" y="274463"/>
                    <a:pt x="796517" y="275528"/>
                  </a:cubicBezTo>
                  <a:lnTo>
                    <a:pt x="796517" y="275528"/>
                  </a:lnTo>
                  <a:close/>
                  <a:moveTo>
                    <a:pt x="796517" y="399596"/>
                  </a:moveTo>
                  <a:lnTo>
                    <a:pt x="796517" y="409713"/>
                  </a:lnTo>
                  <a:cubicBezTo>
                    <a:pt x="794388" y="409713"/>
                    <a:pt x="789595" y="409713"/>
                    <a:pt x="786400" y="410778"/>
                  </a:cubicBezTo>
                  <a:lnTo>
                    <a:pt x="786400" y="400661"/>
                  </a:lnTo>
                  <a:cubicBezTo>
                    <a:pt x="789595" y="399596"/>
                    <a:pt x="793323" y="399596"/>
                    <a:pt x="796517" y="399596"/>
                  </a:cubicBezTo>
                  <a:lnTo>
                    <a:pt x="796517" y="399596"/>
                  </a:lnTo>
                  <a:close/>
                  <a:moveTo>
                    <a:pt x="796517" y="441129"/>
                  </a:moveTo>
                  <a:lnTo>
                    <a:pt x="796517" y="461363"/>
                  </a:lnTo>
                  <a:cubicBezTo>
                    <a:pt x="793323" y="463493"/>
                    <a:pt x="789595" y="465623"/>
                    <a:pt x="786400" y="467221"/>
                  </a:cubicBezTo>
                  <a:lnTo>
                    <a:pt x="786400" y="457103"/>
                  </a:lnTo>
                  <a:cubicBezTo>
                    <a:pt x="788530" y="456038"/>
                    <a:pt x="790660" y="454973"/>
                    <a:pt x="794388" y="453909"/>
                  </a:cubicBezTo>
                  <a:cubicBezTo>
                    <a:pt x="791193" y="451779"/>
                    <a:pt x="788530" y="449649"/>
                    <a:pt x="786400" y="446986"/>
                  </a:cubicBezTo>
                  <a:lnTo>
                    <a:pt x="786400" y="431012"/>
                  </a:lnTo>
                  <a:cubicBezTo>
                    <a:pt x="789595" y="434207"/>
                    <a:pt x="793323" y="437934"/>
                    <a:pt x="796517" y="441129"/>
                  </a:cubicBezTo>
                  <a:lnTo>
                    <a:pt x="796517" y="441129"/>
                  </a:lnTo>
                  <a:close/>
                  <a:moveTo>
                    <a:pt x="796517" y="493845"/>
                  </a:moveTo>
                  <a:lnTo>
                    <a:pt x="796517" y="514079"/>
                  </a:lnTo>
                  <a:lnTo>
                    <a:pt x="786400" y="519936"/>
                  </a:lnTo>
                  <a:lnTo>
                    <a:pt x="786400" y="498637"/>
                  </a:lnTo>
                  <a:lnTo>
                    <a:pt x="795453" y="495442"/>
                  </a:lnTo>
                  <a:lnTo>
                    <a:pt x="796517" y="493845"/>
                  </a:lnTo>
                  <a:lnTo>
                    <a:pt x="796517" y="493845"/>
                  </a:lnTo>
                  <a:close/>
                  <a:moveTo>
                    <a:pt x="796517" y="525793"/>
                  </a:moveTo>
                  <a:lnTo>
                    <a:pt x="796517" y="539105"/>
                  </a:lnTo>
                  <a:lnTo>
                    <a:pt x="794388" y="539105"/>
                  </a:lnTo>
                  <a:lnTo>
                    <a:pt x="790128" y="540170"/>
                  </a:lnTo>
                  <a:lnTo>
                    <a:pt x="786933" y="541235"/>
                  </a:lnTo>
                  <a:lnTo>
                    <a:pt x="786933" y="530053"/>
                  </a:lnTo>
                  <a:lnTo>
                    <a:pt x="790128" y="527923"/>
                  </a:lnTo>
                  <a:lnTo>
                    <a:pt x="796517" y="525793"/>
                  </a:lnTo>
                  <a:lnTo>
                    <a:pt x="796517" y="525793"/>
                  </a:lnTo>
                  <a:lnTo>
                    <a:pt x="796517" y="525793"/>
                  </a:lnTo>
                  <a:close/>
                  <a:moveTo>
                    <a:pt x="796517" y="548157"/>
                  </a:moveTo>
                  <a:lnTo>
                    <a:pt x="796517" y="561469"/>
                  </a:lnTo>
                  <a:lnTo>
                    <a:pt x="795453" y="562534"/>
                  </a:lnTo>
                  <a:lnTo>
                    <a:pt x="791193" y="565729"/>
                  </a:lnTo>
                  <a:lnTo>
                    <a:pt x="786933" y="566794"/>
                  </a:lnTo>
                  <a:lnTo>
                    <a:pt x="786933" y="554547"/>
                  </a:lnTo>
                  <a:lnTo>
                    <a:pt x="787998" y="553482"/>
                  </a:lnTo>
                  <a:lnTo>
                    <a:pt x="793855" y="551352"/>
                  </a:lnTo>
                  <a:lnTo>
                    <a:pt x="796517" y="548157"/>
                  </a:lnTo>
                  <a:lnTo>
                    <a:pt x="796517" y="548157"/>
                  </a:lnTo>
                  <a:close/>
                  <a:moveTo>
                    <a:pt x="796517" y="572652"/>
                  </a:moveTo>
                  <a:lnTo>
                    <a:pt x="796517" y="616315"/>
                  </a:lnTo>
                  <a:lnTo>
                    <a:pt x="794388" y="615250"/>
                  </a:lnTo>
                  <a:lnTo>
                    <a:pt x="788530" y="615250"/>
                  </a:lnTo>
                  <a:lnTo>
                    <a:pt x="786400" y="615250"/>
                  </a:lnTo>
                  <a:lnTo>
                    <a:pt x="786400" y="577976"/>
                  </a:lnTo>
                  <a:lnTo>
                    <a:pt x="786400" y="577976"/>
                  </a:lnTo>
                  <a:lnTo>
                    <a:pt x="794388" y="573717"/>
                  </a:lnTo>
                  <a:lnTo>
                    <a:pt x="796517" y="572652"/>
                  </a:lnTo>
                  <a:lnTo>
                    <a:pt x="796517" y="572652"/>
                  </a:lnTo>
                  <a:close/>
                  <a:moveTo>
                    <a:pt x="796517" y="626964"/>
                  </a:moveTo>
                  <a:lnTo>
                    <a:pt x="796517" y="646134"/>
                  </a:lnTo>
                  <a:lnTo>
                    <a:pt x="796517" y="646134"/>
                  </a:lnTo>
                  <a:lnTo>
                    <a:pt x="793323" y="649329"/>
                  </a:lnTo>
                  <a:lnTo>
                    <a:pt x="789063" y="648264"/>
                  </a:lnTo>
                  <a:lnTo>
                    <a:pt x="786933" y="647199"/>
                  </a:lnTo>
                  <a:lnTo>
                    <a:pt x="786933" y="632289"/>
                  </a:lnTo>
                  <a:lnTo>
                    <a:pt x="789063" y="630159"/>
                  </a:lnTo>
                  <a:lnTo>
                    <a:pt x="792258" y="628029"/>
                  </a:lnTo>
                  <a:lnTo>
                    <a:pt x="796517" y="626964"/>
                  </a:lnTo>
                  <a:lnTo>
                    <a:pt x="796517" y="626964"/>
                  </a:lnTo>
                  <a:close/>
                  <a:moveTo>
                    <a:pt x="796517" y="670628"/>
                  </a:moveTo>
                  <a:lnTo>
                    <a:pt x="796517" y="673823"/>
                  </a:lnTo>
                  <a:lnTo>
                    <a:pt x="796517" y="671693"/>
                  </a:lnTo>
                  <a:lnTo>
                    <a:pt x="796517" y="670628"/>
                  </a:lnTo>
                  <a:lnTo>
                    <a:pt x="796517" y="670628"/>
                  </a:lnTo>
                  <a:close/>
                  <a:moveTo>
                    <a:pt x="796517" y="718019"/>
                  </a:moveTo>
                  <a:lnTo>
                    <a:pt x="796517" y="724941"/>
                  </a:lnTo>
                  <a:cubicBezTo>
                    <a:pt x="795453" y="726006"/>
                    <a:pt x="793323" y="727071"/>
                    <a:pt x="792258" y="728136"/>
                  </a:cubicBezTo>
                  <a:cubicBezTo>
                    <a:pt x="791193" y="729201"/>
                    <a:pt x="791193" y="729201"/>
                    <a:pt x="790128" y="730266"/>
                  </a:cubicBezTo>
                  <a:cubicBezTo>
                    <a:pt x="792258" y="730266"/>
                    <a:pt x="794388" y="731331"/>
                    <a:pt x="797050" y="732395"/>
                  </a:cubicBezTo>
                  <a:lnTo>
                    <a:pt x="797050" y="740383"/>
                  </a:lnTo>
                  <a:cubicBezTo>
                    <a:pt x="793855" y="738253"/>
                    <a:pt x="790128" y="736123"/>
                    <a:pt x="786933" y="736123"/>
                  </a:cubicBezTo>
                  <a:lnTo>
                    <a:pt x="786933" y="726006"/>
                  </a:lnTo>
                  <a:cubicBezTo>
                    <a:pt x="789595" y="722811"/>
                    <a:pt x="793323" y="719083"/>
                    <a:pt x="796517" y="718019"/>
                  </a:cubicBezTo>
                  <a:lnTo>
                    <a:pt x="796517" y="718019"/>
                  </a:lnTo>
                  <a:close/>
                  <a:moveTo>
                    <a:pt x="796517" y="757422"/>
                  </a:moveTo>
                  <a:lnTo>
                    <a:pt x="796517" y="765409"/>
                  </a:lnTo>
                  <a:cubicBezTo>
                    <a:pt x="793323" y="771267"/>
                    <a:pt x="789595" y="774461"/>
                    <a:pt x="786400" y="776591"/>
                  </a:cubicBezTo>
                  <a:lnTo>
                    <a:pt x="786400" y="768604"/>
                  </a:lnTo>
                  <a:cubicBezTo>
                    <a:pt x="787465" y="767539"/>
                    <a:pt x="788530" y="766474"/>
                    <a:pt x="790660" y="764344"/>
                  </a:cubicBezTo>
                  <a:cubicBezTo>
                    <a:pt x="788530" y="764344"/>
                    <a:pt x="787465" y="763279"/>
                    <a:pt x="786400" y="763279"/>
                  </a:cubicBezTo>
                  <a:lnTo>
                    <a:pt x="786400" y="755292"/>
                  </a:lnTo>
                  <a:cubicBezTo>
                    <a:pt x="788530" y="756357"/>
                    <a:pt x="792258" y="757422"/>
                    <a:pt x="795453" y="757422"/>
                  </a:cubicBezTo>
                  <a:cubicBezTo>
                    <a:pt x="796517" y="757422"/>
                    <a:pt x="796517" y="757422"/>
                    <a:pt x="796517" y="757422"/>
                  </a:cubicBezTo>
                  <a:lnTo>
                    <a:pt x="796517" y="757422"/>
                  </a:lnTo>
                  <a:close/>
                  <a:moveTo>
                    <a:pt x="796517" y="1101936"/>
                  </a:moveTo>
                  <a:lnTo>
                    <a:pt x="796517" y="1150392"/>
                  </a:lnTo>
                  <a:cubicBezTo>
                    <a:pt x="795453" y="1149327"/>
                    <a:pt x="794388" y="1149327"/>
                    <a:pt x="794388" y="1149327"/>
                  </a:cubicBezTo>
                  <a:cubicBezTo>
                    <a:pt x="791193" y="1148262"/>
                    <a:pt x="788530" y="1146132"/>
                    <a:pt x="786400" y="1145067"/>
                  </a:cubicBezTo>
                  <a:lnTo>
                    <a:pt x="786400" y="1138145"/>
                  </a:lnTo>
                  <a:cubicBezTo>
                    <a:pt x="787465" y="1139210"/>
                    <a:pt x="790660" y="1140275"/>
                    <a:pt x="794388" y="1142405"/>
                  </a:cubicBezTo>
                  <a:cubicBezTo>
                    <a:pt x="794388" y="1142405"/>
                    <a:pt x="795453" y="1142405"/>
                    <a:pt x="796517" y="1143470"/>
                  </a:cubicBezTo>
                  <a:cubicBezTo>
                    <a:pt x="794388" y="1133353"/>
                    <a:pt x="797582" y="1123236"/>
                    <a:pt x="795453" y="1112054"/>
                  </a:cubicBezTo>
                  <a:cubicBezTo>
                    <a:pt x="794388" y="1108859"/>
                    <a:pt x="792258" y="1104066"/>
                    <a:pt x="786400" y="1100872"/>
                  </a:cubicBezTo>
                  <a:lnTo>
                    <a:pt x="786400" y="1093949"/>
                  </a:lnTo>
                  <a:cubicBezTo>
                    <a:pt x="790660" y="1096612"/>
                    <a:pt x="794388" y="1099807"/>
                    <a:pt x="796517" y="1101936"/>
                  </a:cubicBezTo>
                  <a:lnTo>
                    <a:pt x="796517" y="1101936"/>
                  </a:lnTo>
                  <a:close/>
                  <a:moveTo>
                    <a:pt x="796517" y="1182873"/>
                  </a:moveTo>
                  <a:lnTo>
                    <a:pt x="796517" y="1196185"/>
                  </a:lnTo>
                  <a:lnTo>
                    <a:pt x="796517" y="1197250"/>
                  </a:lnTo>
                  <a:lnTo>
                    <a:pt x="792258" y="1198315"/>
                  </a:lnTo>
                  <a:lnTo>
                    <a:pt x="786400" y="1199380"/>
                  </a:lnTo>
                  <a:lnTo>
                    <a:pt x="786400" y="1181276"/>
                  </a:lnTo>
                  <a:lnTo>
                    <a:pt x="792258" y="1180211"/>
                  </a:lnTo>
                  <a:lnTo>
                    <a:pt x="796517" y="1182873"/>
                  </a:lnTo>
                  <a:lnTo>
                    <a:pt x="796517" y="1182873"/>
                  </a:lnTo>
                  <a:close/>
                  <a:moveTo>
                    <a:pt x="796517" y="1213225"/>
                  </a:moveTo>
                  <a:lnTo>
                    <a:pt x="796517" y="1224407"/>
                  </a:lnTo>
                  <a:lnTo>
                    <a:pt x="796517" y="1225472"/>
                  </a:lnTo>
                  <a:lnTo>
                    <a:pt x="792258" y="1227602"/>
                  </a:lnTo>
                  <a:lnTo>
                    <a:pt x="786400" y="1230797"/>
                  </a:lnTo>
                  <a:lnTo>
                    <a:pt x="786400" y="1230797"/>
                  </a:lnTo>
                  <a:lnTo>
                    <a:pt x="786400" y="1212692"/>
                  </a:lnTo>
                  <a:lnTo>
                    <a:pt x="788530" y="1211627"/>
                  </a:lnTo>
                  <a:lnTo>
                    <a:pt x="795453" y="1211627"/>
                  </a:lnTo>
                  <a:lnTo>
                    <a:pt x="796517" y="1213225"/>
                  </a:lnTo>
                  <a:lnTo>
                    <a:pt x="796517" y="1213225"/>
                  </a:lnTo>
                  <a:close/>
                  <a:moveTo>
                    <a:pt x="796517" y="1242511"/>
                  </a:moveTo>
                  <a:lnTo>
                    <a:pt x="796517" y="1256888"/>
                  </a:lnTo>
                  <a:lnTo>
                    <a:pt x="790660" y="1260083"/>
                  </a:lnTo>
                  <a:lnTo>
                    <a:pt x="786400" y="1264343"/>
                  </a:lnTo>
                  <a:lnTo>
                    <a:pt x="786400" y="1246239"/>
                  </a:lnTo>
                  <a:lnTo>
                    <a:pt x="790660" y="1244109"/>
                  </a:lnTo>
                  <a:lnTo>
                    <a:pt x="796517" y="1242511"/>
                  </a:lnTo>
                  <a:lnTo>
                    <a:pt x="796517" y="1242511"/>
                  </a:lnTo>
                  <a:close/>
                  <a:moveTo>
                    <a:pt x="796517" y="1323981"/>
                  </a:moveTo>
                  <a:lnTo>
                    <a:pt x="796517" y="1374566"/>
                  </a:lnTo>
                  <a:lnTo>
                    <a:pt x="794388" y="1376696"/>
                  </a:lnTo>
                  <a:lnTo>
                    <a:pt x="788530" y="1376696"/>
                  </a:lnTo>
                  <a:lnTo>
                    <a:pt x="787465" y="1373501"/>
                  </a:lnTo>
                  <a:lnTo>
                    <a:pt x="786400" y="1367644"/>
                  </a:lnTo>
                  <a:lnTo>
                    <a:pt x="786400" y="1366579"/>
                  </a:lnTo>
                  <a:lnTo>
                    <a:pt x="786400" y="1349540"/>
                  </a:lnTo>
                  <a:lnTo>
                    <a:pt x="787465" y="1348475"/>
                  </a:lnTo>
                  <a:lnTo>
                    <a:pt x="791725" y="1344215"/>
                  </a:lnTo>
                  <a:lnTo>
                    <a:pt x="794920" y="1338358"/>
                  </a:lnTo>
                  <a:lnTo>
                    <a:pt x="794920" y="1330370"/>
                  </a:lnTo>
                  <a:lnTo>
                    <a:pt x="795985" y="1326110"/>
                  </a:lnTo>
                  <a:lnTo>
                    <a:pt x="795985" y="1323981"/>
                  </a:lnTo>
                  <a:lnTo>
                    <a:pt x="796517" y="1323981"/>
                  </a:lnTo>
                  <a:close/>
                  <a:moveTo>
                    <a:pt x="796517" y="1407047"/>
                  </a:moveTo>
                  <a:lnTo>
                    <a:pt x="796517" y="1416100"/>
                  </a:lnTo>
                  <a:cubicBezTo>
                    <a:pt x="796517" y="1416100"/>
                    <a:pt x="796517" y="1416100"/>
                    <a:pt x="795453" y="1416100"/>
                  </a:cubicBezTo>
                  <a:cubicBezTo>
                    <a:pt x="796517" y="1417164"/>
                    <a:pt x="796517" y="1417164"/>
                    <a:pt x="796517" y="1418229"/>
                  </a:cubicBezTo>
                  <a:lnTo>
                    <a:pt x="796517" y="1456568"/>
                  </a:lnTo>
                  <a:cubicBezTo>
                    <a:pt x="792258" y="1446451"/>
                    <a:pt x="790660" y="1434204"/>
                    <a:pt x="786400" y="1421424"/>
                  </a:cubicBezTo>
                  <a:lnTo>
                    <a:pt x="786400" y="1403320"/>
                  </a:lnTo>
                  <a:cubicBezTo>
                    <a:pt x="787465" y="1404385"/>
                    <a:pt x="788530" y="1405450"/>
                    <a:pt x="788530" y="1406515"/>
                  </a:cubicBezTo>
                  <a:cubicBezTo>
                    <a:pt x="791725" y="1407047"/>
                    <a:pt x="794388" y="1407047"/>
                    <a:pt x="796517" y="1407047"/>
                  </a:cubicBezTo>
                  <a:lnTo>
                    <a:pt x="796517" y="1407047"/>
                  </a:lnTo>
                  <a:close/>
                  <a:moveTo>
                    <a:pt x="796517" y="1459763"/>
                  </a:moveTo>
                  <a:lnTo>
                    <a:pt x="796517" y="1468815"/>
                  </a:lnTo>
                  <a:cubicBezTo>
                    <a:pt x="793323" y="1468815"/>
                    <a:pt x="789595" y="1467750"/>
                    <a:pt x="786400" y="1467750"/>
                  </a:cubicBezTo>
                  <a:lnTo>
                    <a:pt x="786400" y="1457633"/>
                  </a:lnTo>
                  <a:cubicBezTo>
                    <a:pt x="788530" y="1458698"/>
                    <a:pt x="793323" y="1458698"/>
                    <a:pt x="796517" y="1459763"/>
                  </a:cubicBezTo>
                  <a:lnTo>
                    <a:pt x="796517" y="1459763"/>
                  </a:lnTo>
                  <a:close/>
                  <a:moveTo>
                    <a:pt x="796517" y="1550284"/>
                  </a:moveTo>
                  <a:lnTo>
                    <a:pt x="796517" y="1595545"/>
                  </a:lnTo>
                  <a:lnTo>
                    <a:pt x="787465" y="1641871"/>
                  </a:lnTo>
                  <a:lnTo>
                    <a:pt x="786400" y="1641871"/>
                  </a:lnTo>
                  <a:lnTo>
                    <a:pt x="786400" y="1548155"/>
                  </a:lnTo>
                  <a:lnTo>
                    <a:pt x="787465" y="1548155"/>
                  </a:lnTo>
                  <a:lnTo>
                    <a:pt x="796517" y="1550284"/>
                  </a:lnTo>
                  <a:lnTo>
                    <a:pt x="796517" y="1550284"/>
                  </a:lnTo>
                  <a:close/>
                  <a:moveTo>
                    <a:pt x="796517" y="1730263"/>
                  </a:moveTo>
                  <a:lnTo>
                    <a:pt x="796517" y="1746237"/>
                  </a:lnTo>
                  <a:cubicBezTo>
                    <a:pt x="793323" y="1746237"/>
                    <a:pt x="789595" y="1746237"/>
                    <a:pt x="786400" y="1746237"/>
                  </a:cubicBezTo>
                  <a:lnTo>
                    <a:pt x="786400" y="1730263"/>
                  </a:lnTo>
                  <a:cubicBezTo>
                    <a:pt x="789595" y="1730263"/>
                    <a:pt x="793323" y="1730263"/>
                    <a:pt x="796517" y="1730263"/>
                  </a:cubicBezTo>
                  <a:lnTo>
                    <a:pt x="796517" y="1730263"/>
                  </a:lnTo>
                  <a:close/>
                  <a:moveTo>
                    <a:pt x="796517" y="1788835"/>
                  </a:moveTo>
                  <a:lnTo>
                    <a:pt x="796517" y="1834096"/>
                  </a:lnTo>
                  <a:cubicBezTo>
                    <a:pt x="793323" y="1834096"/>
                    <a:pt x="789595" y="1834096"/>
                    <a:pt x="786400" y="1834096"/>
                  </a:cubicBezTo>
                  <a:lnTo>
                    <a:pt x="786400" y="1818122"/>
                  </a:lnTo>
                  <a:cubicBezTo>
                    <a:pt x="787465" y="1818122"/>
                    <a:pt x="788530" y="1818122"/>
                    <a:pt x="789595" y="1818122"/>
                  </a:cubicBezTo>
                  <a:cubicBezTo>
                    <a:pt x="789595" y="1818122"/>
                    <a:pt x="789595" y="1818122"/>
                    <a:pt x="788530" y="1818122"/>
                  </a:cubicBezTo>
                  <a:lnTo>
                    <a:pt x="790660" y="1818122"/>
                  </a:lnTo>
                  <a:cubicBezTo>
                    <a:pt x="789595" y="1814927"/>
                    <a:pt x="787465" y="1811199"/>
                    <a:pt x="786400" y="1808005"/>
                  </a:cubicBezTo>
                  <a:lnTo>
                    <a:pt x="786400" y="1756354"/>
                  </a:lnTo>
                  <a:cubicBezTo>
                    <a:pt x="790660" y="1766471"/>
                    <a:pt x="793323" y="1777653"/>
                    <a:pt x="796517" y="1788835"/>
                  </a:cubicBezTo>
                  <a:lnTo>
                    <a:pt x="796517" y="1788835"/>
                  </a:lnTo>
                  <a:close/>
                  <a:moveTo>
                    <a:pt x="786400" y="235059"/>
                  </a:moveTo>
                  <a:lnTo>
                    <a:pt x="786400" y="196721"/>
                  </a:lnTo>
                  <a:cubicBezTo>
                    <a:pt x="786400" y="196721"/>
                    <a:pt x="786400" y="196721"/>
                    <a:pt x="787465" y="196721"/>
                  </a:cubicBezTo>
                  <a:cubicBezTo>
                    <a:pt x="787465" y="196721"/>
                    <a:pt x="808765" y="214825"/>
                    <a:pt x="787465" y="233994"/>
                  </a:cubicBezTo>
                  <a:cubicBezTo>
                    <a:pt x="787465" y="233994"/>
                    <a:pt x="786400" y="233994"/>
                    <a:pt x="786400" y="235059"/>
                  </a:cubicBezTo>
                  <a:close/>
                  <a:moveTo>
                    <a:pt x="786400" y="881490"/>
                  </a:moveTo>
                  <a:lnTo>
                    <a:pt x="760309" y="881490"/>
                  </a:lnTo>
                  <a:lnTo>
                    <a:pt x="760309" y="881490"/>
                  </a:lnTo>
                  <a:lnTo>
                    <a:pt x="786400" y="900659"/>
                  </a:lnTo>
                  <a:lnTo>
                    <a:pt x="786400" y="881490"/>
                  </a:lnTo>
                  <a:lnTo>
                    <a:pt x="786400" y="881490"/>
                  </a:lnTo>
                  <a:close/>
                  <a:moveTo>
                    <a:pt x="786400" y="14613"/>
                  </a:moveTo>
                  <a:lnTo>
                    <a:pt x="786400" y="31652"/>
                  </a:lnTo>
                  <a:cubicBezTo>
                    <a:pt x="778413" y="30587"/>
                    <a:pt x="770426" y="31652"/>
                    <a:pt x="760309" y="33782"/>
                  </a:cubicBezTo>
                  <a:lnTo>
                    <a:pt x="760309" y="17808"/>
                  </a:lnTo>
                  <a:cubicBezTo>
                    <a:pt x="769361" y="15678"/>
                    <a:pt x="778413" y="14613"/>
                    <a:pt x="786400" y="14613"/>
                  </a:cubicBezTo>
                  <a:lnTo>
                    <a:pt x="786400" y="14613"/>
                  </a:lnTo>
                  <a:close/>
                  <a:moveTo>
                    <a:pt x="786400" y="85433"/>
                  </a:moveTo>
                  <a:lnTo>
                    <a:pt x="786400" y="115784"/>
                  </a:lnTo>
                  <a:cubicBezTo>
                    <a:pt x="776283" y="120044"/>
                    <a:pt x="767231" y="123771"/>
                    <a:pt x="760309" y="125901"/>
                  </a:cubicBezTo>
                  <a:lnTo>
                    <a:pt x="760309" y="108862"/>
                  </a:lnTo>
                  <a:cubicBezTo>
                    <a:pt x="764569" y="107797"/>
                    <a:pt x="770426" y="105667"/>
                    <a:pt x="777348" y="103004"/>
                  </a:cubicBezTo>
                  <a:cubicBezTo>
                    <a:pt x="770426" y="98745"/>
                    <a:pt x="765101" y="91822"/>
                    <a:pt x="760309" y="84900"/>
                  </a:cubicBezTo>
                  <a:lnTo>
                    <a:pt x="760309" y="55614"/>
                  </a:lnTo>
                  <a:cubicBezTo>
                    <a:pt x="768296" y="65198"/>
                    <a:pt x="776283" y="76380"/>
                    <a:pt x="786400" y="85433"/>
                  </a:cubicBezTo>
                  <a:lnTo>
                    <a:pt x="786400" y="85433"/>
                  </a:lnTo>
                  <a:close/>
                  <a:moveTo>
                    <a:pt x="786400" y="196721"/>
                  </a:moveTo>
                  <a:lnTo>
                    <a:pt x="786400" y="235059"/>
                  </a:lnTo>
                  <a:cubicBezTo>
                    <a:pt x="782141" y="235059"/>
                    <a:pt x="770426" y="237189"/>
                    <a:pt x="760309" y="240917"/>
                  </a:cubicBezTo>
                  <a:lnTo>
                    <a:pt x="760309" y="203643"/>
                  </a:lnTo>
                  <a:cubicBezTo>
                    <a:pt x="768296" y="201513"/>
                    <a:pt x="777348" y="198851"/>
                    <a:pt x="786400" y="196721"/>
                  </a:cubicBezTo>
                  <a:lnTo>
                    <a:pt x="786400" y="196721"/>
                  </a:lnTo>
                  <a:close/>
                  <a:moveTo>
                    <a:pt x="786400" y="273398"/>
                  </a:moveTo>
                  <a:lnTo>
                    <a:pt x="786400" y="315996"/>
                  </a:lnTo>
                  <a:cubicBezTo>
                    <a:pt x="778413" y="311736"/>
                    <a:pt x="769361" y="305879"/>
                    <a:pt x="760309" y="300022"/>
                  </a:cubicBezTo>
                  <a:lnTo>
                    <a:pt x="760309" y="264878"/>
                  </a:lnTo>
                  <a:cubicBezTo>
                    <a:pt x="767231" y="267541"/>
                    <a:pt x="775218" y="270203"/>
                    <a:pt x="786400" y="273398"/>
                  </a:cubicBezTo>
                  <a:lnTo>
                    <a:pt x="786400" y="273398"/>
                  </a:lnTo>
                  <a:close/>
                  <a:moveTo>
                    <a:pt x="786400" y="400661"/>
                  </a:moveTo>
                  <a:lnTo>
                    <a:pt x="786400" y="410778"/>
                  </a:lnTo>
                  <a:cubicBezTo>
                    <a:pt x="782141" y="411843"/>
                    <a:pt x="776283" y="412908"/>
                    <a:pt x="770426" y="416635"/>
                  </a:cubicBezTo>
                  <a:lnTo>
                    <a:pt x="770426" y="416635"/>
                  </a:lnTo>
                  <a:lnTo>
                    <a:pt x="769361" y="417700"/>
                  </a:lnTo>
                  <a:cubicBezTo>
                    <a:pt x="775218" y="420895"/>
                    <a:pt x="780543" y="425687"/>
                    <a:pt x="786400" y="431012"/>
                  </a:cubicBezTo>
                  <a:lnTo>
                    <a:pt x="786400" y="446986"/>
                  </a:lnTo>
                  <a:cubicBezTo>
                    <a:pt x="777348" y="438999"/>
                    <a:pt x="770426" y="427817"/>
                    <a:pt x="760309" y="424622"/>
                  </a:cubicBezTo>
                  <a:lnTo>
                    <a:pt x="760309" y="411310"/>
                  </a:lnTo>
                  <a:cubicBezTo>
                    <a:pt x="761374" y="411310"/>
                    <a:pt x="761374" y="410245"/>
                    <a:pt x="762439" y="410245"/>
                  </a:cubicBezTo>
                  <a:cubicBezTo>
                    <a:pt x="771491" y="404920"/>
                    <a:pt x="779478" y="402790"/>
                    <a:pt x="786400" y="400661"/>
                  </a:cubicBezTo>
                  <a:lnTo>
                    <a:pt x="786400" y="400661"/>
                  </a:lnTo>
                  <a:close/>
                  <a:moveTo>
                    <a:pt x="786400" y="457103"/>
                  </a:moveTo>
                  <a:lnTo>
                    <a:pt x="786400" y="467221"/>
                  </a:lnTo>
                  <a:cubicBezTo>
                    <a:pt x="776283" y="470415"/>
                    <a:pt x="769361" y="471480"/>
                    <a:pt x="762971" y="470415"/>
                  </a:cubicBezTo>
                  <a:cubicBezTo>
                    <a:pt x="761906" y="470415"/>
                    <a:pt x="760841" y="471480"/>
                    <a:pt x="760841" y="471480"/>
                  </a:cubicBezTo>
                  <a:lnTo>
                    <a:pt x="760841" y="458168"/>
                  </a:lnTo>
                  <a:cubicBezTo>
                    <a:pt x="761906" y="458168"/>
                    <a:pt x="762971" y="459233"/>
                    <a:pt x="764036" y="460298"/>
                  </a:cubicBezTo>
                  <a:cubicBezTo>
                    <a:pt x="769361" y="461363"/>
                    <a:pt x="776283" y="460298"/>
                    <a:pt x="786400" y="457103"/>
                  </a:cubicBezTo>
                  <a:lnTo>
                    <a:pt x="786400" y="457103"/>
                  </a:lnTo>
                  <a:close/>
                  <a:moveTo>
                    <a:pt x="786400" y="498637"/>
                  </a:moveTo>
                  <a:lnTo>
                    <a:pt x="786400" y="519936"/>
                  </a:lnTo>
                  <a:lnTo>
                    <a:pt x="786400" y="519936"/>
                  </a:lnTo>
                  <a:lnTo>
                    <a:pt x="775218" y="525793"/>
                  </a:lnTo>
                  <a:lnTo>
                    <a:pt x="770958" y="528988"/>
                  </a:lnTo>
                  <a:lnTo>
                    <a:pt x="769893" y="533248"/>
                  </a:lnTo>
                  <a:lnTo>
                    <a:pt x="774153" y="535378"/>
                  </a:lnTo>
                  <a:lnTo>
                    <a:pt x="778413" y="532183"/>
                  </a:lnTo>
                  <a:lnTo>
                    <a:pt x="784270" y="530053"/>
                  </a:lnTo>
                  <a:lnTo>
                    <a:pt x="786400" y="530053"/>
                  </a:lnTo>
                  <a:lnTo>
                    <a:pt x="786400" y="541235"/>
                  </a:lnTo>
                  <a:lnTo>
                    <a:pt x="784270" y="542300"/>
                  </a:lnTo>
                  <a:lnTo>
                    <a:pt x="777348" y="544430"/>
                  </a:lnTo>
                  <a:lnTo>
                    <a:pt x="773088" y="547625"/>
                  </a:lnTo>
                  <a:lnTo>
                    <a:pt x="766166" y="550820"/>
                  </a:lnTo>
                  <a:lnTo>
                    <a:pt x="761906" y="555080"/>
                  </a:lnTo>
                  <a:lnTo>
                    <a:pt x="760841" y="556145"/>
                  </a:lnTo>
                  <a:lnTo>
                    <a:pt x="760841" y="509819"/>
                  </a:lnTo>
                  <a:lnTo>
                    <a:pt x="769893" y="505559"/>
                  </a:lnTo>
                  <a:lnTo>
                    <a:pt x="783205" y="498637"/>
                  </a:lnTo>
                  <a:lnTo>
                    <a:pt x="786400" y="498637"/>
                  </a:lnTo>
                  <a:lnTo>
                    <a:pt x="786400" y="498637"/>
                  </a:lnTo>
                  <a:close/>
                  <a:moveTo>
                    <a:pt x="786400" y="555080"/>
                  </a:moveTo>
                  <a:lnTo>
                    <a:pt x="782141" y="557210"/>
                  </a:lnTo>
                  <a:lnTo>
                    <a:pt x="777881" y="559340"/>
                  </a:lnTo>
                  <a:lnTo>
                    <a:pt x="773621" y="561469"/>
                  </a:lnTo>
                  <a:lnTo>
                    <a:pt x="769361" y="563599"/>
                  </a:lnTo>
                  <a:lnTo>
                    <a:pt x="766166" y="566794"/>
                  </a:lnTo>
                  <a:lnTo>
                    <a:pt x="762971" y="565729"/>
                  </a:lnTo>
                  <a:lnTo>
                    <a:pt x="761906" y="564664"/>
                  </a:lnTo>
                  <a:lnTo>
                    <a:pt x="761906" y="603003"/>
                  </a:lnTo>
                  <a:lnTo>
                    <a:pt x="762971" y="604068"/>
                  </a:lnTo>
                  <a:lnTo>
                    <a:pt x="768829" y="604068"/>
                  </a:lnTo>
                  <a:lnTo>
                    <a:pt x="772023" y="604068"/>
                  </a:lnTo>
                  <a:lnTo>
                    <a:pt x="775218" y="603003"/>
                  </a:lnTo>
                  <a:lnTo>
                    <a:pt x="776283" y="601938"/>
                  </a:lnTo>
                  <a:lnTo>
                    <a:pt x="777348" y="599808"/>
                  </a:lnTo>
                  <a:lnTo>
                    <a:pt x="780543" y="599808"/>
                  </a:lnTo>
                  <a:lnTo>
                    <a:pt x="782673" y="601938"/>
                  </a:lnTo>
                  <a:lnTo>
                    <a:pt x="782673" y="604068"/>
                  </a:lnTo>
                  <a:lnTo>
                    <a:pt x="782673" y="606198"/>
                  </a:lnTo>
                  <a:lnTo>
                    <a:pt x="782673" y="609393"/>
                  </a:lnTo>
                  <a:lnTo>
                    <a:pt x="782673" y="612588"/>
                  </a:lnTo>
                  <a:lnTo>
                    <a:pt x="783738" y="614717"/>
                  </a:lnTo>
                  <a:lnTo>
                    <a:pt x="785868" y="614717"/>
                  </a:lnTo>
                  <a:lnTo>
                    <a:pt x="786933" y="614717"/>
                  </a:lnTo>
                  <a:lnTo>
                    <a:pt x="786933" y="577444"/>
                  </a:lnTo>
                  <a:lnTo>
                    <a:pt x="781076" y="580639"/>
                  </a:lnTo>
                  <a:lnTo>
                    <a:pt x="777881" y="581704"/>
                  </a:lnTo>
                  <a:lnTo>
                    <a:pt x="770958" y="581704"/>
                  </a:lnTo>
                  <a:lnTo>
                    <a:pt x="766699" y="581704"/>
                  </a:lnTo>
                  <a:lnTo>
                    <a:pt x="767764" y="577444"/>
                  </a:lnTo>
                  <a:lnTo>
                    <a:pt x="774686" y="574249"/>
                  </a:lnTo>
                  <a:lnTo>
                    <a:pt x="780543" y="571054"/>
                  </a:lnTo>
                  <a:lnTo>
                    <a:pt x="786400" y="567859"/>
                  </a:lnTo>
                  <a:lnTo>
                    <a:pt x="787465" y="566794"/>
                  </a:lnTo>
                  <a:lnTo>
                    <a:pt x="787465" y="555080"/>
                  </a:lnTo>
                  <a:lnTo>
                    <a:pt x="786400" y="555080"/>
                  </a:lnTo>
                  <a:close/>
                  <a:moveTo>
                    <a:pt x="786400" y="632289"/>
                  </a:moveTo>
                  <a:lnTo>
                    <a:pt x="786400" y="647199"/>
                  </a:lnTo>
                  <a:lnTo>
                    <a:pt x="785335" y="646134"/>
                  </a:lnTo>
                  <a:lnTo>
                    <a:pt x="783205" y="644004"/>
                  </a:lnTo>
                  <a:lnTo>
                    <a:pt x="781076" y="641874"/>
                  </a:lnTo>
                  <a:lnTo>
                    <a:pt x="782141" y="638679"/>
                  </a:lnTo>
                  <a:lnTo>
                    <a:pt x="784270" y="634419"/>
                  </a:lnTo>
                  <a:lnTo>
                    <a:pt x="786400" y="632289"/>
                  </a:lnTo>
                  <a:lnTo>
                    <a:pt x="786400" y="632289"/>
                  </a:lnTo>
                  <a:close/>
                  <a:moveTo>
                    <a:pt x="786400" y="726006"/>
                  </a:moveTo>
                  <a:lnTo>
                    <a:pt x="786400" y="736123"/>
                  </a:lnTo>
                  <a:cubicBezTo>
                    <a:pt x="780543" y="736123"/>
                    <a:pt x="774153" y="739318"/>
                    <a:pt x="767231" y="747305"/>
                  </a:cubicBezTo>
                  <a:cubicBezTo>
                    <a:pt x="766166" y="747305"/>
                    <a:pt x="766166" y="748370"/>
                    <a:pt x="765101" y="748370"/>
                  </a:cubicBezTo>
                  <a:cubicBezTo>
                    <a:pt x="772023" y="749435"/>
                    <a:pt x="778413" y="752630"/>
                    <a:pt x="786400" y="755292"/>
                  </a:cubicBezTo>
                  <a:lnTo>
                    <a:pt x="786400" y="763279"/>
                  </a:lnTo>
                  <a:cubicBezTo>
                    <a:pt x="777348" y="760084"/>
                    <a:pt x="769361" y="753162"/>
                    <a:pt x="760309" y="756357"/>
                  </a:cubicBezTo>
                  <a:lnTo>
                    <a:pt x="760309" y="745175"/>
                  </a:lnTo>
                  <a:lnTo>
                    <a:pt x="760309" y="745175"/>
                  </a:lnTo>
                  <a:lnTo>
                    <a:pt x="760309" y="745175"/>
                  </a:lnTo>
                  <a:cubicBezTo>
                    <a:pt x="760309" y="744110"/>
                    <a:pt x="760309" y="743045"/>
                    <a:pt x="760309" y="741980"/>
                  </a:cubicBezTo>
                  <a:lnTo>
                    <a:pt x="760309" y="730798"/>
                  </a:lnTo>
                  <a:cubicBezTo>
                    <a:pt x="762439" y="733993"/>
                    <a:pt x="764569" y="736655"/>
                    <a:pt x="766166" y="739850"/>
                  </a:cubicBezTo>
                  <a:cubicBezTo>
                    <a:pt x="772023" y="733993"/>
                    <a:pt x="776283" y="731863"/>
                    <a:pt x="780543" y="730798"/>
                  </a:cubicBezTo>
                  <a:cubicBezTo>
                    <a:pt x="782673" y="729733"/>
                    <a:pt x="784803" y="727603"/>
                    <a:pt x="784803" y="726538"/>
                  </a:cubicBezTo>
                  <a:cubicBezTo>
                    <a:pt x="785335" y="726006"/>
                    <a:pt x="785335" y="726006"/>
                    <a:pt x="786400" y="726006"/>
                  </a:cubicBezTo>
                  <a:lnTo>
                    <a:pt x="786400" y="726006"/>
                  </a:lnTo>
                  <a:close/>
                  <a:moveTo>
                    <a:pt x="786400" y="768604"/>
                  </a:moveTo>
                  <a:lnTo>
                    <a:pt x="786400" y="776591"/>
                  </a:lnTo>
                  <a:cubicBezTo>
                    <a:pt x="783205" y="778721"/>
                    <a:pt x="779478" y="780851"/>
                    <a:pt x="777348" y="780851"/>
                  </a:cubicBezTo>
                  <a:cubicBezTo>
                    <a:pt x="771491" y="792033"/>
                    <a:pt x="766166" y="797891"/>
                    <a:pt x="760309" y="800020"/>
                  </a:cubicBezTo>
                  <a:lnTo>
                    <a:pt x="760309" y="793098"/>
                  </a:lnTo>
                  <a:cubicBezTo>
                    <a:pt x="762439" y="790968"/>
                    <a:pt x="766166" y="787241"/>
                    <a:pt x="769361" y="781916"/>
                  </a:cubicBezTo>
                  <a:cubicBezTo>
                    <a:pt x="767231" y="781916"/>
                    <a:pt x="763504" y="780851"/>
                    <a:pt x="760309" y="779786"/>
                  </a:cubicBezTo>
                  <a:lnTo>
                    <a:pt x="760309" y="772864"/>
                  </a:lnTo>
                  <a:cubicBezTo>
                    <a:pt x="764569" y="773929"/>
                    <a:pt x="769361" y="774994"/>
                    <a:pt x="773621" y="774994"/>
                  </a:cubicBezTo>
                  <a:cubicBezTo>
                    <a:pt x="777348" y="775526"/>
                    <a:pt x="781608" y="773396"/>
                    <a:pt x="786400" y="768604"/>
                  </a:cubicBezTo>
                  <a:lnTo>
                    <a:pt x="786400" y="768604"/>
                  </a:lnTo>
                  <a:close/>
                  <a:moveTo>
                    <a:pt x="786400" y="1093949"/>
                  </a:moveTo>
                  <a:lnTo>
                    <a:pt x="786400" y="1100872"/>
                  </a:lnTo>
                  <a:cubicBezTo>
                    <a:pt x="784270" y="1099807"/>
                    <a:pt x="783205" y="1098742"/>
                    <a:pt x="782141" y="1098742"/>
                  </a:cubicBezTo>
                  <a:cubicBezTo>
                    <a:pt x="782141" y="1110989"/>
                    <a:pt x="769893" y="1125898"/>
                    <a:pt x="786400" y="1138145"/>
                  </a:cubicBezTo>
                  <a:lnTo>
                    <a:pt x="786400" y="1145067"/>
                  </a:lnTo>
                  <a:cubicBezTo>
                    <a:pt x="779478" y="1141872"/>
                    <a:pt x="776283" y="1138145"/>
                    <a:pt x="774153" y="1134950"/>
                  </a:cubicBezTo>
                  <a:cubicBezTo>
                    <a:pt x="772023" y="1133885"/>
                    <a:pt x="769893" y="1131755"/>
                    <a:pt x="768296" y="1131755"/>
                  </a:cubicBezTo>
                  <a:cubicBezTo>
                    <a:pt x="768296" y="1131755"/>
                    <a:pt x="767231" y="1131755"/>
                    <a:pt x="767231" y="1130690"/>
                  </a:cubicBezTo>
                  <a:cubicBezTo>
                    <a:pt x="765101" y="1132820"/>
                    <a:pt x="762971" y="1134950"/>
                    <a:pt x="760309" y="1136548"/>
                  </a:cubicBezTo>
                  <a:lnTo>
                    <a:pt x="760309" y="1136548"/>
                  </a:lnTo>
                  <a:lnTo>
                    <a:pt x="760309" y="1128560"/>
                  </a:lnTo>
                  <a:lnTo>
                    <a:pt x="761374" y="1127495"/>
                  </a:lnTo>
                  <a:cubicBezTo>
                    <a:pt x="761374" y="1126431"/>
                    <a:pt x="760309" y="1126431"/>
                    <a:pt x="760309" y="1126431"/>
                  </a:cubicBezTo>
                  <a:lnTo>
                    <a:pt x="760309" y="1116846"/>
                  </a:lnTo>
                  <a:cubicBezTo>
                    <a:pt x="761374" y="1118976"/>
                    <a:pt x="764569" y="1122703"/>
                    <a:pt x="768296" y="1124833"/>
                  </a:cubicBezTo>
                  <a:cubicBezTo>
                    <a:pt x="769361" y="1124833"/>
                    <a:pt x="770426" y="1125898"/>
                    <a:pt x="770426" y="1125898"/>
                  </a:cubicBezTo>
                  <a:cubicBezTo>
                    <a:pt x="769361" y="1115781"/>
                    <a:pt x="774686" y="1105664"/>
                    <a:pt x="773621" y="1094482"/>
                  </a:cubicBezTo>
                  <a:cubicBezTo>
                    <a:pt x="772556" y="1090222"/>
                    <a:pt x="770426" y="1085430"/>
                    <a:pt x="761374" y="1079572"/>
                  </a:cubicBezTo>
                  <a:cubicBezTo>
                    <a:pt x="761374" y="1081702"/>
                    <a:pt x="760309" y="1083832"/>
                    <a:pt x="760309" y="1087560"/>
                  </a:cubicBezTo>
                  <a:lnTo>
                    <a:pt x="760309" y="1067325"/>
                  </a:lnTo>
                  <a:cubicBezTo>
                    <a:pt x="760309" y="1068390"/>
                    <a:pt x="761374" y="1070520"/>
                    <a:pt x="761374" y="1071585"/>
                  </a:cubicBezTo>
                  <a:cubicBezTo>
                    <a:pt x="772556" y="1078507"/>
                    <a:pt x="778413" y="1084897"/>
                    <a:pt x="779478" y="1090754"/>
                  </a:cubicBezTo>
                  <a:cubicBezTo>
                    <a:pt x="781608" y="1091819"/>
                    <a:pt x="784270" y="1092884"/>
                    <a:pt x="786400" y="1093949"/>
                  </a:cubicBezTo>
                  <a:lnTo>
                    <a:pt x="786400" y="1093949"/>
                  </a:lnTo>
                  <a:close/>
                  <a:moveTo>
                    <a:pt x="786400" y="1181808"/>
                  </a:moveTo>
                  <a:lnTo>
                    <a:pt x="786400" y="1199913"/>
                  </a:lnTo>
                  <a:lnTo>
                    <a:pt x="782141" y="1200978"/>
                  </a:lnTo>
                  <a:lnTo>
                    <a:pt x="773088" y="1203108"/>
                  </a:lnTo>
                  <a:lnTo>
                    <a:pt x="762971" y="1207367"/>
                  </a:lnTo>
                  <a:lnTo>
                    <a:pt x="760841" y="1208432"/>
                  </a:lnTo>
                  <a:lnTo>
                    <a:pt x="760841" y="1191393"/>
                  </a:lnTo>
                  <a:lnTo>
                    <a:pt x="773088" y="1185536"/>
                  </a:lnTo>
                  <a:lnTo>
                    <a:pt x="784270" y="1181276"/>
                  </a:lnTo>
                  <a:lnTo>
                    <a:pt x="786400" y="1181276"/>
                  </a:lnTo>
                  <a:lnTo>
                    <a:pt x="786400" y="1181808"/>
                  </a:lnTo>
                  <a:close/>
                  <a:moveTo>
                    <a:pt x="786400" y="1213225"/>
                  </a:moveTo>
                  <a:lnTo>
                    <a:pt x="786400" y="1231329"/>
                  </a:lnTo>
                  <a:lnTo>
                    <a:pt x="779478" y="1237186"/>
                  </a:lnTo>
                  <a:lnTo>
                    <a:pt x="770426" y="1245174"/>
                  </a:lnTo>
                  <a:lnTo>
                    <a:pt x="760309" y="1254226"/>
                  </a:lnTo>
                  <a:lnTo>
                    <a:pt x="760309" y="1254226"/>
                  </a:lnTo>
                  <a:lnTo>
                    <a:pt x="760309" y="1237186"/>
                  </a:lnTo>
                  <a:lnTo>
                    <a:pt x="761374" y="1235056"/>
                  </a:lnTo>
                  <a:lnTo>
                    <a:pt x="768296" y="1229199"/>
                  </a:lnTo>
                  <a:lnTo>
                    <a:pt x="775218" y="1223342"/>
                  </a:lnTo>
                  <a:lnTo>
                    <a:pt x="782141" y="1215355"/>
                  </a:lnTo>
                  <a:lnTo>
                    <a:pt x="786400" y="1213225"/>
                  </a:lnTo>
                  <a:lnTo>
                    <a:pt x="786400" y="1213225"/>
                  </a:lnTo>
                  <a:close/>
                  <a:moveTo>
                    <a:pt x="786400" y="1247303"/>
                  </a:moveTo>
                  <a:lnTo>
                    <a:pt x="782141" y="1248368"/>
                  </a:lnTo>
                  <a:lnTo>
                    <a:pt x="778946" y="1255291"/>
                  </a:lnTo>
                  <a:lnTo>
                    <a:pt x="774686" y="1258486"/>
                  </a:lnTo>
                  <a:lnTo>
                    <a:pt x="770426" y="1265408"/>
                  </a:lnTo>
                  <a:lnTo>
                    <a:pt x="767231" y="1268603"/>
                  </a:lnTo>
                  <a:lnTo>
                    <a:pt x="764036" y="1271798"/>
                  </a:lnTo>
                  <a:lnTo>
                    <a:pt x="761906" y="1273927"/>
                  </a:lnTo>
                  <a:lnTo>
                    <a:pt x="761906" y="1341552"/>
                  </a:lnTo>
                  <a:lnTo>
                    <a:pt x="762971" y="1335695"/>
                  </a:lnTo>
                  <a:lnTo>
                    <a:pt x="766166" y="1331435"/>
                  </a:lnTo>
                  <a:lnTo>
                    <a:pt x="767231" y="1327175"/>
                  </a:lnTo>
                  <a:lnTo>
                    <a:pt x="769361" y="1322916"/>
                  </a:lnTo>
                  <a:lnTo>
                    <a:pt x="771491" y="1318656"/>
                  </a:lnTo>
                  <a:lnTo>
                    <a:pt x="774686" y="1314396"/>
                  </a:lnTo>
                  <a:lnTo>
                    <a:pt x="777881" y="1305344"/>
                  </a:lnTo>
                  <a:lnTo>
                    <a:pt x="780011" y="1302149"/>
                  </a:lnTo>
                  <a:lnTo>
                    <a:pt x="778946" y="1298954"/>
                  </a:lnTo>
                  <a:lnTo>
                    <a:pt x="776816" y="1294694"/>
                  </a:lnTo>
                  <a:lnTo>
                    <a:pt x="774686" y="1290434"/>
                  </a:lnTo>
                  <a:lnTo>
                    <a:pt x="772556" y="1284577"/>
                  </a:lnTo>
                  <a:lnTo>
                    <a:pt x="773621" y="1280317"/>
                  </a:lnTo>
                  <a:lnTo>
                    <a:pt x="777881" y="1273395"/>
                  </a:lnTo>
                  <a:lnTo>
                    <a:pt x="784803" y="1267538"/>
                  </a:lnTo>
                  <a:lnTo>
                    <a:pt x="786933" y="1266473"/>
                  </a:lnTo>
                  <a:lnTo>
                    <a:pt x="786933" y="1247303"/>
                  </a:lnTo>
                  <a:lnTo>
                    <a:pt x="786400" y="1247303"/>
                  </a:lnTo>
                  <a:close/>
                  <a:moveTo>
                    <a:pt x="786400" y="1349540"/>
                  </a:moveTo>
                  <a:lnTo>
                    <a:pt x="786400" y="1366579"/>
                  </a:lnTo>
                  <a:lnTo>
                    <a:pt x="784270" y="1363384"/>
                  </a:lnTo>
                  <a:lnTo>
                    <a:pt x="784270" y="1356462"/>
                  </a:lnTo>
                  <a:lnTo>
                    <a:pt x="784270" y="1350604"/>
                  </a:lnTo>
                  <a:lnTo>
                    <a:pt x="786400" y="1349540"/>
                  </a:lnTo>
                  <a:lnTo>
                    <a:pt x="786400" y="1349540"/>
                  </a:lnTo>
                  <a:close/>
                  <a:moveTo>
                    <a:pt x="786400" y="1403852"/>
                  </a:moveTo>
                  <a:lnTo>
                    <a:pt x="786400" y="1421957"/>
                  </a:lnTo>
                  <a:cubicBezTo>
                    <a:pt x="785335" y="1419827"/>
                    <a:pt x="784270" y="1417697"/>
                    <a:pt x="782141" y="1413970"/>
                  </a:cubicBezTo>
                  <a:cubicBezTo>
                    <a:pt x="778946" y="1409710"/>
                    <a:pt x="772023" y="1405982"/>
                    <a:pt x="760841" y="1403852"/>
                  </a:cubicBezTo>
                  <a:lnTo>
                    <a:pt x="760841" y="1394800"/>
                  </a:lnTo>
                  <a:cubicBezTo>
                    <a:pt x="771491" y="1395865"/>
                    <a:pt x="779478" y="1399060"/>
                    <a:pt x="786400" y="1403852"/>
                  </a:cubicBezTo>
                  <a:lnTo>
                    <a:pt x="786400" y="1403852"/>
                  </a:lnTo>
                  <a:close/>
                  <a:moveTo>
                    <a:pt x="786400" y="1457633"/>
                  </a:moveTo>
                  <a:lnTo>
                    <a:pt x="786400" y="1467750"/>
                  </a:lnTo>
                  <a:cubicBezTo>
                    <a:pt x="774153" y="1465620"/>
                    <a:pt x="766166" y="1461893"/>
                    <a:pt x="761374" y="1456568"/>
                  </a:cubicBezTo>
                  <a:cubicBezTo>
                    <a:pt x="760309" y="1456568"/>
                    <a:pt x="760309" y="1456568"/>
                    <a:pt x="760309" y="1456568"/>
                  </a:cubicBezTo>
                  <a:lnTo>
                    <a:pt x="760309" y="1433139"/>
                  </a:lnTo>
                  <a:cubicBezTo>
                    <a:pt x="762439" y="1444321"/>
                    <a:pt x="768296" y="1454438"/>
                    <a:pt x="786400" y="1457633"/>
                  </a:cubicBezTo>
                  <a:lnTo>
                    <a:pt x="786400" y="1457633"/>
                  </a:lnTo>
                  <a:close/>
                  <a:moveTo>
                    <a:pt x="786400" y="1547622"/>
                  </a:moveTo>
                  <a:lnTo>
                    <a:pt x="786400" y="1641338"/>
                  </a:lnTo>
                  <a:lnTo>
                    <a:pt x="765101" y="1637079"/>
                  </a:lnTo>
                  <a:lnTo>
                    <a:pt x="778413" y="1571584"/>
                  </a:lnTo>
                  <a:lnTo>
                    <a:pt x="760309" y="1579571"/>
                  </a:lnTo>
                  <a:lnTo>
                    <a:pt x="760309" y="1558272"/>
                  </a:lnTo>
                  <a:lnTo>
                    <a:pt x="786400" y="1547622"/>
                  </a:lnTo>
                  <a:lnTo>
                    <a:pt x="786400" y="1547622"/>
                  </a:lnTo>
                  <a:close/>
                  <a:moveTo>
                    <a:pt x="786400" y="1730263"/>
                  </a:moveTo>
                  <a:lnTo>
                    <a:pt x="786400" y="1746237"/>
                  </a:lnTo>
                  <a:cubicBezTo>
                    <a:pt x="784270" y="1746237"/>
                    <a:pt x="782141" y="1746237"/>
                    <a:pt x="780543" y="1746237"/>
                  </a:cubicBezTo>
                  <a:cubicBezTo>
                    <a:pt x="782673" y="1748367"/>
                    <a:pt x="783738" y="1752094"/>
                    <a:pt x="786400" y="1756354"/>
                  </a:cubicBezTo>
                  <a:lnTo>
                    <a:pt x="786400" y="1808005"/>
                  </a:lnTo>
                  <a:cubicBezTo>
                    <a:pt x="776283" y="1789900"/>
                    <a:pt x="773088" y="1767536"/>
                    <a:pt x="760309" y="1748367"/>
                  </a:cubicBezTo>
                  <a:lnTo>
                    <a:pt x="760309" y="1726003"/>
                  </a:lnTo>
                  <a:cubicBezTo>
                    <a:pt x="762439" y="1728133"/>
                    <a:pt x="766166" y="1730263"/>
                    <a:pt x="768296" y="1731860"/>
                  </a:cubicBezTo>
                  <a:cubicBezTo>
                    <a:pt x="775218" y="1731328"/>
                    <a:pt x="780543" y="1730263"/>
                    <a:pt x="786400" y="1730263"/>
                  </a:cubicBezTo>
                  <a:lnTo>
                    <a:pt x="786400" y="1730263"/>
                  </a:lnTo>
                  <a:close/>
                  <a:moveTo>
                    <a:pt x="786400" y="1818122"/>
                  </a:moveTo>
                  <a:lnTo>
                    <a:pt x="786400" y="1834096"/>
                  </a:lnTo>
                  <a:cubicBezTo>
                    <a:pt x="776283" y="1834096"/>
                    <a:pt x="767231" y="1833031"/>
                    <a:pt x="760309" y="1831966"/>
                  </a:cubicBezTo>
                  <a:lnTo>
                    <a:pt x="760309" y="1814394"/>
                  </a:lnTo>
                  <a:cubicBezTo>
                    <a:pt x="767231" y="1817057"/>
                    <a:pt x="775218" y="1818122"/>
                    <a:pt x="786400" y="1818122"/>
                  </a:cubicBezTo>
                  <a:close/>
                  <a:moveTo>
                    <a:pt x="760309" y="881490"/>
                  </a:moveTo>
                  <a:lnTo>
                    <a:pt x="759244" y="881490"/>
                  </a:lnTo>
                  <a:lnTo>
                    <a:pt x="760309" y="881490"/>
                  </a:lnTo>
                  <a:lnTo>
                    <a:pt x="760309" y="881490"/>
                  </a:lnTo>
                  <a:lnTo>
                    <a:pt x="760309" y="881490"/>
                  </a:lnTo>
                  <a:close/>
                  <a:moveTo>
                    <a:pt x="760309" y="17808"/>
                  </a:moveTo>
                  <a:lnTo>
                    <a:pt x="760309" y="33782"/>
                  </a:lnTo>
                  <a:cubicBezTo>
                    <a:pt x="758179" y="33782"/>
                    <a:pt x="757114" y="34847"/>
                    <a:pt x="754452" y="34847"/>
                  </a:cubicBezTo>
                  <a:lnTo>
                    <a:pt x="754452" y="18873"/>
                  </a:lnTo>
                  <a:cubicBezTo>
                    <a:pt x="757114" y="17808"/>
                    <a:pt x="758179" y="17808"/>
                    <a:pt x="760309" y="17808"/>
                  </a:cubicBezTo>
                  <a:lnTo>
                    <a:pt x="760309" y="17808"/>
                  </a:lnTo>
                  <a:close/>
                  <a:moveTo>
                    <a:pt x="760309" y="56146"/>
                  </a:moveTo>
                  <a:lnTo>
                    <a:pt x="760309" y="85433"/>
                  </a:lnTo>
                  <a:cubicBezTo>
                    <a:pt x="758179" y="83303"/>
                    <a:pt x="757114" y="81173"/>
                    <a:pt x="754452" y="78510"/>
                  </a:cubicBezTo>
                  <a:lnTo>
                    <a:pt x="754452" y="50289"/>
                  </a:lnTo>
                  <a:cubicBezTo>
                    <a:pt x="757114" y="52951"/>
                    <a:pt x="758179" y="54016"/>
                    <a:pt x="760309" y="56146"/>
                  </a:cubicBezTo>
                  <a:lnTo>
                    <a:pt x="760309" y="56146"/>
                  </a:lnTo>
                  <a:close/>
                  <a:moveTo>
                    <a:pt x="760309" y="108862"/>
                  </a:moveTo>
                  <a:lnTo>
                    <a:pt x="760309" y="125901"/>
                  </a:lnTo>
                  <a:cubicBezTo>
                    <a:pt x="758179" y="125901"/>
                    <a:pt x="757114" y="126966"/>
                    <a:pt x="754452" y="126966"/>
                  </a:cubicBezTo>
                  <a:lnTo>
                    <a:pt x="754452" y="109927"/>
                  </a:lnTo>
                  <a:cubicBezTo>
                    <a:pt x="757114" y="109927"/>
                    <a:pt x="758179" y="109927"/>
                    <a:pt x="760309" y="108862"/>
                  </a:cubicBezTo>
                  <a:lnTo>
                    <a:pt x="760309" y="108862"/>
                  </a:lnTo>
                  <a:close/>
                  <a:moveTo>
                    <a:pt x="760309" y="203643"/>
                  </a:moveTo>
                  <a:lnTo>
                    <a:pt x="760309" y="240917"/>
                  </a:lnTo>
                  <a:cubicBezTo>
                    <a:pt x="758179" y="240917"/>
                    <a:pt x="757114" y="241982"/>
                    <a:pt x="754452" y="241982"/>
                  </a:cubicBezTo>
                  <a:lnTo>
                    <a:pt x="754452" y="205773"/>
                  </a:lnTo>
                  <a:cubicBezTo>
                    <a:pt x="757114" y="204708"/>
                    <a:pt x="758179" y="204708"/>
                    <a:pt x="760309" y="203643"/>
                  </a:cubicBezTo>
                  <a:lnTo>
                    <a:pt x="760309" y="203643"/>
                  </a:lnTo>
                  <a:close/>
                  <a:moveTo>
                    <a:pt x="760309" y="265411"/>
                  </a:moveTo>
                  <a:lnTo>
                    <a:pt x="760309" y="300554"/>
                  </a:lnTo>
                  <a:cubicBezTo>
                    <a:pt x="758179" y="300554"/>
                    <a:pt x="757114" y="299489"/>
                    <a:pt x="754452" y="298424"/>
                  </a:cubicBezTo>
                  <a:lnTo>
                    <a:pt x="754452" y="263281"/>
                  </a:lnTo>
                  <a:cubicBezTo>
                    <a:pt x="757114" y="263281"/>
                    <a:pt x="758179" y="264346"/>
                    <a:pt x="760309" y="265411"/>
                  </a:cubicBezTo>
                  <a:lnTo>
                    <a:pt x="760309" y="265411"/>
                  </a:lnTo>
                  <a:close/>
                  <a:moveTo>
                    <a:pt x="760309" y="410778"/>
                  </a:moveTo>
                  <a:lnTo>
                    <a:pt x="760309" y="424090"/>
                  </a:lnTo>
                  <a:cubicBezTo>
                    <a:pt x="758179" y="424090"/>
                    <a:pt x="757114" y="423025"/>
                    <a:pt x="754452" y="423025"/>
                  </a:cubicBezTo>
                  <a:lnTo>
                    <a:pt x="754452" y="412908"/>
                  </a:lnTo>
                  <a:cubicBezTo>
                    <a:pt x="755517" y="412908"/>
                    <a:pt x="755517" y="412908"/>
                    <a:pt x="756581" y="412908"/>
                  </a:cubicBezTo>
                  <a:cubicBezTo>
                    <a:pt x="758179" y="411843"/>
                    <a:pt x="759244" y="411843"/>
                    <a:pt x="760309" y="410778"/>
                  </a:cubicBezTo>
                  <a:lnTo>
                    <a:pt x="760309" y="410778"/>
                  </a:lnTo>
                  <a:close/>
                  <a:moveTo>
                    <a:pt x="760309" y="458168"/>
                  </a:moveTo>
                  <a:lnTo>
                    <a:pt x="760309" y="471480"/>
                  </a:lnTo>
                  <a:cubicBezTo>
                    <a:pt x="758179" y="472545"/>
                    <a:pt x="757114" y="473610"/>
                    <a:pt x="754452" y="474675"/>
                  </a:cubicBezTo>
                  <a:lnTo>
                    <a:pt x="754452" y="454441"/>
                  </a:lnTo>
                  <a:cubicBezTo>
                    <a:pt x="757114" y="455506"/>
                    <a:pt x="758179" y="457103"/>
                    <a:pt x="760309" y="458168"/>
                  </a:cubicBezTo>
                  <a:lnTo>
                    <a:pt x="760309" y="458168"/>
                  </a:lnTo>
                  <a:close/>
                  <a:moveTo>
                    <a:pt x="760309" y="510884"/>
                  </a:moveTo>
                  <a:lnTo>
                    <a:pt x="760309" y="557210"/>
                  </a:lnTo>
                  <a:lnTo>
                    <a:pt x="758179" y="559340"/>
                  </a:lnTo>
                  <a:lnTo>
                    <a:pt x="757114" y="563599"/>
                  </a:lnTo>
                  <a:lnTo>
                    <a:pt x="760309" y="564664"/>
                  </a:lnTo>
                  <a:lnTo>
                    <a:pt x="760309" y="603003"/>
                  </a:lnTo>
                  <a:lnTo>
                    <a:pt x="759244" y="603003"/>
                  </a:lnTo>
                  <a:lnTo>
                    <a:pt x="757114" y="600873"/>
                  </a:lnTo>
                  <a:lnTo>
                    <a:pt x="754984" y="599808"/>
                  </a:lnTo>
                  <a:lnTo>
                    <a:pt x="754984" y="513014"/>
                  </a:lnTo>
                  <a:lnTo>
                    <a:pt x="760309" y="510884"/>
                  </a:lnTo>
                  <a:lnTo>
                    <a:pt x="760309" y="510884"/>
                  </a:lnTo>
                  <a:close/>
                  <a:moveTo>
                    <a:pt x="760309" y="730266"/>
                  </a:moveTo>
                  <a:lnTo>
                    <a:pt x="760309" y="741448"/>
                  </a:lnTo>
                  <a:cubicBezTo>
                    <a:pt x="759244" y="739318"/>
                    <a:pt x="757114" y="737188"/>
                    <a:pt x="754452" y="734525"/>
                  </a:cubicBezTo>
                  <a:lnTo>
                    <a:pt x="754452" y="725473"/>
                  </a:lnTo>
                  <a:cubicBezTo>
                    <a:pt x="757114" y="727071"/>
                    <a:pt x="758179" y="728136"/>
                    <a:pt x="760309" y="730266"/>
                  </a:cubicBezTo>
                  <a:lnTo>
                    <a:pt x="760309" y="730266"/>
                  </a:lnTo>
                  <a:close/>
                  <a:moveTo>
                    <a:pt x="760309" y="745175"/>
                  </a:moveTo>
                  <a:lnTo>
                    <a:pt x="760309" y="756357"/>
                  </a:lnTo>
                  <a:cubicBezTo>
                    <a:pt x="758179" y="756357"/>
                    <a:pt x="757114" y="756357"/>
                    <a:pt x="754452" y="757422"/>
                  </a:cubicBezTo>
                  <a:lnTo>
                    <a:pt x="754452" y="750500"/>
                  </a:lnTo>
                  <a:cubicBezTo>
                    <a:pt x="755517" y="750500"/>
                    <a:pt x="755517" y="750500"/>
                    <a:pt x="755517" y="750500"/>
                  </a:cubicBezTo>
                  <a:cubicBezTo>
                    <a:pt x="757114" y="748370"/>
                    <a:pt x="759244" y="746240"/>
                    <a:pt x="760309" y="745175"/>
                  </a:cubicBezTo>
                  <a:lnTo>
                    <a:pt x="760309" y="745175"/>
                  </a:lnTo>
                  <a:close/>
                  <a:moveTo>
                    <a:pt x="760309" y="773396"/>
                  </a:moveTo>
                  <a:lnTo>
                    <a:pt x="760309" y="780319"/>
                  </a:lnTo>
                  <a:cubicBezTo>
                    <a:pt x="758179" y="780319"/>
                    <a:pt x="757114" y="779254"/>
                    <a:pt x="754452" y="779254"/>
                  </a:cubicBezTo>
                  <a:lnTo>
                    <a:pt x="754452" y="772331"/>
                  </a:lnTo>
                  <a:cubicBezTo>
                    <a:pt x="757114" y="772331"/>
                    <a:pt x="758179" y="773396"/>
                    <a:pt x="760309" y="773396"/>
                  </a:cubicBezTo>
                  <a:lnTo>
                    <a:pt x="760309" y="773396"/>
                  </a:lnTo>
                  <a:close/>
                  <a:moveTo>
                    <a:pt x="760309" y="793631"/>
                  </a:moveTo>
                  <a:lnTo>
                    <a:pt x="760309" y="800553"/>
                  </a:lnTo>
                  <a:cubicBezTo>
                    <a:pt x="759244" y="800553"/>
                    <a:pt x="759244" y="801618"/>
                    <a:pt x="759244" y="801618"/>
                  </a:cubicBezTo>
                  <a:cubicBezTo>
                    <a:pt x="758179" y="804813"/>
                    <a:pt x="757114" y="807475"/>
                    <a:pt x="754984" y="809605"/>
                  </a:cubicBezTo>
                  <a:lnTo>
                    <a:pt x="754984" y="796293"/>
                  </a:lnTo>
                  <a:lnTo>
                    <a:pt x="756049" y="796293"/>
                  </a:lnTo>
                  <a:cubicBezTo>
                    <a:pt x="757114" y="794696"/>
                    <a:pt x="758179" y="794696"/>
                    <a:pt x="760309" y="793631"/>
                  </a:cubicBezTo>
                  <a:lnTo>
                    <a:pt x="760309" y="793631"/>
                  </a:lnTo>
                  <a:close/>
                  <a:moveTo>
                    <a:pt x="760309" y="1067325"/>
                  </a:moveTo>
                  <a:lnTo>
                    <a:pt x="760309" y="1087560"/>
                  </a:lnTo>
                  <a:cubicBezTo>
                    <a:pt x="758179" y="1091819"/>
                    <a:pt x="756049" y="1096612"/>
                    <a:pt x="754452" y="1100872"/>
                  </a:cubicBezTo>
                  <a:lnTo>
                    <a:pt x="754452" y="1077442"/>
                  </a:lnTo>
                  <a:cubicBezTo>
                    <a:pt x="754452" y="1076377"/>
                    <a:pt x="755517" y="1075312"/>
                    <a:pt x="755517" y="1074248"/>
                  </a:cubicBezTo>
                  <a:lnTo>
                    <a:pt x="754452" y="1073183"/>
                  </a:lnTo>
                  <a:lnTo>
                    <a:pt x="754452" y="1059871"/>
                  </a:lnTo>
                  <a:cubicBezTo>
                    <a:pt x="757114" y="1061468"/>
                    <a:pt x="759244" y="1064663"/>
                    <a:pt x="760309" y="1067325"/>
                  </a:cubicBezTo>
                  <a:lnTo>
                    <a:pt x="760309" y="1067325"/>
                  </a:lnTo>
                  <a:close/>
                  <a:moveTo>
                    <a:pt x="760309" y="1116846"/>
                  </a:moveTo>
                  <a:lnTo>
                    <a:pt x="760309" y="1125898"/>
                  </a:lnTo>
                  <a:cubicBezTo>
                    <a:pt x="758179" y="1123768"/>
                    <a:pt x="757114" y="1122703"/>
                    <a:pt x="754452" y="1121638"/>
                  </a:cubicBezTo>
                  <a:lnTo>
                    <a:pt x="754452" y="1108326"/>
                  </a:lnTo>
                  <a:cubicBezTo>
                    <a:pt x="756049" y="1110989"/>
                    <a:pt x="757114" y="1114184"/>
                    <a:pt x="760309" y="1116846"/>
                  </a:cubicBezTo>
                  <a:lnTo>
                    <a:pt x="760309" y="1116846"/>
                  </a:lnTo>
                  <a:close/>
                  <a:moveTo>
                    <a:pt x="760309" y="1128028"/>
                  </a:moveTo>
                  <a:lnTo>
                    <a:pt x="760309" y="1136015"/>
                  </a:lnTo>
                  <a:cubicBezTo>
                    <a:pt x="758179" y="1138145"/>
                    <a:pt x="757114" y="1140275"/>
                    <a:pt x="754452" y="1142937"/>
                  </a:cubicBezTo>
                  <a:lnTo>
                    <a:pt x="754452" y="1130690"/>
                  </a:lnTo>
                  <a:cubicBezTo>
                    <a:pt x="757114" y="1129093"/>
                    <a:pt x="758179" y="1129093"/>
                    <a:pt x="760309" y="1128028"/>
                  </a:cubicBezTo>
                  <a:lnTo>
                    <a:pt x="760309" y="1128028"/>
                  </a:lnTo>
                  <a:close/>
                  <a:moveTo>
                    <a:pt x="760309" y="1191926"/>
                  </a:moveTo>
                  <a:lnTo>
                    <a:pt x="760309" y="1208965"/>
                  </a:lnTo>
                  <a:lnTo>
                    <a:pt x="754452" y="1211095"/>
                  </a:lnTo>
                  <a:lnTo>
                    <a:pt x="754452" y="1194055"/>
                  </a:lnTo>
                  <a:lnTo>
                    <a:pt x="756581" y="1192991"/>
                  </a:lnTo>
                  <a:lnTo>
                    <a:pt x="760309" y="1191926"/>
                  </a:lnTo>
                  <a:lnTo>
                    <a:pt x="760309" y="1191926"/>
                  </a:lnTo>
                  <a:close/>
                  <a:moveTo>
                    <a:pt x="760309" y="1237186"/>
                  </a:moveTo>
                  <a:lnTo>
                    <a:pt x="760309" y="1254226"/>
                  </a:lnTo>
                  <a:lnTo>
                    <a:pt x="754452" y="1258486"/>
                  </a:lnTo>
                  <a:lnTo>
                    <a:pt x="754452" y="1241446"/>
                  </a:lnTo>
                  <a:lnTo>
                    <a:pt x="755517" y="1241446"/>
                  </a:lnTo>
                  <a:lnTo>
                    <a:pt x="760309" y="1237186"/>
                  </a:lnTo>
                  <a:lnTo>
                    <a:pt x="760309" y="1237186"/>
                  </a:lnTo>
                  <a:close/>
                  <a:moveTo>
                    <a:pt x="760309" y="1274460"/>
                  </a:moveTo>
                  <a:lnTo>
                    <a:pt x="760309" y="1342085"/>
                  </a:lnTo>
                  <a:lnTo>
                    <a:pt x="759244" y="1343150"/>
                  </a:lnTo>
                  <a:lnTo>
                    <a:pt x="757114" y="1347410"/>
                  </a:lnTo>
                  <a:lnTo>
                    <a:pt x="754984" y="1355397"/>
                  </a:lnTo>
                  <a:lnTo>
                    <a:pt x="754984" y="1317058"/>
                  </a:lnTo>
                  <a:lnTo>
                    <a:pt x="757114" y="1313863"/>
                  </a:lnTo>
                  <a:lnTo>
                    <a:pt x="759244" y="1309604"/>
                  </a:lnTo>
                  <a:lnTo>
                    <a:pt x="758179" y="1305344"/>
                  </a:lnTo>
                  <a:lnTo>
                    <a:pt x="754984" y="1302149"/>
                  </a:lnTo>
                  <a:lnTo>
                    <a:pt x="754984" y="1274992"/>
                  </a:lnTo>
                  <a:lnTo>
                    <a:pt x="759244" y="1276057"/>
                  </a:lnTo>
                  <a:lnTo>
                    <a:pt x="760309" y="1274460"/>
                  </a:lnTo>
                  <a:lnTo>
                    <a:pt x="760309" y="1274460"/>
                  </a:lnTo>
                  <a:close/>
                  <a:moveTo>
                    <a:pt x="760309" y="1394800"/>
                  </a:moveTo>
                  <a:lnTo>
                    <a:pt x="760309" y="1403852"/>
                  </a:lnTo>
                  <a:cubicBezTo>
                    <a:pt x="758179" y="1403852"/>
                    <a:pt x="757114" y="1403852"/>
                    <a:pt x="754452" y="1403852"/>
                  </a:cubicBezTo>
                  <a:lnTo>
                    <a:pt x="754452" y="1393735"/>
                  </a:lnTo>
                  <a:cubicBezTo>
                    <a:pt x="757114" y="1394800"/>
                    <a:pt x="758179" y="1394800"/>
                    <a:pt x="760309" y="1394800"/>
                  </a:cubicBezTo>
                  <a:lnTo>
                    <a:pt x="760309" y="1394800"/>
                  </a:lnTo>
                  <a:close/>
                  <a:moveTo>
                    <a:pt x="760309" y="1433139"/>
                  </a:moveTo>
                  <a:lnTo>
                    <a:pt x="760309" y="1456568"/>
                  </a:lnTo>
                  <a:cubicBezTo>
                    <a:pt x="758179" y="1456568"/>
                    <a:pt x="756049" y="1456568"/>
                    <a:pt x="754452" y="1456568"/>
                  </a:cubicBezTo>
                  <a:lnTo>
                    <a:pt x="754452" y="1405982"/>
                  </a:lnTo>
                  <a:cubicBezTo>
                    <a:pt x="758179" y="1413970"/>
                    <a:pt x="758179" y="1424087"/>
                    <a:pt x="760309" y="1433139"/>
                  </a:cubicBezTo>
                  <a:lnTo>
                    <a:pt x="760309" y="1433139"/>
                  </a:lnTo>
                  <a:close/>
                  <a:moveTo>
                    <a:pt x="760309" y="1557739"/>
                  </a:moveTo>
                  <a:lnTo>
                    <a:pt x="760309" y="1579038"/>
                  </a:lnTo>
                  <a:lnTo>
                    <a:pt x="759244" y="1579038"/>
                  </a:lnTo>
                  <a:lnTo>
                    <a:pt x="754984" y="1567856"/>
                  </a:lnTo>
                  <a:lnTo>
                    <a:pt x="754984" y="1559869"/>
                  </a:lnTo>
                  <a:lnTo>
                    <a:pt x="760309" y="1557739"/>
                  </a:lnTo>
                  <a:lnTo>
                    <a:pt x="760309" y="1557739"/>
                  </a:lnTo>
                  <a:close/>
                  <a:moveTo>
                    <a:pt x="760309" y="1725470"/>
                  </a:moveTo>
                  <a:lnTo>
                    <a:pt x="760309" y="1747834"/>
                  </a:lnTo>
                  <a:cubicBezTo>
                    <a:pt x="759244" y="1746769"/>
                    <a:pt x="758179" y="1745705"/>
                    <a:pt x="758179" y="1744640"/>
                  </a:cubicBezTo>
                  <a:cubicBezTo>
                    <a:pt x="757114" y="1743575"/>
                    <a:pt x="756049" y="1743575"/>
                    <a:pt x="754984" y="1742510"/>
                  </a:cubicBezTo>
                  <a:lnTo>
                    <a:pt x="754984" y="1723340"/>
                  </a:lnTo>
                  <a:cubicBezTo>
                    <a:pt x="757114" y="1724405"/>
                    <a:pt x="758179" y="1724405"/>
                    <a:pt x="760309" y="1725470"/>
                  </a:cubicBezTo>
                  <a:lnTo>
                    <a:pt x="760309" y="1725470"/>
                  </a:lnTo>
                  <a:close/>
                  <a:moveTo>
                    <a:pt x="760309" y="1814394"/>
                  </a:moveTo>
                  <a:lnTo>
                    <a:pt x="760309" y="1831434"/>
                  </a:lnTo>
                  <a:cubicBezTo>
                    <a:pt x="758179" y="1831434"/>
                    <a:pt x="757114" y="1830369"/>
                    <a:pt x="754452" y="1830369"/>
                  </a:cubicBezTo>
                  <a:lnTo>
                    <a:pt x="754452" y="1813329"/>
                  </a:lnTo>
                  <a:cubicBezTo>
                    <a:pt x="757114" y="1814394"/>
                    <a:pt x="758179" y="1814394"/>
                    <a:pt x="760309" y="1814394"/>
                  </a:cubicBezTo>
                  <a:lnTo>
                    <a:pt x="760309" y="1814394"/>
                  </a:lnTo>
                  <a:close/>
                  <a:moveTo>
                    <a:pt x="754984" y="681810"/>
                  </a:moveTo>
                  <a:lnTo>
                    <a:pt x="754984" y="646666"/>
                  </a:lnTo>
                  <a:lnTo>
                    <a:pt x="756049" y="648796"/>
                  </a:lnTo>
                  <a:lnTo>
                    <a:pt x="757114" y="659978"/>
                  </a:lnTo>
                  <a:lnTo>
                    <a:pt x="757114" y="667965"/>
                  </a:lnTo>
                  <a:lnTo>
                    <a:pt x="756049" y="677018"/>
                  </a:lnTo>
                  <a:lnTo>
                    <a:pt x="754984" y="681810"/>
                  </a:lnTo>
                  <a:close/>
                  <a:moveTo>
                    <a:pt x="754984" y="18873"/>
                  </a:moveTo>
                  <a:lnTo>
                    <a:pt x="754984" y="34847"/>
                  </a:lnTo>
                  <a:cubicBezTo>
                    <a:pt x="751789" y="35912"/>
                    <a:pt x="748062" y="36977"/>
                    <a:pt x="744867" y="38042"/>
                  </a:cubicBezTo>
                  <a:lnTo>
                    <a:pt x="744867" y="38042"/>
                  </a:lnTo>
                  <a:lnTo>
                    <a:pt x="742205" y="39107"/>
                  </a:lnTo>
                  <a:cubicBezTo>
                    <a:pt x="746464" y="42302"/>
                    <a:pt x="751257" y="47094"/>
                    <a:pt x="754452" y="50289"/>
                  </a:cubicBezTo>
                  <a:lnTo>
                    <a:pt x="754452" y="78510"/>
                  </a:lnTo>
                  <a:cubicBezTo>
                    <a:pt x="750192" y="71588"/>
                    <a:pt x="744334" y="65198"/>
                    <a:pt x="738477" y="59341"/>
                  </a:cubicBezTo>
                  <a:lnTo>
                    <a:pt x="738477" y="23665"/>
                  </a:lnTo>
                  <a:cubicBezTo>
                    <a:pt x="744867" y="21002"/>
                    <a:pt x="750192" y="19938"/>
                    <a:pt x="754984" y="18873"/>
                  </a:cubicBezTo>
                  <a:lnTo>
                    <a:pt x="754984" y="18873"/>
                  </a:lnTo>
                  <a:close/>
                  <a:moveTo>
                    <a:pt x="754984" y="109927"/>
                  </a:moveTo>
                  <a:lnTo>
                    <a:pt x="754984" y="126966"/>
                  </a:lnTo>
                  <a:cubicBezTo>
                    <a:pt x="749127" y="128031"/>
                    <a:pt x="743802" y="128031"/>
                    <a:pt x="739010" y="128031"/>
                  </a:cubicBezTo>
                  <a:lnTo>
                    <a:pt x="739010" y="112057"/>
                  </a:lnTo>
                  <a:cubicBezTo>
                    <a:pt x="743802" y="112589"/>
                    <a:pt x="749127" y="112589"/>
                    <a:pt x="754984" y="109927"/>
                  </a:cubicBezTo>
                  <a:lnTo>
                    <a:pt x="754984" y="109927"/>
                  </a:lnTo>
                  <a:close/>
                  <a:moveTo>
                    <a:pt x="754984" y="205773"/>
                  </a:moveTo>
                  <a:lnTo>
                    <a:pt x="754984" y="241982"/>
                  </a:lnTo>
                  <a:cubicBezTo>
                    <a:pt x="749127" y="243047"/>
                    <a:pt x="743802" y="245176"/>
                    <a:pt x="740607" y="246241"/>
                  </a:cubicBezTo>
                  <a:cubicBezTo>
                    <a:pt x="740607" y="246241"/>
                    <a:pt x="739542" y="248371"/>
                    <a:pt x="739542" y="250501"/>
                  </a:cubicBezTo>
                  <a:lnTo>
                    <a:pt x="739542" y="212163"/>
                  </a:lnTo>
                  <a:cubicBezTo>
                    <a:pt x="742205" y="210565"/>
                    <a:pt x="748062" y="207903"/>
                    <a:pt x="754984" y="205773"/>
                  </a:cubicBezTo>
                  <a:lnTo>
                    <a:pt x="754984" y="205773"/>
                  </a:lnTo>
                  <a:close/>
                  <a:moveTo>
                    <a:pt x="754984" y="263281"/>
                  </a:moveTo>
                  <a:lnTo>
                    <a:pt x="754984" y="298424"/>
                  </a:lnTo>
                  <a:cubicBezTo>
                    <a:pt x="749127" y="295230"/>
                    <a:pt x="743802" y="290437"/>
                    <a:pt x="739010" y="288307"/>
                  </a:cubicBezTo>
                  <a:lnTo>
                    <a:pt x="739010" y="254229"/>
                  </a:lnTo>
                  <a:cubicBezTo>
                    <a:pt x="739010" y="255294"/>
                    <a:pt x="739010" y="255294"/>
                    <a:pt x="740075" y="256359"/>
                  </a:cubicBezTo>
                  <a:cubicBezTo>
                    <a:pt x="740075" y="256359"/>
                    <a:pt x="744867" y="258488"/>
                    <a:pt x="754984" y="263281"/>
                  </a:cubicBezTo>
                  <a:lnTo>
                    <a:pt x="754984" y="263281"/>
                  </a:lnTo>
                  <a:close/>
                  <a:moveTo>
                    <a:pt x="754984" y="412908"/>
                  </a:moveTo>
                  <a:lnTo>
                    <a:pt x="754984" y="423025"/>
                  </a:lnTo>
                  <a:cubicBezTo>
                    <a:pt x="750724" y="421960"/>
                    <a:pt x="744867" y="423025"/>
                    <a:pt x="739010" y="425155"/>
                  </a:cubicBezTo>
                  <a:lnTo>
                    <a:pt x="739010" y="415037"/>
                  </a:lnTo>
                  <a:cubicBezTo>
                    <a:pt x="744867" y="412908"/>
                    <a:pt x="750192" y="412908"/>
                    <a:pt x="754984" y="412908"/>
                  </a:cubicBezTo>
                  <a:lnTo>
                    <a:pt x="754984" y="412908"/>
                  </a:lnTo>
                  <a:close/>
                  <a:moveTo>
                    <a:pt x="754984" y="454441"/>
                  </a:moveTo>
                  <a:lnTo>
                    <a:pt x="754984" y="474675"/>
                  </a:lnTo>
                  <a:cubicBezTo>
                    <a:pt x="749127" y="478935"/>
                    <a:pt x="743802" y="481597"/>
                    <a:pt x="739010" y="483727"/>
                  </a:cubicBezTo>
                  <a:lnTo>
                    <a:pt x="739010" y="473610"/>
                  </a:lnTo>
                  <a:cubicBezTo>
                    <a:pt x="742205" y="471480"/>
                    <a:pt x="746997" y="469350"/>
                    <a:pt x="752322" y="465623"/>
                  </a:cubicBezTo>
                  <a:cubicBezTo>
                    <a:pt x="746464" y="463493"/>
                    <a:pt x="743269" y="459766"/>
                    <a:pt x="739010" y="455506"/>
                  </a:cubicBezTo>
                  <a:lnTo>
                    <a:pt x="739010" y="441129"/>
                  </a:lnTo>
                  <a:cubicBezTo>
                    <a:pt x="743802" y="445389"/>
                    <a:pt x="749127" y="451246"/>
                    <a:pt x="754984" y="454441"/>
                  </a:cubicBezTo>
                  <a:lnTo>
                    <a:pt x="754984" y="454441"/>
                  </a:lnTo>
                  <a:close/>
                  <a:moveTo>
                    <a:pt x="754984" y="513014"/>
                  </a:moveTo>
                  <a:lnTo>
                    <a:pt x="754984" y="599808"/>
                  </a:lnTo>
                  <a:lnTo>
                    <a:pt x="753919" y="597678"/>
                  </a:lnTo>
                  <a:lnTo>
                    <a:pt x="750724" y="591821"/>
                  </a:lnTo>
                  <a:lnTo>
                    <a:pt x="748594" y="587561"/>
                  </a:lnTo>
                  <a:lnTo>
                    <a:pt x="745399" y="583301"/>
                  </a:lnTo>
                  <a:lnTo>
                    <a:pt x="742205" y="581171"/>
                  </a:lnTo>
                  <a:lnTo>
                    <a:pt x="741140" y="577976"/>
                  </a:lnTo>
                  <a:lnTo>
                    <a:pt x="740075" y="574781"/>
                  </a:lnTo>
                  <a:lnTo>
                    <a:pt x="740075" y="556677"/>
                  </a:lnTo>
                  <a:lnTo>
                    <a:pt x="743269" y="553482"/>
                  </a:lnTo>
                  <a:lnTo>
                    <a:pt x="746464" y="551352"/>
                  </a:lnTo>
                  <a:lnTo>
                    <a:pt x="747529" y="549222"/>
                  </a:lnTo>
                  <a:lnTo>
                    <a:pt x="747529" y="546028"/>
                  </a:lnTo>
                  <a:lnTo>
                    <a:pt x="745399" y="543898"/>
                  </a:lnTo>
                  <a:lnTo>
                    <a:pt x="742205" y="542833"/>
                  </a:lnTo>
                  <a:lnTo>
                    <a:pt x="740075" y="543898"/>
                  </a:lnTo>
                  <a:lnTo>
                    <a:pt x="740075" y="522598"/>
                  </a:lnTo>
                  <a:lnTo>
                    <a:pt x="741140" y="521533"/>
                  </a:lnTo>
                  <a:lnTo>
                    <a:pt x="754452" y="515676"/>
                  </a:lnTo>
                  <a:lnTo>
                    <a:pt x="754984" y="513014"/>
                  </a:lnTo>
                  <a:lnTo>
                    <a:pt x="754984" y="513014"/>
                  </a:lnTo>
                  <a:close/>
                  <a:moveTo>
                    <a:pt x="754984" y="647199"/>
                  </a:moveTo>
                  <a:lnTo>
                    <a:pt x="754984" y="682342"/>
                  </a:lnTo>
                  <a:lnTo>
                    <a:pt x="754984" y="684472"/>
                  </a:lnTo>
                  <a:lnTo>
                    <a:pt x="751789" y="691395"/>
                  </a:lnTo>
                  <a:lnTo>
                    <a:pt x="748594" y="693524"/>
                  </a:lnTo>
                  <a:lnTo>
                    <a:pt x="745399" y="692460"/>
                  </a:lnTo>
                  <a:lnTo>
                    <a:pt x="742205" y="689265"/>
                  </a:lnTo>
                  <a:lnTo>
                    <a:pt x="741140" y="687135"/>
                  </a:lnTo>
                  <a:lnTo>
                    <a:pt x="740075" y="685005"/>
                  </a:lnTo>
                  <a:lnTo>
                    <a:pt x="740075" y="673823"/>
                  </a:lnTo>
                  <a:lnTo>
                    <a:pt x="740075" y="672758"/>
                  </a:lnTo>
                  <a:lnTo>
                    <a:pt x="741140" y="665836"/>
                  </a:lnTo>
                  <a:lnTo>
                    <a:pt x="740075" y="659978"/>
                  </a:lnTo>
                  <a:lnTo>
                    <a:pt x="740075" y="655718"/>
                  </a:lnTo>
                  <a:lnTo>
                    <a:pt x="740075" y="653588"/>
                  </a:lnTo>
                  <a:lnTo>
                    <a:pt x="740075" y="604068"/>
                  </a:lnTo>
                  <a:lnTo>
                    <a:pt x="746997" y="617380"/>
                  </a:lnTo>
                  <a:lnTo>
                    <a:pt x="751257" y="627497"/>
                  </a:lnTo>
                  <a:lnTo>
                    <a:pt x="753387" y="637614"/>
                  </a:lnTo>
                  <a:lnTo>
                    <a:pt x="754984" y="647199"/>
                  </a:lnTo>
                  <a:lnTo>
                    <a:pt x="754984" y="647199"/>
                  </a:lnTo>
                  <a:close/>
                  <a:moveTo>
                    <a:pt x="754984" y="726006"/>
                  </a:moveTo>
                  <a:lnTo>
                    <a:pt x="754984" y="735058"/>
                  </a:lnTo>
                  <a:cubicBezTo>
                    <a:pt x="753919" y="732928"/>
                    <a:pt x="751789" y="730798"/>
                    <a:pt x="748062" y="728136"/>
                  </a:cubicBezTo>
                  <a:cubicBezTo>
                    <a:pt x="746997" y="733993"/>
                    <a:pt x="742205" y="739318"/>
                    <a:pt x="739010" y="745175"/>
                  </a:cubicBezTo>
                  <a:lnTo>
                    <a:pt x="739010" y="732928"/>
                  </a:lnTo>
                  <a:cubicBezTo>
                    <a:pt x="740075" y="729733"/>
                    <a:pt x="741140" y="724941"/>
                    <a:pt x="739010" y="720681"/>
                  </a:cubicBezTo>
                  <a:lnTo>
                    <a:pt x="739010" y="709499"/>
                  </a:lnTo>
                  <a:cubicBezTo>
                    <a:pt x="742205" y="712694"/>
                    <a:pt x="744867" y="716421"/>
                    <a:pt x="745932" y="718551"/>
                  </a:cubicBezTo>
                  <a:cubicBezTo>
                    <a:pt x="749127" y="721213"/>
                    <a:pt x="752322" y="723876"/>
                    <a:pt x="754984" y="726006"/>
                  </a:cubicBezTo>
                  <a:lnTo>
                    <a:pt x="754984" y="726006"/>
                  </a:lnTo>
                  <a:close/>
                  <a:moveTo>
                    <a:pt x="754984" y="750500"/>
                  </a:moveTo>
                  <a:lnTo>
                    <a:pt x="754984" y="757422"/>
                  </a:lnTo>
                  <a:cubicBezTo>
                    <a:pt x="751789" y="759552"/>
                    <a:pt x="748062" y="763279"/>
                    <a:pt x="744867" y="767539"/>
                  </a:cubicBezTo>
                  <a:cubicBezTo>
                    <a:pt x="744867" y="768604"/>
                    <a:pt x="743802" y="769669"/>
                    <a:pt x="743802" y="769669"/>
                  </a:cubicBezTo>
                  <a:cubicBezTo>
                    <a:pt x="746997" y="769669"/>
                    <a:pt x="751789" y="770734"/>
                    <a:pt x="754984" y="771799"/>
                  </a:cubicBezTo>
                  <a:lnTo>
                    <a:pt x="754984" y="778721"/>
                  </a:lnTo>
                  <a:cubicBezTo>
                    <a:pt x="750724" y="776591"/>
                    <a:pt x="744867" y="775526"/>
                    <a:pt x="739010" y="777656"/>
                  </a:cubicBezTo>
                  <a:lnTo>
                    <a:pt x="739010" y="765409"/>
                  </a:lnTo>
                  <a:cubicBezTo>
                    <a:pt x="744867" y="757422"/>
                    <a:pt x="750192" y="753162"/>
                    <a:pt x="754984" y="750500"/>
                  </a:cubicBezTo>
                  <a:lnTo>
                    <a:pt x="754984" y="750500"/>
                  </a:lnTo>
                  <a:close/>
                  <a:moveTo>
                    <a:pt x="754984" y="795761"/>
                  </a:moveTo>
                  <a:lnTo>
                    <a:pt x="754984" y="809073"/>
                  </a:lnTo>
                  <a:cubicBezTo>
                    <a:pt x="751789" y="815995"/>
                    <a:pt x="748062" y="820255"/>
                    <a:pt x="743802" y="822385"/>
                  </a:cubicBezTo>
                  <a:cubicBezTo>
                    <a:pt x="742737" y="828242"/>
                    <a:pt x="740607" y="832502"/>
                    <a:pt x="739542" y="835697"/>
                  </a:cubicBezTo>
                  <a:lnTo>
                    <a:pt x="739542" y="817592"/>
                  </a:lnTo>
                  <a:cubicBezTo>
                    <a:pt x="739542" y="817592"/>
                    <a:pt x="739542" y="817592"/>
                    <a:pt x="739542" y="816527"/>
                  </a:cubicBezTo>
                  <a:cubicBezTo>
                    <a:pt x="743802" y="815462"/>
                    <a:pt x="748594" y="810670"/>
                    <a:pt x="752854" y="801618"/>
                  </a:cubicBezTo>
                  <a:cubicBezTo>
                    <a:pt x="748594" y="802683"/>
                    <a:pt x="743802" y="801618"/>
                    <a:pt x="739542" y="800553"/>
                  </a:cubicBezTo>
                  <a:lnTo>
                    <a:pt x="739542" y="793631"/>
                  </a:lnTo>
                  <a:cubicBezTo>
                    <a:pt x="743802" y="795761"/>
                    <a:pt x="749127" y="795761"/>
                    <a:pt x="754984" y="795761"/>
                  </a:cubicBezTo>
                  <a:lnTo>
                    <a:pt x="754984" y="795761"/>
                  </a:lnTo>
                  <a:close/>
                  <a:moveTo>
                    <a:pt x="754984" y="1059338"/>
                  </a:moveTo>
                  <a:lnTo>
                    <a:pt x="754984" y="1072650"/>
                  </a:lnTo>
                  <a:cubicBezTo>
                    <a:pt x="754984" y="1068390"/>
                    <a:pt x="751789" y="1063598"/>
                    <a:pt x="744867" y="1058273"/>
                  </a:cubicBezTo>
                  <a:cubicBezTo>
                    <a:pt x="744867" y="1062533"/>
                    <a:pt x="741672" y="1067325"/>
                    <a:pt x="739010" y="1071585"/>
                  </a:cubicBezTo>
                  <a:lnTo>
                    <a:pt x="739010" y="1054546"/>
                  </a:lnTo>
                  <a:cubicBezTo>
                    <a:pt x="739010" y="1053481"/>
                    <a:pt x="739010" y="1052416"/>
                    <a:pt x="739010" y="1052416"/>
                  </a:cubicBezTo>
                  <a:cubicBezTo>
                    <a:pt x="739010" y="1050286"/>
                    <a:pt x="739010" y="1049221"/>
                    <a:pt x="739010" y="1046559"/>
                  </a:cubicBezTo>
                  <a:lnTo>
                    <a:pt x="739010" y="1034312"/>
                  </a:lnTo>
                  <a:cubicBezTo>
                    <a:pt x="743269" y="1040169"/>
                    <a:pt x="745932" y="1045494"/>
                    <a:pt x="745932" y="1050286"/>
                  </a:cubicBezTo>
                  <a:cubicBezTo>
                    <a:pt x="749127" y="1053481"/>
                    <a:pt x="752322" y="1057208"/>
                    <a:pt x="754984" y="1059338"/>
                  </a:cubicBezTo>
                  <a:lnTo>
                    <a:pt x="754984" y="1059338"/>
                  </a:lnTo>
                  <a:close/>
                  <a:moveTo>
                    <a:pt x="754984" y="1077442"/>
                  </a:moveTo>
                  <a:lnTo>
                    <a:pt x="754984" y="1100872"/>
                  </a:lnTo>
                  <a:cubicBezTo>
                    <a:pt x="754984" y="1103001"/>
                    <a:pt x="754984" y="1105131"/>
                    <a:pt x="754984" y="1107794"/>
                  </a:cubicBezTo>
                  <a:lnTo>
                    <a:pt x="754984" y="1121106"/>
                  </a:lnTo>
                  <a:cubicBezTo>
                    <a:pt x="752854" y="1118976"/>
                    <a:pt x="751789" y="1116846"/>
                    <a:pt x="750724" y="1114184"/>
                  </a:cubicBezTo>
                  <a:cubicBezTo>
                    <a:pt x="748594" y="1112054"/>
                    <a:pt x="746464" y="1110989"/>
                    <a:pt x="744867" y="1109924"/>
                  </a:cubicBezTo>
                  <a:cubicBezTo>
                    <a:pt x="742737" y="1108859"/>
                    <a:pt x="740607" y="1106729"/>
                    <a:pt x="739010" y="1104066"/>
                  </a:cubicBezTo>
                  <a:lnTo>
                    <a:pt x="739010" y="1095014"/>
                  </a:lnTo>
                  <a:cubicBezTo>
                    <a:pt x="740075" y="1097144"/>
                    <a:pt x="743269" y="1100872"/>
                    <a:pt x="745932" y="1103001"/>
                  </a:cubicBezTo>
                  <a:cubicBezTo>
                    <a:pt x="746997" y="1104066"/>
                    <a:pt x="746997" y="1104066"/>
                    <a:pt x="748062" y="1105131"/>
                  </a:cubicBezTo>
                  <a:cubicBezTo>
                    <a:pt x="748062" y="1096612"/>
                    <a:pt x="753919" y="1087560"/>
                    <a:pt x="754984" y="1077442"/>
                  </a:cubicBezTo>
                  <a:lnTo>
                    <a:pt x="754984" y="1077442"/>
                  </a:lnTo>
                  <a:close/>
                  <a:moveTo>
                    <a:pt x="754984" y="1130158"/>
                  </a:moveTo>
                  <a:lnTo>
                    <a:pt x="754984" y="1142405"/>
                  </a:lnTo>
                  <a:cubicBezTo>
                    <a:pt x="749127" y="1149327"/>
                    <a:pt x="744867" y="1153587"/>
                    <a:pt x="740607" y="1155717"/>
                  </a:cubicBezTo>
                  <a:cubicBezTo>
                    <a:pt x="739542" y="1155717"/>
                    <a:pt x="739542" y="1156782"/>
                    <a:pt x="739542" y="1156782"/>
                  </a:cubicBezTo>
                  <a:lnTo>
                    <a:pt x="739542" y="1147730"/>
                  </a:lnTo>
                  <a:cubicBezTo>
                    <a:pt x="742737" y="1146665"/>
                    <a:pt x="746464" y="1143470"/>
                    <a:pt x="750724" y="1136548"/>
                  </a:cubicBezTo>
                  <a:cubicBezTo>
                    <a:pt x="747529" y="1136548"/>
                    <a:pt x="742737" y="1134418"/>
                    <a:pt x="739542" y="1132288"/>
                  </a:cubicBezTo>
                  <a:lnTo>
                    <a:pt x="739542" y="1123236"/>
                  </a:lnTo>
                  <a:cubicBezTo>
                    <a:pt x="743802" y="1128028"/>
                    <a:pt x="749127" y="1131223"/>
                    <a:pt x="754984" y="1130158"/>
                  </a:cubicBezTo>
                  <a:lnTo>
                    <a:pt x="754984" y="1130158"/>
                  </a:lnTo>
                  <a:close/>
                  <a:moveTo>
                    <a:pt x="754984" y="1194055"/>
                  </a:moveTo>
                  <a:lnTo>
                    <a:pt x="754984" y="1211095"/>
                  </a:lnTo>
                  <a:lnTo>
                    <a:pt x="754984" y="1211095"/>
                  </a:lnTo>
                  <a:lnTo>
                    <a:pt x="750724" y="1215355"/>
                  </a:lnTo>
                  <a:lnTo>
                    <a:pt x="744867" y="1219615"/>
                  </a:lnTo>
                  <a:lnTo>
                    <a:pt x="739010" y="1225472"/>
                  </a:lnTo>
                  <a:lnTo>
                    <a:pt x="739010" y="1204173"/>
                  </a:lnTo>
                  <a:lnTo>
                    <a:pt x="742205" y="1202043"/>
                  </a:lnTo>
                  <a:lnTo>
                    <a:pt x="750192" y="1197783"/>
                  </a:lnTo>
                  <a:lnTo>
                    <a:pt x="754984" y="1194055"/>
                  </a:lnTo>
                  <a:lnTo>
                    <a:pt x="754984" y="1194055"/>
                  </a:lnTo>
                  <a:close/>
                  <a:moveTo>
                    <a:pt x="754984" y="1241446"/>
                  </a:moveTo>
                  <a:lnTo>
                    <a:pt x="754984" y="1258486"/>
                  </a:lnTo>
                  <a:lnTo>
                    <a:pt x="752854" y="1261680"/>
                  </a:lnTo>
                  <a:lnTo>
                    <a:pt x="749659" y="1267538"/>
                  </a:lnTo>
                  <a:lnTo>
                    <a:pt x="750724" y="1271798"/>
                  </a:lnTo>
                  <a:lnTo>
                    <a:pt x="753919" y="1273927"/>
                  </a:lnTo>
                  <a:lnTo>
                    <a:pt x="754984" y="1273927"/>
                  </a:lnTo>
                  <a:lnTo>
                    <a:pt x="754984" y="1301084"/>
                  </a:lnTo>
                  <a:lnTo>
                    <a:pt x="754984" y="1301084"/>
                  </a:lnTo>
                  <a:lnTo>
                    <a:pt x="749127" y="1296824"/>
                  </a:lnTo>
                  <a:lnTo>
                    <a:pt x="741140" y="1293629"/>
                  </a:lnTo>
                  <a:lnTo>
                    <a:pt x="739010" y="1292564"/>
                  </a:lnTo>
                  <a:lnTo>
                    <a:pt x="739010" y="1257421"/>
                  </a:lnTo>
                  <a:lnTo>
                    <a:pt x="743269" y="1253161"/>
                  </a:lnTo>
                  <a:lnTo>
                    <a:pt x="749127" y="1248901"/>
                  </a:lnTo>
                  <a:lnTo>
                    <a:pt x="754984" y="1241446"/>
                  </a:lnTo>
                  <a:lnTo>
                    <a:pt x="754984" y="1241446"/>
                  </a:lnTo>
                  <a:close/>
                  <a:moveTo>
                    <a:pt x="754984" y="1317058"/>
                  </a:moveTo>
                  <a:lnTo>
                    <a:pt x="754984" y="1355397"/>
                  </a:lnTo>
                  <a:lnTo>
                    <a:pt x="754984" y="1356462"/>
                  </a:lnTo>
                  <a:lnTo>
                    <a:pt x="752854" y="1363384"/>
                  </a:lnTo>
                  <a:lnTo>
                    <a:pt x="748594" y="1364449"/>
                  </a:lnTo>
                  <a:cubicBezTo>
                    <a:pt x="748594" y="1365514"/>
                    <a:pt x="742737" y="1360189"/>
                    <a:pt x="742737" y="1360189"/>
                  </a:cubicBezTo>
                  <a:lnTo>
                    <a:pt x="739542" y="1356994"/>
                  </a:lnTo>
                  <a:lnTo>
                    <a:pt x="739542" y="1341020"/>
                  </a:lnTo>
                  <a:lnTo>
                    <a:pt x="741672" y="1338890"/>
                  </a:lnTo>
                  <a:lnTo>
                    <a:pt x="744867" y="1334630"/>
                  </a:lnTo>
                  <a:lnTo>
                    <a:pt x="744867" y="1330370"/>
                  </a:lnTo>
                  <a:lnTo>
                    <a:pt x="749127" y="1324513"/>
                  </a:lnTo>
                  <a:lnTo>
                    <a:pt x="753387" y="1320253"/>
                  </a:lnTo>
                  <a:lnTo>
                    <a:pt x="754984" y="1317058"/>
                  </a:lnTo>
                  <a:lnTo>
                    <a:pt x="754984" y="1317058"/>
                  </a:lnTo>
                  <a:close/>
                  <a:moveTo>
                    <a:pt x="754984" y="1393735"/>
                  </a:moveTo>
                  <a:lnTo>
                    <a:pt x="754984" y="1403852"/>
                  </a:lnTo>
                  <a:cubicBezTo>
                    <a:pt x="754984" y="1402788"/>
                    <a:pt x="754984" y="1402788"/>
                    <a:pt x="753919" y="1402788"/>
                  </a:cubicBezTo>
                  <a:cubicBezTo>
                    <a:pt x="754984" y="1403852"/>
                    <a:pt x="754984" y="1404917"/>
                    <a:pt x="754984" y="1405982"/>
                  </a:cubicBezTo>
                  <a:lnTo>
                    <a:pt x="754984" y="1456568"/>
                  </a:lnTo>
                  <a:lnTo>
                    <a:pt x="754984" y="1456568"/>
                  </a:lnTo>
                  <a:cubicBezTo>
                    <a:pt x="749127" y="1455503"/>
                    <a:pt x="743802" y="1454438"/>
                    <a:pt x="739010" y="1453373"/>
                  </a:cubicBezTo>
                  <a:lnTo>
                    <a:pt x="739010" y="1443256"/>
                  </a:lnTo>
                  <a:cubicBezTo>
                    <a:pt x="742205" y="1444321"/>
                    <a:pt x="746997" y="1445386"/>
                    <a:pt x="751257" y="1446451"/>
                  </a:cubicBezTo>
                  <a:lnTo>
                    <a:pt x="751257" y="1446451"/>
                  </a:lnTo>
                  <a:lnTo>
                    <a:pt x="752322" y="1446451"/>
                  </a:lnTo>
                  <a:cubicBezTo>
                    <a:pt x="746464" y="1433139"/>
                    <a:pt x="748062" y="1416100"/>
                    <a:pt x="741140" y="1400125"/>
                  </a:cubicBezTo>
                  <a:cubicBezTo>
                    <a:pt x="740075" y="1399060"/>
                    <a:pt x="739010" y="1397995"/>
                    <a:pt x="739010" y="1397995"/>
                  </a:cubicBezTo>
                  <a:lnTo>
                    <a:pt x="739010" y="1385748"/>
                  </a:lnTo>
                  <a:cubicBezTo>
                    <a:pt x="742205" y="1387878"/>
                    <a:pt x="745932" y="1390008"/>
                    <a:pt x="748062" y="1393735"/>
                  </a:cubicBezTo>
                  <a:cubicBezTo>
                    <a:pt x="750192" y="1393735"/>
                    <a:pt x="752322" y="1393735"/>
                    <a:pt x="754984" y="1393735"/>
                  </a:cubicBezTo>
                  <a:lnTo>
                    <a:pt x="754984" y="1393735"/>
                  </a:lnTo>
                  <a:close/>
                  <a:moveTo>
                    <a:pt x="754984" y="1560401"/>
                  </a:moveTo>
                  <a:lnTo>
                    <a:pt x="754984" y="1568389"/>
                  </a:lnTo>
                  <a:lnTo>
                    <a:pt x="752854" y="1561467"/>
                  </a:lnTo>
                  <a:lnTo>
                    <a:pt x="754984" y="1560401"/>
                  </a:lnTo>
                  <a:lnTo>
                    <a:pt x="754984" y="1560401"/>
                  </a:lnTo>
                  <a:close/>
                  <a:moveTo>
                    <a:pt x="754984" y="1723340"/>
                  </a:moveTo>
                  <a:lnTo>
                    <a:pt x="754984" y="1742510"/>
                  </a:lnTo>
                  <a:cubicBezTo>
                    <a:pt x="751789" y="1739315"/>
                    <a:pt x="745932" y="1736652"/>
                    <a:pt x="739010" y="1734522"/>
                  </a:cubicBezTo>
                  <a:lnTo>
                    <a:pt x="739010" y="1717483"/>
                  </a:lnTo>
                  <a:cubicBezTo>
                    <a:pt x="744867" y="1719081"/>
                    <a:pt x="750192" y="1721210"/>
                    <a:pt x="754984" y="1723340"/>
                  </a:cubicBezTo>
                  <a:lnTo>
                    <a:pt x="754984" y="1723340"/>
                  </a:lnTo>
                  <a:close/>
                  <a:moveTo>
                    <a:pt x="754984" y="1813329"/>
                  </a:moveTo>
                  <a:lnTo>
                    <a:pt x="754984" y="1830369"/>
                  </a:lnTo>
                  <a:cubicBezTo>
                    <a:pt x="749127" y="1829304"/>
                    <a:pt x="743802" y="1827174"/>
                    <a:pt x="739010" y="1824511"/>
                  </a:cubicBezTo>
                  <a:lnTo>
                    <a:pt x="739010" y="1804277"/>
                  </a:lnTo>
                  <a:cubicBezTo>
                    <a:pt x="743802" y="1808005"/>
                    <a:pt x="748062" y="1811199"/>
                    <a:pt x="754984" y="1813329"/>
                  </a:cubicBezTo>
                  <a:close/>
                  <a:moveTo>
                    <a:pt x="739010" y="23665"/>
                  </a:moveTo>
                  <a:lnTo>
                    <a:pt x="739010" y="59873"/>
                  </a:lnTo>
                  <a:cubicBezTo>
                    <a:pt x="734750" y="56679"/>
                    <a:pt x="729957" y="52951"/>
                    <a:pt x="725698" y="50821"/>
                  </a:cubicBezTo>
                  <a:lnTo>
                    <a:pt x="725698" y="29522"/>
                  </a:lnTo>
                  <a:cubicBezTo>
                    <a:pt x="727828" y="28457"/>
                    <a:pt x="731555" y="27392"/>
                    <a:pt x="731555" y="27392"/>
                  </a:cubicBezTo>
                  <a:cubicBezTo>
                    <a:pt x="733685" y="25795"/>
                    <a:pt x="736880" y="24730"/>
                    <a:pt x="739010" y="23665"/>
                  </a:cubicBezTo>
                  <a:lnTo>
                    <a:pt x="739010" y="23665"/>
                  </a:lnTo>
                  <a:close/>
                  <a:moveTo>
                    <a:pt x="739010" y="112589"/>
                  </a:moveTo>
                  <a:lnTo>
                    <a:pt x="739010" y="128563"/>
                  </a:lnTo>
                  <a:cubicBezTo>
                    <a:pt x="734750" y="128563"/>
                    <a:pt x="729957" y="128563"/>
                    <a:pt x="725698" y="127498"/>
                  </a:cubicBezTo>
                  <a:lnTo>
                    <a:pt x="725698" y="109394"/>
                  </a:lnTo>
                  <a:cubicBezTo>
                    <a:pt x="726763" y="110459"/>
                    <a:pt x="726763" y="110459"/>
                    <a:pt x="727828" y="110459"/>
                  </a:cubicBezTo>
                  <a:cubicBezTo>
                    <a:pt x="731022" y="110992"/>
                    <a:pt x="734750" y="112589"/>
                    <a:pt x="739010" y="112589"/>
                  </a:cubicBezTo>
                  <a:lnTo>
                    <a:pt x="739010" y="112589"/>
                  </a:lnTo>
                  <a:close/>
                  <a:moveTo>
                    <a:pt x="739010" y="212695"/>
                  </a:moveTo>
                  <a:lnTo>
                    <a:pt x="739010" y="251034"/>
                  </a:lnTo>
                  <a:cubicBezTo>
                    <a:pt x="737945" y="252099"/>
                    <a:pt x="737945" y="253164"/>
                    <a:pt x="739010" y="254229"/>
                  </a:cubicBezTo>
                  <a:lnTo>
                    <a:pt x="739010" y="287775"/>
                  </a:lnTo>
                  <a:cubicBezTo>
                    <a:pt x="736880" y="285645"/>
                    <a:pt x="734750" y="284580"/>
                    <a:pt x="732087" y="283515"/>
                  </a:cubicBezTo>
                  <a:cubicBezTo>
                    <a:pt x="732087" y="282450"/>
                    <a:pt x="727828" y="283515"/>
                    <a:pt x="725165" y="284580"/>
                  </a:cubicBezTo>
                  <a:lnTo>
                    <a:pt x="725165" y="220682"/>
                  </a:lnTo>
                  <a:lnTo>
                    <a:pt x="734217" y="217488"/>
                  </a:lnTo>
                  <a:cubicBezTo>
                    <a:pt x="735815" y="214825"/>
                    <a:pt x="736880" y="213760"/>
                    <a:pt x="739010" y="212695"/>
                  </a:cubicBezTo>
                  <a:lnTo>
                    <a:pt x="739010" y="212695"/>
                  </a:lnTo>
                  <a:close/>
                  <a:moveTo>
                    <a:pt x="739010" y="415037"/>
                  </a:moveTo>
                  <a:lnTo>
                    <a:pt x="739010" y="425155"/>
                  </a:lnTo>
                  <a:cubicBezTo>
                    <a:pt x="734750" y="426220"/>
                    <a:pt x="731022" y="428349"/>
                    <a:pt x="725698" y="431012"/>
                  </a:cubicBezTo>
                  <a:cubicBezTo>
                    <a:pt x="726763" y="431012"/>
                    <a:pt x="726763" y="432077"/>
                    <a:pt x="726763" y="432077"/>
                  </a:cubicBezTo>
                  <a:lnTo>
                    <a:pt x="725698" y="432077"/>
                  </a:lnTo>
                  <a:lnTo>
                    <a:pt x="725698" y="420895"/>
                  </a:lnTo>
                  <a:cubicBezTo>
                    <a:pt x="729957" y="418765"/>
                    <a:pt x="734750" y="416102"/>
                    <a:pt x="739010" y="415037"/>
                  </a:cubicBezTo>
                  <a:lnTo>
                    <a:pt x="739010" y="415037"/>
                  </a:lnTo>
                  <a:close/>
                  <a:moveTo>
                    <a:pt x="739010" y="441129"/>
                  </a:moveTo>
                  <a:lnTo>
                    <a:pt x="739010" y="455506"/>
                  </a:lnTo>
                  <a:cubicBezTo>
                    <a:pt x="734750" y="452311"/>
                    <a:pt x="729957" y="447519"/>
                    <a:pt x="725698" y="444324"/>
                  </a:cubicBezTo>
                  <a:lnTo>
                    <a:pt x="725698" y="432077"/>
                  </a:lnTo>
                  <a:cubicBezTo>
                    <a:pt x="729957" y="434207"/>
                    <a:pt x="734750" y="437934"/>
                    <a:pt x="739010" y="441129"/>
                  </a:cubicBezTo>
                  <a:lnTo>
                    <a:pt x="739010" y="441129"/>
                  </a:lnTo>
                  <a:close/>
                  <a:moveTo>
                    <a:pt x="739010" y="473610"/>
                  </a:moveTo>
                  <a:lnTo>
                    <a:pt x="739010" y="483727"/>
                  </a:lnTo>
                  <a:cubicBezTo>
                    <a:pt x="733152" y="484792"/>
                    <a:pt x="729957" y="485857"/>
                    <a:pt x="725698" y="485857"/>
                  </a:cubicBezTo>
                  <a:lnTo>
                    <a:pt x="725698" y="475740"/>
                  </a:lnTo>
                  <a:cubicBezTo>
                    <a:pt x="728893" y="476273"/>
                    <a:pt x="733685" y="474675"/>
                    <a:pt x="739010" y="473610"/>
                  </a:cubicBezTo>
                  <a:lnTo>
                    <a:pt x="739010" y="473610"/>
                  </a:lnTo>
                  <a:close/>
                  <a:moveTo>
                    <a:pt x="739010" y="521001"/>
                  </a:moveTo>
                  <a:lnTo>
                    <a:pt x="739010" y="542300"/>
                  </a:lnTo>
                  <a:lnTo>
                    <a:pt x="734750" y="544430"/>
                  </a:lnTo>
                  <a:lnTo>
                    <a:pt x="728893" y="547625"/>
                  </a:lnTo>
                  <a:lnTo>
                    <a:pt x="725698" y="549755"/>
                  </a:lnTo>
                  <a:lnTo>
                    <a:pt x="725698" y="527391"/>
                  </a:lnTo>
                  <a:lnTo>
                    <a:pt x="739010" y="521001"/>
                  </a:lnTo>
                  <a:lnTo>
                    <a:pt x="739010" y="521001"/>
                  </a:lnTo>
                  <a:close/>
                  <a:moveTo>
                    <a:pt x="739010" y="556145"/>
                  </a:moveTo>
                  <a:lnTo>
                    <a:pt x="739010" y="574249"/>
                  </a:lnTo>
                  <a:lnTo>
                    <a:pt x="737945" y="573184"/>
                  </a:lnTo>
                  <a:lnTo>
                    <a:pt x="736880" y="569989"/>
                  </a:lnTo>
                  <a:lnTo>
                    <a:pt x="736880" y="563067"/>
                  </a:lnTo>
                  <a:lnTo>
                    <a:pt x="737945" y="558807"/>
                  </a:lnTo>
                  <a:lnTo>
                    <a:pt x="739010" y="556145"/>
                  </a:lnTo>
                  <a:lnTo>
                    <a:pt x="739010" y="556145"/>
                  </a:lnTo>
                  <a:close/>
                  <a:moveTo>
                    <a:pt x="739010" y="603003"/>
                  </a:moveTo>
                  <a:lnTo>
                    <a:pt x="739010" y="652524"/>
                  </a:lnTo>
                  <a:lnTo>
                    <a:pt x="737945" y="649329"/>
                  </a:lnTo>
                  <a:lnTo>
                    <a:pt x="735815" y="640276"/>
                  </a:lnTo>
                  <a:lnTo>
                    <a:pt x="732620" y="630159"/>
                  </a:lnTo>
                  <a:lnTo>
                    <a:pt x="725698" y="620042"/>
                  </a:lnTo>
                  <a:lnTo>
                    <a:pt x="725698" y="618977"/>
                  </a:lnTo>
                  <a:lnTo>
                    <a:pt x="725698" y="582769"/>
                  </a:lnTo>
                  <a:lnTo>
                    <a:pt x="725698" y="583834"/>
                  </a:lnTo>
                  <a:lnTo>
                    <a:pt x="733685" y="593951"/>
                  </a:lnTo>
                  <a:lnTo>
                    <a:pt x="739010" y="603003"/>
                  </a:lnTo>
                  <a:lnTo>
                    <a:pt x="739010" y="603003"/>
                  </a:lnTo>
                  <a:lnTo>
                    <a:pt x="739010" y="603003"/>
                  </a:lnTo>
                  <a:close/>
                  <a:moveTo>
                    <a:pt x="739010" y="673290"/>
                  </a:moveTo>
                  <a:lnTo>
                    <a:pt x="739010" y="684472"/>
                  </a:lnTo>
                  <a:lnTo>
                    <a:pt x="737945" y="683407"/>
                  </a:lnTo>
                  <a:lnTo>
                    <a:pt x="737945" y="676485"/>
                  </a:lnTo>
                  <a:lnTo>
                    <a:pt x="739010" y="673290"/>
                  </a:lnTo>
                  <a:lnTo>
                    <a:pt x="739010" y="673290"/>
                  </a:lnTo>
                  <a:close/>
                  <a:moveTo>
                    <a:pt x="739010" y="708966"/>
                  </a:moveTo>
                  <a:lnTo>
                    <a:pt x="739010" y="720148"/>
                  </a:lnTo>
                  <a:cubicBezTo>
                    <a:pt x="736880" y="715889"/>
                    <a:pt x="733152" y="712161"/>
                    <a:pt x="727828" y="707901"/>
                  </a:cubicBezTo>
                  <a:cubicBezTo>
                    <a:pt x="726763" y="708966"/>
                    <a:pt x="726763" y="711096"/>
                    <a:pt x="725698" y="712161"/>
                  </a:cubicBezTo>
                  <a:lnTo>
                    <a:pt x="725698" y="697784"/>
                  </a:lnTo>
                  <a:cubicBezTo>
                    <a:pt x="731022" y="702577"/>
                    <a:pt x="735815" y="705772"/>
                    <a:pt x="739010" y="708966"/>
                  </a:cubicBezTo>
                  <a:lnTo>
                    <a:pt x="739010" y="708966"/>
                  </a:lnTo>
                  <a:close/>
                  <a:moveTo>
                    <a:pt x="739010" y="732928"/>
                  </a:moveTo>
                  <a:lnTo>
                    <a:pt x="739010" y="745175"/>
                  </a:lnTo>
                  <a:cubicBezTo>
                    <a:pt x="737945" y="746240"/>
                    <a:pt x="737945" y="746240"/>
                    <a:pt x="736880" y="747305"/>
                  </a:cubicBezTo>
                  <a:lnTo>
                    <a:pt x="736880" y="747305"/>
                  </a:lnTo>
                  <a:cubicBezTo>
                    <a:pt x="733685" y="751565"/>
                    <a:pt x="731022" y="755292"/>
                    <a:pt x="728893" y="758487"/>
                  </a:cubicBezTo>
                  <a:cubicBezTo>
                    <a:pt x="728893" y="759552"/>
                    <a:pt x="727828" y="760617"/>
                    <a:pt x="727828" y="761682"/>
                  </a:cubicBezTo>
                  <a:cubicBezTo>
                    <a:pt x="726763" y="765942"/>
                    <a:pt x="727828" y="769669"/>
                    <a:pt x="732087" y="773929"/>
                  </a:cubicBezTo>
                  <a:cubicBezTo>
                    <a:pt x="733152" y="772864"/>
                    <a:pt x="733152" y="772864"/>
                    <a:pt x="734217" y="772864"/>
                  </a:cubicBezTo>
                  <a:cubicBezTo>
                    <a:pt x="735282" y="770734"/>
                    <a:pt x="736347" y="767007"/>
                    <a:pt x="737412" y="767007"/>
                  </a:cubicBezTo>
                  <a:cubicBezTo>
                    <a:pt x="737412" y="765942"/>
                    <a:pt x="737412" y="765942"/>
                    <a:pt x="738477" y="764877"/>
                  </a:cubicBezTo>
                  <a:lnTo>
                    <a:pt x="738477" y="777124"/>
                  </a:lnTo>
                  <a:cubicBezTo>
                    <a:pt x="734217" y="779254"/>
                    <a:pt x="729425" y="782981"/>
                    <a:pt x="725165" y="790436"/>
                  </a:cubicBezTo>
                  <a:lnTo>
                    <a:pt x="725165" y="779254"/>
                  </a:lnTo>
                  <a:cubicBezTo>
                    <a:pt x="726230" y="779254"/>
                    <a:pt x="726230" y="778189"/>
                    <a:pt x="726230" y="778189"/>
                  </a:cubicBezTo>
                  <a:cubicBezTo>
                    <a:pt x="726230" y="777124"/>
                    <a:pt x="726230" y="777124"/>
                    <a:pt x="725165" y="776059"/>
                  </a:cubicBezTo>
                  <a:lnTo>
                    <a:pt x="725165" y="749967"/>
                  </a:lnTo>
                  <a:cubicBezTo>
                    <a:pt x="729957" y="744110"/>
                    <a:pt x="735815" y="738253"/>
                    <a:pt x="739010" y="732928"/>
                  </a:cubicBezTo>
                  <a:lnTo>
                    <a:pt x="739010" y="732928"/>
                  </a:lnTo>
                  <a:close/>
                  <a:moveTo>
                    <a:pt x="739010" y="794696"/>
                  </a:moveTo>
                  <a:lnTo>
                    <a:pt x="739010" y="801618"/>
                  </a:lnTo>
                  <a:cubicBezTo>
                    <a:pt x="734750" y="800553"/>
                    <a:pt x="729957" y="800553"/>
                    <a:pt x="725698" y="800553"/>
                  </a:cubicBezTo>
                  <a:lnTo>
                    <a:pt x="725698" y="793631"/>
                  </a:lnTo>
                  <a:cubicBezTo>
                    <a:pt x="729957" y="793631"/>
                    <a:pt x="734750" y="793631"/>
                    <a:pt x="739010" y="794696"/>
                  </a:cubicBezTo>
                  <a:lnTo>
                    <a:pt x="739010" y="794696"/>
                  </a:lnTo>
                  <a:close/>
                  <a:moveTo>
                    <a:pt x="739010" y="818125"/>
                  </a:moveTo>
                  <a:lnTo>
                    <a:pt x="739010" y="836229"/>
                  </a:lnTo>
                  <a:cubicBezTo>
                    <a:pt x="736880" y="840489"/>
                    <a:pt x="733152" y="844216"/>
                    <a:pt x="731022" y="846346"/>
                  </a:cubicBezTo>
                  <a:cubicBezTo>
                    <a:pt x="729957" y="855398"/>
                    <a:pt x="727828" y="860723"/>
                    <a:pt x="725165" y="865515"/>
                  </a:cubicBezTo>
                  <a:lnTo>
                    <a:pt x="725165" y="842086"/>
                  </a:lnTo>
                  <a:cubicBezTo>
                    <a:pt x="725165" y="842086"/>
                    <a:pt x="725165" y="842086"/>
                    <a:pt x="726230" y="842086"/>
                  </a:cubicBezTo>
                  <a:cubicBezTo>
                    <a:pt x="729425" y="839956"/>
                    <a:pt x="733152" y="835164"/>
                    <a:pt x="736347" y="825047"/>
                  </a:cubicBezTo>
                  <a:cubicBezTo>
                    <a:pt x="733152" y="826112"/>
                    <a:pt x="729425" y="826112"/>
                    <a:pt x="725165" y="826112"/>
                  </a:cubicBezTo>
                  <a:lnTo>
                    <a:pt x="725165" y="819190"/>
                  </a:lnTo>
                  <a:cubicBezTo>
                    <a:pt x="729957" y="819190"/>
                    <a:pt x="734750" y="819190"/>
                    <a:pt x="739010" y="818125"/>
                  </a:cubicBezTo>
                  <a:lnTo>
                    <a:pt x="739010" y="818125"/>
                  </a:lnTo>
                  <a:close/>
                  <a:moveTo>
                    <a:pt x="739010" y="1034312"/>
                  </a:moveTo>
                  <a:lnTo>
                    <a:pt x="739010" y="1046559"/>
                  </a:lnTo>
                  <a:cubicBezTo>
                    <a:pt x="737945" y="1043364"/>
                    <a:pt x="735815" y="1038571"/>
                    <a:pt x="731022" y="1034312"/>
                  </a:cubicBezTo>
                  <a:cubicBezTo>
                    <a:pt x="729957" y="1037506"/>
                    <a:pt x="727828" y="1041234"/>
                    <a:pt x="725165" y="1043364"/>
                  </a:cubicBezTo>
                  <a:lnTo>
                    <a:pt x="725165" y="1028987"/>
                  </a:lnTo>
                  <a:cubicBezTo>
                    <a:pt x="725165" y="1028987"/>
                    <a:pt x="725165" y="1028987"/>
                    <a:pt x="726230" y="1027922"/>
                  </a:cubicBezTo>
                  <a:cubicBezTo>
                    <a:pt x="726230" y="1025792"/>
                    <a:pt x="726230" y="1023662"/>
                    <a:pt x="725165" y="1021000"/>
                  </a:cubicBezTo>
                  <a:lnTo>
                    <a:pt x="725165" y="1006090"/>
                  </a:lnTo>
                  <a:cubicBezTo>
                    <a:pt x="731022" y="1015142"/>
                    <a:pt x="733152" y="1022064"/>
                    <a:pt x="732087" y="1027389"/>
                  </a:cubicBezTo>
                  <a:cubicBezTo>
                    <a:pt x="734750" y="1030052"/>
                    <a:pt x="736880" y="1032182"/>
                    <a:pt x="739010" y="1034312"/>
                  </a:cubicBezTo>
                  <a:lnTo>
                    <a:pt x="739010" y="1034312"/>
                  </a:lnTo>
                  <a:close/>
                  <a:moveTo>
                    <a:pt x="739010" y="1054546"/>
                  </a:moveTo>
                  <a:lnTo>
                    <a:pt x="739010" y="1071585"/>
                  </a:lnTo>
                  <a:cubicBezTo>
                    <a:pt x="734750" y="1078507"/>
                    <a:pt x="732087" y="1086495"/>
                    <a:pt x="739010" y="1095014"/>
                  </a:cubicBezTo>
                  <a:lnTo>
                    <a:pt x="739010" y="1104066"/>
                  </a:lnTo>
                  <a:cubicBezTo>
                    <a:pt x="735815" y="1101936"/>
                    <a:pt x="733152" y="1099807"/>
                    <a:pt x="732087" y="1096079"/>
                  </a:cubicBezTo>
                  <a:cubicBezTo>
                    <a:pt x="729957" y="1097144"/>
                    <a:pt x="727828" y="1098209"/>
                    <a:pt x="725165" y="1100339"/>
                  </a:cubicBezTo>
                  <a:lnTo>
                    <a:pt x="725165" y="1092352"/>
                  </a:lnTo>
                  <a:cubicBezTo>
                    <a:pt x="726230" y="1091287"/>
                    <a:pt x="727295" y="1090222"/>
                    <a:pt x="728360" y="1090222"/>
                  </a:cubicBezTo>
                  <a:cubicBezTo>
                    <a:pt x="727295" y="1089157"/>
                    <a:pt x="726230" y="1088092"/>
                    <a:pt x="725165" y="1087027"/>
                  </a:cubicBezTo>
                  <a:lnTo>
                    <a:pt x="725165" y="1077975"/>
                  </a:lnTo>
                  <a:cubicBezTo>
                    <a:pt x="725165" y="1079040"/>
                    <a:pt x="726230" y="1079040"/>
                    <a:pt x="726230" y="1079040"/>
                  </a:cubicBezTo>
                  <a:cubicBezTo>
                    <a:pt x="726230" y="1080105"/>
                    <a:pt x="727295" y="1080105"/>
                    <a:pt x="727295" y="1081170"/>
                  </a:cubicBezTo>
                  <a:cubicBezTo>
                    <a:pt x="729957" y="1072650"/>
                    <a:pt x="735815" y="1064663"/>
                    <a:pt x="739010" y="1054546"/>
                  </a:cubicBezTo>
                  <a:lnTo>
                    <a:pt x="739010" y="1054546"/>
                  </a:lnTo>
                  <a:close/>
                  <a:moveTo>
                    <a:pt x="739010" y="1123236"/>
                  </a:moveTo>
                  <a:lnTo>
                    <a:pt x="739010" y="1132288"/>
                  </a:lnTo>
                  <a:cubicBezTo>
                    <a:pt x="735815" y="1130158"/>
                    <a:pt x="733152" y="1128028"/>
                    <a:pt x="731022" y="1126431"/>
                  </a:cubicBezTo>
                  <a:lnTo>
                    <a:pt x="731022" y="1126431"/>
                  </a:lnTo>
                  <a:cubicBezTo>
                    <a:pt x="728893" y="1124301"/>
                    <a:pt x="727828" y="1123236"/>
                    <a:pt x="725165" y="1122171"/>
                  </a:cubicBezTo>
                  <a:lnTo>
                    <a:pt x="725165" y="1114184"/>
                  </a:lnTo>
                  <a:cubicBezTo>
                    <a:pt x="729957" y="1116846"/>
                    <a:pt x="734750" y="1120041"/>
                    <a:pt x="739010" y="1123236"/>
                  </a:cubicBezTo>
                  <a:lnTo>
                    <a:pt x="739010" y="1123236"/>
                  </a:lnTo>
                  <a:close/>
                  <a:moveTo>
                    <a:pt x="739010" y="1148262"/>
                  </a:moveTo>
                  <a:lnTo>
                    <a:pt x="739010" y="1157314"/>
                  </a:lnTo>
                  <a:cubicBezTo>
                    <a:pt x="733152" y="1164237"/>
                    <a:pt x="729957" y="1169561"/>
                    <a:pt x="725698" y="1171691"/>
                  </a:cubicBezTo>
                  <a:lnTo>
                    <a:pt x="725698" y="1162639"/>
                  </a:lnTo>
                  <a:cubicBezTo>
                    <a:pt x="726763" y="1161574"/>
                    <a:pt x="728893" y="1160509"/>
                    <a:pt x="729957" y="1158379"/>
                  </a:cubicBezTo>
                  <a:cubicBezTo>
                    <a:pt x="728893" y="1157314"/>
                    <a:pt x="726763" y="1157314"/>
                    <a:pt x="725698" y="1156249"/>
                  </a:cubicBezTo>
                  <a:lnTo>
                    <a:pt x="725698" y="1149327"/>
                  </a:lnTo>
                  <a:cubicBezTo>
                    <a:pt x="729957" y="1150392"/>
                    <a:pt x="733685" y="1151457"/>
                    <a:pt x="739010" y="1148262"/>
                  </a:cubicBezTo>
                  <a:lnTo>
                    <a:pt x="739010" y="1148262"/>
                  </a:lnTo>
                  <a:close/>
                  <a:moveTo>
                    <a:pt x="739010" y="1204173"/>
                  </a:moveTo>
                  <a:lnTo>
                    <a:pt x="739010" y="1225472"/>
                  </a:lnTo>
                  <a:lnTo>
                    <a:pt x="736880" y="1227602"/>
                  </a:lnTo>
                  <a:lnTo>
                    <a:pt x="732620" y="1233459"/>
                  </a:lnTo>
                  <a:lnTo>
                    <a:pt x="726763" y="1241446"/>
                  </a:lnTo>
                  <a:lnTo>
                    <a:pt x="725698" y="1245706"/>
                  </a:lnTo>
                  <a:lnTo>
                    <a:pt x="725698" y="1214290"/>
                  </a:lnTo>
                  <a:lnTo>
                    <a:pt x="726763" y="1214290"/>
                  </a:lnTo>
                  <a:lnTo>
                    <a:pt x="733685" y="1207367"/>
                  </a:lnTo>
                  <a:lnTo>
                    <a:pt x="739010" y="1204173"/>
                  </a:lnTo>
                  <a:lnTo>
                    <a:pt x="739010" y="1204173"/>
                  </a:lnTo>
                  <a:close/>
                  <a:moveTo>
                    <a:pt x="739010" y="1257421"/>
                  </a:moveTo>
                  <a:lnTo>
                    <a:pt x="739010" y="1292564"/>
                  </a:lnTo>
                  <a:lnTo>
                    <a:pt x="735815" y="1290434"/>
                  </a:lnTo>
                  <a:lnTo>
                    <a:pt x="726763" y="1288304"/>
                  </a:lnTo>
                  <a:lnTo>
                    <a:pt x="725698" y="1288304"/>
                  </a:lnTo>
                  <a:lnTo>
                    <a:pt x="725698" y="1260083"/>
                  </a:lnTo>
                  <a:lnTo>
                    <a:pt x="728893" y="1262213"/>
                  </a:lnTo>
                  <a:lnTo>
                    <a:pt x="734750" y="1261148"/>
                  </a:lnTo>
                  <a:lnTo>
                    <a:pt x="739010" y="1259018"/>
                  </a:lnTo>
                  <a:lnTo>
                    <a:pt x="739010" y="1257421"/>
                  </a:lnTo>
                  <a:lnTo>
                    <a:pt x="739010" y="1257421"/>
                  </a:lnTo>
                  <a:close/>
                  <a:moveTo>
                    <a:pt x="739010" y="1340487"/>
                  </a:moveTo>
                  <a:lnTo>
                    <a:pt x="739010" y="1356462"/>
                  </a:lnTo>
                  <a:lnTo>
                    <a:pt x="739010" y="1355397"/>
                  </a:lnTo>
                  <a:lnTo>
                    <a:pt x="734750" y="1349540"/>
                  </a:lnTo>
                  <a:lnTo>
                    <a:pt x="734750" y="1345280"/>
                  </a:lnTo>
                  <a:lnTo>
                    <a:pt x="737945" y="1342085"/>
                  </a:lnTo>
                  <a:lnTo>
                    <a:pt x="739010" y="1340487"/>
                  </a:lnTo>
                  <a:lnTo>
                    <a:pt x="739010" y="1340487"/>
                  </a:lnTo>
                  <a:close/>
                  <a:moveTo>
                    <a:pt x="739010" y="1385748"/>
                  </a:moveTo>
                  <a:lnTo>
                    <a:pt x="739010" y="1397995"/>
                  </a:lnTo>
                  <a:cubicBezTo>
                    <a:pt x="735815" y="1394800"/>
                    <a:pt x="731022" y="1392138"/>
                    <a:pt x="725698" y="1390008"/>
                  </a:cubicBezTo>
                  <a:lnTo>
                    <a:pt x="725698" y="1379891"/>
                  </a:lnTo>
                  <a:cubicBezTo>
                    <a:pt x="731022" y="1380956"/>
                    <a:pt x="735815" y="1383618"/>
                    <a:pt x="739010" y="1385748"/>
                  </a:cubicBezTo>
                  <a:lnTo>
                    <a:pt x="739010" y="1385748"/>
                  </a:lnTo>
                  <a:close/>
                  <a:moveTo>
                    <a:pt x="739010" y="1443256"/>
                  </a:moveTo>
                  <a:lnTo>
                    <a:pt x="739010" y="1453373"/>
                  </a:lnTo>
                  <a:cubicBezTo>
                    <a:pt x="733152" y="1452308"/>
                    <a:pt x="728893" y="1450178"/>
                    <a:pt x="725698" y="1447516"/>
                  </a:cubicBezTo>
                  <a:lnTo>
                    <a:pt x="725698" y="1435269"/>
                  </a:lnTo>
                  <a:cubicBezTo>
                    <a:pt x="728893" y="1438464"/>
                    <a:pt x="733685" y="1440594"/>
                    <a:pt x="739010" y="1443256"/>
                  </a:cubicBezTo>
                  <a:lnTo>
                    <a:pt x="739010" y="1443256"/>
                  </a:lnTo>
                  <a:close/>
                  <a:moveTo>
                    <a:pt x="739010" y="1718016"/>
                  </a:moveTo>
                  <a:lnTo>
                    <a:pt x="739010" y="1735055"/>
                  </a:lnTo>
                  <a:cubicBezTo>
                    <a:pt x="734750" y="1733990"/>
                    <a:pt x="729957" y="1732925"/>
                    <a:pt x="725698" y="1731860"/>
                  </a:cubicBezTo>
                  <a:lnTo>
                    <a:pt x="725698" y="1715886"/>
                  </a:lnTo>
                  <a:cubicBezTo>
                    <a:pt x="729957" y="1716418"/>
                    <a:pt x="734750" y="1716418"/>
                    <a:pt x="739010" y="1718016"/>
                  </a:cubicBezTo>
                  <a:lnTo>
                    <a:pt x="739010" y="1718016"/>
                  </a:lnTo>
                  <a:close/>
                  <a:moveTo>
                    <a:pt x="739010" y="1804277"/>
                  </a:moveTo>
                  <a:lnTo>
                    <a:pt x="739010" y="1824511"/>
                  </a:lnTo>
                  <a:cubicBezTo>
                    <a:pt x="734750" y="1823447"/>
                    <a:pt x="732087" y="1821317"/>
                    <a:pt x="728893" y="1818654"/>
                  </a:cubicBezTo>
                  <a:cubicBezTo>
                    <a:pt x="727828" y="1818654"/>
                    <a:pt x="726763" y="1818654"/>
                    <a:pt x="725698" y="1818654"/>
                  </a:cubicBezTo>
                  <a:lnTo>
                    <a:pt x="725698" y="1785108"/>
                  </a:lnTo>
                  <a:cubicBezTo>
                    <a:pt x="728893" y="1793095"/>
                    <a:pt x="732087" y="1798953"/>
                    <a:pt x="739010" y="1804277"/>
                  </a:cubicBezTo>
                  <a:close/>
                  <a:moveTo>
                    <a:pt x="725698" y="28990"/>
                  </a:moveTo>
                  <a:lnTo>
                    <a:pt x="725698" y="50289"/>
                  </a:lnTo>
                  <a:cubicBezTo>
                    <a:pt x="724633" y="50289"/>
                    <a:pt x="723568" y="49224"/>
                    <a:pt x="722503" y="49224"/>
                  </a:cubicBezTo>
                  <a:lnTo>
                    <a:pt x="722503" y="30055"/>
                  </a:lnTo>
                  <a:lnTo>
                    <a:pt x="722503" y="30055"/>
                  </a:lnTo>
                  <a:cubicBezTo>
                    <a:pt x="723035" y="30055"/>
                    <a:pt x="724633" y="28990"/>
                    <a:pt x="725698" y="28990"/>
                  </a:cubicBezTo>
                  <a:lnTo>
                    <a:pt x="725698" y="28990"/>
                  </a:lnTo>
                  <a:close/>
                  <a:moveTo>
                    <a:pt x="725698" y="108862"/>
                  </a:moveTo>
                  <a:lnTo>
                    <a:pt x="725698" y="126966"/>
                  </a:lnTo>
                  <a:cubicBezTo>
                    <a:pt x="724633" y="126966"/>
                    <a:pt x="724633" y="126966"/>
                    <a:pt x="723568" y="126966"/>
                  </a:cubicBezTo>
                  <a:lnTo>
                    <a:pt x="722503" y="126966"/>
                  </a:lnTo>
                  <a:lnTo>
                    <a:pt x="722503" y="106732"/>
                  </a:lnTo>
                  <a:cubicBezTo>
                    <a:pt x="723035" y="107797"/>
                    <a:pt x="724633" y="108862"/>
                    <a:pt x="725698" y="108862"/>
                  </a:cubicBezTo>
                  <a:lnTo>
                    <a:pt x="725698" y="108862"/>
                  </a:lnTo>
                  <a:close/>
                  <a:moveTo>
                    <a:pt x="725698" y="220682"/>
                  </a:moveTo>
                  <a:lnTo>
                    <a:pt x="725698" y="285112"/>
                  </a:lnTo>
                  <a:cubicBezTo>
                    <a:pt x="725698" y="286177"/>
                    <a:pt x="724633" y="286177"/>
                    <a:pt x="724633" y="287242"/>
                  </a:cubicBezTo>
                  <a:cubicBezTo>
                    <a:pt x="724633" y="287242"/>
                    <a:pt x="725698" y="304282"/>
                    <a:pt x="722503" y="324516"/>
                  </a:cubicBezTo>
                  <a:lnTo>
                    <a:pt x="722503" y="223345"/>
                  </a:lnTo>
                  <a:cubicBezTo>
                    <a:pt x="722503" y="223345"/>
                    <a:pt x="722503" y="223345"/>
                    <a:pt x="723568" y="223345"/>
                  </a:cubicBezTo>
                  <a:lnTo>
                    <a:pt x="725698" y="220682"/>
                  </a:lnTo>
                  <a:lnTo>
                    <a:pt x="725698" y="220682"/>
                  </a:lnTo>
                  <a:close/>
                  <a:moveTo>
                    <a:pt x="725698" y="420895"/>
                  </a:moveTo>
                  <a:lnTo>
                    <a:pt x="725698" y="432077"/>
                  </a:lnTo>
                  <a:lnTo>
                    <a:pt x="725698" y="432077"/>
                  </a:lnTo>
                  <a:lnTo>
                    <a:pt x="725698" y="432077"/>
                  </a:lnTo>
                  <a:lnTo>
                    <a:pt x="725698" y="444324"/>
                  </a:lnTo>
                  <a:cubicBezTo>
                    <a:pt x="724633" y="444324"/>
                    <a:pt x="723568" y="443259"/>
                    <a:pt x="722503" y="442194"/>
                  </a:cubicBezTo>
                  <a:lnTo>
                    <a:pt x="722503" y="423025"/>
                  </a:lnTo>
                  <a:cubicBezTo>
                    <a:pt x="723035" y="421960"/>
                    <a:pt x="724633" y="421960"/>
                    <a:pt x="725698" y="420895"/>
                  </a:cubicBezTo>
                  <a:lnTo>
                    <a:pt x="725698" y="420895"/>
                  </a:lnTo>
                  <a:close/>
                  <a:moveTo>
                    <a:pt x="725698" y="476273"/>
                  </a:moveTo>
                  <a:lnTo>
                    <a:pt x="725698" y="486390"/>
                  </a:lnTo>
                  <a:cubicBezTo>
                    <a:pt x="724633" y="486390"/>
                    <a:pt x="723568" y="486390"/>
                    <a:pt x="723568" y="486390"/>
                  </a:cubicBezTo>
                  <a:cubicBezTo>
                    <a:pt x="722503" y="486390"/>
                    <a:pt x="722503" y="486390"/>
                    <a:pt x="722503" y="486390"/>
                  </a:cubicBezTo>
                  <a:lnTo>
                    <a:pt x="722503" y="475208"/>
                  </a:lnTo>
                  <a:cubicBezTo>
                    <a:pt x="722503" y="475208"/>
                    <a:pt x="723568" y="475208"/>
                    <a:pt x="723568" y="476273"/>
                  </a:cubicBezTo>
                  <a:cubicBezTo>
                    <a:pt x="724633" y="476273"/>
                    <a:pt x="724633" y="476273"/>
                    <a:pt x="725698" y="476273"/>
                  </a:cubicBezTo>
                  <a:lnTo>
                    <a:pt x="725698" y="476273"/>
                  </a:lnTo>
                  <a:close/>
                  <a:moveTo>
                    <a:pt x="725698" y="527923"/>
                  </a:moveTo>
                  <a:lnTo>
                    <a:pt x="725698" y="550287"/>
                  </a:lnTo>
                  <a:lnTo>
                    <a:pt x="722503" y="553482"/>
                  </a:lnTo>
                  <a:lnTo>
                    <a:pt x="722503" y="530053"/>
                  </a:lnTo>
                  <a:lnTo>
                    <a:pt x="724633" y="528988"/>
                  </a:lnTo>
                  <a:lnTo>
                    <a:pt x="725698" y="527923"/>
                  </a:lnTo>
                  <a:lnTo>
                    <a:pt x="725698" y="527923"/>
                  </a:lnTo>
                  <a:close/>
                  <a:moveTo>
                    <a:pt x="725698" y="582769"/>
                  </a:moveTo>
                  <a:lnTo>
                    <a:pt x="725698" y="618977"/>
                  </a:lnTo>
                  <a:lnTo>
                    <a:pt x="722503" y="613120"/>
                  </a:lnTo>
                  <a:lnTo>
                    <a:pt x="722503" y="579574"/>
                  </a:lnTo>
                  <a:lnTo>
                    <a:pt x="725698" y="582769"/>
                  </a:lnTo>
                  <a:lnTo>
                    <a:pt x="725698" y="582769"/>
                  </a:lnTo>
                  <a:close/>
                  <a:moveTo>
                    <a:pt x="725698" y="697784"/>
                  </a:moveTo>
                  <a:lnTo>
                    <a:pt x="725698" y="712161"/>
                  </a:lnTo>
                  <a:cubicBezTo>
                    <a:pt x="724633" y="714291"/>
                    <a:pt x="723568" y="716421"/>
                    <a:pt x="722503" y="719083"/>
                  </a:cubicBezTo>
                  <a:lnTo>
                    <a:pt x="722503" y="691927"/>
                  </a:lnTo>
                  <a:cubicBezTo>
                    <a:pt x="723035" y="694589"/>
                    <a:pt x="724633" y="696719"/>
                    <a:pt x="725698" y="697784"/>
                  </a:cubicBezTo>
                  <a:lnTo>
                    <a:pt x="725698" y="697784"/>
                  </a:lnTo>
                  <a:lnTo>
                    <a:pt x="725698" y="697784"/>
                  </a:lnTo>
                  <a:close/>
                  <a:moveTo>
                    <a:pt x="725698" y="750500"/>
                  </a:moveTo>
                  <a:lnTo>
                    <a:pt x="725698" y="776591"/>
                  </a:lnTo>
                  <a:cubicBezTo>
                    <a:pt x="724633" y="774461"/>
                    <a:pt x="723568" y="772331"/>
                    <a:pt x="722503" y="770734"/>
                  </a:cubicBezTo>
                  <a:lnTo>
                    <a:pt x="722503" y="758487"/>
                  </a:lnTo>
                  <a:cubicBezTo>
                    <a:pt x="722503" y="757422"/>
                    <a:pt x="722503" y="756357"/>
                    <a:pt x="723568" y="756357"/>
                  </a:cubicBezTo>
                  <a:cubicBezTo>
                    <a:pt x="723035" y="754227"/>
                    <a:pt x="724633" y="753162"/>
                    <a:pt x="725698" y="750500"/>
                  </a:cubicBezTo>
                  <a:lnTo>
                    <a:pt x="725698" y="750500"/>
                  </a:lnTo>
                  <a:close/>
                  <a:moveTo>
                    <a:pt x="725698" y="779786"/>
                  </a:moveTo>
                  <a:lnTo>
                    <a:pt x="725698" y="790968"/>
                  </a:lnTo>
                  <a:cubicBezTo>
                    <a:pt x="725698" y="790968"/>
                    <a:pt x="725698" y="790968"/>
                    <a:pt x="725698" y="792033"/>
                  </a:cubicBezTo>
                  <a:cubicBezTo>
                    <a:pt x="724633" y="792033"/>
                    <a:pt x="724633" y="793098"/>
                    <a:pt x="724633" y="793098"/>
                  </a:cubicBezTo>
                  <a:lnTo>
                    <a:pt x="725698" y="793098"/>
                  </a:lnTo>
                  <a:lnTo>
                    <a:pt x="725698" y="800020"/>
                  </a:lnTo>
                  <a:cubicBezTo>
                    <a:pt x="724633" y="800020"/>
                    <a:pt x="723568" y="801085"/>
                    <a:pt x="722503" y="801085"/>
                  </a:cubicBezTo>
                  <a:lnTo>
                    <a:pt x="722503" y="785111"/>
                  </a:lnTo>
                  <a:cubicBezTo>
                    <a:pt x="723035" y="783514"/>
                    <a:pt x="724633" y="782449"/>
                    <a:pt x="725698" y="779786"/>
                  </a:cubicBezTo>
                  <a:lnTo>
                    <a:pt x="725698" y="779786"/>
                  </a:lnTo>
                  <a:close/>
                  <a:moveTo>
                    <a:pt x="725698" y="819190"/>
                  </a:moveTo>
                  <a:lnTo>
                    <a:pt x="725698" y="826112"/>
                  </a:lnTo>
                  <a:cubicBezTo>
                    <a:pt x="724633" y="826112"/>
                    <a:pt x="723568" y="826112"/>
                    <a:pt x="722503" y="825047"/>
                  </a:cubicBezTo>
                  <a:lnTo>
                    <a:pt x="722503" y="819190"/>
                  </a:lnTo>
                  <a:cubicBezTo>
                    <a:pt x="723035" y="819190"/>
                    <a:pt x="724633" y="819190"/>
                    <a:pt x="725698" y="819190"/>
                  </a:cubicBezTo>
                  <a:lnTo>
                    <a:pt x="725698" y="819190"/>
                  </a:lnTo>
                  <a:close/>
                  <a:moveTo>
                    <a:pt x="725698" y="842086"/>
                  </a:moveTo>
                  <a:lnTo>
                    <a:pt x="725698" y="865515"/>
                  </a:lnTo>
                  <a:cubicBezTo>
                    <a:pt x="724633" y="867645"/>
                    <a:pt x="723568" y="868710"/>
                    <a:pt x="722503" y="869775"/>
                  </a:cubicBezTo>
                  <a:lnTo>
                    <a:pt x="722503" y="858593"/>
                  </a:lnTo>
                  <a:cubicBezTo>
                    <a:pt x="723568" y="856463"/>
                    <a:pt x="724633" y="852736"/>
                    <a:pt x="724633" y="849541"/>
                  </a:cubicBezTo>
                  <a:cubicBezTo>
                    <a:pt x="723568" y="849541"/>
                    <a:pt x="723568" y="849541"/>
                    <a:pt x="722503" y="850606"/>
                  </a:cubicBezTo>
                  <a:lnTo>
                    <a:pt x="722503" y="842619"/>
                  </a:lnTo>
                  <a:cubicBezTo>
                    <a:pt x="723035" y="843151"/>
                    <a:pt x="724633" y="842086"/>
                    <a:pt x="725698" y="842086"/>
                  </a:cubicBezTo>
                  <a:lnTo>
                    <a:pt x="725698" y="842086"/>
                  </a:lnTo>
                  <a:close/>
                  <a:moveTo>
                    <a:pt x="725698" y="1006090"/>
                  </a:moveTo>
                  <a:lnTo>
                    <a:pt x="725698" y="1021000"/>
                  </a:lnTo>
                  <a:cubicBezTo>
                    <a:pt x="725698" y="1017805"/>
                    <a:pt x="723568" y="1015142"/>
                    <a:pt x="722503" y="1011947"/>
                  </a:cubicBezTo>
                  <a:lnTo>
                    <a:pt x="722503" y="990648"/>
                  </a:lnTo>
                  <a:cubicBezTo>
                    <a:pt x="723568" y="994908"/>
                    <a:pt x="723568" y="999700"/>
                    <a:pt x="722503" y="1002895"/>
                  </a:cubicBezTo>
                  <a:cubicBezTo>
                    <a:pt x="723035" y="1003960"/>
                    <a:pt x="724633" y="1005025"/>
                    <a:pt x="725698" y="1006090"/>
                  </a:cubicBezTo>
                  <a:lnTo>
                    <a:pt x="725698" y="1006090"/>
                  </a:lnTo>
                  <a:close/>
                  <a:moveTo>
                    <a:pt x="725698" y="1028987"/>
                  </a:moveTo>
                  <a:lnTo>
                    <a:pt x="725698" y="1043364"/>
                  </a:lnTo>
                  <a:cubicBezTo>
                    <a:pt x="724633" y="1045494"/>
                    <a:pt x="723568" y="1046559"/>
                    <a:pt x="722503" y="1049221"/>
                  </a:cubicBezTo>
                  <a:lnTo>
                    <a:pt x="722503" y="1036974"/>
                  </a:lnTo>
                  <a:cubicBezTo>
                    <a:pt x="723035" y="1034312"/>
                    <a:pt x="724633" y="1032182"/>
                    <a:pt x="725698" y="1028987"/>
                  </a:cubicBezTo>
                  <a:lnTo>
                    <a:pt x="725698" y="1028987"/>
                  </a:lnTo>
                  <a:close/>
                  <a:moveTo>
                    <a:pt x="725698" y="1078507"/>
                  </a:moveTo>
                  <a:lnTo>
                    <a:pt x="725698" y="1087560"/>
                  </a:lnTo>
                  <a:lnTo>
                    <a:pt x="724633" y="1086495"/>
                  </a:lnTo>
                  <a:cubicBezTo>
                    <a:pt x="723568" y="1085430"/>
                    <a:pt x="722503" y="1084365"/>
                    <a:pt x="722503" y="1084365"/>
                  </a:cubicBezTo>
                  <a:lnTo>
                    <a:pt x="722503" y="1074248"/>
                  </a:lnTo>
                  <a:cubicBezTo>
                    <a:pt x="723035" y="1075845"/>
                    <a:pt x="724633" y="1077442"/>
                    <a:pt x="725698" y="1078507"/>
                  </a:cubicBezTo>
                  <a:lnTo>
                    <a:pt x="725698" y="1078507"/>
                  </a:lnTo>
                  <a:close/>
                  <a:moveTo>
                    <a:pt x="725698" y="1092884"/>
                  </a:moveTo>
                  <a:lnTo>
                    <a:pt x="725698" y="1100872"/>
                  </a:lnTo>
                  <a:cubicBezTo>
                    <a:pt x="724633" y="1101936"/>
                    <a:pt x="723568" y="1103001"/>
                    <a:pt x="722503" y="1104066"/>
                  </a:cubicBezTo>
                  <a:lnTo>
                    <a:pt x="722503" y="1095014"/>
                  </a:lnTo>
                  <a:cubicBezTo>
                    <a:pt x="723035" y="1093949"/>
                    <a:pt x="724633" y="1092884"/>
                    <a:pt x="725698" y="1092884"/>
                  </a:cubicBezTo>
                  <a:lnTo>
                    <a:pt x="725698" y="1092884"/>
                  </a:lnTo>
                  <a:close/>
                  <a:moveTo>
                    <a:pt x="725698" y="1114184"/>
                  </a:moveTo>
                  <a:lnTo>
                    <a:pt x="725698" y="1122171"/>
                  </a:lnTo>
                  <a:cubicBezTo>
                    <a:pt x="724633" y="1121106"/>
                    <a:pt x="723568" y="1121106"/>
                    <a:pt x="722503" y="1120041"/>
                  </a:cubicBezTo>
                  <a:lnTo>
                    <a:pt x="722503" y="1112054"/>
                  </a:lnTo>
                  <a:cubicBezTo>
                    <a:pt x="723035" y="1113119"/>
                    <a:pt x="724633" y="1113119"/>
                    <a:pt x="725698" y="1114184"/>
                  </a:cubicBezTo>
                  <a:lnTo>
                    <a:pt x="725698" y="1114184"/>
                  </a:lnTo>
                  <a:close/>
                  <a:moveTo>
                    <a:pt x="725698" y="1149327"/>
                  </a:moveTo>
                  <a:lnTo>
                    <a:pt x="725698" y="1156249"/>
                  </a:lnTo>
                  <a:cubicBezTo>
                    <a:pt x="724633" y="1156249"/>
                    <a:pt x="723568" y="1155184"/>
                    <a:pt x="722503" y="1155184"/>
                  </a:cubicBezTo>
                  <a:lnTo>
                    <a:pt x="722503" y="1147197"/>
                  </a:lnTo>
                  <a:cubicBezTo>
                    <a:pt x="723035" y="1147197"/>
                    <a:pt x="724633" y="1148262"/>
                    <a:pt x="725698" y="1149327"/>
                  </a:cubicBezTo>
                  <a:lnTo>
                    <a:pt x="725698" y="1149327"/>
                  </a:lnTo>
                  <a:close/>
                  <a:moveTo>
                    <a:pt x="725698" y="1162639"/>
                  </a:moveTo>
                  <a:lnTo>
                    <a:pt x="725698" y="1171691"/>
                  </a:lnTo>
                  <a:cubicBezTo>
                    <a:pt x="724633" y="1172756"/>
                    <a:pt x="723568" y="1173821"/>
                    <a:pt x="722503" y="1174886"/>
                  </a:cubicBezTo>
                  <a:lnTo>
                    <a:pt x="722503" y="1165834"/>
                  </a:lnTo>
                  <a:cubicBezTo>
                    <a:pt x="723035" y="1166367"/>
                    <a:pt x="724633" y="1164769"/>
                    <a:pt x="725698" y="1162639"/>
                  </a:cubicBezTo>
                  <a:lnTo>
                    <a:pt x="725698" y="1162639"/>
                  </a:lnTo>
                  <a:close/>
                  <a:moveTo>
                    <a:pt x="725698" y="1214822"/>
                  </a:moveTo>
                  <a:lnTo>
                    <a:pt x="725698" y="1246239"/>
                  </a:lnTo>
                  <a:lnTo>
                    <a:pt x="724633" y="1250498"/>
                  </a:lnTo>
                  <a:lnTo>
                    <a:pt x="723568" y="1254758"/>
                  </a:lnTo>
                  <a:lnTo>
                    <a:pt x="725698" y="1259018"/>
                  </a:lnTo>
                  <a:lnTo>
                    <a:pt x="725698" y="1259018"/>
                  </a:lnTo>
                  <a:lnTo>
                    <a:pt x="725698" y="1287239"/>
                  </a:lnTo>
                  <a:lnTo>
                    <a:pt x="722503" y="1286174"/>
                  </a:lnTo>
                  <a:lnTo>
                    <a:pt x="722503" y="1218017"/>
                  </a:lnTo>
                  <a:lnTo>
                    <a:pt x="725698" y="1214822"/>
                  </a:lnTo>
                  <a:lnTo>
                    <a:pt x="725698" y="1214822"/>
                  </a:lnTo>
                  <a:close/>
                  <a:moveTo>
                    <a:pt x="725698" y="1379891"/>
                  </a:moveTo>
                  <a:lnTo>
                    <a:pt x="725698" y="1390008"/>
                  </a:lnTo>
                  <a:cubicBezTo>
                    <a:pt x="724633" y="1388943"/>
                    <a:pt x="723568" y="1388943"/>
                    <a:pt x="722503" y="1388943"/>
                  </a:cubicBezTo>
                  <a:lnTo>
                    <a:pt x="722503" y="1378826"/>
                  </a:lnTo>
                  <a:cubicBezTo>
                    <a:pt x="723035" y="1378826"/>
                    <a:pt x="724633" y="1379891"/>
                    <a:pt x="725698" y="1379891"/>
                  </a:cubicBezTo>
                  <a:lnTo>
                    <a:pt x="725698" y="1379891"/>
                  </a:lnTo>
                  <a:close/>
                  <a:moveTo>
                    <a:pt x="725698" y="1435269"/>
                  </a:moveTo>
                  <a:lnTo>
                    <a:pt x="725698" y="1447516"/>
                  </a:lnTo>
                  <a:cubicBezTo>
                    <a:pt x="724633" y="1447516"/>
                    <a:pt x="723568" y="1446451"/>
                    <a:pt x="722503" y="1445386"/>
                  </a:cubicBezTo>
                  <a:lnTo>
                    <a:pt x="722503" y="1432074"/>
                  </a:lnTo>
                  <a:cubicBezTo>
                    <a:pt x="723035" y="1433139"/>
                    <a:pt x="724633" y="1434204"/>
                    <a:pt x="725698" y="1435269"/>
                  </a:cubicBezTo>
                  <a:lnTo>
                    <a:pt x="725698" y="1435269"/>
                  </a:lnTo>
                  <a:close/>
                  <a:moveTo>
                    <a:pt x="725698" y="1715353"/>
                  </a:moveTo>
                  <a:lnTo>
                    <a:pt x="725698" y="1731328"/>
                  </a:lnTo>
                  <a:cubicBezTo>
                    <a:pt x="724633" y="1731328"/>
                    <a:pt x="723568" y="1731328"/>
                    <a:pt x="722503" y="1731328"/>
                  </a:cubicBezTo>
                  <a:lnTo>
                    <a:pt x="722503" y="1715353"/>
                  </a:lnTo>
                  <a:cubicBezTo>
                    <a:pt x="723035" y="1715353"/>
                    <a:pt x="724633" y="1715353"/>
                    <a:pt x="725698" y="1715353"/>
                  </a:cubicBezTo>
                  <a:lnTo>
                    <a:pt x="725698" y="1715353"/>
                  </a:lnTo>
                  <a:close/>
                  <a:moveTo>
                    <a:pt x="725698" y="1785108"/>
                  </a:moveTo>
                  <a:lnTo>
                    <a:pt x="725698" y="1818654"/>
                  </a:lnTo>
                  <a:cubicBezTo>
                    <a:pt x="724633" y="1818654"/>
                    <a:pt x="723568" y="1818654"/>
                    <a:pt x="722503" y="1818654"/>
                  </a:cubicBezTo>
                  <a:lnTo>
                    <a:pt x="722503" y="1773393"/>
                  </a:lnTo>
                  <a:cubicBezTo>
                    <a:pt x="723035" y="1777653"/>
                    <a:pt x="724633" y="1781913"/>
                    <a:pt x="725698" y="1785108"/>
                  </a:cubicBezTo>
                  <a:close/>
                  <a:moveTo>
                    <a:pt x="721970" y="30055"/>
                  </a:moveTo>
                  <a:lnTo>
                    <a:pt x="721970" y="49224"/>
                  </a:lnTo>
                  <a:cubicBezTo>
                    <a:pt x="719840" y="48159"/>
                    <a:pt x="717710" y="48159"/>
                    <a:pt x="715048" y="47094"/>
                  </a:cubicBezTo>
                  <a:lnTo>
                    <a:pt x="715048" y="30055"/>
                  </a:lnTo>
                  <a:cubicBezTo>
                    <a:pt x="717710" y="30055"/>
                    <a:pt x="719840" y="30055"/>
                    <a:pt x="721970" y="30055"/>
                  </a:cubicBezTo>
                  <a:lnTo>
                    <a:pt x="721970" y="30055"/>
                  </a:lnTo>
                  <a:close/>
                  <a:moveTo>
                    <a:pt x="721970" y="106732"/>
                  </a:moveTo>
                  <a:lnTo>
                    <a:pt x="721970" y="126966"/>
                  </a:lnTo>
                  <a:cubicBezTo>
                    <a:pt x="719840" y="128031"/>
                    <a:pt x="717710" y="130161"/>
                    <a:pt x="715048" y="131226"/>
                  </a:cubicBezTo>
                  <a:lnTo>
                    <a:pt x="715048" y="103004"/>
                  </a:lnTo>
                  <a:cubicBezTo>
                    <a:pt x="717710" y="104602"/>
                    <a:pt x="719840" y="105667"/>
                    <a:pt x="721970" y="106732"/>
                  </a:cubicBezTo>
                  <a:lnTo>
                    <a:pt x="721970" y="106732"/>
                  </a:lnTo>
                  <a:close/>
                  <a:moveTo>
                    <a:pt x="721970" y="222812"/>
                  </a:moveTo>
                  <a:lnTo>
                    <a:pt x="721970" y="323983"/>
                  </a:lnTo>
                  <a:cubicBezTo>
                    <a:pt x="720905" y="331971"/>
                    <a:pt x="718775" y="341023"/>
                    <a:pt x="715048" y="350075"/>
                  </a:cubicBezTo>
                  <a:lnTo>
                    <a:pt x="715048" y="221747"/>
                  </a:lnTo>
                  <a:cubicBezTo>
                    <a:pt x="717710" y="222812"/>
                    <a:pt x="719840" y="222812"/>
                    <a:pt x="721970" y="222812"/>
                  </a:cubicBezTo>
                  <a:lnTo>
                    <a:pt x="721970" y="222812"/>
                  </a:lnTo>
                  <a:close/>
                  <a:moveTo>
                    <a:pt x="721970" y="423025"/>
                  </a:moveTo>
                  <a:lnTo>
                    <a:pt x="721970" y="442194"/>
                  </a:lnTo>
                  <a:cubicBezTo>
                    <a:pt x="719840" y="442194"/>
                    <a:pt x="717710" y="441129"/>
                    <a:pt x="715048" y="440064"/>
                  </a:cubicBezTo>
                  <a:lnTo>
                    <a:pt x="715048" y="426752"/>
                  </a:lnTo>
                  <a:cubicBezTo>
                    <a:pt x="716113" y="426752"/>
                    <a:pt x="716113" y="426752"/>
                    <a:pt x="717178" y="426752"/>
                  </a:cubicBezTo>
                  <a:cubicBezTo>
                    <a:pt x="718775" y="425155"/>
                    <a:pt x="719840" y="424090"/>
                    <a:pt x="721970" y="423025"/>
                  </a:cubicBezTo>
                  <a:lnTo>
                    <a:pt x="721970" y="423025"/>
                  </a:lnTo>
                  <a:close/>
                  <a:moveTo>
                    <a:pt x="721970" y="474675"/>
                  </a:moveTo>
                  <a:lnTo>
                    <a:pt x="721970" y="485857"/>
                  </a:lnTo>
                  <a:cubicBezTo>
                    <a:pt x="719840" y="487987"/>
                    <a:pt x="717710" y="489052"/>
                    <a:pt x="715048" y="491715"/>
                  </a:cubicBezTo>
                  <a:lnTo>
                    <a:pt x="715048" y="472545"/>
                  </a:lnTo>
                  <a:cubicBezTo>
                    <a:pt x="717710" y="473610"/>
                    <a:pt x="719840" y="473610"/>
                    <a:pt x="721970" y="474675"/>
                  </a:cubicBezTo>
                  <a:lnTo>
                    <a:pt x="721970" y="474675"/>
                  </a:lnTo>
                  <a:close/>
                  <a:moveTo>
                    <a:pt x="721970" y="530053"/>
                  </a:moveTo>
                  <a:lnTo>
                    <a:pt x="721970" y="553482"/>
                  </a:lnTo>
                  <a:lnTo>
                    <a:pt x="721970" y="553482"/>
                  </a:lnTo>
                  <a:lnTo>
                    <a:pt x="718775" y="557742"/>
                  </a:lnTo>
                  <a:lnTo>
                    <a:pt x="716645" y="558807"/>
                  </a:lnTo>
                  <a:lnTo>
                    <a:pt x="715581" y="562002"/>
                  </a:lnTo>
                  <a:lnTo>
                    <a:pt x="715581" y="531651"/>
                  </a:lnTo>
                  <a:lnTo>
                    <a:pt x="721970" y="530053"/>
                  </a:lnTo>
                  <a:lnTo>
                    <a:pt x="721970" y="530053"/>
                  </a:lnTo>
                  <a:close/>
                  <a:moveTo>
                    <a:pt x="721970" y="579574"/>
                  </a:moveTo>
                  <a:lnTo>
                    <a:pt x="721970" y="613120"/>
                  </a:lnTo>
                  <a:lnTo>
                    <a:pt x="716113" y="604068"/>
                  </a:lnTo>
                  <a:lnTo>
                    <a:pt x="715048" y="601938"/>
                  </a:lnTo>
                  <a:lnTo>
                    <a:pt x="715048" y="565729"/>
                  </a:lnTo>
                  <a:lnTo>
                    <a:pt x="716113" y="568924"/>
                  </a:lnTo>
                  <a:lnTo>
                    <a:pt x="718243" y="575846"/>
                  </a:lnTo>
                  <a:lnTo>
                    <a:pt x="721970" y="579574"/>
                  </a:lnTo>
                  <a:lnTo>
                    <a:pt x="721970" y="579574"/>
                  </a:lnTo>
                  <a:close/>
                  <a:moveTo>
                    <a:pt x="721970" y="691927"/>
                  </a:moveTo>
                  <a:lnTo>
                    <a:pt x="721970" y="719083"/>
                  </a:lnTo>
                  <a:cubicBezTo>
                    <a:pt x="719840" y="721213"/>
                    <a:pt x="718775" y="724941"/>
                    <a:pt x="716113" y="727071"/>
                  </a:cubicBezTo>
                  <a:lnTo>
                    <a:pt x="716113" y="727071"/>
                  </a:lnTo>
                  <a:cubicBezTo>
                    <a:pt x="716113" y="727071"/>
                    <a:pt x="716113" y="727071"/>
                    <a:pt x="715048" y="728136"/>
                  </a:cubicBezTo>
                  <a:lnTo>
                    <a:pt x="715048" y="716954"/>
                  </a:lnTo>
                  <a:cubicBezTo>
                    <a:pt x="719308" y="710031"/>
                    <a:pt x="721970" y="703642"/>
                    <a:pt x="715048" y="695654"/>
                  </a:cubicBezTo>
                  <a:lnTo>
                    <a:pt x="715048" y="686602"/>
                  </a:lnTo>
                  <a:cubicBezTo>
                    <a:pt x="718775" y="688732"/>
                    <a:pt x="719840" y="689797"/>
                    <a:pt x="721970" y="691927"/>
                  </a:cubicBezTo>
                  <a:lnTo>
                    <a:pt x="721970" y="691927"/>
                  </a:lnTo>
                  <a:close/>
                  <a:moveTo>
                    <a:pt x="721970" y="758487"/>
                  </a:moveTo>
                  <a:lnTo>
                    <a:pt x="721970" y="770734"/>
                  </a:lnTo>
                  <a:cubicBezTo>
                    <a:pt x="721970" y="770734"/>
                    <a:pt x="721970" y="770734"/>
                    <a:pt x="721970" y="769669"/>
                  </a:cubicBezTo>
                  <a:cubicBezTo>
                    <a:pt x="719840" y="768604"/>
                    <a:pt x="717710" y="767539"/>
                    <a:pt x="715048" y="766474"/>
                  </a:cubicBezTo>
                  <a:lnTo>
                    <a:pt x="715048" y="757422"/>
                  </a:lnTo>
                  <a:cubicBezTo>
                    <a:pt x="717178" y="758487"/>
                    <a:pt x="718243" y="759552"/>
                    <a:pt x="720905" y="761682"/>
                  </a:cubicBezTo>
                  <a:cubicBezTo>
                    <a:pt x="720905" y="760617"/>
                    <a:pt x="720905" y="759552"/>
                    <a:pt x="721970" y="758487"/>
                  </a:cubicBezTo>
                  <a:lnTo>
                    <a:pt x="721970" y="758487"/>
                  </a:lnTo>
                  <a:close/>
                  <a:moveTo>
                    <a:pt x="721970" y="785643"/>
                  </a:moveTo>
                  <a:lnTo>
                    <a:pt x="721970" y="801618"/>
                  </a:lnTo>
                  <a:cubicBezTo>
                    <a:pt x="719840" y="802683"/>
                    <a:pt x="717710" y="803748"/>
                    <a:pt x="715048" y="805878"/>
                  </a:cubicBezTo>
                  <a:lnTo>
                    <a:pt x="715048" y="796825"/>
                  </a:lnTo>
                  <a:cubicBezTo>
                    <a:pt x="716113" y="794696"/>
                    <a:pt x="717178" y="792566"/>
                    <a:pt x="718243" y="790968"/>
                  </a:cubicBezTo>
                  <a:cubicBezTo>
                    <a:pt x="719840" y="788838"/>
                    <a:pt x="720905" y="787773"/>
                    <a:pt x="721970" y="785643"/>
                  </a:cubicBezTo>
                  <a:lnTo>
                    <a:pt x="721970" y="785643"/>
                  </a:lnTo>
                  <a:close/>
                  <a:moveTo>
                    <a:pt x="721970" y="819190"/>
                  </a:moveTo>
                  <a:lnTo>
                    <a:pt x="721970" y="825047"/>
                  </a:lnTo>
                  <a:cubicBezTo>
                    <a:pt x="719840" y="825047"/>
                    <a:pt x="717710" y="825047"/>
                    <a:pt x="715048" y="825047"/>
                  </a:cubicBezTo>
                  <a:lnTo>
                    <a:pt x="715048" y="819190"/>
                  </a:lnTo>
                  <a:cubicBezTo>
                    <a:pt x="717710" y="819190"/>
                    <a:pt x="719840" y="819190"/>
                    <a:pt x="721970" y="819190"/>
                  </a:cubicBezTo>
                  <a:lnTo>
                    <a:pt x="721970" y="819190"/>
                  </a:lnTo>
                  <a:close/>
                  <a:moveTo>
                    <a:pt x="721970" y="843151"/>
                  </a:moveTo>
                  <a:lnTo>
                    <a:pt x="721970" y="851138"/>
                  </a:lnTo>
                  <a:cubicBezTo>
                    <a:pt x="719840" y="851138"/>
                    <a:pt x="717710" y="851138"/>
                    <a:pt x="715048" y="851138"/>
                  </a:cubicBezTo>
                  <a:lnTo>
                    <a:pt x="715048" y="844216"/>
                  </a:lnTo>
                  <a:cubicBezTo>
                    <a:pt x="717710" y="844216"/>
                    <a:pt x="719840" y="844216"/>
                    <a:pt x="721970" y="843151"/>
                  </a:cubicBezTo>
                  <a:lnTo>
                    <a:pt x="721970" y="843151"/>
                  </a:lnTo>
                  <a:close/>
                  <a:moveTo>
                    <a:pt x="721970" y="858593"/>
                  </a:moveTo>
                  <a:lnTo>
                    <a:pt x="721970" y="869775"/>
                  </a:lnTo>
                  <a:cubicBezTo>
                    <a:pt x="721970" y="870840"/>
                    <a:pt x="720905" y="870840"/>
                    <a:pt x="720905" y="870840"/>
                  </a:cubicBezTo>
                  <a:cubicBezTo>
                    <a:pt x="720905" y="883087"/>
                    <a:pt x="719840" y="890009"/>
                    <a:pt x="715048" y="895867"/>
                  </a:cubicBezTo>
                  <a:lnTo>
                    <a:pt x="715048" y="867645"/>
                  </a:lnTo>
                  <a:cubicBezTo>
                    <a:pt x="715048" y="867645"/>
                    <a:pt x="716113" y="867645"/>
                    <a:pt x="716113" y="866580"/>
                  </a:cubicBezTo>
                  <a:cubicBezTo>
                    <a:pt x="718775" y="865515"/>
                    <a:pt x="719840" y="863385"/>
                    <a:pt x="721970" y="858593"/>
                  </a:cubicBezTo>
                  <a:lnTo>
                    <a:pt x="721970" y="858593"/>
                  </a:lnTo>
                  <a:close/>
                  <a:moveTo>
                    <a:pt x="721970" y="990648"/>
                  </a:moveTo>
                  <a:lnTo>
                    <a:pt x="721970" y="1011947"/>
                  </a:lnTo>
                  <a:cubicBezTo>
                    <a:pt x="720905" y="1010882"/>
                    <a:pt x="720905" y="1009817"/>
                    <a:pt x="719840" y="1009817"/>
                  </a:cubicBezTo>
                  <a:cubicBezTo>
                    <a:pt x="718775" y="1011947"/>
                    <a:pt x="717710" y="1013012"/>
                    <a:pt x="715581" y="1015675"/>
                  </a:cubicBezTo>
                  <a:lnTo>
                    <a:pt x="715581" y="1003428"/>
                  </a:lnTo>
                  <a:cubicBezTo>
                    <a:pt x="715581" y="1003428"/>
                    <a:pt x="715581" y="1003428"/>
                    <a:pt x="716645" y="1003428"/>
                  </a:cubicBezTo>
                  <a:cubicBezTo>
                    <a:pt x="716645" y="1000233"/>
                    <a:pt x="716645" y="996505"/>
                    <a:pt x="715581" y="992246"/>
                  </a:cubicBezTo>
                  <a:lnTo>
                    <a:pt x="715581" y="977336"/>
                  </a:lnTo>
                  <a:cubicBezTo>
                    <a:pt x="718775" y="982661"/>
                    <a:pt x="720905" y="986921"/>
                    <a:pt x="721970" y="990648"/>
                  </a:cubicBezTo>
                  <a:lnTo>
                    <a:pt x="721970" y="990648"/>
                  </a:lnTo>
                  <a:close/>
                  <a:moveTo>
                    <a:pt x="721970" y="1036441"/>
                  </a:moveTo>
                  <a:lnTo>
                    <a:pt x="721970" y="1048688"/>
                  </a:lnTo>
                  <a:cubicBezTo>
                    <a:pt x="717710" y="1055611"/>
                    <a:pt x="713983" y="1063065"/>
                    <a:pt x="721970" y="1073715"/>
                  </a:cubicBezTo>
                  <a:lnTo>
                    <a:pt x="721970" y="1083832"/>
                  </a:lnTo>
                  <a:cubicBezTo>
                    <a:pt x="719840" y="1080637"/>
                    <a:pt x="717710" y="1077975"/>
                    <a:pt x="715048" y="1075845"/>
                  </a:cubicBezTo>
                  <a:lnTo>
                    <a:pt x="715048" y="1046559"/>
                  </a:lnTo>
                  <a:cubicBezTo>
                    <a:pt x="717710" y="1043364"/>
                    <a:pt x="719840" y="1040169"/>
                    <a:pt x="721970" y="1036441"/>
                  </a:cubicBezTo>
                  <a:lnTo>
                    <a:pt x="721970" y="1036441"/>
                  </a:lnTo>
                  <a:close/>
                  <a:moveTo>
                    <a:pt x="721970" y="1095014"/>
                  </a:moveTo>
                  <a:lnTo>
                    <a:pt x="721970" y="1104066"/>
                  </a:lnTo>
                  <a:cubicBezTo>
                    <a:pt x="720905" y="1106196"/>
                    <a:pt x="718775" y="1108326"/>
                    <a:pt x="716113" y="1110989"/>
                  </a:cubicBezTo>
                  <a:cubicBezTo>
                    <a:pt x="718243" y="1110989"/>
                    <a:pt x="719308" y="1110989"/>
                    <a:pt x="721970" y="1112054"/>
                  </a:cubicBezTo>
                  <a:lnTo>
                    <a:pt x="721970" y="1112054"/>
                  </a:lnTo>
                  <a:lnTo>
                    <a:pt x="721970" y="1120041"/>
                  </a:lnTo>
                  <a:cubicBezTo>
                    <a:pt x="719840" y="1118976"/>
                    <a:pt x="717710" y="1117911"/>
                    <a:pt x="715048" y="1116846"/>
                  </a:cubicBezTo>
                  <a:lnTo>
                    <a:pt x="715048" y="1100872"/>
                  </a:lnTo>
                  <a:cubicBezTo>
                    <a:pt x="717710" y="1098742"/>
                    <a:pt x="719840" y="1096612"/>
                    <a:pt x="721970" y="1095014"/>
                  </a:cubicBezTo>
                  <a:lnTo>
                    <a:pt x="721970" y="1095014"/>
                  </a:lnTo>
                  <a:close/>
                  <a:moveTo>
                    <a:pt x="721970" y="1147197"/>
                  </a:moveTo>
                  <a:lnTo>
                    <a:pt x="721970" y="1155184"/>
                  </a:lnTo>
                  <a:cubicBezTo>
                    <a:pt x="719840" y="1154119"/>
                    <a:pt x="717710" y="1151990"/>
                    <a:pt x="715048" y="1150925"/>
                  </a:cubicBezTo>
                  <a:lnTo>
                    <a:pt x="715048" y="1142937"/>
                  </a:lnTo>
                  <a:cubicBezTo>
                    <a:pt x="717710" y="1143470"/>
                    <a:pt x="719840" y="1146132"/>
                    <a:pt x="721970" y="1147197"/>
                  </a:cubicBezTo>
                  <a:lnTo>
                    <a:pt x="721970" y="1147197"/>
                  </a:lnTo>
                  <a:close/>
                  <a:moveTo>
                    <a:pt x="721970" y="1166367"/>
                  </a:moveTo>
                  <a:lnTo>
                    <a:pt x="721970" y="1175419"/>
                  </a:lnTo>
                  <a:cubicBezTo>
                    <a:pt x="720905" y="1175419"/>
                    <a:pt x="719840" y="1176484"/>
                    <a:pt x="719840" y="1176484"/>
                  </a:cubicBezTo>
                  <a:cubicBezTo>
                    <a:pt x="717710" y="1178614"/>
                    <a:pt x="716645" y="1179679"/>
                    <a:pt x="715581" y="1180743"/>
                  </a:cubicBezTo>
                  <a:lnTo>
                    <a:pt x="715581" y="1170626"/>
                  </a:lnTo>
                  <a:cubicBezTo>
                    <a:pt x="717710" y="1169561"/>
                    <a:pt x="719840" y="1168496"/>
                    <a:pt x="721970" y="1166367"/>
                  </a:cubicBezTo>
                  <a:lnTo>
                    <a:pt x="721970" y="1166367"/>
                  </a:lnTo>
                  <a:close/>
                  <a:moveTo>
                    <a:pt x="721970" y="1218017"/>
                  </a:moveTo>
                  <a:lnTo>
                    <a:pt x="721970" y="1286707"/>
                  </a:lnTo>
                  <a:lnTo>
                    <a:pt x="717710" y="1286707"/>
                  </a:lnTo>
                  <a:lnTo>
                    <a:pt x="715581" y="1285642"/>
                  </a:lnTo>
                  <a:lnTo>
                    <a:pt x="715581" y="1222809"/>
                  </a:lnTo>
                  <a:lnTo>
                    <a:pt x="721438" y="1219615"/>
                  </a:lnTo>
                  <a:lnTo>
                    <a:pt x="721970" y="1218017"/>
                  </a:lnTo>
                  <a:lnTo>
                    <a:pt x="721970" y="1218017"/>
                  </a:lnTo>
                  <a:close/>
                  <a:moveTo>
                    <a:pt x="721970" y="1378826"/>
                  </a:moveTo>
                  <a:lnTo>
                    <a:pt x="721970" y="1388943"/>
                  </a:lnTo>
                  <a:cubicBezTo>
                    <a:pt x="719840" y="1387878"/>
                    <a:pt x="717710" y="1387878"/>
                    <a:pt x="715048" y="1386813"/>
                  </a:cubicBezTo>
                  <a:lnTo>
                    <a:pt x="715048" y="1377761"/>
                  </a:lnTo>
                  <a:cubicBezTo>
                    <a:pt x="717710" y="1377761"/>
                    <a:pt x="719840" y="1378826"/>
                    <a:pt x="721970" y="1378826"/>
                  </a:cubicBezTo>
                  <a:lnTo>
                    <a:pt x="721970" y="1378826"/>
                  </a:lnTo>
                  <a:close/>
                  <a:moveTo>
                    <a:pt x="721970" y="1432074"/>
                  </a:moveTo>
                  <a:lnTo>
                    <a:pt x="721970" y="1445386"/>
                  </a:lnTo>
                  <a:cubicBezTo>
                    <a:pt x="719840" y="1444321"/>
                    <a:pt x="717710" y="1443256"/>
                    <a:pt x="716113" y="1441126"/>
                  </a:cubicBezTo>
                  <a:lnTo>
                    <a:pt x="715581" y="1441126"/>
                  </a:lnTo>
                  <a:lnTo>
                    <a:pt x="715581" y="1395865"/>
                  </a:lnTo>
                  <a:cubicBezTo>
                    <a:pt x="717710" y="1408112"/>
                    <a:pt x="715581" y="1420359"/>
                    <a:pt x="721970" y="1432074"/>
                  </a:cubicBezTo>
                  <a:lnTo>
                    <a:pt x="721970" y="1432074"/>
                  </a:lnTo>
                  <a:close/>
                  <a:moveTo>
                    <a:pt x="721970" y="1715353"/>
                  </a:moveTo>
                  <a:lnTo>
                    <a:pt x="721970" y="1731328"/>
                  </a:lnTo>
                  <a:cubicBezTo>
                    <a:pt x="719840" y="1731328"/>
                    <a:pt x="717710" y="1730263"/>
                    <a:pt x="715048" y="1730263"/>
                  </a:cubicBezTo>
                  <a:lnTo>
                    <a:pt x="715048" y="1715886"/>
                  </a:lnTo>
                  <a:cubicBezTo>
                    <a:pt x="717710" y="1715353"/>
                    <a:pt x="719840" y="1715353"/>
                    <a:pt x="721970" y="1715353"/>
                  </a:cubicBezTo>
                  <a:lnTo>
                    <a:pt x="721970" y="1715353"/>
                  </a:lnTo>
                  <a:close/>
                  <a:moveTo>
                    <a:pt x="721970" y="1773926"/>
                  </a:moveTo>
                  <a:lnTo>
                    <a:pt x="721970" y="1819187"/>
                  </a:lnTo>
                  <a:cubicBezTo>
                    <a:pt x="719840" y="1819187"/>
                    <a:pt x="718775" y="1819187"/>
                    <a:pt x="718775" y="1819187"/>
                  </a:cubicBezTo>
                  <a:cubicBezTo>
                    <a:pt x="717710" y="1819187"/>
                    <a:pt x="716645" y="1819187"/>
                    <a:pt x="715581" y="1819187"/>
                  </a:cubicBezTo>
                  <a:lnTo>
                    <a:pt x="715581" y="1747302"/>
                  </a:lnTo>
                  <a:cubicBezTo>
                    <a:pt x="717710" y="1754757"/>
                    <a:pt x="719840" y="1764874"/>
                    <a:pt x="721970" y="1773926"/>
                  </a:cubicBezTo>
                  <a:lnTo>
                    <a:pt x="721970" y="1773926"/>
                  </a:lnTo>
                  <a:close/>
                  <a:moveTo>
                    <a:pt x="715581" y="975739"/>
                  </a:moveTo>
                  <a:lnTo>
                    <a:pt x="715581" y="961362"/>
                  </a:lnTo>
                  <a:cubicBezTo>
                    <a:pt x="717710" y="967752"/>
                    <a:pt x="716645" y="972544"/>
                    <a:pt x="715581" y="975739"/>
                  </a:cubicBezTo>
                  <a:close/>
                  <a:moveTo>
                    <a:pt x="715581" y="30055"/>
                  </a:moveTo>
                  <a:lnTo>
                    <a:pt x="715581" y="47094"/>
                  </a:lnTo>
                  <a:cubicBezTo>
                    <a:pt x="715581" y="47094"/>
                    <a:pt x="714516" y="47094"/>
                    <a:pt x="713451" y="47094"/>
                  </a:cubicBezTo>
                  <a:lnTo>
                    <a:pt x="713451" y="30055"/>
                  </a:lnTo>
                  <a:cubicBezTo>
                    <a:pt x="714516" y="30055"/>
                    <a:pt x="715581" y="30055"/>
                    <a:pt x="715581" y="30055"/>
                  </a:cubicBezTo>
                  <a:lnTo>
                    <a:pt x="715581" y="30055"/>
                  </a:lnTo>
                  <a:close/>
                  <a:moveTo>
                    <a:pt x="715581" y="103537"/>
                  </a:moveTo>
                  <a:lnTo>
                    <a:pt x="715581" y="131758"/>
                  </a:lnTo>
                  <a:cubicBezTo>
                    <a:pt x="715581" y="131758"/>
                    <a:pt x="714516" y="131758"/>
                    <a:pt x="713451" y="132823"/>
                  </a:cubicBezTo>
                  <a:lnTo>
                    <a:pt x="713451" y="101407"/>
                  </a:lnTo>
                  <a:cubicBezTo>
                    <a:pt x="714516" y="100874"/>
                    <a:pt x="715581" y="102472"/>
                    <a:pt x="715581" y="103537"/>
                  </a:cubicBezTo>
                  <a:lnTo>
                    <a:pt x="715581" y="103537"/>
                  </a:lnTo>
                  <a:close/>
                  <a:moveTo>
                    <a:pt x="715581" y="221747"/>
                  </a:moveTo>
                  <a:lnTo>
                    <a:pt x="715581" y="350075"/>
                  </a:lnTo>
                  <a:cubicBezTo>
                    <a:pt x="715581" y="352205"/>
                    <a:pt x="714516" y="354335"/>
                    <a:pt x="713451" y="355932"/>
                  </a:cubicBezTo>
                  <a:lnTo>
                    <a:pt x="713451" y="221747"/>
                  </a:lnTo>
                  <a:cubicBezTo>
                    <a:pt x="714516" y="221747"/>
                    <a:pt x="715581" y="221747"/>
                    <a:pt x="715581" y="221747"/>
                  </a:cubicBezTo>
                  <a:lnTo>
                    <a:pt x="715581" y="221747"/>
                  </a:lnTo>
                  <a:close/>
                  <a:moveTo>
                    <a:pt x="715581" y="426752"/>
                  </a:moveTo>
                  <a:lnTo>
                    <a:pt x="715581" y="440064"/>
                  </a:lnTo>
                  <a:cubicBezTo>
                    <a:pt x="715581" y="440064"/>
                    <a:pt x="714516" y="440064"/>
                    <a:pt x="713451" y="440064"/>
                  </a:cubicBezTo>
                  <a:lnTo>
                    <a:pt x="713451" y="428882"/>
                  </a:lnTo>
                  <a:cubicBezTo>
                    <a:pt x="714516" y="427817"/>
                    <a:pt x="715581" y="427817"/>
                    <a:pt x="715581" y="426752"/>
                  </a:cubicBezTo>
                  <a:lnTo>
                    <a:pt x="715581" y="426752"/>
                  </a:lnTo>
                  <a:close/>
                  <a:moveTo>
                    <a:pt x="715581" y="472545"/>
                  </a:moveTo>
                  <a:lnTo>
                    <a:pt x="715581" y="491715"/>
                  </a:lnTo>
                  <a:cubicBezTo>
                    <a:pt x="715581" y="491715"/>
                    <a:pt x="714516" y="492780"/>
                    <a:pt x="713451" y="492780"/>
                  </a:cubicBezTo>
                  <a:lnTo>
                    <a:pt x="713451" y="471480"/>
                  </a:lnTo>
                  <a:cubicBezTo>
                    <a:pt x="714516" y="471480"/>
                    <a:pt x="715581" y="471480"/>
                    <a:pt x="715581" y="472545"/>
                  </a:cubicBezTo>
                  <a:lnTo>
                    <a:pt x="715581" y="472545"/>
                  </a:lnTo>
                  <a:close/>
                  <a:moveTo>
                    <a:pt x="715581" y="532183"/>
                  </a:moveTo>
                  <a:lnTo>
                    <a:pt x="715581" y="562534"/>
                  </a:lnTo>
                  <a:lnTo>
                    <a:pt x="715581" y="563599"/>
                  </a:lnTo>
                  <a:lnTo>
                    <a:pt x="715581" y="565729"/>
                  </a:lnTo>
                  <a:lnTo>
                    <a:pt x="715581" y="601938"/>
                  </a:lnTo>
                  <a:lnTo>
                    <a:pt x="713451" y="597678"/>
                  </a:lnTo>
                  <a:lnTo>
                    <a:pt x="713451" y="533248"/>
                  </a:lnTo>
                  <a:lnTo>
                    <a:pt x="715581" y="532183"/>
                  </a:lnTo>
                  <a:lnTo>
                    <a:pt x="715581" y="532183"/>
                  </a:lnTo>
                  <a:close/>
                  <a:moveTo>
                    <a:pt x="715581" y="686602"/>
                  </a:moveTo>
                  <a:lnTo>
                    <a:pt x="715581" y="695654"/>
                  </a:lnTo>
                  <a:cubicBezTo>
                    <a:pt x="715581" y="694589"/>
                    <a:pt x="714516" y="694589"/>
                    <a:pt x="713451" y="693524"/>
                  </a:cubicBezTo>
                  <a:lnTo>
                    <a:pt x="713451" y="684472"/>
                  </a:lnTo>
                  <a:cubicBezTo>
                    <a:pt x="714516" y="684472"/>
                    <a:pt x="715581" y="685537"/>
                    <a:pt x="715581" y="686602"/>
                  </a:cubicBezTo>
                  <a:lnTo>
                    <a:pt x="715581" y="686602"/>
                  </a:lnTo>
                  <a:close/>
                  <a:moveTo>
                    <a:pt x="715581" y="716954"/>
                  </a:moveTo>
                  <a:lnTo>
                    <a:pt x="715581" y="728136"/>
                  </a:lnTo>
                  <a:cubicBezTo>
                    <a:pt x="715581" y="729201"/>
                    <a:pt x="714516" y="729201"/>
                    <a:pt x="713451" y="730266"/>
                  </a:cubicBezTo>
                  <a:lnTo>
                    <a:pt x="713451" y="719083"/>
                  </a:lnTo>
                  <a:cubicBezTo>
                    <a:pt x="714516" y="718019"/>
                    <a:pt x="715581" y="718019"/>
                    <a:pt x="715581" y="716954"/>
                  </a:cubicBezTo>
                  <a:lnTo>
                    <a:pt x="715581" y="716954"/>
                  </a:lnTo>
                  <a:close/>
                  <a:moveTo>
                    <a:pt x="715581" y="757422"/>
                  </a:moveTo>
                  <a:lnTo>
                    <a:pt x="715581" y="766474"/>
                  </a:lnTo>
                  <a:cubicBezTo>
                    <a:pt x="715581" y="765409"/>
                    <a:pt x="714516" y="765409"/>
                    <a:pt x="713451" y="764344"/>
                  </a:cubicBezTo>
                  <a:lnTo>
                    <a:pt x="713451" y="755292"/>
                  </a:lnTo>
                  <a:cubicBezTo>
                    <a:pt x="714516" y="756357"/>
                    <a:pt x="715581" y="756357"/>
                    <a:pt x="715581" y="757422"/>
                  </a:cubicBezTo>
                  <a:lnTo>
                    <a:pt x="715581" y="757422"/>
                  </a:lnTo>
                  <a:close/>
                  <a:moveTo>
                    <a:pt x="715581" y="796825"/>
                  </a:moveTo>
                  <a:lnTo>
                    <a:pt x="715581" y="805878"/>
                  </a:lnTo>
                  <a:cubicBezTo>
                    <a:pt x="715581" y="806943"/>
                    <a:pt x="714516" y="808008"/>
                    <a:pt x="713451" y="809073"/>
                  </a:cubicBezTo>
                  <a:lnTo>
                    <a:pt x="713451" y="798955"/>
                  </a:lnTo>
                  <a:cubicBezTo>
                    <a:pt x="714516" y="798955"/>
                    <a:pt x="714516" y="797891"/>
                    <a:pt x="715581" y="797891"/>
                  </a:cubicBezTo>
                  <a:lnTo>
                    <a:pt x="715581" y="796825"/>
                  </a:lnTo>
                  <a:lnTo>
                    <a:pt x="715581" y="796825"/>
                  </a:lnTo>
                  <a:close/>
                  <a:moveTo>
                    <a:pt x="715581" y="819190"/>
                  </a:moveTo>
                  <a:lnTo>
                    <a:pt x="715581" y="825047"/>
                  </a:lnTo>
                  <a:cubicBezTo>
                    <a:pt x="715581" y="825047"/>
                    <a:pt x="714516" y="825047"/>
                    <a:pt x="713451" y="826112"/>
                  </a:cubicBezTo>
                  <a:lnTo>
                    <a:pt x="713451" y="819190"/>
                  </a:lnTo>
                  <a:cubicBezTo>
                    <a:pt x="714516" y="819190"/>
                    <a:pt x="715581" y="819190"/>
                    <a:pt x="715581" y="819190"/>
                  </a:cubicBezTo>
                  <a:lnTo>
                    <a:pt x="715581" y="819190"/>
                  </a:lnTo>
                  <a:close/>
                  <a:moveTo>
                    <a:pt x="715581" y="844216"/>
                  </a:moveTo>
                  <a:lnTo>
                    <a:pt x="715581" y="851138"/>
                  </a:lnTo>
                  <a:cubicBezTo>
                    <a:pt x="715581" y="851138"/>
                    <a:pt x="714516" y="851138"/>
                    <a:pt x="713451" y="852203"/>
                  </a:cubicBezTo>
                  <a:lnTo>
                    <a:pt x="713451" y="844216"/>
                  </a:lnTo>
                  <a:cubicBezTo>
                    <a:pt x="714516" y="844216"/>
                    <a:pt x="715581" y="844216"/>
                    <a:pt x="715581" y="844216"/>
                  </a:cubicBezTo>
                  <a:lnTo>
                    <a:pt x="715581" y="844216"/>
                  </a:lnTo>
                  <a:close/>
                  <a:moveTo>
                    <a:pt x="715581" y="867645"/>
                  </a:moveTo>
                  <a:lnTo>
                    <a:pt x="715581" y="895867"/>
                  </a:lnTo>
                  <a:lnTo>
                    <a:pt x="715581" y="896932"/>
                  </a:lnTo>
                  <a:cubicBezTo>
                    <a:pt x="716645" y="907049"/>
                    <a:pt x="715581" y="915036"/>
                    <a:pt x="713451" y="919296"/>
                  </a:cubicBezTo>
                  <a:lnTo>
                    <a:pt x="713451" y="885750"/>
                  </a:lnTo>
                  <a:cubicBezTo>
                    <a:pt x="714516" y="883620"/>
                    <a:pt x="715581" y="879892"/>
                    <a:pt x="715581" y="875633"/>
                  </a:cubicBezTo>
                  <a:cubicBezTo>
                    <a:pt x="715581" y="875633"/>
                    <a:pt x="714516" y="875633"/>
                    <a:pt x="713451" y="875633"/>
                  </a:cubicBezTo>
                  <a:lnTo>
                    <a:pt x="713451" y="868710"/>
                  </a:lnTo>
                  <a:cubicBezTo>
                    <a:pt x="714516" y="867645"/>
                    <a:pt x="715581" y="867645"/>
                    <a:pt x="715581" y="867645"/>
                  </a:cubicBezTo>
                  <a:lnTo>
                    <a:pt x="715581" y="867645"/>
                  </a:lnTo>
                  <a:close/>
                  <a:moveTo>
                    <a:pt x="715581" y="961362"/>
                  </a:moveTo>
                  <a:lnTo>
                    <a:pt x="715581" y="975739"/>
                  </a:lnTo>
                  <a:cubicBezTo>
                    <a:pt x="715581" y="975739"/>
                    <a:pt x="715581" y="975739"/>
                    <a:pt x="715581" y="976804"/>
                  </a:cubicBezTo>
                  <a:lnTo>
                    <a:pt x="715581" y="976804"/>
                  </a:lnTo>
                  <a:lnTo>
                    <a:pt x="715581" y="991713"/>
                  </a:lnTo>
                  <a:cubicBezTo>
                    <a:pt x="715581" y="989583"/>
                    <a:pt x="714516" y="988518"/>
                    <a:pt x="713451" y="985856"/>
                  </a:cubicBezTo>
                  <a:lnTo>
                    <a:pt x="713451" y="954440"/>
                  </a:lnTo>
                  <a:cubicBezTo>
                    <a:pt x="714516" y="956569"/>
                    <a:pt x="715581" y="959232"/>
                    <a:pt x="715581" y="961362"/>
                  </a:cubicBezTo>
                  <a:lnTo>
                    <a:pt x="715581" y="961362"/>
                  </a:lnTo>
                  <a:close/>
                  <a:moveTo>
                    <a:pt x="715581" y="1002895"/>
                  </a:moveTo>
                  <a:lnTo>
                    <a:pt x="715581" y="1015142"/>
                  </a:lnTo>
                  <a:cubicBezTo>
                    <a:pt x="715581" y="1016207"/>
                    <a:pt x="714516" y="1017272"/>
                    <a:pt x="713451" y="1017272"/>
                  </a:cubicBezTo>
                  <a:lnTo>
                    <a:pt x="713451" y="1006090"/>
                  </a:lnTo>
                  <a:cubicBezTo>
                    <a:pt x="714516" y="1005025"/>
                    <a:pt x="715581" y="1003960"/>
                    <a:pt x="715581" y="1002895"/>
                  </a:cubicBezTo>
                  <a:lnTo>
                    <a:pt x="715581" y="1002895"/>
                  </a:lnTo>
                  <a:close/>
                  <a:moveTo>
                    <a:pt x="715581" y="1046559"/>
                  </a:moveTo>
                  <a:lnTo>
                    <a:pt x="715581" y="1075845"/>
                  </a:lnTo>
                  <a:cubicBezTo>
                    <a:pt x="715581" y="1074780"/>
                    <a:pt x="714516" y="1073715"/>
                    <a:pt x="713451" y="1071585"/>
                  </a:cubicBezTo>
                  <a:lnTo>
                    <a:pt x="713451" y="1050286"/>
                  </a:lnTo>
                  <a:cubicBezTo>
                    <a:pt x="714516" y="1049221"/>
                    <a:pt x="715581" y="1048156"/>
                    <a:pt x="715581" y="1046559"/>
                  </a:cubicBezTo>
                  <a:lnTo>
                    <a:pt x="715581" y="1046559"/>
                  </a:lnTo>
                  <a:close/>
                  <a:moveTo>
                    <a:pt x="715581" y="1100872"/>
                  </a:moveTo>
                  <a:lnTo>
                    <a:pt x="715581" y="1116846"/>
                  </a:lnTo>
                  <a:cubicBezTo>
                    <a:pt x="715581" y="1116846"/>
                    <a:pt x="714516" y="1116846"/>
                    <a:pt x="713451" y="1116846"/>
                  </a:cubicBezTo>
                  <a:lnTo>
                    <a:pt x="713451" y="1104599"/>
                  </a:lnTo>
                  <a:cubicBezTo>
                    <a:pt x="714516" y="1103001"/>
                    <a:pt x="715581" y="1101936"/>
                    <a:pt x="715581" y="1100872"/>
                  </a:cubicBezTo>
                  <a:lnTo>
                    <a:pt x="715581" y="1100872"/>
                  </a:lnTo>
                  <a:close/>
                  <a:moveTo>
                    <a:pt x="715581" y="1142405"/>
                  </a:moveTo>
                  <a:lnTo>
                    <a:pt x="715581" y="1150392"/>
                  </a:lnTo>
                  <a:cubicBezTo>
                    <a:pt x="715581" y="1150392"/>
                    <a:pt x="714516" y="1149327"/>
                    <a:pt x="713451" y="1149327"/>
                  </a:cubicBezTo>
                  <a:lnTo>
                    <a:pt x="713451" y="1140275"/>
                  </a:lnTo>
                  <a:cubicBezTo>
                    <a:pt x="714516" y="1141340"/>
                    <a:pt x="715581" y="1141340"/>
                    <a:pt x="715581" y="1142405"/>
                  </a:cubicBezTo>
                  <a:lnTo>
                    <a:pt x="715581" y="1142405"/>
                  </a:lnTo>
                  <a:close/>
                  <a:moveTo>
                    <a:pt x="715581" y="1170626"/>
                  </a:moveTo>
                  <a:lnTo>
                    <a:pt x="715581" y="1180743"/>
                  </a:lnTo>
                  <a:cubicBezTo>
                    <a:pt x="715581" y="1181808"/>
                    <a:pt x="714516" y="1182873"/>
                    <a:pt x="713451" y="1183938"/>
                  </a:cubicBezTo>
                  <a:lnTo>
                    <a:pt x="713451" y="1170626"/>
                  </a:lnTo>
                  <a:cubicBezTo>
                    <a:pt x="714516" y="1170626"/>
                    <a:pt x="715581" y="1170626"/>
                    <a:pt x="715581" y="1170626"/>
                  </a:cubicBezTo>
                  <a:lnTo>
                    <a:pt x="715581" y="1170626"/>
                  </a:lnTo>
                  <a:close/>
                  <a:moveTo>
                    <a:pt x="715581" y="1222277"/>
                  </a:moveTo>
                  <a:lnTo>
                    <a:pt x="715581" y="1285110"/>
                  </a:lnTo>
                  <a:lnTo>
                    <a:pt x="713451" y="1285110"/>
                  </a:lnTo>
                  <a:lnTo>
                    <a:pt x="713451" y="1224407"/>
                  </a:lnTo>
                  <a:lnTo>
                    <a:pt x="715581" y="1222277"/>
                  </a:lnTo>
                  <a:lnTo>
                    <a:pt x="715581" y="1222277"/>
                  </a:lnTo>
                  <a:close/>
                  <a:moveTo>
                    <a:pt x="715581" y="1377761"/>
                  </a:moveTo>
                  <a:lnTo>
                    <a:pt x="715581" y="1386813"/>
                  </a:lnTo>
                  <a:lnTo>
                    <a:pt x="714516" y="1386813"/>
                  </a:lnTo>
                  <a:cubicBezTo>
                    <a:pt x="715581" y="1388943"/>
                    <a:pt x="715581" y="1392670"/>
                    <a:pt x="715581" y="1395865"/>
                  </a:cubicBezTo>
                  <a:lnTo>
                    <a:pt x="715581" y="1441126"/>
                  </a:lnTo>
                  <a:cubicBezTo>
                    <a:pt x="715581" y="1441126"/>
                    <a:pt x="714516" y="1441126"/>
                    <a:pt x="713451" y="1441126"/>
                  </a:cubicBezTo>
                  <a:lnTo>
                    <a:pt x="713451" y="1377761"/>
                  </a:lnTo>
                  <a:cubicBezTo>
                    <a:pt x="714516" y="1377761"/>
                    <a:pt x="715581" y="1377761"/>
                    <a:pt x="715581" y="1377761"/>
                  </a:cubicBezTo>
                  <a:lnTo>
                    <a:pt x="715581" y="1377761"/>
                  </a:lnTo>
                  <a:close/>
                  <a:moveTo>
                    <a:pt x="715581" y="1715353"/>
                  </a:moveTo>
                  <a:lnTo>
                    <a:pt x="715581" y="1729730"/>
                  </a:lnTo>
                  <a:cubicBezTo>
                    <a:pt x="715581" y="1729730"/>
                    <a:pt x="714516" y="1729730"/>
                    <a:pt x="713451" y="1729730"/>
                  </a:cubicBezTo>
                  <a:lnTo>
                    <a:pt x="713451" y="1715353"/>
                  </a:lnTo>
                  <a:cubicBezTo>
                    <a:pt x="714516" y="1715353"/>
                    <a:pt x="715581" y="1715353"/>
                    <a:pt x="715581" y="1715353"/>
                  </a:cubicBezTo>
                  <a:lnTo>
                    <a:pt x="715581" y="1715353"/>
                  </a:lnTo>
                  <a:close/>
                  <a:moveTo>
                    <a:pt x="715581" y="1747302"/>
                  </a:moveTo>
                  <a:lnTo>
                    <a:pt x="715581" y="1819187"/>
                  </a:lnTo>
                  <a:cubicBezTo>
                    <a:pt x="715581" y="1819187"/>
                    <a:pt x="714516" y="1819187"/>
                    <a:pt x="713451" y="1819187"/>
                  </a:cubicBezTo>
                  <a:lnTo>
                    <a:pt x="713451" y="1802147"/>
                  </a:lnTo>
                  <a:lnTo>
                    <a:pt x="714516" y="1802147"/>
                  </a:lnTo>
                  <a:cubicBezTo>
                    <a:pt x="714516" y="1802147"/>
                    <a:pt x="714516" y="1802147"/>
                    <a:pt x="713451" y="1802147"/>
                  </a:cubicBezTo>
                  <a:lnTo>
                    <a:pt x="713451" y="1739315"/>
                  </a:lnTo>
                  <a:cubicBezTo>
                    <a:pt x="714516" y="1741445"/>
                    <a:pt x="715581" y="1743575"/>
                    <a:pt x="715581" y="1747302"/>
                  </a:cubicBezTo>
                  <a:lnTo>
                    <a:pt x="715581" y="1747302"/>
                  </a:lnTo>
                  <a:close/>
                  <a:moveTo>
                    <a:pt x="712918" y="1571584"/>
                  </a:moveTo>
                  <a:lnTo>
                    <a:pt x="712918" y="1564661"/>
                  </a:lnTo>
                  <a:lnTo>
                    <a:pt x="715048" y="1565726"/>
                  </a:lnTo>
                  <a:lnTo>
                    <a:pt x="712918" y="1571584"/>
                  </a:lnTo>
                  <a:lnTo>
                    <a:pt x="712918" y="1571584"/>
                  </a:lnTo>
                  <a:close/>
                  <a:moveTo>
                    <a:pt x="712918" y="945387"/>
                  </a:moveTo>
                  <a:lnTo>
                    <a:pt x="712918" y="932075"/>
                  </a:lnTo>
                  <a:cubicBezTo>
                    <a:pt x="714516" y="937400"/>
                    <a:pt x="714516" y="942192"/>
                    <a:pt x="712918" y="945387"/>
                  </a:cubicBezTo>
                  <a:close/>
                  <a:moveTo>
                    <a:pt x="712918" y="30055"/>
                  </a:moveTo>
                  <a:lnTo>
                    <a:pt x="712918" y="47094"/>
                  </a:lnTo>
                  <a:lnTo>
                    <a:pt x="711853" y="47094"/>
                  </a:lnTo>
                  <a:lnTo>
                    <a:pt x="711853" y="30055"/>
                  </a:lnTo>
                  <a:lnTo>
                    <a:pt x="712918" y="30055"/>
                  </a:lnTo>
                  <a:lnTo>
                    <a:pt x="712918" y="30055"/>
                  </a:lnTo>
                  <a:close/>
                  <a:moveTo>
                    <a:pt x="712918" y="100874"/>
                  </a:moveTo>
                  <a:lnTo>
                    <a:pt x="712918" y="132291"/>
                  </a:lnTo>
                  <a:cubicBezTo>
                    <a:pt x="712918" y="132291"/>
                    <a:pt x="711853" y="132291"/>
                    <a:pt x="711853" y="133356"/>
                  </a:cubicBezTo>
                  <a:lnTo>
                    <a:pt x="711853" y="99809"/>
                  </a:lnTo>
                  <a:lnTo>
                    <a:pt x="712918" y="100874"/>
                  </a:lnTo>
                  <a:lnTo>
                    <a:pt x="712918" y="100874"/>
                  </a:lnTo>
                  <a:close/>
                  <a:moveTo>
                    <a:pt x="712918" y="221747"/>
                  </a:moveTo>
                  <a:lnTo>
                    <a:pt x="712918" y="355400"/>
                  </a:lnTo>
                  <a:cubicBezTo>
                    <a:pt x="712918" y="357530"/>
                    <a:pt x="711853" y="358595"/>
                    <a:pt x="711853" y="361257"/>
                  </a:cubicBezTo>
                  <a:lnTo>
                    <a:pt x="711853" y="220682"/>
                  </a:lnTo>
                  <a:lnTo>
                    <a:pt x="711853" y="220682"/>
                  </a:lnTo>
                  <a:cubicBezTo>
                    <a:pt x="711853" y="220682"/>
                    <a:pt x="711853" y="221747"/>
                    <a:pt x="712918" y="221747"/>
                  </a:cubicBezTo>
                  <a:lnTo>
                    <a:pt x="712918" y="221747"/>
                  </a:lnTo>
                  <a:close/>
                  <a:moveTo>
                    <a:pt x="712918" y="428882"/>
                  </a:moveTo>
                  <a:lnTo>
                    <a:pt x="712918" y="440064"/>
                  </a:lnTo>
                  <a:lnTo>
                    <a:pt x="711853" y="440064"/>
                  </a:lnTo>
                  <a:lnTo>
                    <a:pt x="711853" y="428882"/>
                  </a:lnTo>
                  <a:lnTo>
                    <a:pt x="711853" y="428882"/>
                  </a:lnTo>
                  <a:cubicBezTo>
                    <a:pt x="712918" y="428882"/>
                    <a:pt x="712918" y="428882"/>
                    <a:pt x="712918" y="428882"/>
                  </a:cubicBezTo>
                  <a:lnTo>
                    <a:pt x="712918" y="428882"/>
                  </a:lnTo>
                  <a:close/>
                  <a:moveTo>
                    <a:pt x="712918" y="471480"/>
                  </a:moveTo>
                  <a:lnTo>
                    <a:pt x="712918" y="492780"/>
                  </a:lnTo>
                  <a:cubicBezTo>
                    <a:pt x="712918" y="493845"/>
                    <a:pt x="711853" y="493845"/>
                    <a:pt x="711853" y="494909"/>
                  </a:cubicBezTo>
                  <a:lnTo>
                    <a:pt x="711853" y="483727"/>
                  </a:lnTo>
                  <a:cubicBezTo>
                    <a:pt x="711853" y="482662"/>
                    <a:pt x="711853" y="482662"/>
                    <a:pt x="711853" y="482662"/>
                  </a:cubicBezTo>
                  <a:lnTo>
                    <a:pt x="711853" y="482662"/>
                  </a:lnTo>
                  <a:lnTo>
                    <a:pt x="711853" y="470415"/>
                  </a:lnTo>
                  <a:cubicBezTo>
                    <a:pt x="711853" y="470415"/>
                    <a:pt x="712918" y="470415"/>
                    <a:pt x="712918" y="471480"/>
                  </a:cubicBezTo>
                  <a:lnTo>
                    <a:pt x="712918" y="471480"/>
                  </a:lnTo>
                  <a:close/>
                  <a:moveTo>
                    <a:pt x="712918" y="533248"/>
                  </a:moveTo>
                  <a:lnTo>
                    <a:pt x="712918" y="597678"/>
                  </a:lnTo>
                  <a:lnTo>
                    <a:pt x="711853" y="594483"/>
                  </a:lnTo>
                  <a:lnTo>
                    <a:pt x="711853" y="534845"/>
                  </a:lnTo>
                  <a:lnTo>
                    <a:pt x="712918" y="533248"/>
                  </a:lnTo>
                  <a:lnTo>
                    <a:pt x="712918" y="533248"/>
                  </a:lnTo>
                  <a:close/>
                  <a:moveTo>
                    <a:pt x="712918" y="684472"/>
                  </a:moveTo>
                  <a:lnTo>
                    <a:pt x="712918" y="693524"/>
                  </a:lnTo>
                  <a:cubicBezTo>
                    <a:pt x="712918" y="692460"/>
                    <a:pt x="711853" y="692460"/>
                    <a:pt x="711853" y="691395"/>
                  </a:cubicBezTo>
                  <a:lnTo>
                    <a:pt x="711853" y="682342"/>
                  </a:lnTo>
                  <a:cubicBezTo>
                    <a:pt x="711853" y="683407"/>
                    <a:pt x="712918" y="683407"/>
                    <a:pt x="712918" y="684472"/>
                  </a:cubicBezTo>
                  <a:lnTo>
                    <a:pt x="712918" y="684472"/>
                  </a:lnTo>
                  <a:close/>
                  <a:moveTo>
                    <a:pt x="712918" y="719083"/>
                  </a:moveTo>
                  <a:lnTo>
                    <a:pt x="712918" y="730266"/>
                  </a:lnTo>
                  <a:cubicBezTo>
                    <a:pt x="712918" y="731331"/>
                    <a:pt x="711853" y="732395"/>
                    <a:pt x="711853" y="733460"/>
                  </a:cubicBezTo>
                  <a:lnTo>
                    <a:pt x="711853" y="722811"/>
                  </a:lnTo>
                  <a:cubicBezTo>
                    <a:pt x="711853" y="721213"/>
                    <a:pt x="712918" y="720148"/>
                    <a:pt x="712918" y="719083"/>
                  </a:cubicBezTo>
                  <a:lnTo>
                    <a:pt x="712918" y="719083"/>
                  </a:lnTo>
                  <a:close/>
                  <a:moveTo>
                    <a:pt x="712918" y="755292"/>
                  </a:moveTo>
                  <a:lnTo>
                    <a:pt x="712918" y="764344"/>
                  </a:lnTo>
                  <a:lnTo>
                    <a:pt x="711853" y="763279"/>
                  </a:lnTo>
                  <a:lnTo>
                    <a:pt x="711853" y="753162"/>
                  </a:lnTo>
                  <a:cubicBezTo>
                    <a:pt x="711853" y="754227"/>
                    <a:pt x="712918" y="755292"/>
                    <a:pt x="712918" y="755292"/>
                  </a:cubicBezTo>
                  <a:lnTo>
                    <a:pt x="712918" y="755292"/>
                  </a:lnTo>
                  <a:close/>
                  <a:moveTo>
                    <a:pt x="712918" y="798955"/>
                  </a:moveTo>
                  <a:lnTo>
                    <a:pt x="712918" y="809073"/>
                  </a:lnTo>
                  <a:cubicBezTo>
                    <a:pt x="712918" y="809073"/>
                    <a:pt x="711853" y="810137"/>
                    <a:pt x="711853" y="811203"/>
                  </a:cubicBezTo>
                  <a:lnTo>
                    <a:pt x="711853" y="801085"/>
                  </a:lnTo>
                  <a:cubicBezTo>
                    <a:pt x="711853" y="800020"/>
                    <a:pt x="712918" y="800020"/>
                    <a:pt x="712918" y="798955"/>
                  </a:cubicBezTo>
                  <a:lnTo>
                    <a:pt x="712918" y="798955"/>
                  </a:lnTo>
                  <a:close/>
                  <a:moveTo>
                    <a:pt x="712918" y="819190"/>
                  </a:moveTo>
                  <a:lnTo>
                    <a:pt x="712918" y="826112"/>
                  </a:lnTo>
                  <a:lnTo>
                    <a:pt x="711853" y="826112"/>
                  </a:lnTo>
                  <a:lnTo>
                    <a:pt x="711853" y="819190"/>
                  </a:lnTo>
                  <a:lnTo>
                    <a:pt x="712918" y="819190"/>
                  </a:lnTo>
                  <a:lnTo>
                    <a:pt x="712918" y="819190"/>
                  </a:lnTo>
                  <a:close/>
                  <a:moveTo>
                    <a:pt x="712918" y="844216"/>
                  </a:moveTo>
                  <a:lnTo>
                    <a:pt x="712918" y="852203"/>
                  </a:lnTo>
                  <a:lnTo>
                    <a:pt x="711853" y="852203"/>
                  </a:lnTo>
                  <a:lnTo>
                    <a:pt x="711853" y="845281"/>
                  </a:lnTo>
                  <a:cubicBezTo>
                    <a:pt x="711853" y="845281"/>
                    <a:pt x="712918" y="845281"/>
                    <a:pt x="712918" y="844216"/>
                  </a:cubicBezTo>
                  <a:lnTo>
                    <a:pt x="712918" y="844216"/>
                  </a:lnTo>
                  <a:close/>
                  <a:moveTo>
                    <a:pt x="712918" y="868710"/>
                  </a:moveTo>
                  <a:lnTo>
                    <a:pt x="712918" y="875633"/>
                  </a:lnTo>
                  <a:cubicBezTo>
                    <a:pt x="712918" y="876697"/>
                    <a:pt x="711853" y="876697"/>
                    <a:pt x="711853" y="876697"/>
                  </a:cubicBezTo>
                  <a:lnTo>
                    <a:pt x="711853" y="868710"/>
                  </a:lnTo>
                  <a:lnTo>
                    <a:pt x="712918" y="868710"/>
                  </a:lnTo>
                  <a:lnTo>
                    <a:pt x="712918" y="868710"/>
                  </a:lnTo>
                  <a:close/>
                  <a:moveTo>
                    <a:pt x="712918" y="885750"/>
                  </a:moveTo>
                  <a:lnTo>
                    <a:pt x="712918" y="919296"/>
                  </a:lnTo>
                  <a:cubicBezTo>
                    <a:pt x="712918" y="920361"/>
                    <a:pt x="711853" y="922491"/>
                    <a:pt x="711853" y="922491"/>
                  </a:cubicBezTo>
                  <a:cubicBezTo>
                    <a:pt x="712918" y="925686"/>
                    <a:pt x="712918" y="928348"/>
                    <a:pt x="712918" y="931543"/>
                  </a:cubicBezTo>
                  <a:lnTo>
                    <a:pt x="712918" y="944855"/>
                  </a:lnTo>
                  <a:cubicBezTo>
                    <a:pt x="712918" y="946985"/>
                    <a:pt x="712918" y="948050"/>
                    <a:pt x="711853" y="949115"/>
                  </a:cubicBezTo>
                  <a:cubicBezTo>
                    <a:pt x="712918" y="950180"/>
                    <a:pt x="712918" y="952310"/>
                    <a:pt x="712918" y="953375"/>
                  </a:cubicBezTo>
                  <a:lnTo>
                    <a:pt x="712918" y="984791"/>
                  </a:lnTo>
                  <a:cubicBezTo>
                    <a:pt x="712918" y="983726"/>
                    <a:pt x="712918" y="982661"/>
                    <a:pt x="711853" y="981596"/>
                  </a:cubicBezTo>
                  <a:cubicBezTo>
                    <a:pt x="711853" y="982661"/>
                    <a:pt x="711853" y="982661"/>
                    <a:pt x="711853" y="983726"/>
                  </a:cubicBezTo>
                  <a:lnTo>
                    <a:pt x="711853" y="888945"/>
                  </a:lnTo>
                  <a:cubicBezTo>
                    <a:pt x="711853" y="888945"/>
                    <a:pt x="712918" y="887880"/>
                    <a:pt x="712918" y="885750"/>
                  </a:cubicBezTo>
                  <a:lnTo>
                    <a:pt x="712918" y="885750"/>
                  </a:lnTo>
                  <a:close/>
                  <a:moveTo>
                    <a:pt x="712918" y="1006090"/>
                  </a:moveTo>
                  <a:lnTo>
                    <a:pt x="712918" y="1017272"/>
                  </a:lnTo>
                  <a:cubicBezTo>
                    <a:pt x="712918" y="1018337"/>
                    <a:pt x="711853" y="1019402"/>
                    <a:pt x="711853" y="1019402"/>
                  </a:cubicBezTo>
                  <a:lnTo>
                    <a:pt x="711853" y="1009285"/>
                  </a:lnTo>
                  <a:cubicBezTo>
                    <a:pt x="711853" y="1008752"/>
                    <a:pt x="712918" y="1007155"/>
                    <a:pt x="712918" y="1006090"/>
                  </a:cubicBezTo>
                  <a:lnTo>
                    <a:pt x="712918" y="1006090"/>
                  </a:lnTo>
                  <a:close/>
                  <a:moveTo>
                    <a:pt x="712918" y="1050286"/>
                  </a:moveTo>
                  <a:lnTo>
                    <a:pt x="712918" y="1071585"/>
                  </a:lnTo>
                  <a:cubicBezTo>
                    <a:pt x="712918" y="1070520"/>
                    <a:pt x="711853" y="1068390"/>
                    <a:pt x="711853" y="1067325"/>
                  </a:cubicBezTo>
                  <a:lnTo>
                    <a:pt x="711853" y="1055078"/>
                  </a:lnTo>
                  <a:cubicBezTo>
                    <a:pt x="711853" y="1053481"/>
                    <a:pt x="712918" y="1052416"/>
                    <a:pt x="712918" y="1050286"/>
                  </a:cubicBezTo>
                  <a:lnTo>
                    <a:pt x="712918" y="1050286"/>
                  </a:lnTo>
                  <a:close/>
                  <a:moveTo>
                    <a:pt x="712918" y="1104066"/>
                  </a:moveTo>
                  <a:lnTo>
                    <a:pt x="712918" y="1116313"/>
                  </a:lnTo>
                  <a:cubicBezTo>
                    <a:pt x="712918" y="1116313"/>
                    <a:pt x="711853" y="1116313"/>
                    <a:pt x="711853" y="1117378"/>
                  </a:cubicBezTo>
                  <a:lnTo>
                    <a:pt x="711853" y="1106196"/>
                  </a:lnTo>
                  <a:cubicBezTo>
                    <a:pt x="711853" y="1105131"/>
                    <a:pt x="712918" y="1105131"/>
                    <a:pt x="712918" y="1104066"/>
                  </a:cubicBezTo>
                  <a:lnTo>
                    <a:pt x="712918" y="1104066"/>
                  </a:lnTo>
                  <a:close/>
                  <a:moveTo>
                    <a:pt x="712918" y="1140275"/>
                  </a:moveTo>
                  <a:lnTo>
                    <a:pt x="712918" y="1149327"/>
                  </a:lnTo>
                  <a:cubicBezTo>
                    <a:pt x="712918" y="1148262"/>
                    <a:pt x="711853" y="1148262"/>
                    <a:pt x="711853" y="1148262"/>
                  </a:cubicBezTo>
                  <a:lnTo>
                    <a:pt x="711853" y="1139210"/>
                  </a:lnTo>
                  <a:lnTo>
                    <a:pt x="712918" y="1140275"/>
                  </a:lnTo>
                  <a:lnTo>
                    <a:pt x="712918" y="1140275"/>
                  </a:lnTo>
                  <a:close/>
                  <a:moveTo>
                    <a:pt x="712918" y="1170626"/>
                  </a:moveTo>
                  <a:lnTo>
                    <a:pt x="712918" y="1183938"/>
                  </a:lnTo>
                  <a:cubicBezTo>
                    <a:pt x="712918" y="1185003"/>
                    <a:pt x="711853" y="1185003"/>
                    <a:pt x="711853" y="1186068"/>
                  </a:cubicBezTo>
                  <a:lnTo>
                    <a:pt x="711853" y="1170094"/>
                  </a:lnTo>
                  <a:lnTo>
                    <a:pt x="712918" y="1170094"/>
                  </a:lnTo>
                  <a:lnTo>
                    <a:pt x="712918" y="1170626"/>
                  </a:lnTo>
                  <a:close/>
                  <a:moveTo>
                    <a:pt x="712918" y="1224939"/>
                  </a:moveTo>
                  <a:lnTo>
                    <a:pt x="712918" y="1285642"/>
                  </a:lnTo>
                  <a:lnTo>
                    <a:pt x="711853" y="1285642"/>
                  </a:lnTo>
                  <a:lnTo>
                    <a:pt x="711853" y="1227069"/>
                  </a:lnTo>
                  <a:lnTo>
                    <a:pt x="712918" y="1224939"/>
                  </a:lnTo>
                  <a:lnTo>
                    <a:pt x="712918" y="1224939"/>
                  </a:lnTo>
                  <a:lnTo>
                    <a:pt x="712918" y="1224939"/>
                  </a:lnTo>
                  <a:close/>
                  <a:moveTo>
                    <a:pt x="712918" y="1377761"/>
                  </a:moveTo>
                  <a:lnTo>
                    <a:pt x="712918" y="1440594"/>
                  </a:lnTo>
                  <a:lnTo>
                    <a:pt x="711853" y="1439529"/>
                  </a:lnTo>
                  <a:lnTo>
                    <a:pt x="711853" y="1376696"/>
                  </a:lnTo>
                  <a:cubicBezTo>
                    <a:pt x="711853" y="1376696"/>
                    <a:pt x="712918" y="1376696"/>
                    <a:pt x="712918" y="1377761"/>
                  </a:cubicBezTo>
                  <a:lnTo>
                    <a:pt x="712918" y="1377761"/>
                  </a:lnTo>
                  <a:close/>
                  <a:moveTo>
                    <a:pt x="712918" y="1564661"/>
                  </a:moveTo>
                  <a:lnTo>
                    <a:pt x="712918" y="1571584"/>
                  </a:lnTo>
                  <a:lnTo>
                    <a:pt x="711853" y="1575844"/>
                  </a:lnTo>
                  <a:lnTo>
                    <a:pt x="711853" y="1563596"/>
                  </a:lnTo>
                  <a:lnTo>
                    <a:pt x="712918" y="1564661"/>
                  </a:lnTo>
                  <a:lnTo>
                    <a:pt x="712918" y="1564661"/>
                  </a:lnTo>
                  <a:close/>
                  <a:moveTo>
                    <a:pt x="712918" y="1715353"/>
                  </a:moveTo>
                  <a:lnTo>
                    <a:pt x="712918" y="1729730"/>
                  </a:lnTo>
                  <a:lnTo>
                    <a:pt x="711853" y="1729730"/>
                  </a:lnTo>
                  <a:lnTo>
                    <a:pt x="711853" y="1715353"/>
                  </a:lnTo>
                  <a:lnTo>
                    <a:pt x="712918" y="1715353"/>
                  </a:lnTo>
                  <a:lnTo>
                    <a:pt x="712918" y="1715353"/>
                  </a:lnTo>
                  <a:close/>
                  <a:moveTo>
                    <a:pt x="712918" y="1739315"/>
                  </a:moveTo>
                  <a:lnTo>
                    <a:pt x="712918" y="1802147"/>
                  </a:lnTo>
                  <a:cubicBezTo>
                    <a:pt x="712918" y="1801082"/>
                    <a:pt x="711853" y="1800017"/>
                    <a:pt x="711853" y="1797887"/>
                  </a:cubicBezTo>
                  <a:lnTo>
                    <a:pt x="711853" y="1734522"/>
                  </a:lnTo>
                  <a:cubicBezTo>
                    <a:pt x="711853" y="1735587"/>
                    <a:pt x="712918" y="1738250"/>
                    <a:pt x="712918" y="1739315"/>
                  </a:cubicBezTo>
                  <a:lnTo>
                    <a:pt x="712918" y="1739315"/>
                  </a:lnTo>
                  <a:close/>
                  <a:moveTo>
                    <a:pt x="712918" y="1802147"/>
                  </a:moveTo>
                  <a:lnTo>
                    <a:pt x="712918" y="1819187"/>
                  </a:lnTo>
                  <a:lnTo>
                    <a:pt x="711853" y="1819187"/>
                  </a:lnTo>
                  <a:lnTo>
                    <a:pt x="711853" y="1803212"/>
                  </a:lnTo>
                  <a:lnTo>
                    <a:pt x="711853" y="1803212"/>
                  </a:lnTo>
                  <a:lnTo>
                    <a:pt x="711853" y="1802147"/>
                  </a:lnTo>
                  <a:lnTo>
                    <a:pt x="712918" y="1802147"/>
                  </a:lnTo>
                  <a:close/>
                  <a:moveTo>
                    <a:pt x="711853" y="30055"/>
                  </a:moveTo>
                  <a:lnTo>
                    <a:pt x="711853" y="47094"/>
                  </a:lnTo>
                  <a:cubicBezTo>
                    <a:pt x="705996" y="46029"/>
                    <a:pt x="699606" y="47094"/>
                    <a:pt x="692684" y="48159"/>
                  </a:cubicBezTo>
                  <a:lnTo>
                    <a:pt x="692684" y="31120"/>
                  </a:lnTo>
                  <a:cubicBezTo>
                    <a:pt x="699606" y="30055"/>
                    <a:pt x="706528" y="30055"/>
                    <a:pt x="711853" y="30055"/>
                  </a:cubicBezTo>
                  <a:lnTo>
                    <a:pt x="711853" y="30055"/>
                  </a:lnTo>
                  <a:close/>
                  <a:moveTo>
                    <a:pt x="711853" y="99809"/>
                  </a:moveTo>
                  <a:lnTo>
                    <a:pt x="711853" y="133356"/>
                  </a:lnTo>
                  <a:cubicBezTo>
                    <a:pt x="704931" y="136551"/>
                    <a:pt x="698541" y="140278"/>
                    <a:pt x="692684" y="142408"/>
                  </a:cubicBezTo>
                  <a:lnTo>
                    <a:pt x="692684" y="125369"/>
                  </a:lnTo>
                  <a:cubicBezTo>
                    <a:pt x="696944" y="123239"/>
                    <a:pt x="701736" y="121109"/>
                    <a:pt x="705996" y="118446"/>
                  </a:cubicBezTo>
                  <a:cubicBezTo>
                    <a:pt x="701736" y="116316"/>
                    <a:pt x="696944" y="111524"/>
                    <a:pt x="692684" y="108329"/>
                  </a:cubicBezTo>
                  <a:lnTo>
                    <a:pt x="692684" y="81173"/>
                  </a:lnTo>
                  <a:cubicBezTo>
                    <a:pt x="698541" y="87562"/>
                    <a:pt x="705463" y="94485"/>
                    <a:pt x="711853" y="99809"/>
                  </a:cubicBezTo>
                  <a:lnTo>
                    <a:pt x="711853" y="99809"/>
                  </a:lnTo>
                  <a:close/>
                  <a:moveTo>
                    <a:pt x="711853" y="220682"/>
                  </a:moveTo>
                  <a:lnTo>
                    <a:pt x="711853" y="361257"/>
                  </a:lnTo>
                  <a:cubicBezTo>
                    <a:pt x="710788" y="363387"/>
                    <a:pt x="708658" y="367114"/>
                    <a:pt x="707593" y="369244"/>
                  </a:cubicBezTo>
                  <a:cubicBezTo>
                    <a:pt x="707593" y="369244"/>
                    <a:pt x="703333" y="375102"/>
                    <a:pt x="693216" y="378296"/>
                  </a:cubicBezTo>
                  <a:lnTo>
                    <a:pt x="693216" y="323983"/>
                  </a:lnTo>
                  <a:cubicBezTo>
                    <a:pt x="701204" y="312801"/>
                    <a:pt x="709191" y="294697"/>
                    <a:pt x="704398" y="270203"/>
                  </a:cubicBezTo>
                  <a:cubicBezTo>
                    <a:pt x="704398" y="270203"/>
                    <a:pt x="702269" y="264346"/>
                    <a:pt x="698541" y="265943"/>
                  </a:cubicBezTo>
                  <a:cubicBezTo>
                    <a:pt x="698541" y="265943"/>
                    <a:pt x="696411" y="265943"/>
                    <a:pt x="692684" y="268073"/>
                  </a:cubicBezTo>
                  <a:lnTo>
                    <a:pt x="692684" y="191396"/>
                  </a:lnTo>
                  <a:cubicBezTo>
                    <a:pt x="694814" y="191396"/>
                    <a:pt x="696944" y="190331"/>
                    <a:pt x="700671" y="190331"/>
                  </a:cubicBezTo>
                  <a:cubicBezTo>
                    <a:pt x="704931" y="190331"/>
                    <a:pt x="703866" y="193526"/>
                    <a:pt x="706528" y="198318"/>
                  </a:cubicBezTo>
                  <a:cubicBezTo>
                    <a:pt x="706528" y="197786"/>
                    <a:pt x="707593" y="208968"/>
                    <a:pt x="711853" y="220682"/>
                  </a:cubicBezTo>
                  <a:lnTo>
                    <a:pt x="711853" y="220682"/>
                  </a:lnTo>
                  <a:close/>
                  <a:moveTo>
                    <a:pt x="711853" y="428882"/>
                  </a:moveTo>
                  <a:lnTo>
                    <a:pt x="711853" y="440064"/>
                  </a:lnTo>
                  <a:cubicBezTo>
                    <a:pt x="705996" y="440064"/>
                    <a:pt x="700671" y="441129"/>
                    <a:pt x="692684" y="444324"/>
                  </a:cubicBezTo>
                  <a:lnTo>
                    <a:pt x="692684" y="434207"/>
                  </a:lnTo>
                  <a:cubicBezTo>
                    <a:pt x="699606" y="431012"/>
                    <a:pt x="706528" y="429947"/>
                    <a:pt x="711853" y="428882"/>
                  </a:cubicBezTo>
                  <a:lnTo>
                    <a:pt x="711853" y="428882"/>
                  </a:lnTo>
                  <a:close/>
                  <a:moveTo>
                    <a:pt x="711853" y="470415"/>
                  </a:moveTo>
                  <a:lnTo>
                    <a:pt x="711853" y="482662"/>
                  </a:lnTo>
                  <a:cubicBezTo>
                    <a:pt x="704931" y="480533"/>
                    <a:pt x="699606" y="474675"/>
                    <a:pt x="692684" y="470415"/>
                  </a:cubicBezTo>
                  <a:lnTo>
                    <a:pt x="692684" y="457103"/>
                  </a:lnTo>
                  <a:cubicBezTo>
                    <a:pt x="698541" y="461363"/>
                    <a:pt x="705463" y="466156"/>
                    <a:pt x="711853" y="470415"/>
                  </a:cubicBezTo>
                  <a:lnTo>
                    <a:pt x="711853" y="470415"/>
                  </a:lnTo>
                  <a:close/>
                  <a:moveTo>
                    <a:pt x="711853" y="483727"/>
                  </a:moveTo>
                  <a:lnTo>
                    <a:pt x="711853" y="494909"/>
                  </a:lnTo>
                  <a:cubicBezTo>
                    <a:pt x="704931" y="499169"/>
                    <a:pt x="698541" y="501832"/>
                    <a:pt x="692684" y="503962"/>
                  </a:cubicBezTo>
                  <a:lnTo>
                    <a:pt x="692684" y="493845"/>
                  </a:lnTo>
                  <a:cubicBezTo>
                    <a:pt x="698541" y="491715"/>
                    <a:pt x="704398" y="489585"/>
                    <a:pt x="711853" y="483727"/>
                  </a:cubicBezTo>
                  <a:lnTo>
                    <a:pt x="711853" y="483727"/>
                  </a:lnTo>
                  <a:close/>
                  <a:moveTo>
                    <a:pt x="711853" y="534313"/>
                  </a:moveTo>
                  <a:lnTo>
                    <a:pt x="711853" y="593951"/>
                  </a:lnTo>
                  <a:lnTo>
                    <a:pt x="710788" y="591821"/>
                  </a:lnTo>
                  <a:lnTo>
                    <a:pt x="701736" y="578509"/>
                  </a:lnTo>
                  <a:lnTo>
                    <a:pt x="694814" y="567327"/>
                  </a:lnTo>
                  <a:lnTo>
                    <a:pt x="692684" y="565197"/>
                  </a:lnTo>
                  <a:lnTo>
                    <a:pt x="692684" y="547093"/>
                  </a:lnTo>
                  <a:lnTo>
                    <a:pt x="695879" y="543898"/>
                  </a:lnTo>
                  <a:lnTo>
                    <a:pt x="709191" y="535910"/>
                  </a:lnTo>
                  <a:lnTo>
                    <a:pt x="711853" y="534313"/>
                  </a:lnTo>
                  <a:lnTo>
                    <a:pt x="711853" y="534313"/>
                  </a:lnTo>
                  <a:close/>
                  <a:moveTo>
                    <a:pt x="711853" y="681810"/>
                  </a:moveTo>
                  <a:lnTo>
                    <a:pt x="711853" y="690862"/>
                  </a:lnTo>
                  <a:cubicBezTo>
                    <a:pt x="709723" y="689797"/>
                    <a:pt x="708658" y="688732"/>
                    <a:pt x="707593" y="686602"/>
                  </a:cubicBezTo>
                  <a:cubicBezTo>
                    <a:pt x="705463" y="694589"/>
                    <a:pt x="700671" y="699914"/>
                    <a:pt x="696411" y="706836"/>
                  </a:cubicBezTo>
                  <a:lnTo>
                    <a:pt x="696411" y="706836"/>
                  </a:lnTo>
                  <a:cubicBezTo>
                    <a:pt x="695346" y="707901"/>
                    <a:pt x="694281" y="708966"/>
                    <a:pt x="693216" y="711096"/>
                  </a:cubicBezTo>
                  <a:lnTo>
                    <a:pt x="693216" y="699914"/>
                  </a:lnTo>
                  <a:cubicBezTo>
                    <a:pt x="700139" y="690862"/>
                    <a:pt x="704398" y="682875"/>
                    <a:pt x="693216" y="671693"/>
                  </a:cubicBezTo>
                  <a:lnTo>
                    <a:pt x="693216" y="664238"/>
                  </a:lnTo>
                  <a:cubicBezTo>
                    <a:pt x="700139" y="668498"/>
                    <a:pt x="703333" y="673290"/>
                    <a:pt x="705463" y="677550"/>
                  </a:cubicBezTo>
                  <a:cubicBezTo>
                    <a:pt x="707593" y="679680"/>
                    <a:pt x="709723" y="680745"/>
                    <a:pt x="711853" y="681810"/>
                  </a:cubicBezTo>
                  <a:lnTo>
                    <a:pt x="711853" y="681810"/>
                  </a:lnTo>
                  <a:close/>
                  <a:moveTo>
                    <a:pt x="711853" y="722811"/>
                  </a:moveTo>
                  <a:lnTo>
                    <a:pt x="711853" y="733993"/>
                  </a:lnTo>
                  <a:cubicBezTo>
                    <a:pt x="710788" y="735058"/>
                    <a:pt x="709723" y="736123"/>
                    <a:pt x="708658" y="738253"/>
                  </a:cubicBezTo>
                  <a:cubicBezTo>
                    <a:pt x="708658" y="739318"/>
                    <a:pt x="707593" y="740383"/>
                    <a:pt x="707593" y="741448"/>
                  </a:cubicBezTo>
                  <a:cubicBezTo>
                    <a:pt x="706528" y="744643"/>
                    <a:pt x="707593" y="748370"/>
                    <a:pt x="711853" y="752630"/>
                  </a:cubicBezTo>
                  <a:lnTo>
                    <a:pt x="711853" y="762747"/>
                  </a:lnTo>
                  <a:cubicBezTo>
                    <a:pt x="705996" y="756890"/>
                    <a:pt x="702801" y="753695"/>
                    <a:pt x="701736" y="749435"/>
                  </a:cubicBezTo>
                  <a:cubicBezTo>
                    <a:pt x="698541" y="747305"/>
                    <a:pt x="694814" y="746240"/>
                    <a:pt x="692684" y="743578"/>
                  </a:cubicBezTo>
                  <a:lnTo>
                    <a:pt x="692684" y="734525"/>
                  </a:lnTo>
                  <a:cubicBezTo>
                    <a:pt x="694814" y="736655"/>
                    <a:pt x="696944" y="737720"/>
                    <a:pt x="700671" y="741448"/>
                  </a:cubicBezTo>
                  <a:cubicBezTo>
                    <a:pt x="700671" y="739318"/>
                    <a:pt x="701736" y="737188"/>
                    <a:pt x="702801" y="734525"/>
                  </a:cubicBezTo>
                  <a:cubicBezTo>
                    <a:pt x="705463" y="730266"/>
                    <a:pt x="708658" y="726006"/>
                    <a:pt x="711853" y="722811"/>
                  </a:cubicBezTo>
                  <a:lnTo>
                    <a:pt x="711853" y="722811"/>
                  </a:lnTo>
                  <a:close/>
                  <a:moveTo>
                    <a:pt x="711853" y="801618"/>
                  </a:moveTo>
                  <a:lnTo>
                    <a:pt x="711853" y="811735"/>
                  </a:lnTo>
                  <a:cubicBezTo>
                    <a:pt x="710788" y="813865"/>
                    <a:pt x="709723" y="815995"/>
                    <a:pt x="708658" y="818657"/>
                  </a:cubicBezTo>
                  <a:cubicBezTo>
                    <a:pt x="708658" y="818657"/>
                    <a:pt x="708658" y="819722"/>
                    <a:pt x="707593" y="820787"/>
                  </a:cubicBezTo>
                  <a:cubicBezTo>
                    <a:pt x="708658" y="819722"/>
                    <a:pt x="710788" y="819722"/>
                    <a:pt x="711853" y="819722"/>
                  </a:cubicBezTo>
                  <a:lnTo>
                    <a:pt x="711853" y="826644"/>
                  </a:lnTo>
                  <a:cubicBezTo>
                    <a:pt x="704931" y="827709"/>
                    <a:pt x="699606" y="833567"/>
                    <a:pt x="695879" y="846879"/>
                  </a:cubicBezTo>
                  <a:cubicBezTo>
                    <a:pt x="694814" y="846879"/>
                    <a:pt x="694814" y="847944"/>
                    <a:pt x="694814" y="849009"/>
                  </a:cubicBezTo>
                  <a:cubicBezTo>
                    <a:pt x="700671" y="846879"/>
                    <a:pt x="705996" y="845814"/>
                    <a:pt x="711853" y="845814"/>
                  </a:cubicBezTo>
                  <a:lnTo>
                    <a:pt x="711853" y="852736"/>
                  </a:lnTo>
                  <a:cubicBezTo>
                    <a:pt x="704931" y="852736"/>
                    <a:pt x="697476" y="852736"/>
                    <a:pt x="692684" y="858593"/>
                  </a:cubicBezTo>
                  <a:lnTo>
                    <a:pt x="692684" y="836229"/>
                  </a:lnTo>
                  <a:cubicBezTo>
                    <a:pt x="694814" y="831969"/>
                    <a:pt x="696944" y="828242"/>
                    <a:pt x="699606" y="826112"/>
                  </a:cubicBezTo>
                  <a:cubicBezTo>
                    <a:pt x="700671" y="823982"/>
                    <a:pt x="701736" y="820255"/>
                    <a:pt x="701736" y="819190"/>
                  </a:cubicBezTo>
                  <a:cubicBezTo>
                    <a:pt x="705463" y="810137"/>
                    <a:pt x="708658" y="804813"/>
                    <a:pt x="711853" y="801618"/>
                  </a:cubicBezTo>
                  <a:lnTo>
                    <a:pt x="711853" y="801618"/>
                  </a:lnTo>
                  <a:close/>
                  <a:moveTo>
                    <a:pt x="711853" y="868710"/>
                  </a:moveTo>
                  <a:lnTo>
                    <a:pt x="711853" y="876697"/>
                  </a:lnTo>
                  <a:cubicBezTo>
                    <a:pt x="704931" y="878827"/>
                    <a:pt x="698541" y="878827"/>
                    <a:pt x="692684" y="880957"/>
                  </a:cubicBezTo>
                  <a:lnTo>
                    <a:pt x="692684" y="874035"/>
                  </a:lnTo>
                  <a:cubicBezTo>
                    <a:pt x="698541" y="872438"/>
                    <a:pt x="705463" y="872438"/>
                    <a:pt x="711853" y="868710"/>
                  </a:cubicBezTo>
                  <a:lnTo>
                    <a:pt x="711853" y="868710"/>
                  </a:lnTo>
                  <a:close/>
                  <a:moveTo>
                    <a:pt x="711853" y="890542"/>
                  </a:moveTo>
                  <a:lnTo>
                    <a:pt x="711853" y="985323"/>
                  </a:lnTo>
                  <a:cubicBezTo>
                    <a:pt x="705996" y="992246"/>
                    <a:pt x="695879" y="996505"/>
                    <a:pt x="692684" y="1004493"/>
                  </a:cubicBezTo>
                  <a:lnTo>
                    <a:pt x="692684" y="993311"/>
                  </a:lnTo>
                  <a:cubicBezTo>
                    <a:pt x="698541" y="987453"/>
                    <a:pt x="704931" y="983193"/>
                    <a:pt x="708658" y="976271"/>
                  </a:cubicBezTo>
                  <a:cubicBezTo>
                    <a:pt x="710788" y="972011"/>
                    <a:pt x="710788" y="966154"/>
                    <a:pt x="708658" y="957102"/>
                  </a:cubicBezTo>
                  <a:cubicBezTo>
                    <a:pt x="704398" y="961362"/>
                    <a:pt x="698541" y="964024"/>
                    <a:pt x="692684" y="967219"/>
                  </a:cubicBezTo>
                  <a:lnTo>
                    <a:pt x="692684" y="959232"/>
                  </a:lnTo>
                  <a:cubicBezTo>
                    <a:pt x="696944" y="957102"/>
                    <a:pt x="701736" y="953375"/>
                    <a:pt x="704931" y="949115"/>
                  </a:cubicBezTo>
                  <a:cubicBezTo>
                    <a:pt x="708126" y="944855"/>
                    <a:pt x="708126" y="938998"/>
                    <a:pt x="707061" y="928880"/>
                  </a:cubicBezTo>
                  <a:cubicBezTo>
                    <a:pt x="702801" y="933140"/>
                    <a:pt x="698009" y="934738"/>
                    <a:pt x="692684" y="936868"/>
                  </a:cubicBezTo>
                  <a:lnTo>
                    <a:pt x="692684" y="929945"/>
                  </a:lnTo>
                  <a:cubicBezTo>
                    <a:pt x="696944" y="927816"/>
                    <a:pt x="701736" y="925686"/>
                    <a:pt x="704931" y="920893"/>
                  </a:cubicBezTo>
                  <a:cubicBezTo>
                    <a:pt x="708126" y="917698"/>
                    <a:pt x="709191" y="911841"/>
                    <a:pt x="709191" y="901724"/>
                  </a:cubicBezTo>
                  <a:cubicBezTo>
                    <a:pt x="704931" y="904919"/>
                    <a:pt x="698009" y="905984"/>
                    <a:pt x="692151" y="908646"/>
                  </a:cubicBezTo>
                  <a:lnTo>
                    <a:pt x="692151" y="901724"/>
                  </a:lnTo>
                  <a:cubicBezTo>
                    <a:pt x="698009" y="899594"/>
                    <a:pt x="703333" y="898529"/>
                    <a:pt x="708126" y="893737"/>
                  </a:cubicBezTo>
                  <a:cubicBezTo>
                    <a:pt x="709723" y="892672"/>
                    <a:pt x="710788" y="891607"/>
                    <a:pt x="711853" y="890542"/>
                  </a:cubicBezTo>
                  <a:lnTo>
                    <a:pt x="711853" y="890542"/>
                  </a:lnTo>
                  <a:close/>
                  <a:moveTo>
                    <a:pt x="711853" y="1009817"/>
                  </a:moveTo>
                  <a:lnTo>
                    <a:pt x="711853" y="1019935"/>
                  </a:lnTo>
                  <a:cubicBezTo>
                    <a:pt x="703866" y="1027922"/>
                    <a:pt x="697476" y="1036974"/>
                    <a:pt x="709723" y="1053481"/>
                  </a:cubicBezTo>
                  <a:cubicBezTo>
                    <a:pt x="709723" y="1054546"/>
                    <a:pt x="710788" y="1054546"/>
                    <a:pt x="710788" y="1055611"/>
                  </a:cubicBezTo>
                  <a:cubicBezTo>
                    <a:pt x="711853" y="1055611"/>
                    <a:pt x="711853" y="1055611"/>
                    <a:pt x="711853" y="1054546"/>
                  </a:cubicBezTo>
                  <a:lnTo>
                    <a:pt x="711853" y="1066793"/>
                  </a:lnTo>
                  <a:cubicBezTo>
                    <a:pt x="710788" y="1066793"/>
                    <a:pt x="710788" y="1065728"/>
                    <a:pt x="710788" y="1064663"/>
                  </a:cubicBezTo>
                  <a:cubicBezTo>
                    <a:pt x="709723" y="1063598"/>
                    <a:pt x="707593" y="1060403"/>
                    <a:pt x="706528" y="1060403"/>
                  </a:cubicBezTo>
                  <a:cubicBezTo>
                    <a:pt x="699606" y="1050286"/>
                    <a:pt x="697476" y="1043364"/>
                    <a:pt x="696411" y="1038039"/>
                  </a:cubicBezTo>
                  <a:cubicBezTo>
                    <a:pt x="695346" y="1035909"/>
                    <a:pt x="694281" y="1033779"/>
                    <a:pt x="693216" y="1032182"/>
                  </a:cubicBezTo>
                  <a:lnTo>
                    <a:pt x="693216" y="1017272"/>
                  </a:lnTo>
                  <a:cubicBezTo>
                    <a:pt x="694281" y="1019402"/>
                    <a:pt x="695346" y="1023129"/>
                    <a:pt x="696411" y="1026324"/>
                  </a:cubicBezTo>
                  <a:cubicBezTo>
                    <a:pt x="697476" y="1026324"/>
                    <a:pt x="697476" y="1027389"/>
                    <a:pt x="698541" y="1027389"/>
                  </a:cubicBezTo>
                  <a:cubicBezTo>
                    <a:pt x="700671" y="1022064"/>
                    <a:pt x="706528" y="1016207"/>
                    <a:pt x="711853" y="1009817"/>
                  </a:cubicBezTo>
                  <a:lnTo>
                    <a:pt x="711853" y="1009817"/>
                  </a:lnTo>
                  <a:close/>
                  <a:moveTo>
                    <a:pt x="711853" y="1106729"/>
                  </a:moveTo>
                  <a:lnTo>
                    <a:pt x="711853" y="1117911"/>
                  </a:lnTo>
                  <a:cubicBezTo>
                    <a:pt x="707593" y="1118976"/>
                    <a:pt x="702801" y="1122171"/>
                    <a:pt x="695879" y="1131223"/>
                  </a:cubicBezTo>
                  <a:cubicBezTo>
                    <a:pt x="698009" y="1131223"/>
                    <a:pt x="699074" y="1132288"/>
                    <a:pt x="700139" y="1132288"/>
                  </a:cubicBezTo>
                  <a:cubicBezTo>
                    <a:pt x="704398" y="1134418"/>
                    <a:pt x="708126" y="1136548"/>
                    <a:pt x="711321" y="1139210"/>
                  </a:cubicBezTo>
                  <a:lnTo>
                    <a:pt x="711321" y="1148262"/>
                  </a:lnTo>
                  <a:cubicBezTo>
                    <a:pt x="710256" y="1147197"/>
                    <a:pt x="710256" y="1147197"/>
                    <a:pt x="710256" y="1147197"/>
                  </a:cubicBezTo>
                  <a:lnTo>
                    <a:pt x="710256" y="1147197"/>
                  </a:lnTo>
                  <a:cubicBezTo>
                    <a:pt x="702269" y="1141340"/>
                    <a:pt x="696944" y="1137080"/>
                    <a:pt x="692151" y="1137080"/>
                  </a:cubicBezTo>
                  <a:lnTo>
                    <a:pt x="692151" y="1124833"/>
                  </a:lnTo>
                  <a:cubicBezTo>
                    <a:pt x="698009" y="1117911"/>
                    <a:pt x="703333" y="1113651"/>
                    <a:pt x="708126" y="1111521"/>
                  </a:cubicBezTo>
                  <a:cubicBezTo>
                    <a:pt x="709723" y="1109924"/>
                    <a:pt x="710788" y="1107794"/>
                    <a:pt x="711853" y="1106729"/>
                  </a:cubicBezTo>
                  <a:lnTo>
                    <a:pt x="711853" y="1106729"/>
                  </a:lnTo>
                  <a:close/>
                  <a:moveTo>
                    <a:pt x="711853" y="1170626"/>
                  </a:moveTo>
                  <a:lnTo>
                    <a:pt x="711853" y="1186601"/>
                  </a:lnTo>
                  <a:cubicBezTo>
                    <a:pt x="705996" y="1192458"/>
                    <a:pt x="702801" y="1195653"/>
                    <a:pt x="698541" y="1196718"/>
                  </a:cubicBezTo>
                  <a:cubicBezTo>
                    <a:pt x="697476" y="1199913"/>
                    <a:pt x="695346" y="1202575"/>
                    <a:pt x="692684" y="1204705"/>
                  </a:cubicBezTo>
                  <a:lnTo>
                    <a:pt x="692684" y="1191393"/>
                  </a:lnTo>
                  <a:cubicBezTo>
                    <a:pt x="696944" y="1191393"/>
                    <a:pt x="702801" y="1187133"/>
                    <a:pt x="709723" y="1179146"/>
                  </a:cubicBezTo>
                  <a:cubicBezTo>
                    <a:pt x="703866" y="1178081"/>
                    <a:pt x="698541" y="1173289"/>
                    <a:pt x="692684" y="1170094"/>
                  </a:cubicBezTo>
                  <a:lnTo>
                    <a:pt x="692684" y="1161042"/>
                  </a:lnTo>
                  <a:cubicBezTo>
                    <a:pt x="699606" y="1166367"/>
                    <a:pt x="705463" y="1170626"/>
                    <a:pt x="711853" y="1170626"/>
                  </a:cubicBezTo>
                  <a:lnTo>
                    <a:pt x="711853" y="1170626"/>
                  </a:lnTo>
                  <a:close/>
                  <a:moveTo>
                    <a:pt x="711853" y="1227069"/>
                  </a:moveTo>
                  <a:lnTo>
                    <a:pt x="711853" y="1285642"/>
                  </a:lnTo>
                  <a:lnTo>
                    <a:pt x="710788" y="1284577"/>
                  </a:lnTo>
                  <a:lnTo>
                    <a:pt x="703866" y="1283512"/>
                  </a:lnTo>
                  <a:lnTo>
                    <a:pt x="694814" y="1277655"/>
                  </a:lnTo>
                  <a:lnTo>
                    <a:pt x="692684" y="1275525"/>
                  </a:lnTo>
                  <a:lnTo>
                    <a:pt x="692684" y="1255291"/>
                  </a:lnTo>
                  <a:lnTo>
                    <a:pt x="693749" y="1254226"/>
                  </a:lnTo>
                  <a:lnTo>
                    <a:pt x="699606" y="1248368"/>
                  </a:lnTo>
                  <a:lnTo>
                    <a:pt x="701736" y="1245174"/>
                  </a:lnTo>
                  <a:cubicBezTo>
                    <a:pt x="703866" y="1238251"/>
                    <a:pt x="700671" y="1233991"/>
                    <a:pt x="709723" y="1230797"/>
                  </a:cubicBezTo>
                  <a:lnTo>
                    <a:pt x="711853" y="1227069"/>
                  </a:lnTo>
                  <a:lnTo>
                    <a:pt x="711853" y="1227069"/>
                  </a:lnTo>
                  <a:close/>
                  <a:moveTo>
                    <a:pt x="711853" y="1376696"/>
                  </a:moveTo>
                  <a:lnTo>
                    <a:pt x="711853" y="1439529"/>
                  </a:lnTo>
                  <a:cubicBezTo>
                    <a:pt x="710788" y="1439529"/>
                    <a:pt x="710788" y="1439529"/>
                    <a:pt x="709723" y="1439529"/>
                  </a:cubicBezTo>
                  <a:cubicBezTo>
                    <a:pt x="702801" y="1438464"/>
                    <a:pt x="697476" y="1436334"/>
                    <a:pt x="692684" y="1433671"/>
                  </a:cubicBezTo>
                  <a:lnTo>
                    <a:pt x="692684" y="1423554"/>
                  </a:lnTo>
                  <a:cubicBezTo>
                    <a:pt x="696944" y="1425684"/>
                    <a:pt x="701736" y="1427814"/>
                    <a:pt x="707061" y="1429412"/>
                  </a:cubicBezTo>
                  <a:lnTo>
                    <a:pt x="707061" y="1429412"/>
                  </a:lnTo>
                  <a:lnTo>
                    <a:pt x="708126" y="1429412"/>
                  </a:lnTo>
                  <a:cubicBezTo>
                    <a:pt x="703866" y="1416100"/>
                    <a:pt x="707061" y="1397995"/>
                    <a:pt x="700139" y="1382021"/>
                  </a:cubicBezTo>
                  <a:cubicBezTo>
                    <a:pt x="699074" y="1379891"/>
                    <a:pt x="695879" y="1376164"/>
                    <a:pt x="692151" y="1374034"/>
                  </a:cubicBezTo>
                  <a:lnTo>
                    <a:pt x="692151" y="1362852"/>
                  </a:lnTo>
                  <a:cubicBezTo>
                    <a:pt x="700139" y="1367111"/>
                    <a:pt x="704398" y="1371904"/>
                    <a:pt x="708126" y="1376164"/>
                  </a:cubicBezTo>
                  <a:cubicBezTo>
                    <a:pt x="709723" y="1376696"/>
                    <a:pt x="710788" y="1376696"/>
                    <a:pt x="711853" y="1376696"/>
                  </a:cubicBezTo>
                  <a:lnTo>
                    <a:pt x="711853" y="1376696"/>
                  </a:lnTo>
                  <a:close/>
                  <a:moveTo>
                    <a:pt x="711853" y="1563596"/>
                  </a:moveTo>
                  <a:lnTo>
                    <a:pt x="711853" y="1575844"/>
                  </a:lnTo>
                  <a:lnTo>
                    <a:pt x="707593" y="1588091"/>
                  </a:lnTo>
                  <a:lnTo>
                    <a:pt x="693216" y="1582233"/>
                  </a:lnTo>
                  <a:lnTo>
                    <a:pt x="693216" y="1556142"/>
                  </a:lnTo>
                  <a:lnTo>
                    <a:pt x="711853" y="1563596"/>
                  </a:lnTo>
                  <a:lnTo>
                    <a:pt x="711853" y="1563596"/>
                  </a:lnTo>
                  <a:close/>
                  <a:moveTo>
                    <a:pt x="711853" y="1715353"/>
                  </a:moveTo>
                  <a:lnTo>
                    <a:pt x="711853" y="1729730"/>
                  </a:lnTo>
                  <a:cubicBezTo>
                    <a:pt x="710788" y="1729730"/>
                    <a:pt x="709723" y="1729730"/>
                    <a:pt x="709723" y="1729730"/>
                  </a:cubicBezTo>
                  <a:cubicBezTo>
                    <a:pt x="709723" y="1730795"/>
                    <a:pt x="710788" y="1732925"/>
                    <a:pt x="711853" y="1733990"/>
                  </a:cubicBezTo>
                  <a:lnTo>
                    <a:pt x="711853" y="1796823"/>
                  </a:lnTo>
                  <a:cubicBezTo>
                    <a:pt x="702801" y="1779783"/>
                    <a:pt x="701736" y="1758484"/>
                    <a:pt x="692684" y="1738250"/>
                  </a:cubicBezTo>
                  <a:lnTo>
                    <a:pt x="692684" y="1708963"/>
                  </a:lnTo>
                  <a:cubicBezTo>
                    <a:pt x="694814" y="1711093"/>
                    <a:pt x="696944" y="1712158"/>
                    <a:pt x="698541" y="1714821"/>
                  </a:cubicBezTo>
                  <a:cubicBezTo>
                    <a:pt x="702801" y="1715353"/>
                    <a:pt x="707593" y="1714288"/>
                    <a:pt x="711853" y="1715353"/>
                  </a:cubicBezTo>
                  <a:lnTo>
                    <a:pt x="711853" y="1715353"/>
                  </a:lnTo>
                  <a:close/>
                  <a:moveTo>
                    <a:pt x="711853" y="1803212"/>
                  </a:moveTo>
                  <a:lnTo>
                    <a:pt x="711853" y="1819187"/>
                  </a:lnTo>
                  <a:cubicBezTo>
                    <a:pt x="704931" y="1818122"/>
                    <a:pt x="698541" y="1817057"/>
                    <a:pt x="692684" y="1815992"/>
                  </a:cubicBezTo>
                  <a:lnTo>
                    <a:pt x="692684" y="1800017"/>
                  </a:lnTo>
                  <a:cubicBezTo>
                    <a:pt x="698541" y="1801082"/>
                    <a:pt x="704398" y="1802147"/>
                    <a:pt x="711853" y="1803212"/>
                  </a:cubicBezTo>
                  <a:close/>
                  <a:moveTo>
                    <a:pt x="692684" y="31120"/>
                  </a:moveTo>
                  <a:lnTo>
                    <a:pt x="692684" y="48159"/>
                  </a:lnTo>
                  <a:cubicBezTo>
                    <a:pt x="690554" y="48159"/>
                    <a:pt x="689489" y="49224"/>
                    <a:pt x="686827" y="49224"/>
                  </a:cubicBezTo>
                  <a:lnTo>
                    <a:pt x="686827" y="33250"/>
                  </a:lnTo>
                  <a:cubicBezTo>
                    <a:pt x="689489" y="32185"/>
                    <a:pt x="690554" y="32185"/>
                    <a:pt x="692684" y="31120"/>
                  </a:cubicBezTo>
                  <a:lnTo>
                    <a:pt x="692684" y="31120"/>
                  </a:lnTo>
                  <a:close/>
                  <a:moveTo>
                    <a:pt x="692684" y="82238"/>
                  </a:moveTo>
                  <a:lnTo>
                    <a:pt x="692684" y="109394"/>
                  </a:lnTo>
                  <a:cubicBezTo>
                    <a:pt x="690554" y="107264"/>
                    <a:pt x="688424" y="105134"/>
                    <a:pt x="686827" y="102472"/>
                  </a:cubicBezTo>
                  <a:lnTo>
                    <a:pt x="686827" y="75315"/>
                  </a:lnTo>
                  <a:cubicBezTo>
                    <a:pt x="689489" y="77445"/>
                    <a:pt x="690554" y="79575"/>
                    <a:pt x="692684" y="82238"/>
                  </a:cubicBezTo>
                  <a:lnTo>
                    <a:pt x="692684" y="82238"/>
                  </a:lnTo>
                  <a:close/>
                  <a:moveTo>
                    <a:pt x="692684" y="125901"/>
                  </a:moveTo>
                  <a:lnTo>
                    <a:pt x="692684" y="142940"/>
                  </a:lnTo>
                  <a:cubicBezTo>
                    <a:pt x="690554" y="142940"/>
                    <a:pt x="688424" y="144005"/>
                    <a:pt x="686827" y="144005"/>
                  </a:cubicBezTo>
                  <a:lnTo>
                    <a:pt x="686827" y="128031"/>
                  </a:lnTo>
                  <a:cubicBezTo>
                    <a:pt x="688424" y="126966"/>
                    <a:pt x="690554" y="125901"/>
                    <a:pt x="692684" y="125901"/>
                  </a:cubicBezTo>
                  <a:lnTo>
                    <a:pt x="692684" y="125901"/>
                  </a:lnTo>
                  <a:close/>
                  <a:moveTo>
                    <a:pt x="692684" y="191396"/>
                  </a:moveTo>
                  <a:lnTo>
                    <a:pt x="692684" y="268073"/>
                  </a:lnTo>
                  <a:cubicBezTo>
                    <a:pt x="691619" y="269138"/>
                    <a:pt x="689489" y="270203"/>
                    <a:pt x="686827" y="271268"/>
                  </a:cubicBezTo>
                  <a:lnTo>
                    <a:pt x="686827" y="233994"/>
                  </a:lnTo>
                  <a:cubicBezTo>
                    <a:pt x="686827" y="233994"/>
                    <a:pt x="687892" y="232929"/>
                    <a:pt x="687892" y="231864"/>
                  </a:cubicBezTo>
                  <a:cubicBezTo>
                    <a:pt x="687892" y="231864"/>
                    <a:pt x="686827" y="230799"/>
                    <a:pt x="686827" y="228670"/>
                  </a:cubicBezTo>
                  <a:lnTo>
                    <a:pt x="686827" y="195123"/>
                  </a:lnTo>
                  <a:cubicBezTo>
                    <a:pt x="688424" y="193526"/>
                    <a:pt x="690554" y="192461"/>
                    <a:pt x="692684" y="191396"/>
                  </a:cubicBezTo>
                  <a:lnTo>
                    <a:pt x="692684" y="191396"/>
                  </a:lnTo>
                  <a:close/>
                  <a:moveTo>
                    <a:pt x="692684" y="323983"/>
                  </a:moveTo>
                  <a:lnTo>
                    <a:pt x="692684" y="377764"/>
                  </a:lnTo>
                  <a:cubicBezTo>
                    <a:pt x="690554" y="378829"/>
                    <a:pt x="689489" y="379894"/>
                    <a:pt x="686827" y="380959"/>
                  </a:cubicBezTo>
                  <a:lnTo>
                    <a:pt x="686827" y="331438"/>
                  </a:lnTo>
                  <a:cubicBezTo>
                    <a:pt x="688424" y="329841"/>
                    <a:pt x="690554" y="327178"/>
                    <a:pt x="692684" y="323983"/>
                  </a:cubicBezTo>
                  <a:lnTo>
                    <a:pt x="692684" y="323983"/>
                  </a:lnTo>
                  <a:close/>
                  <a:moveTo>
                    <a:pt x="692684" y="434207"/>
                  </a:moveTo>
                  <a:lnTo>
                    <a:pt x="692684" y="444324"/>
                  </a:lnTo>
                  <a:cubicBezTo>
                    <a:pt x="690554" y="445389"/>
                    <a:pt x="689489" y="446454"/>
                    <a:pt x="686827" y="447519"/>
                  </a:cubicBezTo>
                  <a:lnTo>
                    <a:pt x="686827" y="436337"/>
                  </a:lnTo>
                  <a:cubicBezTo>
                    <a:pt x="689489" y="435272"/>
                    <a:pt x="690554" y="434207"/>
                    <a:pt x="692684" y="434207"/>
                  </a:cubicBezTo>
                  <a:lnTo>
                    <a:pt x="692684" y="434207"/>
                  </a:lnTo>
                  <a:close/>
                  <a:moveTo>
                    <a:pt x="692684" y="457103"/>
                  </a:moveTo>
                  <a:lnTo>
                    <a:pt x="692684" y="470415"/>
                  </a:lnTo>
                  <a:cubicBezTo>
                    <a:pt x="690554" y="469350"/>
                    <a:pt x="689489" y="467221"/>
                    <a:pt x="686827" y="466156"/>
                  </a:cubicBezTo>
                  <a:lnTo>
                    <a:pt x="686827" y="453909"/>
                  </a:lnTo>
                  <a:cubicBezTo>
                    <a:pt x="689489" y="454441"/>
                    <a:pt x="690554" y="455506"/>
                    <a:pt x="692684" y="457103"/>
                  </a:cubicBezTo>
                  <a:lnTo>
                    <a:pt x="692684" y="457103"/>
                  </a:lnTo>
                  <a:close/>
                  <a:moveTo>
                    <a:pt x="692684" y="493845"/>
                  </a:moveTo>
                  <a:lnTo>
                    <a:pt x="692684" y="503962"/>
                  </a:lnTo>
                  <a:cubicBezTo>
                    <a:pt x="690554" y="503962"/>
                    <a:pt x="688424" y="503962"/>
                    <a:pt x="686827" y="505027"/>
                  </a:cubicBezTo>
                  <a:lnTo>
                    <a:pt x="686827" y="494909"/>
                  </a:lnTo>
                  <a:cubicBezTo>
                    <a:pt x="688424" y="494909"/>
                    <a:pt x="690554" y="493845"/>
                    <a:pt x="692684" y="493845"/>
                  </a:cubicBezTo>
                  <a:lnTo>
                    <a:pt x="692684" y="493845"/>
                  </a:lnTo>
                  <a:close/>
                  <a:moveTo>
                    <a:pt x="692684" y="547093"/>
                  </a:moveTo>
                  <a:lnTo>
                    <a:pt x="692684" y="565197"/>
                  </a:lnTo>
                  <a:lnTo>
                    <a:pt x="689489" y="560937"/>
                  </a:lnTo>
                  <a:lnTo>
                    <a:pt x="688424" y="557742"/>
                  </a:lnTo>
                  <a:lnTo>
                    <a:pt x="688424" y="552417"/>
                  </a:lnTo>
                  <a:lnTo>
                    <a:pt x="690554" y="549222"/>
                  </a:lnTo>
                  <a:lnTo>
                    <a:pt x="692684" y="547093"/>
                  </a:lnTo>
                  <a:lnTo>
                    <a:pt x="692684" y="547093"/>
                  </a:lnTo>
                  <a:close/>
                  <a:moveTo>
                    <a:pt x="692684" y="664238"/>
                  </a:moveTo>
                  <a:lnTo>
                    <a:pt x="692684" y="672225"/>
                  </a:lnTo>
                  <a:cubicBezTo>
                    <a:pt x="691619" y="671160"/>
                    <a:pt x="689489" y="669030"/>
                    <a:pt x="686827" y="667965"/>
                  </a:cubicBezTo>
                  <a:lnTo>
                    <a:pt x="686827" y="658913"/>
                  </a:lnTo>
                  <a:cubicBezTo>
                    <a:pt x="689489" y="660511"/>
                    <a:pt x="690554" y="661576"/>
                    <a:pt x="692684" y="664238"/>
                  </a:cubicBezTo>
                  <a:lnTo>
                    <a:pt x="692684" y="664238"/>
                  </a:lnTo>
                  <a:close/>
                  <a:moveTo>
                    <a:pt x="692684" y="699914"/>
                  </a:moveTo>
                  <a:lnTo>
                    <a:pt x="692684" y="711096"/>
                  </a:lnTo>
                  <a:cubicBezTo>
                    <a:pt x="690554" y="713226"/>
                    <a:pt x="689489" y="715356"/>
                    <a:pt x="688424" y="718019"/>
                  </a:cubicBezTo>
                  <a:cubicBezTo>
                    <a:pt x="688424" y="719083"/>
                    <a:pt x="687359" y="720148"/>
                    <a:pt x="687359" y="721213"/>
                  </a:cubicBezTo>
                  <a:lnTo>
                    <a:pt x="687359" y="706836"/>
                  </a:lnTo>
                  <a:cubicBezTo>
                    <a:pt x="688424" y="704707"/>
                    <a:pt x="690554" y="702577"/>
                    <a:pt x="692684" y="699914"/>
                  </a:cubicBezTo>
                  <a:lnTo>
                    <a:pt x="692684" y="699914"/>
                  </a:lnTo>
                  <a:close/>
                  <a:moveTo>
                    <a:pt x="692684" y="735058"/>
                  </a:moveTo>
                  <a:lnTo>
                    <a:pt x="692684" y="744110"/>
                  </a:lnTo>
                  <a:cubicBezTo>
                    <a:pt x="690554" y="741980"/>
                    <a:pt x="688424" y="739850"/>
                    <a:pt x="686827" y="738253"/>
                  </a:cubicBezTo>
                  <a:lnTo>
                    <a:pt x="686827" y="727071"/>
                  </a:lnTo>
                  <a:cubicBezTo>
                    <a:pt x="687359" y="729201"/>
                    <a:pt x="689489" y="731331"/>
                    <a:pt x="692684" y="735058"/>
                  </a:cubicBezTo>
                  <a:lnTo>
                    <a:pt x="692684" y="735058"/>
                  </a:lnTo>
                  <a:close/>
                  <a:moveTo>
                    <a:pt x="692684" y="835164"/>
                  </a:moveTo>
                  <a:lnTo>
                    <a:pt x="692684" y="857528"/>
                  </a:lnTo>
                  <a:cubicBezTo>
                    <a:pt x="690554" y="860723"/>
                    <a:pt x="688424" y="865515"/>
                    <a:pt x="686827" y="871905"/>
                  </a:cubicBezTo>
                  <a:lnTo>
                    <a:pt x="686827" y="854866"/>
                  </a:lnTo>
                  <a:cubicBezTo>
                    <a:pt x="686827" y="853801"/>
                    <a:pt x="686827" y="853801"/>
                    <a:pt x="687892" y="853801"/>
                  </a:cubicBezTo>
                  <a:cubicBezTo>
                    <a:pt x="687892" y="850606"/>
                    <a:pt x="688957" y="847944"/>
                    <a:pt x="688957" y="846879"/>
                  </a:cubicBezTo>
                  <a:cubicBezTo>
                    <a:pt x="690554" y="843151"/>
                    <a:pt x="691619" y="838359"/>
                    <a:pt x="692684" y="835164"/>
                  </a:cubicBezTo>
                  <a:lnTo>
                    <a:pt x="692684" y="835164"/>
                  </a:lnTo>
                  <a:close/>
                  <a:moveTo>
                    <a:pt x="692684" y="874568"/>
                  </a:moveTo>
                  <a:lnTo>
                    <a:pt x="692684" y="881490"/>
                  </a:lnTo>
                  <a:cubicBezTo>
                    <a:pt x="690554" y="882555"/>
                    <a:pt x="688424" y="883620"/>
                    <a:pt x="686827" y="885750"/>
                  </a:cubicBezTo>
                  <a:lnTo>
                    <a:pt x="686827" y="876697"/>
                  </a:lnTo>
                  <a:cubicBezTo>
                    <a:pt x="688424" y="875633"/>
                    <a:pt x="690554" y="875633"/>
                    <a:pt x="692684" y="874568"/>
                  </a:cubicBezTo>
                  <a:lnTo>
                    <a:pt x="692684" y="874568"/>
                  </a:lnTo>
                  <a:close/>
                  <a:moveTo>
                    <a:pt x="692684" y="901724"/>
                  </a:moveTo>
                  <a:lnTo>
                    <a:pt x="692684" y="908646"/>
                  </a:lnTo>
                  <a:cubicBezTo>
                    <a:pt x="690554" y="909711"/>
                    <a:pt x="688424" y="910776"/>
                    <a:pt x="686827" y="911841"/>
                  </a:cubicBezTo>
                  <a:lnTo>
                    <a:pt x="686827" y="903854"/>
                  </a:lnTo>
                  <a:cubicBezTo>
                    <a:pt x="688424" y="903854"/>
                    <a:pt x="690554" y="902789"/>
                    <a:pt x="692684" y="901724"/>
                  </a:cubicBezTo>
                  <a:lnTo>
                    <a:pt x="692684" y="901724"/>
                  </a:lnTo>
                  <a:close/>
                  <a:moveTo>
                    <a:pt x="692684" y="929945"/>
                  </a:moveTo>
                  <a:lnTo>
                    <a:pt x="692684" y="936868"/>
                  </a:lnTo>
                  <a:cubicBezTo>
                    <a:pt x="690554" y="937933"/>
                    <a:pt x="688424" y="938998"/>
                    <a:pt x="686827" y="941128"/>
                  </a:cubicBezTo>
                  <a:lnTo>
                    <a:pt x="686827" y="933140"/>
                  </a:lnTo>
                  <a:cubicBezTo>
                    <a:pt x="688424" y="932075"/>
                    <a:pt x="690554" y="931010"/>
                    <a:pt x="692684" y="929945"/>
                  </a:cubicBezTo>
                  <a:lnTo>
                    <a:pt x="692684" y="929945"/>
                  </a:lnTo>
                  <a:close/>
                  <a:moveTo>
                    <a:pt x="692684" y="959232"/>
                  </a:moveTo>
                  <a:lnTo>
                    <a:pt x="692684" y="967219"/>
                  </a:lnTo>
                  <a:cubicBezTo>
                    <a:pt x="690554" y="969349"/>
                    <a:pt x="688424" y="971479"/>
                    <a:pt x="686827" y="974141"/>
                  </a:cubicBezTo>
                  <a:lnTo>
                    <a:pt x="686827" y="964024"/>
                  </a:lnTo>
                  <a:cubicBezTo>
                    <a:pt x="688424" y="962427"/>
                    <a:pt x="690554" y="961362"/>
                    <a:pt x="692684" y="959232"/>
                  </a:cubicBezTo>
                  <a:lnTo>
                    <a:pt x="692684" y="959232"/>
                  </a:lnTo>
                  <a:close/>
                  <a:moveTo>
                    <a:pt x="692684" y="992778"/>
                  </a:moveTo>
                  <a:lnTo>
                    <a:pt x="692684" y="1003960"/>
                  </a:lnTo>
                  <a:cubicBezTo>
                    <a:pt x="691619" y="1007155"/>
                    <a:pt x="691619" y="1011947"/>
                    <a:pt x="692684" y="1017272"/>
                  </a:cubicBezTo>
                  <a:lnTo>
                    <a:pt x="692684" y="1032182"/>
                  </a:lnTo>
                  <a:lnTo>
                    <a:pt x="692684" y="1032182"/>
                  </a:lnTo>
                  <a:cubicBezTo>
                    <a:pt x="690554" y="1026324"/>
                    <a:pt x="688424" y="1022064"/>
                    <a:pt x="686827" y="1018870"/>
                  </a:cubicBezTo>
                  <a:lnTo>
                    <a:pt x="686827" y="996505"/>
                  </a:lnTo>
                  <a:cubicBezTo>
                    <a:pt x="686827" y="997570"/>
                    <a:pt x="686827" y="997570"/>
                    <a:pt x="686827" y="997570"/>
                  </a:cubicBezTo>
                  <a:cubicBezTo>
                    <a:pt x="686827" y="997570"/>
                    <a:pt x="686827" y="998635"/>
                    <a:pt x="687892" y="999700"/>
                  </a:cubicBezTo>
                  <a:cubicBezTo>
                    <a:pt x="689489" y="997038"/>
                    <a:pt x="690554" y="994908"/>
                    <a:pt x="692684" y="992778"/>
                  </a:cubicBezTo>
                  <a:lnTo>
                    <a:pt x="692684" y="992778"/>
                  </a:lnTo>
                  <a:close/>
                  <a:moveTo>
                    <a:pt x="692684" y="1124301"/>
                  </a:moveTo>
                  <a:lnTo>
                    <a:pt x="692684" y="1136548"/>
                  </a:lnTo>
                  <a:cubicBezTo>
                    <a:pt x="690554" y="1137613"/>
                    <a:pt x="689489" y="1137613"/>
                    <a:pt x="686827" y="1139743"/>
                  </a:cubicBezTo>
                  <a:lnTo>
                    <a:pt x="686827" y="1131755"/>
                  </a:lnTo>
                  <a:cubicBezTo>
                    <a:pt x="686827" y="1131755"/>
                    <a:pt x="686827" y="1131755"/>
                    <a:pt x="687892" y="1131755"/>
                  </a:cubicBezTo>
                  <a:cubicBezTo>
                    <a:pt x="689489" y="1129093"/>
                    <a:pt x="691619" y="1126963"/>
                    <a:pt x="692684" y="1124301"/>
                  </a:cubicBezTo>
                  <a:lnTo>
                    <a:pt x="692684" y="1124301"/>
                  </a:lnTo>
                  <a:close/>
                  <a:moveTo>
                    <a:pt x="692684" y="1160509"/>
                  </a:moveTo>
                  <a:lnTo>
                    <a:pt x="692684" y="1169561"/>
                  </a:lnTo>
                  <a:cubicBezTo>
                    <a:pt x="691619" y="1168496"/>
                    <a:pt x="691619" y="1168496"/>
                    <a:pt x="690554" y="1167431"/>
                  </a:cubicBezTo>
                  <a:lnTo>
                    <a:pt x="690554" y="1167431"/>
                  </a:lnTo>
                  <a:cubicBezTo>
                    <a:pt x="689489" y="1166367"/>
                    <a:pt x="688424" y="1166367"/>
                    <a:pt x="687359" y="1165302"/>
                  </a:cubicBezTo>
                  <a:lnTo>
                    <a:pt x="687359" y="1156249"/>
                  </a:lnTo>
                  <a:cubicBezTo>
                    <a:pt x="689489" y="1157314"/>
                    <a:pt x="690554" y="1159444"/>
                    <a:pt x="692684" y="1160509"/>
                  </a:cubicBezTo>
                  <a:lnTo>
                    <a:pt x="692684" y="1160509"/>
                  </a:lnTo>
                  <a:close/>
                  <a:moveTo>
                    <a:pt x="692684" y="1190861"/>
                  </a:moveTo>
                  <a:lnTo>
                    <a:pt x="692684" y="1204173"/>
                  </a:lnTo>
                  <a:cubicBezTo>
                    <a:pt x="690554" y="1207367"/>
                    <a:pt x="688424" y="1208432"/>
                    <a:pt x="686827" y="1211095"/>
                  </a:cubicBezTo>
                  <a:lnTo>
                    <a:pt x="686827" y="1202043"/>
                  </a:lnTo>
                  <a:cubicBezTo>
                    <a:pt x="686827" y="1200978"/>
                    <a:pt x="687892" y="1199913"/>
                    <a:pt x="688957" y="1198848"/>
                  </a:cubicBezTo>
                  <a:cubicBezTo>
                    <a:pt x="687892" y="1198848"/>
                    <a:pt x="686827" y="1198848"/>
                    <a:pt x="686827" y="1197783"/>
                  </a:cubicBezTo>
                  <a:lnTo>
                    <a:pt x="686827" y="1190861"/>
                  </a:lnTo>
                  <a:cubicBezTo>
                    <a:pt x="688424" y="1190861"/>
                    <a:pt x="690554" y="1191926"/>
                    <a:pt x="692684" y="1190861"/>
                  </a:cubicBezTo>
                  <a:lnTo>
                    <a:pt x="692684" y="1190861"/>
                  </a:lnTo>
                  <a:close/>
                  <a:moveTo>
                    <a:pt x="692684" y="1255291"/>
                  </a:moveTo>
                  <a:lnTo>
                    <a:pt x="692684" y="1275525"/>
                  </a:lnTo>
                  <a:lnTo>
                    <a:pt x="689489" y="1271265"/>
                  </a:lnTo>
                  <a:lnTo>
                    <a:pt x="687359" y="1268070"/>
                  </a:lnTo>
                  <a:lnTo>
                    <a:pt x="687359" y="1263810"/>
                  </a:lnTo>
                  <a:lnTo>
                    <a:pt x="688424" y="1261680"/>
                  </a:lnTo>
                  <a:lnTo>
                    <a:pt x="692684" y="1255291"/>
                  </a:lnTo>
                  <a:lnTo>
                    <a:pt x="692684" y="1255291"/>
                  </a:lnTo>
                  <a:close/>
                  <a:moveTo>
                    <a:pt x="692684" y="1363384"/>
                  </a:moveTo>
                  <a:lnTo>
                    <a:pt x="692684" y="1374566"/>
                  </a:lnTo>
                  <a:cubicBezTo>
                    <a:pt x="691619" y="1373501"/>
                    <a:pt x="689489" y="1372436"/>
                    <a:pt x="686827" y="1371371"/>
                  </a:cubicBezTo>
                  <a:lnTo>
                    <a:pt x="686827" y="1361254"/>
                  </a:lnTo>
                  <a:cubicBezTo>
                    <a:pt x="689489" y="1361787"/>
                    <a:pt x="690554" y="1361787"/>
                    <a:pt x="692684" y="1363384"/>
                  </a:cubicBezTo>
                  <a:lnTo>
                    <a:pt x="692684" y="1363384"/>
                  </a:lnTo>
                  <a:close/>
                  <a:moveTo>
                    <a:pt x="692684" y="1424087"/>
                  </a:moveTo>
                  <a:lnTo>
                    <a:pt x="692684" y="1434204"/>
                  </a:lnTo>
                  <a:cubicBezTo>
                    <a:pt x="690554" y="1434204"/>
                    <a:pt x="688424" y="1433139"/>
                    <a:pt x="686827" y="1432074"/>
                  </a:cubicBezTo>
                  <a:lnTo>
                    <a:pt x="686827" y="1420359"/>
                  </a:lnTo>
                  <a:cubicBezTo>
                    <a:pt x="688424" y="1421957"/>
                    <a:pt x="690554" y="1423022"/>
                    <a:pt x="692684" y="1424087"/>
                  </a:cubicBezTo>
                  <a:lnTo>
                    <a:pt x="692684" y="1424087"/>
                  </a:lnTo>
                  <a:close/>
                  <a:moveTo>
                    <a:pt x="692684" y="1556674"/>
                  </a:moveTo>
                  <a:lnTo>
                    <a:pt x="692684" y="1582766"/>
                  </a:lnTo>
                  <a:lnTo>
                    <a:pt x="686827" y="1580636"/>
                  </a:lnTo>
                  <a:lnTo>
                    <a:pt x="686827" y="1554544"/>
                  </a:lnTo>
                  <a:lnTo>
                    <a:pt x="692684" y="1556674"/>
                  </a:lnTo>
                  <a:lnTo>
                    <a:pt x="692684" y="1556674"/>
                  </a:lnTo>
                  <a:close/>
                  <a:moveTo>
                    <a:pt x="692684" y="1710028"/>
                  </a:moveTo>
                  <a:lnTo>
                    <a:pt x="692684" y="1739315"/>
                  </a:lnTo>
                  <a:cubicBezTo>
                    <a:pt x="691619" y="1736120"/>
                    <a:pt x="689489" y="1731328"/>
                    <a:pt x="686827" y="1728133"/>
                  </a:cubicBezTo>
                  <a:lnTo>
                    <a:pt x="686827" y="1706833"/>
                  </a:lnTo>
                  <a:cubicBezTo>
                    <a:pt x="689489" y="1707898"/>
                    <a:pt x="690554" y="1708963"/>
                    <a:pt x="692684" y="1710028"/>
                  </a:cubicBezTo>
                  <a:lnTo>
                    <a:pt x="692684" y="1710028"/>
                  </a:lnTo>
                  <a:close/>
                  <a:moveTo>
                    <a:pt x="692684" y="1800017"/>
                  </a:moveTo>
                  <a:lnTo>
                    <a:pt x="692684" y="1815992"/>
                  </a:lnTo>
                  <a:cubicBezTo>
                    <a:pt x="690554" y="1815992"/>
                    <a:pt x="688424" y="1815992"/>
                    <a:pt x="686827" y="1814927"/>
                  </a:cubicBezTo>
                  <a:lnTo>
                    <a:pt x="686827" y="1798953"/>
                  </a:lnTo>
                  <a:cubicBezTo>
                    <a:pt x="688424" y="1798953"/>
                    <a:pt x="690554" y="1800017"/>
                    <a:pt x="692684" y="1800017"/>
                  </a:cubicBezTo>
                  <a:lnTo>
                    <a:pt x="692684" y="1800017"/>
                  </a:lnTo>
                  <a:close/>
                  <a:moveTo>
                    <a:pt x="687359" y="788838"/>
                  </a:moveTo>
                  <a:lnTo>
                    <a:pt x="687359" y="775526"/>
                  </a:lnTo>
                  <a:lnTo>
                    <a:pt x="687359" y="778721"/>
                  </a:lnTo>
                  <a:lnTo>
                    <a:pt x="687359" y="784579"/>
                  </a:lnTo>
                  <a:lnTo>
                    <a:pt x="687359" y="788838"/>
                  </a:lnTo>
                  <a:close/>
                  <a:moveTo>
                    <a:pt x="687359" y="33782"/>
                  </a:moveTo>
                  <a:lnTo>
                    <a:pt x="687359" y="49756"/>
                  </a:lnTo>
                  <a:cubicBezTo>
                    <a:pt x="687359" y="49756"/>
                    <a:pt x="686294" y="49756"/>
                    <a:pt x="686294" y="50821"/>
                  </a:cubicBezTo>
                  <a:lnTo>
                    <a:pt x="686294" y="33782"/>
                  </a:lnTo>
                  <a:lnTo>
                    <a:pt x="687359" y="33782"/>
                  </a:lnTo>
                  <a:lnTo>
                    <a:pt x="687359" y="33782"/>
                  </a:lnTo>
                  <a:close/>
                  <a:moveTo>
                    <a:pt x="687359" y="75315"/>
                  </a:moveTo>
                  <a:lnTo>
                    <a:pt x="687359" y="102472"/>
                  </a:lnTo>
                  <a:cubicBezTo>
                    <a:pt x="687359" y="102472"/>
                    <a:pt x="686294" y="102472"/>
                    <a:pt x="686294" y="101407"/>
                  </a:cubicBezTo>
                  <a:lnTo>
                    <a:pt x="686294" y="75315"/>
                  </a:lnTo>
                  <a:lnTo>
                    <a:pt x="687359" y="75315"/>
                  </a:lnTo>
                  <a:lnTo>
                    <a:pt x="687359" y="75315"/>
                  </a:lnTo>
                  <a:close/>
                  <a:moveTo>
                    <a:pt x="687359" y="128031"/>
                  </a:moveTo>
                  <a:lnTo>
                    <a:pt x="687359" y="144005"/>
                  </a:lnTo>
                  <a:lnTo>
                    <a:pt x="686294" y="145070"/>
                  </a:lnTo>
                  <a:lnTo>
                    <a:pt x="686294" y="128031"/>
                  </a:lnTo>
                  <a:lnTo>
                    <a:pt x="687359" y="128031"/>
                  </a:lnTo>
                  <a:lnTo>
                    <a:pt x="687359" y="128031"/>
                  </a:lnTo>
                  <a:close/>
                  <a:moveTo>
                    <a:pt x="687359" y="194591"/>
                  </a:moveTo>
                  <a:lnTo>
                    <a:pt x="687359" y="228137"/>
                  </a:lnTo>
                  <a:cubicBezTo>
                    <a:pt x="687359" y="228137"/>
                    <a:pt x="686294" y="227072"/>
                    <a:pt x="686294" y="226007"/>
                  </a:cubicBezTo>
                  <a:lnTo>
                    <a:pt x="686294" y="195656"/>
                  </a:lnTo>
                  <a:cubicBezTo>
                    <a:pt x="686294" y="195656"/>
                    <a:pt x="686294" y="194591"/>
                    <a:pt x="687359" y="194591"/>
                  </a:cubicBezTo>
                  <a:lnTo>
                    <a:pt x="687359" y="194591"/>
                  </a:lnTo>
                  <a:close/>
                  <a:moveTo>
                    <a:pt x="687359" y="233994"/>
                  </a:moveTo>
                  <a:lnTo>
                    <a:pt x="687359" y="271268"/>
                  </a:lnTo>
                  <a:lnTo>
                    <a:pt x="686294" y="271268"/>
                  </a:lnTo>
                  <a:lnTo>
                    <a:pt x="686294" y="235059"/>
                  </a:lnTo>
                  <a:lnTo>
                    <a:pt x="687359" y="233994"/>
                  </a:lnTo>
                  <a:lnTo>
                    <a:pt x="687359" y="233994"/>
                  </a:lnTo>
                  <a:close/>
                  <a:moveTo>
                    <a:pt x="687359" y="331971"/>
                  </a:moveTo>
                  <a:lnTo>
                    <a:pt x="687359" y="381491"/>
                  </a:lnTo>
                  <a:lnTo>
                    <a:pt x="686294" y="381491"/>
                  </a:lnTo>
                  <a:lnTo>
                    <a:pt x="686294" y="333036"/>
                  </a:lnTo>
                  <a:cubicBezTo>
                    <a:pt x="686294" y="331971"/>
                    <a:pt x="687359" y="331971"/>
                    <a:pt x="687359" y="331971"/>
                  </a:cubicBezTo>
                  <a:lnTo>
                    <a:pt x="687359" y="331971"/>
                  </a:lnTo>
                  <a:close/>
                  <a:moveTo>
                    <a:pt x="687359" y="436869"/>
                  </a:moveTo>
                  <a:lnTo>
                    <a:pt x="687359" y="448051"/>
                  </a:lnTo>
                  <a:lnTo>
                    <a:pt x="686294" y="448051"/>
                  </a:lnTo>
                  <a:lnTo>
                    <a:pt x="686294" y="437934"/>
                  </a:lnTo>
                  <a:cubicBezTo>
                    <a:pt x="686294" y="437934"/>
                    <a:pt x="687359" y="437934"/>
                    <a:pt x="687359" y="436869"/>
                  </a:cubicBezTo>
                  <a:lnTo>
                    <a:pt x="687359" y="436869"/>
                  </a:lnTo>
                  <a:close/>
                  <a:moveTo>
                    <a:pt x="687359" y="453376"/>
                  </a:moveTo>
                  <a:lnTo>
                    <a:pt x="687359" y="465623"/>
                  </a:lnTo>
                  <a:lnTo>
                    <a:pt x="686294" y="465623"/>
                  </a:lnTo>
                  <a:lnTo>
                    <a:pt x="686294" y="453376"/>
                  </a:lnTo>
                  <a:lnTo>
                    <a:pt x="687359" y="453376"/>
                  </a:lnTo>
                  <a:lnTo>
                    <a:pt x="687359" y="453376"/>
                  </a:lnTo>
                  <a:close/>
                  <a:moveTo>
                    <a:pt x="687359" y="494909"/>
                  </a:moveTo>
                  <a:lnTo>
                    <a:pt x="687359" y="505027"/>
                  </a:lnTo>
                  <a:lnTo>
                    <a:pt x="686294" y="505027"/>
                  </a:lnTo>
                  <a:lnTo>
                    <a:pt x="686294" y="494909"/>
                  </a:lnTo>
                  <a:lnTo>
                    <a:pt x="687359" y="494909"/>
                  </a:lnTo>
                  <a:lnTo>
                    <a:pt x="687359" y="494909"/>
                  </a:lnTo>
                  <a:close/>
                  <a:moveTo>
                    <a:pt x="687359" y="658381"/>
                  </a:moveTo>
                  <a:lnTo>
                    <a:pt x="687359" y="667433"/>
                  </a:lnTo>
                  <a:cubicBezTo>
                    <a:pt x="687359" y="667433"/>
                    <a:pt x="687359" y="666368"/>
                    <a:pt x="686294" y="666368"/>
                  </a:cubicBezTo>
                  <a:cubicBezTo>
                    <a:pt x="686294" y="667433"/>
                    <a:pt x="686294" y="667433"/>
                    <a:pt x="686294" y="668498"/>
                  </a:cubicBezTo>
                  <a:lnTo>
                    <a:pt x="686294" y="658381"/>
                  </a:lnTo>
                  <a:lnTo>
                    <a:pt x="687359" y="658381"/>
                  </a:lnTo>
                  <a:lnTo>
                    <a:pt x="687359" y="658381"/>
                  </a:lnTo>
                  <a:close/>
                  <a:moveTo>
                    <a:pt x="687359" y="706836"/>
                  </a:moveTo>
                  <a:lnTo>
                    <a:pt x="687359" y="721746"/>
                  </a:lnTo>
                  <a:lnTo>
                    <a:pt x="687359" y="721746"/>
                  </a:lnTo>
                  <a:cubicBezTo>
                    <a:pt x="686294" y="723876"/>
                    <a:pt x="686294" y="724941"/>
                    <a:pt x="687359" y="727603"/>
                  </a:cubicBezTo>
                  <a:lnTo>
                    <a:pt x="687359" y="738785"/>
                  </a:lnTo>
                  <a:cubicBezTo>
                    <a:pt x="686294" y="738785"/>
                    <a:pt x="686294" y="737720"/>
                    <a:pt x="686294" y="737720"/>
                  </a:cubicBezTo>
                  <a:lnTo>
                    <a:pt x="686294" y="708434"/>
                  </a:lnTo>
                  <a:cubicBezTo>
                    <a:pt x="686294" y="707901"/>
                    <a:pt x="687359" y="707901"/>
                    <a:pt x="687359" y="706836"/>
                  </a:cubicBezTo>
                  <a:lnTo>
                    <a:pt x="687359" y="706836"/>
                  </a:lnTo>
                  <a:close/>
                  <a:moveTo>
                    <a:pt x="687359" y="775526"/>
                  </a:moveTo>
                  <a:lnTo>
                    <a:pt x="687359" y="788838"/>
                  </a:lnTo>
                  <a:lnTo>
                    <a:pt x="686294" y="790968"/>
                  </a:lnTo>
                  <a:lnTo>
                    <a:pt x="686294" y="790968"/>
                  </a:lnTo>
                  <a:lnTo>
                    <a:pt x="686294" y="770734"/>
                  </a:lnTo>
                  <a:lnTo>
                    <a:pt x="686294" y="771799"/>
                  </a:lnTo>
                  <a:lnTo>
                    <a:pt x="687359" y="775526"/>
                  </a:lnTo>
                  <a:lnTo>
                    <a:pt x="687359" y="775526"/>
                  </a:lnTo>
                  <a:close/>
                  <a:moveTo>
                    <a:pt x="687359" y="855398"/>
                  </a:moveTo>
                  <a:lnTo>
                    <a:pt x="687359" y="872438"/>
                  </a:lnTo>
                  <a:cubicBezTo>
                    <a:pt x="687359" y="873503"/>
                    <a:pt x="686294" y="874568"/>
                    <a:pt x="686294" y="875633"/>
                  </a:cubicBezTo>
                  <a:cubicBezTo>
                    <a:pt x="686294" y="875633"/>
                    <a:pt x="686294" y="876697"/>
                    <a:pt x="686294" y="877762"/>
                  </a:cubicBezTo>
                  <a:lnTo>
                    <a:pt x="687359" y="876697"/>
                  </a:lnTo>
                  <a:lnTo>
                    <a:pt x="687359" y="885750"/>
                  </a:lnTo>
                  <a:cubicBezTo>
                    <a:pt x="686294" y="885750"/>
                    <a:pt x="686294" y="885750"/>
                    <a:pt x="686294" y="885750"/>
                  </a:cubicBezTo>
                  <a:lnTo>
                    <a:pt x="686294" y="856463"/>
                  </a:lnTo>
                  <a:cubicBezTo>
                    <a:pt x="686294" y="855398"/>
                    <a:pt x="687359" y="855398"/>
                    <a:pt x="687359" y="855398"/>
                  </a:cubicBezTo>
                  <a:lnTo>
                    <a:pt x="687359" y="855398"/>
                  </a:lnTo>
                  <a:close/>
                  <a:moveTo>
                    <a:pt x="687359" y="903854"/>
                  </a:moveTo>
                  <a:lnTo>
                    <a:pt x="687359" y="911841"/>
                  </a:lnTo>
                  <a:lnTo>
                    <a:pt x="686294" y="911841"/>
                  </a:lnTo>
                  <a:lnTo>
                    <a:pt x="686294" y="904919"/>
                  </a:lnTo>
                  <a:lnTo>
                    <a:pt x="687359" y="903854"/>
                  </a:lnTo>
                  <a:lnTo>
                    <a:pt x="687359" y="903854"/>
                  </a:lnTo>
                  <a:close/>
                  <a:moveTo>
                    <a:pt x="687359" y="933140"/>
                  </a:moveTo>
                  <a:lnTo>
                    <a:pt x="687359" y="941128"/>
                  </a:lnTo>
                  <a:lnTo>
                    <a:pt x="686294" y="941128"/>
                  </a:lnTo>
                  <a:lnTo>
                    <a:pt x="686294" y="933140"/>
                  </a:lnTo>
                  <a:lnTo>
                    <a:pt x="687359" y="933140"/>
                  </a:lnTo>
                  <a:lnTo>
                    <a:pt x="687359" y="933140"/>
                  </a:lnTo>
                  <a:close/>
                  <a:moveTo>
                    <a:pt x="687359" y="963492"/>
                  </a:moveTo>
                  <a:lnTo>
                    <a:pt x="687359" y="973609"/>
                  </a:lnTo>
                  <a:cubicBezTo>
                    <a:pt x="686294" y="973609"/>
                    <a:pt x="686294" y="973609"/>
                    <a:pt x="686294" y="974674"/>
                  </a:cubicBezTo>
                  <a:lnTo>
                    <a:pt x="686294" y="964557"/>
                  </a:lnTo>
                  <a:cubicBezTo>
                    <a:pt x="686294" y="964557"/>
                    <a:pt x="687359" y="964557"/>
                    <a:pt x="687359" y="963492"/>
                  </a:cubicBezTo>
                  <a:lnTo>
                    <a:pt x="687359" y="963492"/>
                  </a:lnTo>
                  <a:close/>
                  <a:moveTo>
                    <a:pt x="687359" y="995973"/>
                  </a:moveTo>
                  <a:lnTo>
                    <a:pt x="687359" y="1018337"/>
                  </a:lnTo>
                  <a:cubicBezTo>
                    <a:pt x="686294" y="1017272"/>
                    <a:pt x="686294" y="1016207"/>
                    <a:pt x="686294" y="1015142"/>
                  </a:cubicBezTo>
                  <a:lnTo>
                    <a:pt x="686294" y="994908"/>
                  </a:lnTo>
                  <a:cubicBezTo>
                    <a:pt x="686294" y="994908"/>
                    <a:pt x="686294" y="995973"/>
                    <a:pt x="687359" y="995973"/>
                  </a:cubicBezTo>
                  <a:lnTo>
                    <a:pt x="687359" y="995973"/>
                  </a:lnTo>
                  <a:close/>
                  <a:moveTo>
                    <a:pt x="687359" y="1132288"/>
                  </a:moveTo>
                  <a:lnTo>
                    <a:pt x="687359" y="1140275"/>
                  </a:lnTo>
                  <a:lnTo>
                    <a:pt x="686294" y="1140275"/>
                  </a:lnTo>
                  <a:lnTo>
                    <a:pt x="686294" y="1132288"/>
                  </a:lnTo>
                  <a:lnTo>
                    <a:pt x="687359" y="1132288"/>
                  </a:lnTo>
                  <a:lnTo>
                    <a:pt x="687359" y="1132288"/>
                  </a:lnTo>
                  <a:close/>
                  <a:moveTo>
                    <a:pt x="687359" y="1156249"/>
                  </a:moveTo>
                  <a:lnTo>
                    <a:pt x="687359" y="1165302"/>
                  </a:lnTo>
                  <a:cubicBezTo>
                    <a:pt x="687359" y="1165302"/>
                    <a:pt x="686294" y="1165302"/>
                    <a:pt x="686294" y="1164237"/>
                  </a:cubicBezTo>
                  <a:lnTo>
                    <a:pt x="686294" y="1156249"/>
                  </a:lnTo>
                  <a:lnTo>
                    <a:pt x="687359" y="1156249"/>
                  </a:lnTo>
                  <a:lnTo>
                    <a:pt x="687359" y="1156249"/>
                  </a:lnTo>
                  <a:close/>
                  <a:moveTo>
                    <a:pt x="687359" y="1190861"/>
                  </a:moveTo>
                  <a:lnTo>
                    <a:pt x="687359" y="1197783"/>
                  </a:lnTo>
                  <a:lnTo>
                    <a:pt x="686294" y="1197783"/>
                  </a:lnTo>
                  <a:lnTo>
                    <a:pt x="686294" y="1190861"/>
                  </a:lnTo>
                  <a:lnTo>
                    <a:pt x="687359" y="1190861"/>
                  </a:lnTo>
                  <a:lnTo>
                    <a:pt x="687359" y="1190861"/>
                  </a:lnTo>
                  <a:close/>
                  <a:moveTo>
                    <a:pt x="687359" y="1202043"/>
                  </a:moveTo>
                  <a:lnTo>
                    <a:pt x="687359" y="1211095"/>
                  </a:lnTo>
                  <a:cubicBezTo>
                    <a:pt x="687359" y="1211095"/>
                    <a:pt x="686294" y="1211095"/>
                    <a:pt x="686294" y="1212160"/>
                  </a:cubicBezTo>
                  <a:lnTo>
                    <a:pt x="686294" y="1202043"/>
                  </a:lnTo>
                  <a:lnTo>
                    <a:pt x="687359" y="1202043"/>
                  </a:lnTo>
                  <a:lnTo>
                    <a:pt x="687359" y="1202043"/>
                  </a:lnTo>
                  <a:close/>
                  <a:moveTo>
                    <a:pt x="687359" y="1262745"/>
                  </a:moveTo>
                  <a:lnTo>
                    <a:pt x="687359" y="1267005"/>
                  </a:lnTo>
                  <a:lnTo>
                    <a:pt x="687359" y="1267005"/>
                  </a:lnTo>
                  <a:lnTo>
                    <a:pt x="686294" y="1265940"/>
                  </a:lnTo>
                  <a:lnTo>
                    <a:pt x="686294" y="1263810"/>
                  </a:lnTo>
                  <a:lnTo>
                    <a:pt x="687359" y="1262745"/>
                  </a:lnTo>
                  <a:lnTo>
                    <a:pt x="687359" y="1262745"/>
                  </a:lnTo>
                  <a:close/>
                  <a:moveTo>
                    <a:pt x="687359" y="1360722"/>
                  </a:moveTo>
                  <a:lnTo>
                    <a:pt x="687359" y="1370839"/>
                  </a:lnTo>
                  <a:lnTo>
                    <a:pt x="686294" y="1370839"/>
                  </a:lnTo>
                  <a:lnTo>
                    <a:pt x="686294" y="1360722"/>
                  </a:lnTo>
                  <a:lnTo>
                    <a:pt x="687359" y="1360722"/>
                  </a:lnTo>
                  <a:lnTo>
                    <a:pt x="687359" y="1360722"/>
                  </a:lnTo>
                  <a:close/>
                  <a:moveTo>
                    <a:pt x="687359" y="1420359"/>
                  </a:moveTo>
                  <a:lnTo>
                    <a:pt x="687359" y="1431541"/>
                  </a:lnTo>
                  <a:lnTo>
                    <a:pt x="686294" y="1431541"/>
                  </a:lnTo>
                  <a:lnTo>
                    <a:pt x="686294" y="1419294"/>
                  </a:lnTo>
                  <a:cubicBezTo>
                    <a:pt x="686294" y="1420359"/>
                    <a:pt x="686294" y="1420359"/>
                    <a:pt x="687359" y="1420359"/>
                  </a:cubicBezTo>
                  <a:lnTo>
                    <a:pt x="687359" y="1420359"/>
                  </a:lnTo>
                  <a:close/>
                  <a:moveTo>
                    <a:pt x="687359" y="1554544"/>
                  </a:moveTo>
                  <a:lnTo>
                    <a:pt x="687359" y="1580636"/>
                  </a:lnTo>
                  <a:lnTo>
                    <a:pt x="686294" y="1580636"/>
                  </a:lnTo>
                  <a:lnTo>
                    <a:pt x="686294" y="1554544"/>
                  </a:lnTo>
                  <a:lnTo>
                    <a:pt x="687359" y="1554544"/>
                  </a:lnTo>
                  <a:lnTo>
                    <a:pt x="687359" y="1554544"/>
                  </a:lnTo>
                  <a:close/>
                  <a:moveTo>
                    <a:pt x="687359" y="1706301"/>
                  </a:moveTo>
                  <a:lnTo>
                    <a:pt x="687359" y="1727600"/>
                  </a:lnTo>
                  <a:lnTo>
                    <a:pt x="687359" y="1726535"/>
                  </a:lnTo>
                  <a:cubicBezTo>
                    <a:pt x="686294" y="1726535"/>
                    <a:pt x="686294" y="1726535"/>
                    <a:pt x="686294" y="1726535"/>
                  </a:cubicBezTo>
                  <a:lnTo>
                    <a:pt x="686294" y="1705236"/>
                  </a:lnTo>
                  <a:lnTo>
                    <a:pt x="687359" y="1706301"/>
                  </a:lnTo>
                  <a:lnTo>
                    <a:pt x="687359" y="1706301"/>
                  </a:lnTo>
                  <a:close/>
                  <a:moveTo>
                    <a:pt x="687359" y="1798953"/>
                  </a:moveTo>
                  <a:lnTo>
                    <a:pt x="687359" y="1814927"/>
                  </a:lnTo>
                  <a:lnTo>
                    <a:pt x="686294" y="1814927"/>
                  </a:lnTo>
                  <a:lnTo>
                    <a:pt x="686294" y="1798953"/>
                  </a:lnTo>
                  <a:lnTo>
                    <a:pt x="687359" y="1798953"/>
                  </a:lnTo>
                  <a:lnTo>
                    <a:pt x="687359" y="1798953"/>
                  </a:lnTo>
                  <a:close/>
                  <a:moveTo>
                    <a:pt x="686294" y="1082767"/>
                  </a:moveTo>
                  <a:lnTo>
                    <a:pt x="686294" y="1080637"/>
                  </a:lnTo>
                  <a:lnTo>
                    <a:pt x="686294" y="1080637"/>
                  </a:lnTo>
                  <a:lnTo>
                    <a:pt x="686294" y="1082767"/>
                  </a:lnTo>
                  <a:lnTo>
                    <a:pt x="686294" y="1082767"/>
                  </a:lnTo>
                  <a:close/>
                  <a:moveTo>
                    <a:pt x="686294" y="33782"/>
                  </a:moveTo>
                  <a:lnTo>
                    <a:pt x="686294" y="50821"/>
                  </a:lnTo>
                  <a:cubicBezTo>
                    <a:pt x="682034" y="51886"/>
                    <a:pt x="677242" y="52951"/>
                    <a:pt x="672982" y="55081"/>
                  </a:cubicBezTo>
                  <a:lnTo>
                    <a:pt x="672982" y="38042"/>
                  </a:lnTo>
                  <a:cubicBezTo>
                    <a:pt x="677242" y="36977"/>
                    <a:pt x="681502" y="34847"/>
                    <a:pt x="686294" y="33782"/>
                  </a:cubicBezTo>
                  <a:lnTo>
                    <a:pt x="686294" y="33782"/>
                  </a:lnTo>
                  <a:close/>
                  <a:moveTo>
                    <a:pt x="686294" y="75315"/>
                  </a:moveTo>
                  <a:lnTo>
                    <a:pt x="686294" y="101407"/>
                  </a:lnTo>
                  <a:cubicBezTo>
                    <a:pt x="682034" y="97147"/>
                    <a:pt x="677242" y="91290"/>
                    <a:pt x="672982" y="86497"/>
                  </a:cubicBezTo>
                  <a:lnTo>
                    <a:pt x="672982" y="63068"/>
                  </a:lnTo>
                  <a:cubicBezTo>
                    <a:pt x="677242" y="66263"/>
                    <a:pt x="681502" y="70523"/>
                    <a:pt x="686294" y="75315"/>
                  </a:cubicBezTo>
                  <a:lnTo>
                    <a:pt x="686294" y="75315"/>
                  </a:lnTo>
                  <a:close/>
                  <a:moveTo>
                    <a:pt x="686294" y="128031"/>
                  </a:moveTo>
                  <a:lnTo>
                    <a:pt x="686294" y="145070"/>
                  </a:lnTo>
                  <a:cubicBezTo>
                    <a:pt x="682034" y="146135"/>
                    <a:pt x="677242" y="147200"/>
                    <a:pt x="672982" y="147200"/>
                  </a:cubicBezTo>
                  <a:lnTo>
                    <a:pt x="672982" y="131226"/>
                  </a:lnTo>
                  <a:cubicBezTo>
                    <a:pt x="677242" y="130161"/>
                    <a:pt x="681502" y="129096"/>
                    <a:pt x="686294" y="128031"/>
                  </a:cubicBezTo>
                  <a:lnTo>
                    <a:pt x="686294" y="128031"/>
                  </a:lnTo>
                  <a:close/>
                  <a:moveTo>
                    <a:pt x="686294" y="195656"/>
                  </a:moveTo>
                  <a:lnTo>
                    <a:pt x="686294" y="226007"/>
                  </a:lnTo>
                  <a:cubicBezTo>
                    <a:pt x="684164" y="218020"/>
                    <a:pt x="680437" y="205773"/>
                    <a:pt x="680437" y="203643"/>
                  </a:cubicBezTo>
                  <a:cubicBezTo>
                    <a:pt x="682567" y="200448"/>
                    <a:pt x="683632" y="197786"/>
                    <a:pt x="686294" y="195656"/>
                  </a:cubicBezTo>
                  <a:lnTo>
                    <a:pt x="686294" y="195656"/>
                  </a:lnTo>
                  <a:close/>
                  <a:moveTo>
                    <a:pt x="686294" y="235059"/>
                  </a:moveTo>
                  <a:lnTo>
                    <a:pt x="686294" y="271268"/>
                  </a:lnTo>
                  <a:cubicBezTo>
                    <a:pt x="683099" y="273398"/>
                    <a:pt x="678307" y="277125"/>
                    <a:pt x="672982" y="281385"/>
                  </a:cubicBezTo>
                  <a:lnTo>
                    <a:pt x="672982" y="244111"/>
                  </a:lnTo>
                  <a:cubicBezTo>
                    <a:pt x="678307" y="241982"/>
                    <a:pt x="683632" y="238254"/>
                    <a:pt x="686294" y="235059"/>
                  </a:cubicBezTo>
                  <a:lnTo>
                    <a:pt x="686294" y="235059"/>
                  </a:lnTo>
                  <a:close/>
                  <a:moveTo>
                    <a:pt x="686294" y="333036"/>
                  </a:moveTo>
                  <a:lnTo>
                    <a:pt x="686294" y="381491"/>
                  </a:lnTo>
                  <a:cubicBezTo>
                    <a:pt x="683099" y="382556"/>
                    <a:pt x="677242" y="383621"/>
                    <a:pt x="672982" y="383621"/>
                  </a:cubicBezTo>
                  <a:lnTo>
                    <a:pt x="672982" y="342088"/>
                  </a:lnTo>
                  <a:cubicBezTo>
                    <a:pt x="674047" y="342088"/>
                    <a:pt x="674047" y="342088"/>
                    <a:pt x="675112" y="342088"/>
                  </a:cubicBezTo>
                  <a:cubicBezTo>
                    <a:pt x="675112" y="342088"/>
                    <a:pt x="680437" y="338893"/>
                    <a:pt x="686294" y="333036"/>
                  </a:cubicBezTo>
                  <a:lnTo>
                    <a:pt x="686294" y="333036"/>
                  </a:lnTo>
                  <a:close/>
                  <a:moveTo>
                    <a:pt x="686294" y="437934"/>
                  </a:moveTo>
                  <a:lnTo>
                    <a:pt x="686294" y="448051"/>
                  </a:lnTo>
                  <a:cubicBezTo>
                    <a:pt x="685229" y="449116"/>
                    <a:pt x="684164" y="450181"/>
                    <a:pt x="683099" y="450181"/>
                  </a:cubicBezTo>
                  <a:cubicBezTo>
                    <a:pt x="683099" y="450181"/>
                    <a:pt x="683099" y="450181"/>
                    <a:pt x="683099" y="451246"/>
                  </a:cubicBezTo>
                  <a:lnTo>
                    <a:pt x="682034" y="451246"/>
                  </a:lnTo>
                  <a:cubicBezTo>
                    <a:pt x="684164" y="452311"/>
                    <a:pt x="685229" y="452311"/>
                    <a:pt x="686294" y="453376"/>
                  </a:cubicBezTo>
                  <a:lnTo>
                    <a:pt x="686294" y="465623"/>
                  </a:lnTo>
                  <a:cubicBezTo>
                    <a:pt x="682034" y="462428"/>
                    <a:pt x="677242" y="461363"/>
                    <a:pt x="672982" y="459766"/>
                  </a:cubicBezTo>
                  <a:lnTo>
                    <a:pt x="672982" y="446454"/>
                  </a:lnTo>
                  <a:lnTo>
                    <a:pt x="674047" y="445389"/>
                  </a:lnTo>
                  <a:cubicBezTo>
                    <a:pt x="678307" y="442194"/>
                    <a:pt x="682567" y="440064"/>
                    <a:pt x="686294" y="437934"/>
                  </a:cubicBezTo>
                  <a:lnTo>
                    <a:pt x="686294" y="437934"/>
                  </a:lnTo>
                  <a:close/>
                  <a:moveTo>
                    <a:pt x="686294" y="494909"/>
                  </a:moveTo>
                  <a:lnTo>
                    <a:pt x="686294" y="505027"/>
                  </a:lnTo>
                  <a:lnTo>
                    <a:pt x="685229" y="505027"/>
                  </a:lnTo>
                  <a:cubicBezTo>
                    <a:pt x="680969" y="509286"/>
                    <a:pt x="676177" y="513014"/>
                    <a:pt x="672982" y="516209"/>
                  </a:cubicBezTo>
                  <a:lnTo>
                    <a:pt x="672982" y="503962"/>
                  </a:lnTo>
                  <a:lnTo>
                    <a:pt x="674047" y="502897"/>
                  </a:lnTo>
                  <a:lnTo>
                    <a:pt x="672982" y="502897"/>
                  </a:lnTo>
                  <a:lnTo>
                    <a:pt x="672982" y="490650"/>
                  </a:lnTo>
                  <a:cubicBezTo>
                    <a:pt x="676177" y="491715"/>
                    <a:pt x="680969" y="493845"/>
                    <a:pt x="684164" y="494909"/>
                  </a:cubicBezTo>
                  <a:cubicBezTo>
                    <a:pt x="685229" y="494909"/>
                    <a:pt x="686294" y="494909"/>
                    <a:pt x="686294" y="494909"/>
                  </a:cubicBezTo>
                  <a:lnTo>
                    <a:pt x="686294" y="494909"/>
                  </a:lnTo>
                  <a:close/>
                  <a:moveTo>
                    <a:pt x="686294" y="658381"/>
                  </a:moveTo>
                  <a:lnTo>
                    <a:pt x="686294" y="668498"/>
                  </a:lnTo>
                  <a:cubicBezTo>
                    <a:pt x="684164" y="674355"/>
                    <a:pt x="679372" y="680745"/>
                    <a:pt x="676177" y="686602"/>
                  </a:cubicBezTo>
                  <a:lnTo>
                    <a:pt x="676177" y="686602"/>
                  </a:lnTo>
                  <a:cubicBezTo>
                    <a:pt x="675112" y="687667"/>
                    <a:pt x="674047" y="688732"/>
                    <a:pt x="672982" y="689797"/>
                  </a:cubicBezTo>
                  <a:lnTo>
                    <a:pt x="672982" y="678615"/>
                  </a:lnTo>
                  <a:cubicBezTo>
                    <a:pt x="679904" y="670628"/>
                    <a:pt x="684164" y="662641"/>
                    <a:pt x="672982" y="651459"/>
                  </a:cubicBezTo>
                  <a:lnTo>
                    <a:pt x="672982" y="642406"/>
                  </a:lnTo>
                  <a:cubicBezTo>
                    <a:pt x="679904" y="648264"/>
                    <a:pt x="683099" y="652524"/>
                    <a:pt x="685229" y="656783"/>
                  </a:cubicBezTo>
                  <a:lnTo>
                    <a:pt x="686294" y="658381"/>
                  </a:lnTo>
                  <a:lnTo>
                    <a:pt x="686294" y="658381"/>
                  </a:lnTo>
                  <a:close/>
                  <a:moveTo>
                    <a:pt x="686294" y="707901"/>
                  </a:moveTo>
                  <a:lnTo>
                    <a:pt x="686294" y="737188"/>
                  </a:lnTo>
                  <a:cubicBezTo>
                    <a:pt x="684164" y="735058"/>
                    <a:pt x="682034" y="731331"/>
                    <a:pt x="680437" y="729201"/>
                  </a:cubicBezTo>
                  <a:cubicBezTo>
                    <a:pt x="678307" y="727071"/>
                    <a:pt x="674580" y="724941"/>
                    <a:pt x="672450" y="723343"/>
                  </a:cubicBezTo>
                  <a:lnTo>
                    <a:pt x="672450" y="714291"/>
                  </a:lnTo>
                  <a:cubicBezTo>
                    <a:pt x="674580" y="715356"/>
                    <a:pt x="676709" y="717486"/>
                    <a:pt x="680437" y="720148"/>
                  </a:cubicBezTo>
                  <a:cubicBezTo>
                    <a:pt x="680437" y="719083"/>
                    <a:pt x="681502" y="716954"/>
                    <a:pt x="682567" y="714291"/>
                  </a:cubicBezTo>
                  <a:cubicBezTo>
                    <a:pt x="683632" y="712694"/>
                    <a:pt x="685229" y="710031"/>
                    <a:pt x="686294" y="707901"/>
                  </a:cubicBezTo>
                  <a:lnTo>
                    <a:pt x="686294" y="707901"/>
                  </a:lnTo>
                  <a:close/>
                  <a:moveTo>
                    <a:pt x="686294" y="770734"/>
                  </a:moveTo>
                  <a:lnTo>
                    <a:pt x="686294" y="790968"/>
                  </a:lnTo>
                  <a:lnTo>
                    <a:pt x="683099" y="797891"/>
                  </a:lnTo>
                  <a:lnTo>
                    <a:pt x="678839" y="803748"/>
                  </a:lnTo>
                  <a:lnTo>
                    <a:pt x="675645" y="808008"/>
                  </a:lnTo>
                  <a:lnTo>
                    <a:pt x="673515" y="810137"/>
                  </a:lnTo>
                  <a:lnTo>
                    <a:pt x="673515" y="757422"/>
                  </a:lnTo>
                  <a:lnTo>
                    <a:pt x="677774" y="760617"/>
                  </a:lnTo>
                  <a:lnTo>
                    <a:pt x="682034" y="762747"/>
                  </a:lnTo>
                  <a:lnTo>
                    <a:pt x="683099" y="765942"/>
                  </a:lnTo>
                  <a:lnTo>
                    <a:pt x="685229" y="768072"/>
                  </a:lnTo>
                  <a:lnTo>
                    <a:pt x="686294" y="770734"/>
                  </a:lnTo>
                  <a:lnTo>
                    <a:pt x="686294" y="770734"/>
                  </a:lnTo>
                  <a:close/>
                  <a:moveTo>
                    <a:pt x="686294" y="856463"/>
                  </a:moveTo>
                  <a:lnTo>
                    <a:pt x="686294" y="885750"/>
                  </a:lnTo>
                  <a:cubicBezTo>
                    <a:pt x="683099" y="890009"/>
                    <a:pt x="680437" y="895867"/>
                    <a:pt x="680437" y="904919"/>
                  </a:cubicBezTo>
                  <a:cubicBezTo>
                    <a:pt x="680437" y="905984"/>
                    <a:pt x="680437" y="907049"/>
                    <a:pt x="680437" y="907049"/>
                  </a:cubicBezTo>
                  <a:cubicBezTo>
                    <a:pt x="682567" y="905984"/>
                    <a:pt x="683632" y="904919"/>
                    <a:pt x="686294" y="904919"/>
                  </a:cubicBezTo>
                  <a:lnTo>
                    <a:pt x="686294" y="911841"/>
                  </a:lnTo>
                  <a:cubicBezTo>
                    <a:pt x="680437" y="916101"/>
                    <a:pt x="677242" y="923023"/>
                    <a:pt x="679372" y="936868"/>
                  </a:cubicBezTo>
                  <a:cubicBezTo>
                    <a:pt x="679372" y="936868"/>
                    <a:pt x="679372" y="937933"/>
                    <a:pt x="679372" y="938998"/>
                  </a:cubicBezTo>
                  <a:cubicBezTo>
                    <a:pt x="681502" y="936868"/>
                    <a:pt x="683632" y="935803"/>
                    <a:pt x="686294" y="933140"/>
                  </a:cubicBezTo>
                  <a:lnTo>
                    <a:pt x="686294" y="941128"/>
                  </a:lnTo>
                  <a:cubicBezTo>
                    <a:pt x="680437" y="945387"/>
                    <a:pt x="677242" y="952310"/>
                    <a:pt x="682034" y="967219"/>
                  </a:cubicBezTo>
                  <a:cubicBezTo>
                    <a:pt x="682034" y="967219"/>
                    <a:pt x="682034" y="968284"/>
                    <a:pt x="682034" y="969349"/>
                  </a:cubicBezTo>
                  <a:cubicBezTo>
                    <a:pt x="683099" y="967219"/>
                    <a:pt x="685229" y="966154"/>
                    <a:pt x="686294" y="965089"/>
                  </a:cubicBezTo>
                  <a:lnTo>
                    <a:pt x="686294" y="975206"/>
                  </a:lnTo>
                  <a:cubicBezTo>
                    <a:pt x="684164" y="979466"/>
                    <a:pt x="683099" y="985323"/>
                    <a:pt x="686294" y="995440"/>
                  </a:cubicBezTo>
                  <a:lnTo>
                    <a:pt x="686294" y="1015675"/>
                  </a:lnTo>
                  <a:cubicBezTo>
                    <a:pt x="685229" y="1013545"/>
                    <a:pt x="685229" y="1011415"/>
                    <a:pt x="685229" y="1008752"/>
                  </a:cubicBezTo>
                  <a:cubicBezTo>
                    <a:pt x="684164" y="1006623"/>
                    <a:pt x="683099" y="1002895"/>
                    <a:pt x="683099" y="1001830"/>
                  </a:cubicBezTo>
                  <a:cubicBezTo>
                    <a:pt x="678839" y="991713"/>
                    <a:pt x="677242" y="983726"/>
                    <a:pt x="678839" y="978401"/>
                  </a:cubicBezTo>
                  <a:cubicBezTo>
                    <a:pt x="677774" y="975206"/>
                    <a:pt x="676709" y="972544"/>
                    <a:pt x="676709" y="971479"/>
                  </a:cubicBezTo>
                  <a:cubicBezTo>
                    <a:pt x="675645" y="968284"/>
                    <a:pt x="675645" y="965622"/>
                    <a:pt x="674580" y="963492"/>
                  </a:cubicBezTo>
                  <a:lnTo>
                    <a:pt x="673515" y="962427"/>
                  </a:lnTo>
                  <a:lnTo>
                    <a:pt x="673515" y="955504"/>
                  </a:lnTo>
                  <a:cubicBezTo>
                    <a:pt x="673515" y="956569"/>
                    <a:pt x="674580" y="956569"/>
                    <a:pt x="674580" y="956569"/>
                  </a:cubicBezTo>
                  <a:cubicBezTo>
                    <a:pt x="674580" y="952310"/>
                    <a:pt x="674580" y="948582"/>
                    <a:pt x="675645" y="946452"/>
                  </a:cubicBezTo>
                  <a:cubicBezTo>
                    <a:pt x="674580" y="944322"/>
                    <a:pt x="674580" y="940595"/>
                    <a:pt x="674580" y="939530"/>
                  </a:cubicBezTo>
                  <a:cubicBezTo>
                    <a:pt x="672450" y="928348"/>
                    <a:pt x="673515" y="921426"/>
                    <a:pt x="675645" y="916101"/>
                  </a:cubicBezTo>
                  <a:cubicBezTo>
                    <a:pt x="674580" y="915036"/>
                    <a:pt x="674580" y="915036"/>
                    <a:pt x="673515" y="913971"/>
                  </a:cubicBezTo>
                  <a:lnTo>
                    <a:pt x="673515" y="907049"/>
                  </a:lnTo>
                  <a:cubicBezTo>
                    <a:pt x="674580" y="907049"/>
                    <a:pt x="674580" y="907049"/>
                    <a:pt x="675645" y="907049"/>
                  </a:cubicBezTo>
                  <a:cubicBezTo>
                    <a:pt x="675645" y="895867"/>
                    <a:pt x="676709" y="888945"/>
                    <a:pt x="679904" y="884685"/>
                  </a:cubicBezTo>
                  <a:cubicBezTo>
                    <a:pt x="679904" y="881490"/>
                    <a:pt x="680969" y="878827"/>
                    <a:pt x="680969" y="877762"/>
                  </a:cubicBezTo>
                  <a:cubicBezTo>
                    <a:pt x="681502" y="867645"/>
                    <a:pt x="683632" y="861256"/>
                    <a:pt x="686294" y="856463"/>
                  </a:cubicBezTo>
                  <a:lnTo>
                    <a:pt x="686294" y="856463"/>
                  </a:lnTo>
                  <a:close/>
                  <a:moveTo>
                    <a:pt x="686294" y="1080637"/>
                  </a:moveTo>
                  <a:lnTo>
                    <a:pt x="686294" y="1082767"/>
                  </a:lnTo>
                  <a:lnTo>
                    <a:pt x="685229" y="1085962"/>
                  </a:lnTo>
                  <a:lnTo>
                    <a:pt x="683099" y="1088092"/>
                  </a:lnTo>
                  <a:lnTo>
                    <a:pt x="680969" y="1089157"/>
                  </a:lnTo>
                  <a:lnTo>
                    <a:pt x="678839" y="1090222"/>
                  </a:lnTo>
                  <a:lnTo>
                    <a:pt x="676709" y="1089157"/>
                  </a:lnTo>
                  <a:lnTo>
                    <a:pt x="674580" y="1087027"/>
                  </a:lnTo>
                  <a:lnTo>
                    <a:pt x="673515" y="1084897"/>
                  </a:lnTo>
                  <a:lnTo>
                    <a:pt x="673515" y="1084897"/>
                  </a:lnTo>
                  <a:lnTo>
                    <a:pt x="673515" y="1039636"/>
                  </a:lnTo>
                  <a:lnTo>
                    <a:pt x="674580" y="1038571"/>
                  </a:lnTo>
                  <a:lnTo>
                    <a:pt x="675645" y="1038571"/>
                  </a:lnTo>
                  <a:lnTo>
                    <a:pt x="677774" y="1037506"/>
                  </a:lnTo>
                  <a:lnTo>
                    <a:pt x="679904" y="1038571"/>
                  </a:lnTo>
                  <a:lnTo>
                    <a:pt x="682034" y="1039636"/>
                  </a:lnTo>
                  <a:lnTo>
                    <a:pt x="683099" y="1040701"/>
                  </a:lnTo>
                  <a:lnTo>
                    <a:pt x="683099" y="1043896"/>
                  </a:lnTo>
                  <a:lnTo>
                    <a:pt x="683099" y="1047091"/>
                  </a:lnTo>
                  <a:lnTo>
                    <a:pt x="683099" y="1050286"/>
                  </a:lnTo>
                  <a:lnTo>
                    <a:pt x="683099" y="1052416"/>
                  </a:lnTo>
                  <a:lnTo>
                    <a:pt x="682034" y="1053481"/>
                  </a:lnTo>
                  <a:lnTo>
                    <a:pt x="679904" y="1055611"/>
                  </a:lnTo>
                  <a:lnTo>
                    <a:pt x="678307" y="1058273"/>
                  </a:lnTo>
                  <a:lnTo>
                    <a:pt x="677242" y="1060403"/>
                  </a:lnTo>
                  <a:lnTo>
                    <a:pt x="675112" y="1061468"/>
                  </a:lnTo>
                  <a:lnTo>
                    <a:pt x="674047" y="1062533"/>
                  </a:lnTo>
                  <a:lnTo>
                    <a:pt x="674047" y="1063598"/>
                  </a:lnTo>
                  <a:lnTo>
                    <a:pt x="674047" y="1064663"/>
                  </a:lnTo>
                  <a:lnTo>
                    <a:pt x="674047" y="1066793"/>
                  </a:lnTo>
                  <a:lnTo>
                    <a:pt x="675112" y="1067858"/>
                  </a:lnTo>
                  <a:lnTo>
                    <a:pt x="677242" y="1069988"/>
                  </a:lnTo>
                  <a:lnTo>
                    <a:pt x="679372" y="1071053"/>
                  </a:lnTo>
                  <a:lnTo>
                    <a:pt x="681502" y="1073183"/>
                  </a:lnTo>
                  <a:lnTo>
                    <a:pt x="682567" y="1074248"/>
                  </a:lnTo>
                  <a:lnTo>
                    <a:pt x="683632" y="1076377"/>
                  </a:lnTo>
                  <a:lnTo>
                    <a:pt x="684697" y="1077442"/>
                  </a:lnTo>
                  <a:lnTo>
                    <a:pt x="686294" y="1080637"/>
                  </a:lnTo>
                  <a:lnTo>
                    <a:pt x="686294" y="1080637"/>
                  </a:lnTo>
                  <a:close/>
                  <a:moveTo>
                    <a:pt x="686294" y="1132288"/>
                  </a:moveTo>
                  <a:lnTo>
                    <a:pt x="686294" y="1140275"/>
                  </a:lnTo>
                  <a:cubicBezTo>
                    <a:pt x="684164" y="1142405"/>
                    <a:pt x="680437" y="1146132"/>
                    <a:pt x="676177" y="1151457"/>
                  </a:cubicBezTo>
                  <a:cubicBezTo>
                    <a:pt x="678307" y="1151457"/>
                    <a:pt x="679372" y="1152522"/>
                    <a:pt x="680437" y="1152522"/>
                  </a:cubicBezTo>
                  <a:cubicBezTo>
                    <a:pt x="682567" y="1153587"/>
                    <a:pt x="684697" y="1154652"/>
                    <a:pt x="686294" y="1155717"/>
                  </a:cubicBezTo>
                  <a:lnTo>
                    <a:pt x="686294" y="1163704"/>
                  </a:lnTo>
                  <a:cubicBezTo>
                    <a:pt x="680437" y="1160509"/>
                    <a:pt x="676177" y="1156782"/>
                    <a:pt x="672982" y="1157847"/>
                  </a:cubicBezTo>
                  <a:lnTo>
                    <a:pt x="672982" y="1144535"/>
                  </a:lnTo>
                  <a:cubicBezTo>
                    <a:pt x="677242" y="1139210"/>
                    <a:pt x="681502" y="1134418"/>
                    <a:pt x="686294" y="1132288"/>
                  </a:cubicBezTo>
                  <a:lnTo>
                    <a:pt x="686294" y="1132288"/>
                  </a:lnTo>
                  <a:close/>
                  <a:moveTo>
                    <a:pt x="686294" y="1190861"/>
                  </a:moveTo>
                  <a:lnTo>
                    <a:pt x="686294" y="1197783"/>
                  </a:lnTo>
                  <a:cubicBezTo>
                    <a:pt x="682034" y="1196718"/>
                    <a:pt x="677242" y="1193523"/>
                    <a:pt x="672982" y="1189796"/>
                  </a:cubicBezTo>
                  <a:lnTo>
                    <a:pt x="672982" y="1180743"/>
                  </a:lnTo>
                  <a:cubicBezTo>
                    <a:pt x="677242" y="1185536"/>
                    <a:pt x="681502" y="1188731"/>
                    <a:pt x="686294" y="1190861"/>
                  </a:cubicBezTo>
                  <a:lnTo>
                    <a:pt x="686294" y="1190861"/>
                  </a:lnTo>
                  <a:close/>
                  <a:moveTo>
                    <a:pt x="686294" y="1202043"/>
                  </a:moveTo>
                  <a:lnTo>
                    <a:pt x="686294" y="1212160"/>
                  </a:lnTo>
                  <a:cubicBezTo>
                    <a:pt x="684164" y="1214290"/>
                    <a:pt x="680437" y="1215355"/>
                    <a:pt x="678307" y="1216420"/>
                  </a:cubicBezTo>
                  <a:cubicBezTo>
                    <a:pt x="676177" y="1219615"/>
                    <a:pt x="675112" y="1222277"/>
                    <a:pt x="672450" y="1224407"/>
                  </a:cubicBezTo>
                  <a:lnTo>
                    <a:pt x="672450" y="1211095"/>
                  </a:lnTo>
                  <a:cubicBezTo>
                    <a:pt x="677242" y="1211095"/>
                    <a:pt x="680437" y="1207900"/>
                    <a:pt x="686294" y="1202043"/>
                  </a:cubicBezTo>
                  <a:lnTo>
                    <a:pt x="686294" y="1202043"/>
                  </a:lnTo>
                  <a:close/>
                  <a:moveTo>
                    <a:pt x="686294" y="1264343"/>
                  </a:moveTo>
                  <a:lnTo>
                    <a:pt x="686294" y="1266473"/>
                  </a:lnTo>
                  <a:lnTo>
                    <a:pt x="685229" y="1264343"/>
                  </a:lnTo>
                  <a:lnTo>
                    <a:pt x="686294" y="1264343"/>
                  </a:lnTo>
                  <a:lnTo>
                    <a:pt x="686294" y="1264343"/>
                  </a:lnTo>
                  <a:close/>
                  <a:moveTo>
                    <a:pt x="686294" y="1360722"/>
                  </a:moveTo>
                  <a:lnTo>
                    <a:pt x="686294" y="1370839"/>
                  </a:lnTo>
                  <a:cubicBezTo>
                    <a:pt x="683099" y="1368709"/>
                    <a:pt x="679372" y="1367644"/>
                    <a:pt x="675112" y="1366579"/>
                  </a:cubicBezTo>
                  <a:cubicBezTo>
                    <a:pt x="679372" y="1383618"/>
                    <a:pt x="668190" y="1405982"/>
                    <a:pt x="686294" y="1419294"/>
                  </a:cubicBezTo>
                  <a:lnTo>
                    <a:pt x="686294" y="1431541"/>
                  </a:lnTo>
                  <a:cubicBezTo>
                    <a:pt x="680437" y="1428347"/>
                    <a:pt x="676177" y="1424619"/>
                    <a:pt x="672982" y="1420359"/>
                  </a:cubicBezTo>
                  <a:lnTo>
                    <a:pt x="672982" y="1420359"/>
                  </a:lnTo>
                  <a:lnTo>
                    <a:pt x="672982" y="1356462"/>
                  </a:lnTo>
                  <a:cubicBezTo>
                    <a:pt x="678307" y="1357527"/>
                    <a:pt x="682567" y="1358592"/>
                    <a:pt x="686294" y="1360722"/>
                  </a:cubicBezTo>
                  <a:lnTo>
                    <a:pt x="686294" y="1360722"/>
                  </a:lnTo>
                  <a:close/>
                  <a:moveTo>
                    <a:pt x="686294" y="1554544"/>
                  </a:moveTo>
                  <a:lnTo>
                    <a:pt x="686294" y="1580636"/>
                  </a:lnTo>
                  <a:lnTo>
                    <a:pt x="672982" y="1574779"/>
                  </a:lnTo>
                  <a:lnTo>
                    <a:pt x="672982" y="1548687"/>
                  </a:lnTo>
                  <a:lnTo>
                    <a:pt x="686294" y="1554544"/>
                  </a:lnTo>
                  <a:lnTo>
                    <a:pt x="686294" y="1554544"/>
                  </a:lnTo>
                  <a:close/>
                  <a:moveTo>
                    <a:pt x="686294" y="1705236"/>
                  </a:moveTo>
                  <a:lnTo>
                    <a:pt x="686294" y="1726535"/>
                  </a:lnTo>
                  <a:cubicBezTo>
                    <a:pt x="683099" y="1723340"/>
                    <a:pt x="678307" y="1719613"/>
                    <a:pt x="672982" y="1716418"/>
                  </a:cubicBezTo>
                  <a:lnTo>
                    <a:pt x="672982" y="1699379"/>
                  </a:lnTo>
                  <a:cubicBezTo>
                    <a:pt x="678307" y="1700976"/>
                    <a:pt x="682567" y="1703106"/>
                    <a:pt x="686294" y="1705236"/>
                  </a:cubicBezTo>
                  <a:lnTo>
                    <a:pt x="686294" y="1705236"/>
                  </a:lnTo>
                  <a:close/>
                  <a:moveTo>
                    <a:pt x="686294" y="1798953"/>
                  </a:moveTo>
                  <a:lnTo>
                    <a:pt x="686294" y="1814927"/>
                  </a:lnTo>
                  <a:cubicBezTo>
                    <a:pt x="682034" y="1813862"/>
                    <a:pt x="677242" y="1812797"/>
                    <a:pt x="672982" y="1811732"/>
                  </a:cubicBezTo>
                  <a:lnTo>
                    <a:pt x="672982" y="1793095"/>
                  </a:lnTo>
                  <a:cubicBezTo>
                    <a:pt x="676177" y="1795225"/>
                    <a:pt x="680437" y="1796823"/>
                    <a:pt x="686294" y="1798953"/>
                  </a:cubicBezTo>
                  <a:close/>
                  <a:moveTo>
                    <a:pt x="672450" y="38042"/>
                  </a:moveTo>
                  <a:lnTo>
                    <a:pt x="672450" y="55081"/>
                  </a:lnTo>
                  <a:cubicBezTo>
                    <a:pt x="671385" y="56146"/>
                    <a:pt x="669255" y="56146"/>
                    <a:pt x="668190" y="57211"/>
                  </a:cubicBezTo>
                  <a:lnTo>
                    <a:pt x="668190" y="57211"/>
                  </a:lnTo>
                  <a:lnTo>
                    <a:pt x="666060" y="58276"/>
                  </a:lnTo>
                  <a:cubicBezTo>
                    <a:pt x="668190" y="59341"/>
                    <a:pt x="670320" y="61471"/>
                    <a:pt x="672982" y="62536"/>
                  </a:cubicBezTo>
                  <a:lnTo>
                    <a:pt x="672982" y="85965"/>
                  </a:lnTo>
                  <a:cubicBezTo>
                    <a:pt x="668722" y="81705"/>
                    <a:pt x="662865" y="76913"/>
                    <a:pt x="657008" y="73718"/>
                  </a:cubicBezTo>
                  <a:lnTo>
                    <a:pt x="657008" y="44964"/>
                  </a:lnTo>
                  <a:cubicBezTo>
                    <a:pt x="662333" y="42834"/>
                    <a:pt x="668190" y="40172"/>
                    <a:pt x="672450" y="38042"/>
                  </a:cubicBezTo>
                  <a:lnTo>
                    <a:pt x="672450" y="38042"/>
                  </a:lnTo>
                  <a:close/>
                  <a:moveTo>
                    <a:pt x="672450" y="131758"/>
                  </a:moveTo>
                  <a:lnTo>
                    <a:pt x="672450" y="147733"/>
                  </a:lnTo>
                  <a:cubicBezTo>
                    <a:pt x="666592" y="148798"/>
                    <a:pt x="662333" y="148798"/>
                    <a:pt x="656475" y="147733"/>
                  </a:cubicBezTo>
                  <a:lnTo>
                    <a:pt x="656475" y="130693"/>
                  </a:lnTo>
                  <a:cubicBezTo>
                    <a:pt x="661268" y="131758"/>
                    <a:pt x="667125" y="131758"/>
                    <a:pt x="672450" y="131758"/>
                  </a:cubicBezTo>
                  <a:lnTo>
                    <a:pt x="672450" y="131758"/>
                  </a:lnTo>
                  <a:close/>
                  <a:moveTo>
                    <a:pt x="672450" y="244111"/>
                  </a:moveTo>
                  <a:lnTo>
                    <a:pt x="672450" y="281385"/>
                  </a:lnTo>
                  <a:cubicBezTo>
                    <a:pt x="668190" y="284580"/>
                    <a:pt x="662333" y="290437"/>
                    <a:pt x="656475" y="296295"/>
                  </a:cubicBezTo>
                  <a:lnTo>
                    <a:pt x="656475" y="252631"/>
                  </a:lnTo>
                  <a:cubicBezTo>
                    <a:pt x="661268" y="251034"/>
                    <a:pt x="667125" y="247306"/>
                    <a:pt x="672450" y="244111"/>
                  </a:cubicBezTo>
                  <a:lnTo>
                    <a:pt x="672450" y="244111"/>
                  </a:lnTo>
                  <a:close/>
                  <a:moveTo>
                    <a:pt x="672450" y="342088"/>
                  </a:moveTo>
                  <a:lnTo>
                    <a:pt x="672450" y="383621"/>
                  </a:lnTo>
                  <a:cubicBezTo>
                    <a:pt x="670320" y="383621"/>
                    <a:pt x="666592" y="383621"/>
                    <a:pt x="664462" y="383621"/>
                  </a:cubicBezTo>
                  <a:cubicBezTo>
                    <a:pt x="664462" y="383621"/>
                    <a:pt x="661268" y="374569"/>
                    <a:pt x="656475" y="363387"/>
                  </a:cubicBezTo>
                  <a:lnTo>
                    <a:pt x="656475" y="351140"/>
                  </a:lnTo>
                  <a:cubicBezTo>
                    <a:pt x="659138" y="347413"/>
                    <a:pt x="663397" y="344218"/>
                    <a:pt x="672450" y="342088"/>
                  </a:cubicBezTo>
                  <a:lnTo>
                    <a:pt x="672450" y="342088"/>
                  </a:lnTo>
                  <a:close/>
                  <a:moveTo>
                    <a:pt x="672450" y="446986"/>
                  </a:moveTo>
                  <a:lnTo>
                    <a:pt x="672450" y="460298"/>
                  </a:lnTo>
                  <a:cubicBezTo>
                    <a:pt x="668190" y="460298"/>
                    <a:pt x="662333" y="460298"/>
                    <a:pt x="656475" y="462428"/>
                  </a:cubicBezTo>
                  <a:lnTo>
                    <a:pt x="656475" y="452311"/>
                  </a:lnTo>
                  <a:cubicBezTo>
                    <a:pt x="660735" y="451246"/>
                    <a:pt x="665527" y="450181"/>
                    <a:pt x="668722" y="450181"/>
                  </a:cubicBezTo>
                  <a:cubicBezTo>
                    <a:pt x="670320" y="449116"/>
                    <a:pt x="671385" y="448051"/>
                    <a:pt x="672450" y="446986"/>
                  </a:cubicBezTo>
                  <a:lnTo>
                    <a:pt x="672450" y="446986"/>
                  </a:lnTo>
                  <a:close/>
                  <a:moveTo>
                    <a:pt x="672450" y="490650"/>
                  </a:moveTo>
                  <a:lnTo>
                    <a:pt x="672450" y="502897"/>
                  </a:lnTo>
                  <a:cubicBezTo>
                    <a:pt x="666592" y="500767"/>
                    <a:pt x="662333" y="498637"/>
                    <a:pt x="656475" y="494909"/>
                  </a:cubicBezTo>
                  <a:lnTo>
                    <a:pt x="656475" y="481597"/>
                  </a:lnTo>
                  <a:cubicBezTo>
                    <a:pt x="662333" y="484792"/>
                    <a:pt x="667125" y="488520"/>
                    <a:pt x="672450" y="490650"/>
                  </a:cubicBezTo>
                  <a:lnTo>
                    <a:pt x="672450" y="490650"/>
                  </a:lnTo>
                  <a:close/>
                  <a:moveTo>
                    <a:pt x="672450" y="503962"/>
                  </a:moveTo>
                  <a:lnTo>
                    <a:pt x="672450" y="516209"/>
                  </a:lnTo>
                  <a:cubicBezTo>
                    <a:pt x="666592" y="520469"/>
                    <a:pt x="662333" y="523131"/>
                    <a:pt x="656475" y="525261"/>
                  </a:cubicBezTo>
                  <a:lnTo>
                    <a:pt x="656475" y="514079"/>
                  </a:lnTo>
                  <a:cubicBezTo>
                    <a:pt x="661268" y="513014"/>
                    <a:pt x="667125" y="509819"/>
                    <a:pt x="672450" y="503962"/>
                  </a:cubicBezTo>
                  <a:lnTo>
                    <a:pt x="672450" y="503962"/>
                  </a:lnTo>
                  <a:close/>
                  <a:moveTo>
                    <a:pt x="672450" y="642406"/>
                  </a:moveTo>
                  <a:lnTo>
                    <a:pt x="672450" y="651459"/>
                  </a:lnTo>
                  <a:cubicBezTo>
                    <a:pt x="670320" y="650394"/>
                    <a:pt x="669255" y="648264"/>
                    <a:pt x="665527" y="645601"/>
                  </a:cubicBezTo>
                  <a:cubicBezTo>
                    <a:pt x="664462" y="652524"/>
                    <a:pt x="661268" y="656783"/>
                    <a:pt x="656475" y="662641"/>
                  </a:cubicBezTo>
                  <a:lnTo>
                    <a:pt x="656475" y="650394"/>
                  </a:lnTo>
                  <a:cubicBezTo>
                    <a:pt x="658605" y="647199"/>
                    <a:pt x="658605" y="642406"/>
                    <a:pt x="656475" y="639212"/>
                  </a:cubicBezTo>
                  <a:lnTo>
                    <a:pt x="656475" y="626964"/>
                  </a:lnTo>
                  <a:cubicBezTo>
                    <a:pt x="659670" y="630159"/>
                    <a:pt x="662333" y="633887"/>
                    <a:pt x="663397" y="637082"/>
                  </a:cubicBezTo>
                  <a:cubicBezTo>
                    <a:pt x="667125" y="639212"/>
                    <a:pt x="670320" y="641341"/>
                    <a:pt x="672450" y="642406"/>
                  </a:cubicBezTo>
                  <a:lnTo>
                    <a:pt x="672450" y="642406"/>
                  </a:lnTo>
                  <a:close/>
                  <a:moveTo>
                    <a:pt x="672450" y="678615"/>
                  </a:moveTo>
                  <a:lnTo>
                    <a:pt x="672450" y="689797"/>
                  </a:lnTo>
                  <a:cubicBezTo>
                    <a:pt x="670320" y="692992"/>
                    <a:pt x="669255" y="695654"/>
                    <a:pt x="668190" y="696719"/>
                  </a:cubicBezTo>
                  <a:cubicBezTo>
                    <a:pt x="667125" y="698849"/>
                    <a:pt x="667125" y="699914"/>
                    <a:pt x="666060" y="700979"/>
                  </a:cubicBezTo>
                  <a:cubicBezTo>
                    <a:pt x="664995" y="705239"/>
                    <a:pt x="667125" y="708966"/>
                    <a:pt x="672982" y="714291"/>
                  </a:cubicBezTo>
                  <a:lnTo>
                    <a:pt x="672982" y="723343"/>
                  </a:lnTo>
                  <a:cubicBezTo>
                    <a:pt x="666060" y="717486"/>
                    <a:pt x="662865" y="713226"/>
                    <a:pt x="660735" y="708966"/>
                  </a:cubicBezTo>
                  <a:cubicBezTo>
                    <a:pt x="659670" y="707901"/>
                    <a:pt x="658605" y="707901"/>
                    <a:pt x="657540" y="706836"/>
                  </a:cubicBezTo>
                  <a:lnTo>
                    <a:pt x="657540" y="698849"/>
                  </a:lnTo>
                  <a:cubicBezTo>
                    <a:pt x="658605" y="698849"/>
                    <a:pt x="659670" y="699914"/>
                    <a:pt x="660735" y="699914"/>
                  </a:cubicBezTo>
                  <a:cubicBezTo>
                    <a:pt x="660735" y="698849"/>
                    <a:pt x="661800" y="696719"/>
                    <a:pt x="662865" y="694057"/>
                  </a:cubicBezTo>
                  <a:cubicBezTo>
                    <a:pt x="664995" y="688732"/>
                    <a:pt x="669255" y="684472"/>
                    <a:pt x="672450" y="678615"/>
                  </a:cubicBezTo>
                  <a:lnTo>
                    <a:pt x="672450" y="678615"/>
                  </a:lnTo>
                  <a:close/>
                  <a:moveTo>
                    <a:pt x="672450" y="757422"/>
                  </a:moveTo>
                  <a:lnTo>
                    <a:pt x="672450" y="810137"/>
                  </a:lnTo>
                  <a:lnTo>
                    <a:pt x="668190" y="813332"/>
                  </a:lnTo>
                  <a:lnTo>
                    <a:pt x="662333" y="816527"/>
                  </a:lnTo>
                  <a:lnTo>
                    <a:pt x="659138" y="819722"/>
                  </a:lnTo>
                  <a:lnTo>
                    <a:pt x="657008" y="820787"/>
                  </a:lnTo>
                  <a:lnTo>
                    <a:pt x="657008" y="800553"/>
                  </a:lnTo>
                  <a:lnTo>
                    <a:pt x="659138" y="799488"/>
                  </a:lnTo>
                  <a:lnTo>
                    <a:pt x="661268" y="797358"/>
                  </a:lnTo>
                  <a:lnTo>
                    <a:pt x="662333" y="795228"/>
                  </a:lnTo>
                  <a:lnTo>
                    <a:pt x="664462" y="793098"/>
                  </a:lnTo>
                  <a:lnTo>
                    <a:pt x="666592" y="790968"/>
                  </a:lnTo>
                  <a:lnTo>
                    <a:pt x="667657" y="787773"/>
                  </a:lnTo>
                  <a:lnTo>
                    <a:pt x="667657" y="783514"/>
                  </a:lnTo>
                  <a:lnTo>
                    <a:pt x="667657" y="780319"/>
                  </a:lnTo>
                  <a:lnTo>
                    <a:pt x="668722" y="776059"/>
                  </a:lnTo>
                  <a:lnTo>
                    <a:pt x="667657" y="773929"/>
                  </a:lnTo>
                  <a:lnTo>
                    <a:pt x="664462" y="769669"/>
                  </a:lnTo>
                  <a:lnTo>
                    <a:pt x="657540" y="769669"/>
                  </a:lnTo>
                  <a:lnTo>
                    <a:pt x="657008" y="769669"/>
                  </a:lnTo>
                  <a:lnTo>
                    <a:pt x="657008" y="746240"/>
                  </a:lnTo>
                  <a:lnTo>
                    <a:pt x="660203" y="745175"/>
                  </a:lnTo>
                  <a:lnTo>
                    <a:pt x="664462" y="746240"/>
                  </a:lnTo>
                  <a:lnTo>
                    <a:pt x="667657" y="748370"/>
                  </a:lnTo>
                  <a:lnTo>
                    <a:pt x="666592" y="752630"/>
                  </a:lnTo>
                  <a:lnTo>
                    <a:pt x="668722" y="754760"/>
                  </a:lnTo>
                  <a:lnTo>
                    <a:pt x="670852" y="757955"/>
                  </a:lnTo>
                  <a:lnTo>
                    <a:pt x="672450" y="757955"/>
                  </a:lnTo>
                  <a:lnTo>
                    <a:pt x="672450" y="757422"/>
                  </a:lnTo>
                  <a:close/>
                  <a:moveTo>
                    <a:pt x="672450" y="907049"/>
                  </a:moveTo>
                  <a:lnTo>
                    <a:pt x="672450" y="913971"/>
                  </a:lnTo>
                  <a:cubicBezTo>
                    <a:pt x="669255" y="912906"/>
                    <a:pt x="664462" y="911841"/>
                    <a:pt x="656475" y="912906"/>
                  </a:cubicBezTo>
                  <a:lnTo>
                    <a:pt x="656475" y="905984"/>
                  </a:lnTo>
                  <a:cubicBezTo>
                    <a:pt x="663397" y="904919"/>
                    <a:pt x="669255" y="905984"/>
                    <a:pt x="672450" y="907049"/>
                  </a:cubicBezTo>
                  <a:lnTo>
                    <a:pt x="672450" y="907049"/>
                  </a:lnTo>
                  <a:close/>
                  <a:moveTo>
                    <a:pt x="672450" y="955504"/>
                  </a:moveTo>
                  <a:lnTo>
                    <a:pt x="672450" y="962427"/>
                  </a:lnTo>
                  <a:cubicBezTo>
                    <a:pt x="669255" y="962427"/>
                    <a:pt x="666592" y="962427"/>
                    <a:pt x="664462" y="961362"/>
                  </a:cubicBezTo>
                  <a:cubicBezTo>
                    <a:pt x="662333" y="961362"/>
                    <a:pt x="660203" y="962427"/>
                    <a:pt x="656475" y="962427"/>
                  </a:cubicBezTo>
                  <a:lnTo>
                    <a:pt x="656475" y="955504"/>
                  </a:lnTo>
                  <a:cubicBezTo>
                    <a:pt x="657540" y="955504"/>
                    <a:pt x="657540" y="955504"/>
                    <a:pt x="657540" y="955504"/>
                  </a:cubicBezTo>
                  <a:cubicBezTo>
                    <a:pt x="657540" y="955504"/>
                    <a:pt x="657540" y="954440"/>
                    <a:pt x="656475" y="954440"/>
                  </a:cubicBezTo>
                  <a:lnTo>
                    <a:pt x="656475" y="923023"/>
                  </a:lnTo>
                  <a:cubicBezTo>
                    <a:pt x="657540" y="926218"/>
                    <a:pt x="658605" y="929945"/>
                    <a:pt x="658605" y="934205"/>
                  </a:cubicBezTo>
                  <a:lnTo>
                    <a:pt x="658605" y="934205"/>
                  </a:lnTo>
                  <a:cubicBezTo>
                    <a:pt x="659670" y="940063"/>
                    <a:pt x="660735" y="944322"/>
                    <a:pt x="660735" y="947517"/>
                  </a:cubicBezTo>
                  <a:cubicBezTo>
                    <a:pt x="661800" y="948582"/>
                    <a:pt x="661800" y="949647"/>
                    <a:pt x="662865" y="950712"/>
                  </a:cubicBezTo>
                  <a:cubicBezTo>
                    <a:pt x="664995" y="954440"/>
                    <a:pt x="668190" y="955504"/>
                    <a:pt x="672450" y="955504"/>
                  </a:cubicBezTo>
                  <a:lnTo>
                    <a:pt x="672450" y="955504"/>
                  </a:lnTo>
                  <a:close/>
                  <a:moveTo>
                    <a:pt x="672450" y="1040169"/>
                  </a:moveTo>
                  <a:lnTo>
                    <a:pt x="672450" y="1085430"/>
                  </a:lnTo>
                  <a:lnTo>
                    <a:pt x="671385" y="1084365"/>
                  </a:lnTo>
                  <a:lnTo>
                    <a:pt x="668190" y="1082235"/>
                  </a:lnTo>
                  <a:lnTo>
                    <a:pt x="666060" y="1080105"/>
                  </a:lnTo>
                  <a:lnTo>
                    <a:pt x="664995" y="1079040"/>
                  </a:lnTo>
                  <a:lnTo>
                    <a:pt x="662333" y="1079040"/>
                  </a:lnTo>
                  <a:lnTo>
                    <a:pt x="661268" y="1079040"/>
                  </a:lnTo>
                  <a:lnTo>
                    <a:pt x="659138" y="1080105"/>
                  </a:lnTo>
                  <a:lnTo>
                    <a:pt x="659138" y="1082235"/>
                  </a:lnTo>
                  <a:lnTo>
                    <a:pt x="660203" y="1083300"/>
                  </a:lnTo>
                  <a:lnTo>
                    <a:pt x="662333" y="1086495"/>
                  </a:lnTo>
                  <a:lnTo>
                    <a:pt x="663397" y="1087560"/>
                  </a:lnTo>
                  <a:lnTo>
                    <a:pt x="664462" y="1089689"/>
                  </a:lnTo>
                  <a:lnTo>
                    <a:pt x="664462" y="1091819"/>
                  </a:lnTo>
                  <a:lnTo>
                    <a:pt x="665527" y="1095014"/>
                  </a:lnTo>
                  <a:lnTo>
                    <a:pt x="665527" y="1098209"/>
                  </a:lnTo>
                  <a:lnTo>
                    <a:pt x="664462" y="1099274"/>
                  </a:lnTo>
                  <a:lnTo>
                    <a:pt x="663397" y="1100339"/>
                  </a:lnTo>
                  <a:lnTo>
                    <a:pt x="661268" y="1101404"/>
                  </a:lnTo>
                  <a:lnTo>
                    <a:pt x="659138" y="1103534"/>
                  </a:lnTo>
                  <a:lnTo>
                    <a:pt x="658073" y="1104599"/>
                  </a:lnTo>
                  <a:lnTo>
                    <a:pt x="657008" y="1105664"/>
                  </a:lnTo>
                  <a:lnTo>
                    <a:pt x="657008" y="1044961"/>
                  </a:lnTo>
                  <a:lnTo>
                    <a:pt x="658073" y="1044961"/>
                  </a:lnTo>
                  <a:lnTo>
                    <a:pt x="661268" y="1044961"/>
                  </a:lnTo>
                  <a:lnTo>
                    <a:pt x="664462" y="1044961"/>
                  </a:lnTo>
                  <a:lnTo>
                    <a:pt x="666592" y="1043896"/>
                  </a:lnTo>
                  <a:lnTo>
                    <a:pt x="668722" y="1041766"/>
                  </a:lnTo>
                  <a:lnTo>
                    <a:pt x="670852" y="1039636"/>
                  </a:lnTo>
                  <a:lnTo>
                    <a:pt x="672450" y="1039636"/>
                  </a:lnTo>
                  <a:lnTo>
                    <a:pt x="672450" y="1040169"/>
                  </a:lnTo>
                  <a:close/>
                  <a:moveTo>
                    <a:pt x="672450" y="1144535"/>
                  </a:moveTo>
                  <a:lnTo>
                    <a:pt x="672450" y="1157847"/>
                  </a:lnTo>
                  <a:cubicBezTo>
                    <a:pt x="668190" y="1157847"/>
                    <a:pt x="663397" y="1161042"/>
                    <a:pt x="656475" y="1169029"/>
                  </a:cubicBezTo>
                  <a:lnTo>
                    <a:pt x="656475" y="1159444"/>
                  </a:lnTo>
                  <a:cubicBezTo>
                    <a:pt x="660735" y="1156249"/>
                    <a:pt x="664462" y="1153587"/>
                    <a:pt x="666592" y="1152522"/>
                  </a:cubicBezTo>
                  <a:cubicBezTo>
                    <a:pt x="669255" y="1149327"/>
                    <a:pt x="670320" y="1147197"/>
                    <a:pt x="672450" y="1144535"/>
                  </a:cubicBezTo>
                  <a:lnTo>
                    <a:pt x="672450" y="1144535"/>
                  </a:lnTo>
                  <a:close/>
                  <a:moveTo>
                    <a:pt x="672450" y="1180743"/>
                  </a:moveTo>
                  <a:lnTo>
                    <a:pt x="672450" y="1189796"/>
                  </a:lnTo>
                  <a:cubicBezTo>
                    <a:pt x="671385" y="1188731"/>
                    <a:pt x="670320" y="1188731"/>
                    <a:pt x="670320" y="1187666"/>
                  </a:cubicBezTo>
                  <a:lnTo>
                    <a:pt x="670320" y="1187666"/>
                  </a:lnTo>
                  <a:cubicBezTo>
                    <a:pt x="666060" y="1184471"/>
                    <a:pt x="662333" y="1181808"/>
                    <a:pt x="659138" y="1180743"/>
                  </a:cubicBezTo>
                  <a:cubicBezTo>
                    <a:pt x="658073" y="1179679"/>
                    <a:pt x="658073" y="1179679"/>
                    <a:pt x="657008" y="1179679"/>
                  </a:cubicBezTo>
                  <a:lnTo>
                    <a:pt x="657008" y="1171691"/>
                  </a:lnTo>
                  <a:cubicBezTo>
                    <a:pt x="659138" y="1172756"/>
                    <a:pt x="660203" y="1172756"/>
                    <a:pt x="661268" y="1173821"/>
                  </a:cubicBezTo>
                  <a:cubicBezTo>
                    <a:pt x="666060" y="1176484"/>
                    <a:pt x="669255" y="1178614"/>
                    <a:pt x="672450" y="1180743"/>
                  </a:cubicBezTo>
                  <a:lnTo>
                    <a:pt x="672450" y="1180743"/>
                  </a:lnTo>
                  <a:close/>
                  <a:moveTo>
                    <a:pt x="672450" y="1211095"/>
                  </a:moveTo>
                  <a:lnTo>
                    <a:pt x="672450" y="1224407"/>
                  </a:lnTo>
                  <a:cubicBezTo>
                    <a:pt x="666592" y="1231329"/>
                    <a:pt x="662333" y="1235589"/>
                    <a:pt x="658073" y="1236654"/>
                  </a:cubicBezTo>
                  <a:cubicBezTo>
                    <a:pt x="658073" y="1237719"/>
                    <a:pt x="658073" y="1237719"/>
                    <a:pt x="657008" y="1237719"/>
                  </a:cubicBezTo>
                  <a:lnTo>
                    <a:pt x="657008" y="1229732"/>
                  </a:lnTo>
                  <a:cubicBezTo>
                    <a:pt x="661268" y="1227602"/>
                    <a:pt x="664995" y="1223874"/>
                    <a:pt x="669255" y="1218550"/>
                  </a:cubicBezTo>
                  <a:cubicBezTo>
                    <a:pt x="664995" y="1217485"/>
                    <a:pt x="661268" y="1216420"/>
                    <a:pt x="657008" y="1212692"/>
                  </a:cubicBezTo>
                  <a:lnTo>
                    <a:pt x="657008" y="1204705"/>
                  </a:lnTo>
                  <a:cubicBezTo>
                    <a:pt x="662333" y="1210030"/>
                    <a:pt x="667125" y="1212160"/>
                    <a:pt x="672450" y="1211095"/>
                  </a:cubicBezTo>
                  <a:lnTo>
                    <a:pt x="672450" y="1211095"/>
                  </a:lnTo>
                  <a:close/>
                  <a:moveTo>
                    <a:pt x="672450" y="1356462"/>
                  </a:moveTo>
                  <a:lnTo>
                    <a:pt x="672450" y="1420359"/>
                  </a:lnTo>
                  <a:cubicBezTo>
                    <a:pt x="670320" y="1420359"/>
                    <a:pt x="666592" y="1419294"/>
                    <a:pt x="666592" y="1419294"/>
                  </a:cubicBezTo>
                  <a:cubicBezTo>
                    <a:pt x="663397" y="1418229"/>
                    <a:pt x="659670" y="1417164"/>
                    <a:pt x="656475" y="1416100"/>
                  </a:cubicBezTo>
                  <a:lnTo>
                    <a:pt x="656475" y="1405982"/>
                  </a:lnTo>
                  <a:cubicBezTo>
                    <a:pt x="659670" y="1407047"/>
                    <a:pt x="662333" y="1408112"/>
                    <a:pt x="665527" y="1409177"/>
                  </a:cubicBezTo>
                  <a:lnTo>
                    <a:pt x="665527" y="1408112"/>
                  </a:lnTo>
                  <a:lnTo>
                    <a:pt x="666592" y="1409177"/>
                  </a:lnTo>
                  <a:cubicBezTo>
                    <a:pt x="662333" y="1394268"/>
                    <a:pt x="666592" y="1377761"/>
                    <a:pt x="662333" y="1360722"/>
                  </a:cubicBezTo>
                  <a:cubicBezTo>
                    <a:pt x="661268" y="1358592"/>
                    <a:pt x="660203" y="1356462"/>
                    <a:pt x="656475" y="1353799"/>
                  </a:cubicBezTo>
                  <a:lnTo>
                    <a:pt x="656475" y="1341552"/>
                  </a:lnTo>
                  <a:cubicBezTo>
                    <a:pt x="663397" y="1345812"/>
                    <a:pt x="667657" y="1350604"/>
                    <a:pt x="670852" y="1356462"/>
                  </a:cubicBezTo>
                  <a:lnTo>
                    <a:pt x="672450" y="1356462"/>
                  </a:lnTo>
                  <a:lnTo>
                    <a:pt x="672450" y="1356462"/>
                  </a:lnTo>
                  <a:close/>
                  <a:moveTo>
                    <a:pt x="672450" y="1548687"/>
                  </a:moveTo>
                  <a:lnTo>
                    <a:pt x="672450" y="1574779"/>
                  </a:lnTo>
                  <a:lnTo>
                    <a:pt x="656475" y="1568921"/>
                  </a:lnTo>
                  <a:lnTo>
                    <a:pt x="656475" y="1542830"/>
                  </a:lnTo>
                  <a:lnTo>
                    <a:pt x="672450" y="1548687"/>
                  </a:lnTo>
                  <a:lnTo>
                    <a:pt x="672450" y="1548687"/>
                  </a:lnTo>
                  <a:close/>
                  <a:moveTo>
                    <a:pt x="672450" y="1699911"/>
                  </a:moveTo>
                  <a:lnTo>
                    <a:pt x="672450" y="1716951"/>
                  </a:lnTo>
                  <a:cubicBezTo>
                    <a:pt x="668190" y="1714821"/>
                    <a:pt x="663397" y="1713756"/>
                    <a:pt x="656475" y="1711093"/>
                  </a:cubicBezTo>
                  <a:lnTo>
                    <a:pt x="656475" y="1695119"/>
                  </a:lnTo>
                  <a:cubicBezTo>
                    <a:pt x="662333" y="1696184"/>
                    <a:pt x="668190" y="1697781"/>
                    <a:pt x="672450" y="1699911"/>
                  </a:cubicBezTo>
                  <a:lnTo>
                    <a:pt x="672450" y="1699911"/>
                  </a:lnTo>
                  <a:close/>
                  <a:moveTo>
                    <a:pt x="672450" y="1793095"/>
                  </a:moveTo>
                  <a:lnTo>
                    <a:pt x="672450" y="1811199"/>
                  </a:lnTo>
                  <a:cubicBezTo>
                    <a:pt x="666592" y="1809070"/>
                    <a:pt x="661268" y="1805342"/>
                    <a:pt x="656475" y="1803212"/>
                  </a:cubicBezTo>
                  <a:lnTo>
                    <a:pt x="656475" y="1778186"/>
                  </a:lnTo>
                  <a:cubicBezTo>
                    <a:pt x="661268" y="1784043"/>
                    <a:pt x="666060" y="1788835"/>
                    <a:pt x="672450" y="1793095"/>
                  </a:cubicBezTo>
                  <a:close/>
                  <a:moveTo>
                    <a:pt x="657008" y="44964"/>
                  </a:moveTo>
                  <a:lnTo>
                    <a:pt x="657008" y="74250"/>
                  </a:lnTo>
                  <a:cubicBezTo>
                    <a:pt x="654878" y="73185"/>
                    <a:pt x="651150" y="71056"/>
                    <a:pt x="646891" y="69991"/>
                  </a:cubicBezTo>
                  <a:lnTo>
                    <a:pt x="646891" y="50289"/>
                  </a:lnTo>
                  <a:cubicBezTo>
                    <a:pt x="650085" y="49224"/>
                    <a:pt x="653813" y="47094"/>
                    <a:pt x="653813" y="47094"/>
                  </a:cubicBezTo>
                  <a:cubicBezTo>
                    <a:pt x="654878" y="46029"/>
                    <a:pt x="655943" y="46029"/>
                    <a:pt x="657008" y="44964"/>
                  </a:cubicBezTo>
                  <a:lnTo>
                    <a:pt x="657008" y="44964"/>
                  </a:lnTo>
                  <a:close/>
                  <a:moveTo>
                    <a:pt x="657008" y="130161"/>
                  </a:moveTo>
                  <a:lnTo>
                    <a:pt x="657008" y="147200"/>
                  </a:lnTo>
                  <a:cubicBezTo>
                    <a:pt x="657008" y="147200"/>
                    <a:pt x="655943" y="147200"/>
                    <a:pt x="654878" y="147200"/>
                  </a:cubicBezTo>
                  <a:cubicBezTo>
                    <a:pt x="652748" y="149330"/>
                    <a:pt x="649021" y="150395"/>
                    <a:pt x="646891" y="153057"/>
                  </a:cubicBezTo>
                  <a:lnTo>
                    <a:pt x="646891" y="124836"/>
                  </a:lnTo>
                  <a:cubicBezTo>
                    <a:pt x="650085" y="126966"/>
                    <a:pt x="653280" y="129096"/>
                    <a:pt x="657008" y="130161"/>
                  </a:cubicBezTo>
                  <a:lnTo>
                    <a:pt x="657008" y="130161"/>
                  </a:lnTo>
                  <a:lnTo>
                    <a:pt x="657008" y="130161"/>
                  </a:lnTo>
                  <a:close/>
                  <a:moveTo>
                    <a:pt x="657008" y="252099"/>
                  </a:moveTo>
                  <a:lnTo>
                    <a:pt x="657008" y="295762"/>
                  </a:lnTo>
                  <a:cubicBezTo>
                    <a:pt x="655943" y="296827"/>
                    <a:pt x="654878" y="297892"/>
                    <a:pt x="653813" y="298957"/>
                  </a:cubicBezTo>
                  <a:cubicBezTo>
                    <a:pt x="653813" y="298957"/>
                    <a:pt x="651683" y="298957"/>
                    <a:pt x="646891" y="297892"/>
                  </a:cubicBezTo>
                  <a:lnTo>
                    <a:pt x="646891" y="256359"/>
                  </a:lnTo>
                  <a:cubicBezTo>
                    <a:pt x="649021" y="255294"/>
                    <a:pt x="650085" y="255294"/>
                    <a:pt x="652748" y="255294"/>
                  </a:cubicBezTo>
                  <a:cubicBezTo>
                    <a:pt x="652215" y="255294"/>
                    <a:pt x="653280" y="254229"/>
                    <a:pt x="657008" y="252099"/>
                  </a:cubicBezTo>
                  <a:lnTo>
                    <a:pt x="657008" y="252099"/>
                  </a:lnTo>
                  <a:close/>
                  <a:moveTo>
                    <a:pt x="657008" y="351140"/>
                  </a:moveTo>
                  <a:lnTo>
                    <a:pt x="657008" y="363387"/>
                  </a:lnTo>
                  <a:cubicBezTo>
                    <a:pt x="657008" y="361257"/>
                    <a:pt x="655943" y="359127"/>
                    <a:pt x="654878" y="356465"/>
                  </a:cubicBezTo>
                  <a:cubicBezTo>
                    <a:pt x="654878" y="356465"/>
                    <a:pt x="654878" y="354335"/>
                    <a:pt x="657008" y="351140"/>
                  </a:cubicBezTo>
                  <a:lnTo>
                    <a:pt x="657008" y="351140"/>
                  </a:lnTo>
                  <a:close/>
                  <a:moveTo>
                    <a:pt x="657008" y="452311"/>
                  </a:moveTo>
                  <a:lnTo>
                    <a:pt x="657008" y="462428"/>
                  </a:lnTo>
                  <a:cubicBezTo>
                    <a:pt x="654878" y="464558"/>
                    <a:pt x="651150" y="466688"/>
                    <a:pt x="646891" y="469350"/>
                  </a:cubicBezTo>
                  <a:lnTo>
                    <a:pt x="646891" y="458168"/>
                  </a:lnTo>
                  <a:cubicBezTo>
                    <a:pt x="651150" y="455506"/>
                    <a:pt x="654878" y="453376"/>
                    <a:pt x="657008" y="452311"/>
                  </a:cubicBezTo>
                  <a:lnTo>
                    <a:pt x="657008" y="452311"/>
                  </a:lnTo>
                  <a:close/>
                  <a:moveTo>
                    <a:pt x="657008" y="481597"/>
                  </a:moveTo>
                  <a:lnTo>
                    <a:pt x="657008" y="494909"/>
                  </a:lnTo>
                  <a:cubicBezTo>
                    <a:pt x="653813" y="492780"/>
                    <a:pt x="650085" y="490650"/>
                    <a:pt x="646891" y="487987"/>
                  </a:cubicBezTo>
                  <a:lnTo>
                    <a:pt x="646891" y="475740"/>
                  </a:lnTo>
                  <a:cubicBezTo>
                    <a:pt x="650085" y="478403"/>
                    <a:pt x="653280" y="479468"/>
                    <a:pt x="657008" y="481597"/>
                  </a:cubicBezTo>
                  <a:lnTo>
                    <a:pt x="657008" y="481597"/>
                  </a:lnTo>
                  <a:close/>
                  <a:moveTo>
                    <a:pt x="657008" y="514079"/>
                  </a:moveTo>
                  <a:lnTo>
                    <a:pt x="657008" y="525793"/>
                  </a:lnTo>
                  <a:cubicBezTo>
                    <a:pt x="654878" y="526858"/>
                    <a:pt x="651150" y="526858"/>
                    <a:pt x="647956" y="527923"/>
                  </a:cubicBezTo>
                  <a:cubicBezTo>
                    <a:pt x="647956" y="527923"/>
                    <a:pt x="647956" y="527923"/>
                    <a:pt x="646891" y="528988"/>
                  </a:cubicBezTo>
                  <a:lnTo>
                    <a:pt x="646891" y="517806"/>
                  </a:lnTo>
                  <a:cubicBezTo>
                    <a:pt x="650085" y="517806"/>
                    <a:pt x="653280" y="516741"/>
                    <a:pt x="657008" y="514079"/>
                  </a:cubicBezTo>
                  <a:lnTo>
                    <a:pt x="657008" y="514079"/>
                  </a:lnTo>
                  <a:close/>
                  <a:moveTo>
                    <a:pt x="657008" y="626964"/>
                  </a:moveTo>
                  <a:lnTo>
                    <a:pt x="657008" y="639212"/>
                  </a:lnTo>
                  <a:cubicBezTo>
                    <a:pt x="655943" y="634952"/>
                    <a:pt x="652748" y="631224"/>
                    <a:pt x="646891" y="626964"/>
                  </a:cubicBezTo>
                  <a:lnTo>
                    <a:pt x="646891" y="618977"/>
                  </a:lnTo>
                  <a:cubicBezTo>
                    <a:pt x="651150" y="622172"/>
                    <a:pt x="654878" y="624835"/>
                    <a:pt x="657008" y="626964"/>
                  </a:cubicBezTo>
                  <a:lnTo>
                    <a:pt x="657008" y="626964"/>
                  </a:lnTo>
                  <a:close/>
                  <a:moveTo>
                    <a:pt x="657008" y="650394"/>
                  </a:moveTo>
                  <a:lnTo>
                    <a:pt x="657008" y="662641"/>
                  </a:lnTo>
                  <a:cubicBezTo>
                    <a:pt x="657008" y="663706"/>
                    <a:pt x="655943" y="664771"/>
                    <a:pt x="655943" y="664771"/>
                  </a:cubicBezTo>
                  <a:lnTo>
                    <a:pt x="655943" y="664771"/>
                  </a:lnTo>
                  <a:cubicBezTo>
                    <a:pt x="652748" y="670628"/>
                    <a:pt x="649021" y="673823"/>
                    <a:pt x="647956" y="675953"/>
                  </a:cubicBezTo>
                  <a:cubicBezTo>
                    <a:pt x="647956" y="677018"/>
                    <a:pt x="646891" y="677018"/>
                    <a:pt x="646891" y="677018"/>
                  </a:cubicBezTo>
                  <a:lnTo>
                    <a:pt x="646891" y="664771"/>
                  </a:lnTo>
                  <a:cubicBezTo>
                    <a:pt x="651150" y="660511"/>
                    <a:pt x="654878" y="655186"/>
                    <a:pt x="657008" y="650394"/>
                  </a:cubicBezTo>
                  <a:lnTo>
                    <a:pt x="657008" y="650394"/>
                  </a:lnTo>
                  <a:close/>
                  <a:moveTo>
                    <a:pt x="657008" y="698849"/>
                  </a:moveTo>
                  <a:lnTo>
                    <a:pt x="657008" y="706836"/>
                  </a:lnTo>
                  <a:cubicBezTo>
                    <a:pt x="653813" y="703642"/>
                    <a:pt x="650085" y="700979"/>
                    <a:pt x="646891" y="698849"/>
                  </a:cubicBezTo>
                  <a:lnTo>
                    <a:pt x="646891" y="687667"/>
                  </a:lnTo>
                  <a:cubicBezTo>
                    <a:pt x="649021" y="690862"/>
                    <a:pt x="652215" y="694589"/>
                    <a:pt x="657008" y="698849"/>
                  </a:cubicBezTo>
                  <a:lnTo>
                    <a:pt x="657008" y="698849"/>
                  </a:lnTo>
                  <a:close/>
                  <a:moveTo>
                    <a:pt x="657008" y="745175"/>
                  </a:moveTo>
                  <a:lnTo>
                    <a:pt x="657008" y="768604"/>
                  </a:lnTo>
                  <a:lnTo>
                    <a:pt x="652748" y="768604"/>
                  </a:lnTo>
                  <a:lnTo>
                    <a:pt x="651683" y="768604"/>
                  </a:lnTo>
                  <a:lnTo>
                    <a:pt x="648488" y="764344"/>
                  </a:lnTo>
                  <a:lnTo>
                    <a:pt x="647423" y="763279"/>
                  </a:lnTo>
                  <a:lnTo>
                    <a:pt x="647423" y="751032"/>
                  </a:lnTo>
                  <a:lnTo>
                    <a:pt x="651683" y="747837"/>
                  </a:lnTo>
                  <a:lnTo>
                    <a:pt x="655943" y="745707"/>
                  </a:lnTo>
                  <a:lnTo>
                    <a:pt x="657008" y="745707"/>
                  </a:lnTo>
                  <a:lnTo>
                    <a:pt x="657008" y="745175"/>
                  </a:lnTo>
                  <a:close/>
                  <a:moveTo>
                    <a:pt x="657008" y="801618"/>
                  </a:moveTo>
                  <a:lnTo>
                    <a:pt x="657008" y="821852"/>
                  </a:lnTo>
                  <a:lnTo>
                    <a:pt x="654878" y="821852"/>
                  </a:lnTo>
                  <a:lnTo>
                    <a:pt x="649021" y="821852"/>
                  </a:lnTo>
                  <a:lnTo>
                    <a:pt x="646891" y="821852"/>
                  </a:lnTo>
                  <a:lnTo>
                    <a:pt x="646891" y="801618"/>
                  </a:lnTo>
                  <a:lnTo>
                    <a:pt x="649021" y="801618"/>
                  </a:lnTo>
                  <a:lnTo>
                    <a:pt x="653280" y="801618"/>
                  </a:lnTo>
                  <a:lnTo>
                    <a:pt x="657008" y="801618"/>
                  </a:lnTo>
                  <a:lnTo>
                    <a:pt x="657008" y="801618"/>
                  </a:lnTo>
                  <a:close/>
                  <a:moveTo>
                    <a:pt x="657008" y="905984"/>
                  </a:moveTo>
                  <a:lnTo>
                    <a:pt x="657008" y="912906"/>
                  </a:lnTo>
                  <a:cubicBezTo>
                    <a:pt x="655943" y="912906"/>
                    <a:pt x="654878" y="912906"/>
                    <a:pt x="653813" y="912906"/>
                  </a:cubicBezTo>
                  <a:cubicBezTo>
                    <a:pt x="655943" y="915036"/>
                    <a:pt x="657008" y="918763"/>
                    <a:pt x="657008" y="923023"/>
                  </a:cubicBezTo>
                  <a:lnTo>
                    <a:pt x="657008" y="954440"/>
                  </a:lnTo>
                  <a:cubicBezTo>
                    <a:pt x="657008" y="952310"/>
                    <a:pt x="655943" y="951245"/>
                    <a:pt x="655943" y="950180"/>
                  </a:cubicBezTo>
                  <a:cubicBezTo>
                    <a:pt x="651683" y="937933"/>
                    <a:pt x="653813" y="924088"/>
                    <a:pt x="646891" y="917698"/>
                  </a:cubicBezTo>
                  <a:lnTo>
                    <a:pt x="646891" y="907581"/>
                  </a:lnTo>
                  <a:cubicBezTo>
                    <a:pt x="651150" y="905984"/>
                    <a:pt x="654878" y="905984"/>
                    <a:pt x="657008" y="905984"/>
                  </a:cubicBezTo>
                  <a:lnTo>
                    <a:pt x="657008" y="905984"/>
                  </a:lnTo>
                  <a:close/>
                  <a:moveTo>
                    <a:pt x="657008" y="955504"/>
                  </a:moveTo>
                  <a:lnTo>
                    <a:pt x="657008" y="962427"/>
                  </a:lnTo>
                  <a:cubicBezTo>
                    <a:pt x="653813" y="962427"/>
                    <a:pt x="650085" y="963492"/>
                    <a:pt x="646891" y="963492"/>
                  </a:cubicBezTo>
                  <a:lnTo>
                    <a:pt x="646891" y="956569"/>
                  </a:lnTo>
                  <a:cubicBezTo>
                    <a:pt x="650085" y="956569"/>
                    <a:pt x="653280" y="955504"/>
                    <a:pt x="657008" y="955504"/>
                  </a:cubicBezTo>
                  <a:lnTo>
                    <a:pt x="657008" y="955504"/>
                  </a:lnTo>
                  <a:close/>
                  <a:moveTo>
                    <a:pt x="657008" y="1045494"/>
                  </a:moveTo>
                  <a:lnTo>
                    <a:pt x="657008" y="1106196"/>
                  </a:lnTo>
                  <a:lnTo>
                    <a:pt x="655943" y="1106196"/>
                  </a:lnTo>
                  <a:lnTo>
                    <a:pt x="654878" y="1108326"/>
                  </a:lnTo>
                  <a:lnTo>
                    <a:pt x="654878" y="1109391"/>
                  </a:lnTo>
                  <a:lnTo>
                    <a:pt x="652748" y="1111521"/>
                  </a:lnTo>
                  <a:lnTo>
                    <a:pt x="650618" y="1113651"/>
                  </a:lnTo>
                  <a:lnTo>
                    <a:pt x="648488" y="1115781"/>
                  </a:lnTo>
                  <a:lnTo>
                    <a:pt x="647423" y="1116846"/>
                  </a:lnTo>
                  <a:lnTo>
                    <a:pt x="647423" y="1095547"/>
                  </a:lnTo>
                  <a:lnTo>
                    <a:pt x="649553" y="1095547"/>
                  </a:lnTo>
                  <a:lnTo>
                    <a:pt x="652748" y="1094482"/>
                  </a:lnTo>
                  <a:lnTo>
                    <a:pt x="653813" y="1091287"/>
                  </a:lnTo>
                  <a:lnTo>
                    <a:pt x="652748" y="1089157"/>
                  </a:lnTo>
                  <a:lnTo>
                    <a:pt x="652748" y="1088092"/>
                  </a:lnTo>
                  <a:lnTo>
                    <a:pt x="651683" y="1085962"/>
                  </a:lnTo>
                  <a:lnTo>
                    <a:pt x="649553" y="1084897"/>
                  </a:lnTo>
                  <a:lnTo>
                    <a:pt x="647423" y="1083832"/>
                  </a:lnTo>
                  <a:lnTo>
                    <a:pt x="647423" y="1038571"/>
                  </a:lnTo>
                  <a:lnTo>
                    <a:pt x="648488" y="1038571"/>
                  </a:lnTo>
                  <a:lnTo>
                    <a:pt x="650618" y="1040701"/>
                  </a:lnTo>
                  <a:lnTo>
                    <a:pt x="651683" y="1042831"/>
                  </a:lnTo>
                  <a:lnTo>
                    <a:pt x="652748" y="1043896"/>
                  </a:lnTo>
                  <a:lnTo>
                    <a:pt x="654878" y="1043896"/>
                  </a:lnTo>
                  <a:lnTo>
                    <a:pt x="657008" y="1045494"/>
                  </a:lnTo>
                  <a:lnTo>
                    <a:pt x="657008" y="1045494"/>
                  </a:lnTo>
                  <a:close/>
                  <a:moveTo>
                    <a:pt x="657008" y="1159444"/>
                  </a:moveTo>
                  <a:lnTo>
                    <a:pt x="657008" y="1169561"/>
                  </a:lnTo>
                  <a:cubicBezTo>
                    <a:pt x="657008" y="1170626"/>
                    <a:pt x="655943" y="1171691"/>
                    <a:pt x="655943" y="1171691"/>
                  </a:cubicBezTo>
                  <a:lnTo>
                    <a:pt x="657008" y="1171691"/>
                  </a:lnTo>
                  <a:lnTo>
                    <a:pt x="657008" y="1179679"/>
                  </a:lnTo>
                  <a:cubicBezTo>
                    <a:pt x="657008" y="1179679"/>
                    <a:pt x="655943" y="1178614"/>
                    <a:pt x="654878" y="1178614"/>
                  </a:cubicBezTo>
                  <a:cubicBezTo>
                    <a:pt x="652748" y="1177549"/>
                    <a:pt x="650618" y="1178614"/>
                    <a:pt x="646891" y="1179679"/>
                  </a:cubicBezTo>
                  <a:lnTo>
                    <a:pt x="646891" y="1172756"/>
                  </a:lnTo>
                  <a:cubicBezTo>
                    <a:pt x="651150" y="1167431"/>
                    <a:pt x="654878" y="1162639"/>
                    <a:pt x="657008" y="1159444"/>
                  </a:cubicBezTo>
                  <a:lnTo>
                    <a:pt x="657008" y="1159444"/>
                  </a:lnTo>
                  <a:close/>
                  <a:moveTo>
                    <a:pt x="657008" y="1205770"/>
                  </a:moveTo>
                  <a:lnTo>
                    <a:pt x="657008" y="1213757"/>
                  </a:lnTo>
                  <a:cubicBezTo>
                    <a:pt x="654878" y="1212692"/>
                    <a:pt x="652748" y="1210562"/>
                    <a:pt x="650085" y="1207900"/>
                  </a:cubicBezTo>
                  <a:lnTo>
                    <a:pt x="650085" y="1207900"/>
                  </a:lnTo>
                  <a:cubicBezTo>
                    <a:pt x="649021" y="1207900"/>
                    <a:pt x="647956" y="1206835"/>
                    <a:pt x="646891" y="1206835"/>
                  </a:cubicBezTo>
                  <a:lnTo>
                    <a:pt x="646891" y="1197783"/>
                  </a:lnTo>
                  <a:cubicBezTo>
                    <a:pt x="651150" y="1199913"/>
                    <a:pt x="654878" y="1203108"/>
                    <a:pt x="657008" y="1205770"/>
                  </a:cubicBezTo>
                  <a:lnTo>
                    <a:pt x="657008" y="1205770"/>
                  </a:lnTo>
                  <a:close/>
                  <a:moveTo>
                    <a:pt x="657008" y="1230264"/>
                  </a:moveTo>
                  <a:lnTo>
                    <a:pt x="657008" y="1238251"/>
                  </a:lnTo>
                  <a:cubicBezTo>
                    <a:pt x="653813" y="1244109"/>
                    <a:pt x="650085" y="1248368"/>
                    <a:pt x="646891" y="1250498"/>
                  </a:cubicBezTo>
                  <a:lnTo>
                    <a:pt x="646891" y="1241446"/>
                  </a:lnTo>
                  <a:cubicBezTo>
                    <a:pt x="647956" y="1240381"/>
                    <a:pt x="647956" y="1240381"/>
                    <a:pt x="649021" y="1239316"/>
                  </a:cubicBezTo>
                  <a:cubicBezTo>
                    <a:pt x="647956" y="1239316"/>
                    <a:pt x="647956" y="1239316"/>
                    <a:pt x="646891" y="1239316"/>
                  </a:cubicBezTo>
                  <a:lnTo>
                    <a:pt x="646891" y="1231329"/>
                  </a:lnTo>
                  <a:cubicBezTo>
                    <a:pt x="650085" y="1232394"/>
                    <a:pt x="653280" y="1232394"/>
                    <a:pt x="657008" y="1230264"/>
                  </a:cubicBezTo>
                  <a:lnTo>
                    <a:pt x="657008" y="1230264"/>
                  </a:lnTo>
                  <a:close/>
                  <a:moveTo>
                    <a:pt x="657008" y="1341552"/>
                  </a:moveTo>
                  <a:lnTo>
                    <a:pt x="657008" y="1353799"/>
                  </a:lnTo>
                  <a:cubicBezTo>
                    <a:pt x="654878" y="1351670"/>
                    <a:pt x="651150" y="1349540"/>
                    <a:pt x="646891" y="1346877"/>
                  </a:cubicBezTo>
                  <a:lnTo>
                    <a:pt x="646891" y="1336760"/>
                  </a:lnTo>
                  <a:cubicBezTo>
                    <a:pt x="651150" y="1338358"/>
                    <a:pt x="654878" y="1340487"/>
                    <a:pt x="657008" y="1341552"/>
                  </a:cubicBezTo>
                  <a:lnTo>
                    <a:pt x="657008" y="1341552"/>
                  </a:lnTo>
                  <a:close/>
                  <a:moveTo>
                    <a:pt x="657008" y="1405982"/>
                  </a:moveTo>
                  <a:lnTo>
                    <a:pt x="657008" y="1416100"/>
                  </a:lnTo>
                  <a:cubicBezTo>
                    <a:pt x="653813" y="1413970"/>
                    <a:pt x="650085" y="1412905"/>
                    <a:pt x="646891" y="1410242"/>
                  </a:cubicBezTo>
                  <a:lnTo>
                    <a:pt x="646891" y="1399060"/>
                  </a:lnTo>
                  <a:cubicBezTo>
                    <a:pt x="650085" y="1401723"/>
                    <a:pt x="653280" y="1403852"/>
                    <a:pt x="657008" y="1405982"/>
                  </a:cubicBezTo>
                  <a:lnTo>
                    <a:pt x="657008" y="1405982"/>
                  </a:lnTo>
                  <a:close/>
                  <a:moveTo>
                    <a:pt x="657008" y="1543362"/>
                  </a:moveTo>
                  <a:lnTo>
                    <a:pt x="657008" y="1569454"/>
                  </a:lnTo>
                  <a:lnTo>
                    <a:pt x="646891" y="1566259"/>
                  </a:lnTo>
                  <a:lnTo>
                    <a:pt x="646891" y="1540167"/>
                  </a:lnTo>
                  <a:lnTo>
                    <a:pt x="657008" y="1543362"/>
                  </a:lnTo>
                  <a:lnTo>
                    <a:pt x="657008" y="1543362"/>
                  </a:lnTo>
                  <a:close/>
                  <a:moveTo>
                    <a:pt x="657008" y="1695119"/>
                  </a:moveTo>
                  <a:lnTo>
                    <a:pt x="657008" y="1711093"/>
                  </a:lnTo>
                  <a:cubicBezTo>
                    <a:pt x="654878" y="1711093"/>
                    <a:pt x="651150" y="1710028"/>
                    <a:pt x="646891" y="1710028"/>
                  </a:cubicBezTo>
                  <a:lnTo>
                    <a:pt x="646891" y="1694054"/>
                  </a:lnTo>
                  <a:cubicBezTo>
                    <a:pt x="651150" y="1694054"/>
                    <a:pt x="654878" y="1695119"/>
                    <a:pt x="657008" y="1695119"/>
                  </a:cubicBezTo>
                  <a:lnTo>
                    <a:pt x="657008" y="1695119"/>
                  </a:lnTo>
                  <a:close/>
                  <a:moveTo>
                    <a:pt x="657008" y="1778718"/>
                  </a:moveTo>
                  <a:lnTo>
                    <a:pt x="657008" y="1803745"/>
                  </a:lnTo>
                  <a:cubicBezTo>
                    <a:pt x="655943" y="1802680"/>
                    <a:pt x="653813" y="1800550"/>
                    <a:pt x="651150" y="1799485"/>
                  </a:cubicBezTo>
                  <a:cubicBezTo>
                    <a:pt x="650085" y="1799485"/>
                    <a:pt x="649021" y="1799485"/>
                    <a:pt x="646891" y="1799485"/>
                  </a:cubicBezTo>
                  <a:lnTo>
                    <a:pt x="646891" y="1741977"/>
                  </a:lnTo>
                  <a:cubicBezTo>
                    <a:pt x="649021" y="1753692"/>
                    <a:pt x="650085" y="1767536"/>
                    <a:pt x="657008" y="1778718"/>
                  </a:cubicBezTo>
                  <a:lnTo>
                    <a:pt x="657008" y="1778718"/>
                  </a:lnTo>
                  <a:close/>
                  <a:moveTo>
                    <a:pt x="646891" y="792566"/>
                  </a:moveTo>
                  <a:lnTo>
                    <a:pt x="646891" y="780319"/>
                  </a:lnTo>
                  <a:lnTo>
                    <a:pt x="649021" y="781384"/>
                  </a:lnTo>
                  <a:lnTo>
                    <a:pt x="651150" y="783514"/>
                  </a:lnTo>
                  <a:lnTo>
                    <a:pt x="652215" y="786708"/>
                  </a:lnTo>
                  <a:lnTo>
                    <a:pt x="647956" y="790968"/>
                  </a:lnTo>
                  <a:lnTo>
                    <a:pt x="646891" y="792566"/>
                  </a:lnTo>
                  <a:close/>
                  <a:moveTo>
                    <a:pt x="646891" y="50289"/>
                  </a:moveTo>
                  <a:lnTo>
                    <a:pt x="646891" y="69458"/>
                  </a:lnTo>
                  <a:cubicBezTo>
                    <a:pt x="642631" y="68393"/>
                    <a:pt x="637838" y="68393"/>
                    <a:pt x="632514" y="68393"/>
                  </a:cubicBezTo>
                  <a:lnTo>
                    <a:pt x="632514" y="51354"/>
                  </a:lnTo>
                  <a:cubicBezTo>
                    <a:pt x="636773" y="51354"/>
                    <a:pt x="641566" y="51354"/>
                    <a:pt x="644761" y="51354"/>
                  </a:cubicBezTo>
                  <a:cubicBezTo>
                    <a:pt x="645826" y="51354"/>
                    <a:pt x="646891" y="50289"/>
                    <a:pt x="646891" y="50289"/>
                  </a:cubicBezTo>
                  <a:lnTo>
                    <a:pt x="646891" y="50289"/>
                  </a:lnTo>
                  <a:close/>
                  <a:moveTo>
                    <a:pt x="646891" y="124836"/>
                  </a:moveTo>
                  <a:lnTo>
                    <a:pt x="646891" y="153057"/>
                  </a:lnTo>
                  <a:cubicBezTo>
                    <a:pt x="642631" y="156252"/>
                    <a:pt x="636773" y="159980"/>
                    <a:pt x="632514" y="162110"/>
                  </a:cubicBezTo>
                  <a:lnTo>
                    <a:pt x="632514" y="144005"/>
                  </a:lnTo>
                  <a:cubicBezTo>
                    <a:pt x="633579" y="144005"/>
                    <a:pt x="635709" y="142940"/>
                    <a:pt x="636773" y="141875"/>
                  </a:cubicBezTo>
                  <a:cubicBezTo>
                    <a:pt x="635709" y="140810"/>
                    <a:pt x="633579" y="139745"/>
                    <a:pt x="632514" y="138681"/>
                  </a:cubicBezTo>
                  <a:lnTo>
                    <a:pt x="632514" y="115251"/>
                  </a:lnTo>
                  <a:cubicBezTo>
                    <a:pt x="636773" y="117914"/>
                    <a:pt x="641033" y="122706"/>
                    <a:pt x="646891" y="124836"/>
                  </a:cubicBezTo>
                  <a:lnTo>
                    <a:pt x="646891" y="124836"/>
                  </a:lnTo>
                  <a:close/>
                  <a:moveTo>
                    <a:pt x="646891" y="256359"/>
                  </a:moveTo>
                  <a:lnTo>
                    <a:pt x="646891" y="297892"/>
                  </a:lnTo>
                  <a:cubicBezTo>
                    <a:pt x="642631" y="296827"/>
                    <a:pt x="636773" y="293632"/>
                    <a:pt x="632514" y="285645"/>
                  </a:cubicBezTo>
                  <a:lnTo>
                    <a:pt x="632514" y="267541"/>
                  </a:lnTo>
                  <a:cubicBezTo>
                    <a:pt x="634111" y="263281"/>
                    <a:pt x="638903" y="258488"/>
                    <a:pt x="646891" y="256359"/>
                  </a:cubicBezTo>
                  <a:lnTo>
                    <a:pt x="646891" y="256359"/>
                  </a:lnTo>
                  <a:close/>
                  <a:moveTo>
                    <a:pt x="646891" y="458168"/>
                  </a:moveTo>
                  <a:lnTo>
                    <a:pt x="646891" y="469350"/>
                  </a:lnTo>
                  <a:cubicBezTo>
                    <a:pt x="645826" y="470415"/>
                    <a:pt x="643696" y="471480"/>
                    <a:pt x="642631" y="473610"/>
                  </a:cubicBezTo>
                  <a:lnTo>
                    <a:pt x="642631" y="473610"/>
                  </a:lnTo>
                  <a:lnTo>
                    <a:pt x="641566" y="474675"/>
                  </a:lnTo>
                  <a:cubicBezTo>
                    <a:pt x="643696" y="474675"/>
                    <a:pt x="645826" y="475740"/>
                    <a:pt x="647423" y="475740"/>
                  </a:cubicBezTo>
                  <a:lnTo>
                    <a:pt x="647423" y="488520"/>
                  </a:lnTo>
                  <a:cubicBezTo>
                    <a:pt x="643163" y="486390"/>
                    <a:pt x="638371" y="484260"/>
                    <a:pt x="633046" y="484260"/>
                  </a:cubicBezTo>
                  <a:lnTo>
                    <a:pt x="633046" y="470948"/>
                  </a:lnTo>
                  <a:cubicBezTo>
                    <a:pt x="633046" y="469883"/>
                    <a:pt x="633046" y="469883"/>
                    <a:pt x="633046" y="469883"/>
                  </a:cubicBezTo>
                  <a:cubicBezTo>
                    <a:pt x="637838" y="464558"/>
                    <a:pt x="642098" y="461363"/>
                    <a:pt x="646891" y="458168"/>
                  </a:cubicBezTo>
                  <a:lnTo>
                    <a:pt x="646891" y="458168"/>
                  </a:lnTo>
                  <a:close/>
                  <a:moveTo>
                    <a:pt x="646891" y="517806"/>
                  </a:moveTo>
                  <a:lnTo>
                    <a:pt x="646891" y="528988"/>
                  </a:lnTo>
                  <a:cubicBezTo>
                    <a:pt x="641033" y="535910"/>
                    <a:pt x="636773" y="540170"/>
                    <a:pt x="632514" y="544963"/>
                  </a:cubicBezTo>
                  <a:lnTo>
                    <a:pt x="632514" y="532716"/>
                  </a:lnTo>
                  <a:cubicBezTo>
                    <a:pt x="633579" y="530586"/>
                    <a:pt x="635709" y="529521"/>
                    <a:pt x="636773" y="526858"/>
                  </a:cubicBezTo>
                  <a:cubicBezTo>
                    <a:pt x="635709" y="526858"/>
                    <a:pt x="633579" y="525793"/>
                    <a:pt x="632514" y="525793"/>
                  </a:cubicBezTo>
                  <a:lnTo>
                    <a:pt x="632514" y="513546"/>
                  </a:lnTo>
                  <a:cubicBezTo>
                    <a:pt x="636773" y="514079"/>
                    <a:pt x="641033" y="516741"/>
                    <a:pt x="646891" y="517806"/>
                  </a:cubicBezTo>
                  <a:lnTo>
                    <a:pt x="646891" y="517806"/>
                  </a:lnTo>
                  <a:lnTo>
                    <a:pt x="646891" y="517806"/>
                  </a:lnTo>
                  <a:close/>
                  <a:moveTo>
                    <a:pt x="646891" y="618977"/>
                  </a:moveTo>
                  <a:lnTo>
                    <a:pt x="646891" y="626964"/>
                  </a:lnTo>
                  <a:cubicBezTo>
                    <a:pt x="646891" y="626964"/>
                    <a:pt x="646891" y="625900"/>
                    <a:pt x="645826" y="625900"/>
                  </a:cubicBezTo>
                  <a:cubicBezTo>
                    <a:pt x="644761" y="632822"/>
                    <a:pt x="638903" y="639212"/>
                    <a:pt x="635709" y="645069"/>
                  </a:cubicBezTo>
                  <a:lnTo>
                    <a:pt x="634644" y="645069"/>
                  </a:lnTo>
                  <a:cubicBezTo>
                    <a:pt x="633579" y="647199"/>
                    <a:pt x="633579" y="648264"/>
                    <a:pt x="632514" y="649329"/>
                  </a:cubicBezTo>
                  <a:lnTo>
                    <a:pt x="632514" y="638147"/>
                  </a:lnTo>
                  <a:cubicBezTo>
                    <a:pt x="638371" y="630159"/>
                    <a:pt x="642631" y="622172"/>
                    <a:pt x="632514" y="610990"/>
                  </a:cubicBezTo>
                  <a:lnTo>
                    <a:pt x="632514" y="601938"/>
                  </a:lnTo>
                  <a:cubicBezTo>
                    <a:pt x="638371" y="607795"/>
                    <a:pt x="642631" y="612055"/>
                    <a:pt x="643696" y="616315"/>
                  </a:cubicBezTo>
                  <a:cubicBezTo>
                    <a:pt x="644228" y="616847"/>
                    <a:pt x="645826" y="617912"/>
                    <a:pt x="646891" y="618977"/>
                  </a:cubicBezTo>
                  <a:lnTo>
                    <a:pt x="646891" y="618977"/>
                  </a:lnTo>
                  <a:close/>
                  <a:moveTo>
                    <a:pt x="646891" y="665303"/>
                  </a:moveTo>
                  <a:lnTo>
                    <a:pt x="646891" y="677550"/>
                  </a:lnTo>
                  <a:cubicBezTo>
                    <a:pt x="646891" y="678615"/>
                    <a:pt x="646891" y="679680"/>
                    <a:pt x="645826" y="680745"/>
                  </a:cubicBezTo>
                  <a:cubicBezTo>
                    <a:pt x="645826" y="682875"/>
                    <a:pt x="645826" y="685005"/>
                    <a:pt x="646891" y="687667"/>
                  </a:cubicBezTo>
                  <a:lnTo>
                    <a:pt x="646891" y="698849"/>
                  </a:lnTo>
                  <a:cubicBezTo>
                    <a:pt x="643696" y="694589"/>
                    <a:pt x="641033" y="691927"/>
                    <a:pt x="639968" y="688732"/>
                  </a:cubicBezTo>
                  <a:cubicBezTo>
                    <a:pt x="636773" y="686602"/>
                    <a:pt x="634111" y="684472"/>
                    <a:pt x="631981" y="681810"/>
                  </a:cubicBezTo>
                  <a:lnTo>
                    <a:pt x="631981" y="672758"/>
                  </a:lnTo>
                  <a:cubicBezTo>
                    <a:pt x="633046" y="674888"/>
                    <a:pt x="636241" y="677018"/>
                    <a:pt x="638903" y="679680"/>
                  </a:cubicBezTo>
                  <a:cubicBezTo>
                    <a:pt x="639968" y="677550"/>
                    <a:pt x="639968" y="676485"/>
                    <a:pt x="641033" y="673823"/>
                  </a:cubicBezTo>
                  <a:cubicBezTo>
                    <a:pt x="643163" y="670628"/>
                    <a:pt x="644228" y="667433"/>
                    <a:pt x="646891" y="665303"/>
                  </a:cubicBezTo>
                  <a:lnTo>
                    <a:pt x="646891" y="665303"/>
                  </a:lnTo>
                  <a:close/>
                  <a:moveTo>
                    <a:pt x="646891" y="750500"/>
                  </a:moveTo>
                  <a:lnTo>
                    <a:pt x="646891" y="762747"/>
                  </a:lnTo>
                  <a:lnTo>
                    <a:pt x="644761" y="759552"/>
                  </a:lnTo>
                  <a:lnTo>
                    <a:pt x="644761" y="755292"/>
                  </a:lnTo>
                  <a:lnTo>
                    <a:pt x="646891" y="752097"/>
                  </a:lnTo>
                  <a:lnTo>
                    <a:pt x="646891" y="750500"/>
                  </a:lnTo>
                  <a:lnTo>
                    <a:pt x="646891" y="750500"/>
                  </a:lnTo>
                  <a:close/>
                  <a:moveTo>
                    <a:pt x="646891" y="779786"/>
                  </a:moveTo>
                  <a:lnTo>
                    <a:pt x="646891" y="792033"/>
                  </a:lnTo>
                  <a:lnTo>
                    <a:pt x="644761" y="794163"/>
                  </a:lnTo>
                  <a:lnTo>
                    <a:pt x="643696" y="797358"/>
                  </a:lnTo>
                  <a:lnTo>
                    <a:pt x="644761" y="799488"/>
                  </a:lnTo>
                  <a:lnTo>
                    <a:pt x="646891" y="800553"/>
                  </a:lnTo>
                  <a:lnTo>
                    <a:pt x="646891" y="820787"/>
                  </a:lnTo>
                  <a:lnTo>
                    <a:pt x="646891" y="819722"/>
                  </a:lnTo>
                  <a:lnTo>
                    <a:pt x="639968" y="820787"/>
                  </a:lnTo>
                  <a:lnTo>
                    <a:pt x="634111" y="822917"/>
                  </a:lnTo>
                  <a:lnTo>
                    <a:pt x="631981" y="825047"/>
                  </a:lnTo>
                  <a:lnTo>
                    <a:pt x="631981" y="782449"/>
                  </a:lnTo>
                  <a:lnTo>
                    <a:pt x="635176" y="780319"/>
                  </a:lnTo>
                  <a:lnTo>
                    <a:pt x="641033" y="779254"/>
                  </a:lnTo>
                  <a:lnTo>
                    <a:pt x="646891" y="779254"/>
                  </a:lnTo>
                  <a:lnTo>
                    <a:pt x="646891" y="779786"/>
                  </a:lnTo>
                  <a:close/>
                  <a:moveTo>
                    <a:pt x="646891" y="907049"/>
                  </a:moveTo>
                  <a:lnTo>
                    <a:pt x="646891" y="917166"/>
                  </a:lnTo>
                  <a:cubicBezTo>
                    <a:pt x="644761" y="913971"/>
                    <a:pt x="639968" y="911309"/>
                    <a:pt x="632514" y="911309"/>
                  </a:cubicBezTo>
                  <a:lnTo>
                    <a:pt x="632514" y="905451"/>
                  </a:lnTo>
                  <a:cubicBezTo>
                    <a:pt x="638371" y="904386"/>
                    <a:pt x="642631" y="905451"/>
                    <a:pt x="645826" y="906516"/>
                  </a:cubicBezTo>
                  <a:lnTo>
                    <a:pt x="646891" y="906516"/>
                  </a:lnTo>
                  <a:lnTo>
                    <a:pt x="646891" y="907049"/>
                  </a:lnTo>
                  <a:close/>
                  <a:moveTo>
                    <a:pt x="646891" y="956569"/>
                  </a:moveTo>
                  <a:lnTo>
                    <a:pt x="646891" y="963492"/>
                  </a:lnTo>
                  <a:cubicBezTo>
                    <a:pt x="642631" y="963492"/>
                    <a:pt x="638903" y="962427"/>
                    <a:pt x="636773" y="961362"/>
                  </a:cubicBezTo>
                  <a:cubicBezTo>
                    <a:pt x="634644" y="961362"/>
                    <a:pt x="633579" y="961362"/>
                    <a:pt x="632514" y="962427"/>
                  </a:cubicBezTo>
                  <a:lnTo>
                    <a:pt x="632514" y="941128"/>
                  </a:lnTo>
                  <a:cubicBezTo>
                    <a:pt x="632514" y="943257"/>
                    <a:pt x="632514" y="945387"/>
                    <a:pt x="633579" y="948050"/>
                  </a:cubicBezTo>
                  <a:cubicBezTo>
                    <a:pt x="633579" y="949115"/>
                    <a:pt x="634644" y="950180"/>
                    <a:pt x="634644" y="951245"/>
                  </a:cubicBezTo>
                  <a:cubicBezTo>
                    <a:pt x="636773" y="954440"/>
                    <a:pt x="639968" y="956569"/>
                    <a:pt x="646891" y="956569"/>
                  </a:cubicBezTo>
                  <a:lnTo>
                    <a:pt x="646891" y="956569"/>
                  </a:lnTo>
                  <a:close/>
                  <a:moveTo>
                    <a:pt x="646891" y="1039104"/>
                  </a:moveTo>
                  <a:lnTo>
                    <a:pt x="646891" y="1084365"/>
                  </a:lnTo>
                  <a:lnTo>
                    <a:pt x="645826" y="1084365"/>
                  </a:lnTo>
                  <a:lnTo>
                    <a:pt x="643696" y="1085430"/>
                  </a:lnTo>
                  <a:lnTo>
                    <a:pt x="641566" y="1086495"/>
                  </a:lnTo>
                  <a:lnTo>
                    <a:pt x="641566" y="1088624"/>
                  </a:lnTo>
                  <a:lnTo>
                    <a:pt x="641566" y="1089689"/>
                  </a:lnTo>
                  <a:lnTo>
                    <a:pt x="642631" y="1092884"/>
                  </a:lnTo>
                  <a:lnTo>
                    <a:pt x="643696" y="1093949"/>
                  </a:lnTo>
                  <a:lnTo>
                    <a:pt x="645826" y="1096079"/>
                  </a:lnTo>
                  <a:lnTo>
                    <a:pt x="646891" y="1096079"/>
                  </a:lnTo>
                  <a:lnTo>
                    <a:pt x="646891" y="1117378"/>
                  </a:lnTo>
                  <a:lnTo>
                    <a:pt x="645826" y="1119508"/>
                  </a:lnTo>
                  <a:lnTo>
                    <a:pt x="643696" y="1121638"/>
                  </a:lnTo>
                  <a:lnTo>
                    <a:pt x="643696" y="1122703"/>
                  </a:lnTo>
                  <a:lnTo>
                    <a:pt x="641566" y="1126963"/>
                  </a:lnTo>
                  <a:lnTo>
                    <a:pt x="640501" y="1129093"/>
                  </a:lnTo>
                  <a:lnTo>
                    <a:pt x="638371" y="1130158"/>
                  </a:lnTo>
                  <a:lnTo>
                    <a:pt x="635176" y="1131223"/>
                  </a:lnTo>
                  <a:lnTo>
                    <a:pt x="633046" y="1131223"/>
                  </a:lnTo>
                  <a:lnTo>
                    <a:pt x="633046" y="1109924"/>
                  </a:lnTo>
                  <a:lnTo>
                    <a:pt x="634111" y="1109924"/>
                  </a:lnTo>
                  <a:lnTo>
                    <a:pt x="636241" y="1107794"/>
                  </a:lnTo>
                  <a:lnTo>
                    <a:pt x="638371" y="1106729"/>
                  </a:lnTo>
                  <a:lnTo>
                    <a:pt x="638371" y="1104599"/>
                  </a:lnTo>
                  <a:lnTo>
                    <a:pt x="637306" y="1101404"/>
                  </a:lnTo>
                  <a:lnTo>
                    <a:pt x="636241" y="1099274"/>
                  </a:lnTo>
                  <a:lnTo>
                    <a:pt x="634111" y="1097144"/>
                  </a:lnTo>
                  <a:lnTo>
                    <a:pt x="633046" y="1097144"/>
                  </a:lnTo>
                  <a:lnTo>
                    <a:pt x="633046" y="1075845"/>
                  </a:lnTo>
                  <a:lnTo>
                    <a:pt x="633046" y="1073715"/>
                  </a:lnTo>
                  <a:lnTo>
                    <a:pt x="633046" y="1070520"/>
                  </a:lnTo>
                  <a:lnTo>
                    <a:pt x="633046" y="1068390"/>
                  </a:lnTo>
                  <a:lnTo>
                    <a:pt x="633046" y="1057208"/>
                  </a:lnTo>
                  <a:lnTo>
                    <a:pt x="633046" y="1058273"/>
                  </a:lnTo>
                  <a:lnTo>
                    <a:pt x="635176" y="1058273"/>
                  </a:lnTo>
                  <a:lnTo>
                    <a:pt x="639436" y="1058273"/>
                  </a:lnTo>
                  <a:lnTo>
                    <a:pt x="641566" y="1058273"/>
                  </a:lnTo>
                  <a:lnTo>
                    <a:pt x="642631" y="1056143"/>
                  </a:lnTo>
                  <a:lnTo>
                    <a:pt x="642631" y="1055078"/>
                  </a:lnTo>
                  <a:lnTo>
                    <a:pt x="640501" y="1052948"/>
                  </a:lnTo>
                  <a:lnTo>
                    <a:pt x="639436" y="1050818"/>
                  </a:lnTo>
                  <a:lnTo>
                    <a:pt x="637306" y="1048688"/>
                  </a:lnTo>
                  <a:lnTo>
                    <a:pt x="635176" y="1046559"/>
                  </a:lnTo>
                  <a:lnTo>
                    <a:pt x="635176" y="1045494"/>
                  </a:lnTo>
                  <a:lnTo>
                    <a:pt x="635176" y="1042299"/>
                  </a:lnTo>
                  <a:lnTo>
                    <a:pt x="636241" y="1041234"/>
                  </a:lnTo>
                  <a:lnTo>
                    <a:pt x="640501" y="1039104"/>
                  </a:lnTo>
                  <a:lnTo>
                    <a:pt x="642631" y="1036974"/>
                  </a:lnTo>
                  <a:lnTo>
                    <a:pt x="644761" y="1038039"/>
                  </a:lnTo>
                  <a:lnTo>
                    <a:pt x="645826" y="1038039"/>
                  </a:lnTo>
                  <a:lnTo>
                    <a:pt x="646891" y="1039104"/>
                  </a:lnTo>
                  <a:lnTo>
                    <a:pt x="646891" y="1039104"/>
                  </a:lnTo>
                  <a:close/>
                  <a:moveTo>
                    <a:pt x="646891" y="1172756"/>
                  </a:moveTo>
                  <a:lnTo>
                    <a:pt x="646891" y="1179679"/>
                  </a:lnTo>
                  <a:cubicBezTo>
                    <a:pt x="643696" y="1181808"/>
                    <a:pt x="639968" y="1186601"/>
                    <a:pt x="635709" y="1191926"/>
                  </a:cubicBezTo>
                  <a:cubicBezTo>
                    <a:pt x="637838" y="1192991"/>
                    <a:pt x="638903" y="1192991"/>
                    <a:pt x="641566" y="1194055"/>
                  </a:cubicBezTo>
                  <a:cubicBezTo>
                    <a:pt x="643696" y="1195120"/>
                    <a:pt x="645826" y="1196185"/>
                    <a:pt x="647423" y="1197250"/>
                  </a:cubicBezTo>
                  <a:lnTo>
                    <a:pt x="647423" y="1206303"/>
                  </a:lnTo>
                  <a:cubicBezTo>
                    <a:pt x="644228" y="1204173"/>
                    <a:pt x="641566" y="1202043"/>
                    <a:pt x="639436" y="1200445"/>
                  </a:cubicBezTo>
                  <a:cubicBezTo>
                    <a:pt x="638371" y="1199380"/>
                    <a:pt x="636241" y="1199380"/>
                    <a:pt x="635176" y="1198315"/>
                  </a:cubicBezTo>
                  <a:cubicBezTo>
                    <a:pt x="634111" y="1198315"/>
                    <a:pt x="634111" y="1198315"/>
                    <a:pt x="633046" y="1198315"/>
                  </a:cubicBezTo>
                  <a:lnTo>
                    <a:pt x="633046" y="1186068"/>
                  </a:lnTo>
                  <a:cubicBezTo>
                    <a:pt x="637838" y="1178614"/>
                    <a:pt x="642098" y="1173821"/>
                    <a:pt x="646891" y="1172756"/>
                  </a:cubicBezTo>
                  <a:lnTo>
                    <a:pt x="646891" y="1172756"/>
                  </a:lnTo>
                  <a:lnTo>
                    <a:pt x="646891" y="1172756"/>
                  </a:lnTo>
                  <a:close/>
                  <a:moveTo>
                    <a:pt x="646891" y="1231329"/>
                  </a:moveTo>
                  <a:lnTo>
                    <a:pt x="646891" y="1239316"/>
                  </a:lnTo>
                  <a:cubicBezTo>
                    <a:pt x="641033" y="1238251"/>
                    <a:pt x="636773" y="1233459"/>
                    <a:pt x="632514" y="1230264"/>
                  </a:cubicBezTo>
                  <a:lnTo>
                    <a:pt x="632514" y="1222277"/>
                  </a:lnTo>
                  <a:cubicBezTo>
                    <a:pt x="636773" y="1226004"/>
                    <a:pt x="642098" y="1230264"/>
                    <a:pt x="646891" y="1231329"/>
                  </a:cubicBezTo>
                  <a:lnTo>
                    <a:pt x="646891" y="1231329"/>
                  </a:lnTo>
                  <a:close/>
                  <a:moveTo>
                    <a:pt x="646891" y="1241446"/>
                  </a:moveTo>
                  <a:lnTo>
                    <a:pt x="646891" y="1250498"/>
                  </a:lnTo>
                  <a:cubicBezTo>
                    <a:pt x="643696" y="1253693"/>
                    <a:pt x="641033" y="1256356"/>
                    <a:pt x="637838" y="1258486"/>
                  </a:cubicBezTo>
                  <a:cubicBezTo>
                    <a:pt x="635709" y="1260615"/>
                    <a:pt x="633579" y="1264343"/>
                    <a:pt x="631981" y="1266473"/>
                  </a:cubicBezTo>
                  <a:lnTo>
                    <a:pt x="631981" y="1253161"/>
                  </a:lnTo>
                  <a:cubicBezTo>
                    <a:pt x="636773" y="1251563"/>
                    <a:pt x="641033" y="1248368"/>
                    <a:pt x="646891" y="1241446"/>
                  </a:cubicBezTo>
                  <a:lnTo>
                    <a:pt x="646891" y="1241446"/>
                  </a:lnTo>
                  <a:close/>
                  <a:moveTo>
                    <a:pt x="646891" y="1337292"/>
                  </a:moveTo>
                  <a:lnTo>
                    <a:pt x="646891" y="1347410"/>
                  </a:lnTo>
                  <a:cubicBezTo>
                    <a:pt x="644761" y="1346345"/>
                    <a:pt x="642631" y="1344215"/>
                    <a:pt x="638903" y="1343150"/>
                  </a:cubicBezTo>
                  <a:cubicBezTo>
                    <a:pt x="642098" y="1361254"/>
                    <a:pt x="627721" y="1383618"/>
                    <a:pt x="646891" y="1399593"/>
                  </a:cubicBezTo>
                  <a:lnTo>
                    <a:pt x="646891" y="1410775"/>
                  </a:lnTo>
                  <a:cubicBezTo>
                    <a:pt x="639968" y="1407580"/>
                    <a:pt x="635709" y="1402788"/>
                    <a:pt x="632514" y="1398528"/>
                  </a:cubicBezTo>
                  <a:lnTo>
                    <a:pt x="632514" y="1326643"/>
                  </a:lnTo>
                  <a:cubicBezTo>
                    <a:pt x="633579" y="1328773"/>
                    <a:pt x="634644" y="1330903"/>
                    <a:pt x="635709" y="1333565"/>
                  </a:cubicBezTo>
                  <a:cubicBezTo>
                    <a:pt x="639968" y="1334098"/>
                    <a:pt x="643163" y="1335163"/>
                    <a:pt x="646891" y="1337292"/>
                  </a:cubicBezTo>
                  <a:lnTo>
                    <a:pt x="646891" y="1337292"/>
                  </a:lnTo>
                  <a:close/>
                  <a:moveTo>
                    <a:pt x="646891" y="1540167"/>
                  </a:moveTo>
                  <a:lnTo>
                    <a:pt x="646891" y="1566259"/>
                  </a:lnTo>
                  <a:lnTo>
                    <a:pt x="636773" y="1561999"/>
                  </a:lnTo>
                  <a:lnTo>
                    <a:pt x="645826" y="1539635"/>
                  </a:lnTo>
                  <a:lnTo>
                    <a:pt x="646891" y="1540167"/>
                  </a:lnTo>
                  <a:lnTo>
                    <a:pt x="646891" y="1540167"/>
                  </a:lnTo>
                  <a:close/>
                  <a:moveTo>
                    <a:pt x="646891" y="1694054"/>
                  </a:moveTo>
                  <a:lnTo>
                    <a:pt x="646891" y="1710028"/>
                  </a:lnTo>
                  <a:cubicBezTo>
                    <a:pt x="644761" y="1708963"/>
                    <a:pt x="642631" y="1708963"/>
                    <a:pt x="639968" y="1708963"/>
                  </a:cubicBezTo>
                  <a:cubicBezTo>
                    <a:pt x="644228" y="1718016"/>
                    <a:pt x="645826" y="1729198"/>
                    <a:pt x="646891" y="1741445"/>
                  </a:cubicBezTo>
                  <a:lnTo>
                    <a:pt x="646891" y="1798953"/>
                  </a:lnTo>
                  <a:cubicBezTo>
                    <a:pt x="644761" y="1797887"/>
                    <a:pt x="642631" y="1797887"/>
                    <a:pt x="641033" y="1797887"/>
                  </a:cubicBezTo>
                  <a:cubicBezTo>
                    <a:pt x="637838" y="1797887"/>
                    <a:pt x="634111" y="1796823"/>
                    <a:pt x="631981" y="1796823"/>
                  </a:cubicBezTo>
                  <a:lnTo>
                    <a:pt x="631981" y="1780848"/>
                  </a:lnTo>
                  <a:cubicBezTo>
                    <a:pt x="633046" y="1780848"/>
                    <a:pt x="634111" y="1780848"/>
                    <a:pt x="636241" y="1780848"/>
                  </a:cubicBezTo>
                  <a:lnTo>
                    <a:pt x="635709" y="1780848"/>
                  </a:lnTo>
                  <a:lnTo>
                    <a:pt x="637838" y="1780848"/>
                  </a:lnTo>
                  <a:cubicBezTo>
                    <a:pt x="635709" y="1773926"/>
                    <a:pt x="633579" y="1767536"/>
                    <a:pt x="631981" y="1759549"/>
                  </a:cubicBezTo>
                  <a:lnTo>
                    <a:pt x="631981" y="1692989"/>
                  </a:lnTo>
                  <a:cubicBezTo>
                    <a:pt x="637838" y="1692989"/>
                    <a:pt x="642098" y="1692989"/>
                    <a:pt x="646891" y="1694054"/>
                  </a:cubicBezTo>
                  <a:lnTo>
                    <a:pt x="646891" y="1694054"/>
                  </a:lnTo>
                  <a:close/>
                  <a:moveTo>
                    <a:pt x="631981" y="1027922"/>
                  </a:moveTo>
                  <a:lnTo>
                    <a:pt x="631981" y="1013012"/>
                  </a:lnTo>
                  <a:lnTo>
                    <a:pt x="633046" y="1013012"/>
                  </a:lnTo>
                  <a:lnTo>
                    <a:pt x="636241" y="1013012"/>
                  </a:lnTo>
                  <a:lnTo>
                    <a:pt x="637306" y="1014077"/>
                  </a:lnTo>
                  <a:lnTo>
                    <a:pt x="637306" y="1017272"/>
                  </a:lnTo>
                  <a:lnTo>
                    <a:pt x="637306" y="1020467"/>
                  </a:lnTo>
                  <a:lnTo>
                    <a:pt x="636241" y="1023662"/>
                  </a:lnTo>
                  <a:lnTo>
                    <a:pt x="634111" y="1025792"/>
                  </a:lnTo>
                  <a:lnTo>
                    <a:pt x="631981" y="1027922"/>
                  </a:lnTo>
                  <a:lnTo>
                    <a:pt x="631981" y="1027922"/>
                  </a:lnTo>
                  <a:close/>
                  <a:moveTo>
                    <a:pt x="631981" y="851138"/>
                  </a:moveTo>
                  <a:lnTo>
                    <a:pt x="631981" y="836229"/>
                  </a:lnTo>
                  <a:lnTo>
                    <a:pt x="631981" y="836229"/>
                  </a:lnTo>
                  <a:lnTo>
                    <a:pt x="633046" y="840489"/>
                  </a:lnTo>
                  <a:lnTo>
                    <a:pt x="634111" y="842619"/>
                  </a:lnTo>
                  <a:lnTo>
                    <a:pt x="635176" y="846879"/>
                  </a:lnTo>
                  <a:lnTo>
                    <a:pt x="631981" y="851138"/>
                  </a:lnTo>
                  <a:lnTo>
                    <a:pt x="631981" y="851138"/>
                  </a:lnTo>
                  <a:lnTo>
                    <a:pt x="631981" y="851138"/>
                  </a:lnTo>
                  <a:close/>
                  <a:moveTo>
                    <a:pt x="631981" y="753162"/>
                  </a:moveTo>
                  <a:lnTo>
                    <a:pt x="631981" y="736123"/>
                  </a:lnTo>
                  <a:lnTo>
                    <a:pt x="636241" y="737188"/>
                  </a:lnTo>
                  <a:lnTo>
                    <a:pt x="636241" y="740383"/>
                  </a:lnTo>
                  <a:lnTo>
                    <a:pt x="636241" y="743578"/>
                  </a:lnTo>
                  <a:lnTo>
                    <a:pt x="633046" y="749435"/>
                  </a:lnTo>
                  <a:lnTo>
                    <a:pt x="631981" y="753162"/>
                  </a:lnTo>
                  <a:close/>
                  <a:moveTo>
                    <a:pt x="631981" y="51354"/>
                  </a:moveTo>
                  <a:lnTo>
                    <a:pt x="631981" y="68393"/>
                  </a:lnTo>
                  <a:cubicBezTo>
                    <a:pt x="629851" y="68393"/>
                    <a:pt x="628786" y="69458"/>
                    <a:pt x="626124" y="69458"/>
                  </a:cubicBezTo>
                  <a:lnTo>
                    <a:pt x="626124" y="52419"/>
                  </a:lnTo>
                  <a:cubicBezTo>
                    <a:pt x="628786" y="52951"/>
                    <a:pt x="629851" y="51354"/>
                    <a:pt x="631981" y="51354"/>
                  </a:cubicBezTo>
                  <a:lnTo>
                    <a:pt x="631981" y="51354"/>
                  </a:lnTo>
                  <a:close/>
                  <a:moveTo>
                    <a:pt x="631981" y="114719"/>
                  </a:moveTo>
                  <a:lnTo>
                    <a:pt x="631981" y="138148"/>
                  </a:lnTo>
                  <a:cubicBezTo>
                    <a:pt x="629851" y="137083"/>
                    <a:pt x="628786" y="136018"/>
                    <a:pt x="626124" y="134953"/>
                  </a:cubicBezTo>
                  <a:lnTo>
                    <a:pt x="626124" y="109927"/>
                  </a:lnTo>
                  <a:cubicBezTo>
                    <a:pt x="628786" y="110992"/>
                    <a:pt x="629851" y="113654"/>
                    <a:pt x="631981" y="114719"/>
                  </a:cubicBezTo>
                  <a:lnTo>
                    <a:pt x="631981" y="114719"/>
                  </a:lnTo>
                  <a:close/>
                  <a:moveTo>
                    <a:pt x="631981" y="144005"/>
                  </a:moveTo>
                  <a:lnTo>
                    <a:pt x="631981" y="162110"/>
                  </a:lnTo>
                  <a:cubicBezTo>
                    <a:pt x="629851" y="163175"/>
                    <a:pt x="628786" y="164240"/>
                    <a:pt x="626124" y="165304"/>
                  </a:cubicBezTo>
                  <a:lnTo>
                    <a:pt x="626124" y="147200"/>
                  </a:lnTo>
                  <a:cubicBezTo>
                    <a:pt x="628786" y="146135"/>
                    <a:pt x="629851" y="145070"/>
                    <a:pt x="631981" y="144005"/>
                  </a:cubicBezTo>
                  <a:lnTo>
                    <a:pt x="631981" y="144005"/>
                  </a:lnTo>
                  <a:close/>
                  <a:moveTo>
                    <a:pt x="631981" y="267541"/>
                  </a:moveTo>
                  <a:lnTo>
                    <a:pt x="631981" y="285645"/>
                  </a:lnTo>
                  <a:cubicBezTo>
                    <a:pt x="630916" y="284580"/>
                    <a:pt x="629851" y="283515"/>
                    <a:pt x="628786" y="281385"/>
                  </a:cubicBezTo>
                  <a:cubicBezTo>
                    <a:pt x="628786" y="281385"/>
                    <a:pt x="627721" y="274463"/>
                    <a:pt x="631981" y="267541"/>
                  </a:cubicBezTo>
                  <a:lnTo>
                    <a:pt x="631981" y="267541"/>
                  </a:lnTo>
                  <a:close/>
                  <a:moveTo>
                    <a:pt x="631981" y="470415"/>
                  </a:moveTo>
                  <a:lnTo>
                    <a:pt x="631981" y="483727"/>
                  </a:lnTo>
                  <a:cubicBezTo>
                    <a:pt x="629851" y="483727"/>
                    <a:pt x="628786" y="483727"/>
                    <a:pt x="626124" y="483727"/>
                  </a:cubicBezTo>
                  <a:lnTo>
                    <a:pt x="626124" y="473610"/>
                  </a:lnTo>
                  <a:cubicBezTo>
                    <a:pt x="627189" y="473610"/>
                    <a:pt x="627189" y="473610"/>
                    <a:pt x="627189" y="473610"/>
                  </a:cubicBezTo>
                  <a:cubicBezTo>
                    <a:pt x="628786" y="472545"/>
                    <a:pt x="630916" y="470415"/>
                    <a:pt x="631981" y="470415"/>
                  </a:cubicBezTo>
                  <a:lnTo>
                    <a:pt x="631981" y="470415"/>
                  </a:lnTo>
                  <a:close/>
                  <a:moveTo>
                    <a:pt x="631981" y="513014"/>
                  </a:moveTo>
                  <a:lnTo>
                    <a:pt x="631981" y="525793"/>
                  </a:lnTo>
                  <a:cubicBezTo>
                    <a:pt x="629851" y="524728"/>
                    <a:pt x="628786" y="524728"/>
                    <a:pt x="626124" y="523663"/>
                  </a:cubicBezTo>
                  <a:lnTo>
                    <a:pt x="626124" y="511416"/>
                  </a:lnTo>
                  <a:cubicBezTo>
                    <a:pt x="628786" y="510884"/>
                    <a:pt x="629851" y="511949"/>
                    <a:pt x="631981" y="513014"/>
                  </a:cubicBezTo>
                  <a:lnTo>
                    <a:pt x="631981" y="513014"/>
                  </a:lnTo>
                  <a:close/>
                  <a:moveTo>
                    <a:pt x="631981" y="532183"/>
                  </a:moveTo>
                  <a:lnTo>
                    <a:pt x="631981" y="544430"/>
                  </a:lnTo>
                  <a:cubicBezTo>
                    <a:pt x="629851" y="545495"/>
                    <a:pt x="628786" y="546560"/>
                    <a:pt x="626124" y="547625"/>
                  </a:cubicBezTo>
                  <a:lnTo>
                    <a:pt x="626124" y="535378"/>
                  </a:lnTo>
                  <a:cubicBezTo>
                    <a:pt x="628786" y="534313"/>
                    <a:pt x="629851" y="533248"/>
                    <a:pt x="631981" y="532183"/>
                  </a:cubicBezTo>
                  <a:lnTo>
                    <a:pt x="631981" y="532183"/>
                  </a:lnTo>
                  <a:close/>
                  <a:moveTo>
                    <a:pt x="631981" y="601938"/>
                  </a:moveTo>
                  <a:lnTo>
                    <a:pt x="631981" y="610990"/>
                  </a:lnTo>
                  <a:cubicBezTo>
                    <a:pt x="629851" y="609925"/>
                    <a:pt x="628786" y="607795"/>
                    <a:pt x="626124" y="606730"/>
                  </a:cubicBezTo>
                  <a:lnTo>
                    <a:pt x="626124" y="598743"/>
                  </a:lnTo>
                  <a:cubicBezTo>
                    <a:pt x="628786" y="599808"/>
                    <a:pt x="629851" y="600873"/>
                    <a:pt x="631981" y="601938"/>
                  </a:cubicBezTo>
                  <a:lnTo>
                    <a:pt x="631981" y="601938"/>
                  </a:lnTo>
                  <a:close/>
                  <a:moveTo>
                    <a:pt x="631981" y="638147"/>
                  </a:moveTo>
                  <a:lnTo>
                    <a:pt x="631981" y="649329"/>
                  </a:lnTo>
                  <a:cubicBezTo>
                    <a:pt x="629851" y="652524"/>
                    <a:pt x="627721" y="655186"/>
                    <a:pt x="626124" y="657316"/>
                  </a:cubicBezTo>
                  <a:lnTo>
                    <a:pt x="626124" y="645069"/>
                  </a:lnTo>
                  <a:cubicBezTo>
                    <a:pt x="628786" y="642406"/>
                    <a:pt x="629851" y="640276"/>
                    <a:pt x="631981" y="638147"/>
                  </a:cubicBezTo>
                  <a:lnTo>
                    <a:pt x="631981" y="638147"/>
                  </a:lnTo>
                  <a:close/>
                  <a:moveTo>
                    <a:pt x="631981" y="673290"/>
                  </a:moveTo>
                  <a:lnTo>
                    <a:pt x="631981" y="682342"/>
                  </a:lnTo>
                  <a:cubicBezTo>
                    <a:pt x="629851" y="681277"/>
                    <a:pt x="628786" y="680212"/>
                    <a:pt x="626124" y="679148"/>
                  </a:cubicBezTo>
                  <a:lnTo>
                    <a:pt x="626124" y="667965"/>
                  </a:lnTo>
                  <a:cubicBezTo>
                    <a:pt x="627721" y="669563"/>
                    <a:pt x="629851" y="671693"/>
                    <a:pt x="631981" y="673290"/>
                  </a:cubicBezTo>
                  <a:lnTo>
                    <a:pt x="631981" y="673290"/>
                  </a:lnTo>
                  <a:close/>
                  <a:moveTo>
                    <a:pt x="631981" y="736123"/>
                  </a:moveTo>
                  <a:lnTo>
                    <a:pt x="631981" y="753162"/>
                  </a:lnTo>
                  <a:lnTo>
                    <a:pt x="630916" y="756357"/>
                  </a:lnTo>
                  <a:lnTo>
                    <a:pt x="628786" y="762214"/>
                  </a:lnTo>
                  <a:lnTo>
                    <a:pt x="627721" y="765409"/>
                  </a:lnTo>
                  <a:lnTo>
                    <a:pt x="626656" y="767539"/>
                  </a:lnTo>
                  <a:lnTo>
                    <a:pt x="626656" y="736123"/>
                  </a:lnTo>
                  <a:lnTo>
                    <a:pt x="627721" y="736123"/>
                  </a:lnTo>
                  <a:lnTo>
                    <a:pt x="630916" y="736123"/>
                  </a:lnTo>
                  <a:lnTo>
                    <a:pt x="631981" y="736123"/>
                  </a:lnTo>
                  <a:lnTo>
                    <a:pt x="631981" y="736123"/>
                  </a:lnTo>
                  <a:close/>
                  <a:moveTo>
                    <a:pt x="631981" y="783514"/>
                  </a:moveTo>
                  <a:lnTo>
                    <a:pt x="631981" y="826112"/>
                  </a:lnTo>
                  <a:lnTo>
                    <a:pt x="630916" y="827177"/>
                  </a:lnTo>
                  <a:lnTo>
                    <a:pt x="628786" y="830372"/>
                  </a:lnTo>
                  <a:lnTo>
                    <a:pt x="628786" y="832502"/>
                  </a:lnTo>
                  <a:lnTo>
                    <a:pt x="631981" y="835697"/>
                  </a:lnTo>
                  <a:lnTo>
                    <a:pt x="631981" y="850606"/>
                  </a:lnTo>
                  <a:lnTo>
                    <a:pt x="629851" y="851671"/>
                  </a:lnTo>
                  <a:lnTo>
                    <a:pt x="627721" y="851671"/>
                  </a:lnTo>
                  <a:lnTo>
                    <a:pt x="626656" y="851671"/>
                  </a:lnTo>
                  <a:lnTo>
                    <a:pt x="626656" y="808008"/>
                  </a:lnTo>
                  <a:lnTo>
                    <a:pt x="628786" y="805878"/>
                  </a:lnTo>
                  <a:lnTo>
                    <a:pt x="629851" y="802683"/>
                  </a:lnTo>
                  <a:lnTo>
                    <a:pt x="630916" y="799488"/>
                  </a:lnTo>
                  <a:lnTo>
                    <a:pt x="628786" y="797358"/>
                  </a:lnTo>
                  <a:lnTo>
                    <a:pt x="627721" y="791501"/>
                  </a:lnTo>
                  <a:lnTo>
                    <a:pt x="628786" y="787241"/>
                  </a:lnTo>
                  <a:lnTo>
                    <a:pt x="630916" y="785111"/>
                  </a:lnTo>
                  <a:lnTo>
                    <a:pt x="631981" y="783514"/>
                  </a:lnTo>
                  <a:lnTo>
                    <a:pt x="631981" y="783514"/>
                  </a:lnTo>
                  <a:close/>
                  <a:moveTo>
                    <a:pt x="631981" y="905984"/>
                  </a:moveTo>
                  <a:lnTo>
                    <a:pt x="631981" y="911841"/>
                  </a:lnTo>
                  <a:cubicBezTo>
                    <a:pt x="629851" y="911841"/>
                    <a:pt x="628786" y="911841"/>
                    <a:pt x="626124" y="912906"/>
                  </a:cubicBezTo>
                  <a:lnTo>
                    <a:pt x="626124" y="905984"/>
                  </a:lnTo>
                  <a:cubicBezTo>
                    <a:pt x="628786" y="905984"/>
                    <a:pt x="629851" y="905984"/>
                    <a:pt x="631981" y="905984"/>
                  </a:cubicBezTo>
                  <a:lnTo>
                    <a:pt x="631981" y="905984"/>
                  </a:lnTo>
                  <a:close/>
                  <a:moveTo>
                    <a:pt x="631981" y="941128"/>
                  </a:moveTo>
                  <a:lnTo>
                    <a:pt x="631981" y="962427"/>
                  </a:lnTo>
                  <a:cubicBezTo>
                    <a:pt x="629851" y="962427"/>
                    <a:pt x="628786" y="962427"/>
                    <a:pt x="626124" y="962427"/>
                  </a:cubicBezTo>
                  <a:lnTo>
                    <a:pt x="626124" y="955504"/>
                  </a:lnTo>
                  <a:cubicBezTo>
                    <a:pt x="627189" y="955504"/>
                    <a:pt x="628254" y="955504"/>
                    <a:pt x="629319" y="955504"/>
                  </a:cubicBezTo>
                  <a:cubicBezTo>
                    <a:pt x="628254" y="954440"/>
                    <a:pt x="627189" y="952310"/>
                    <a:pt x="626124" y="949647"/>
                  </a:cubicBezTo>
                  <a:lnTo>
                    <a:pt x="626124" y="917166"/>
                  </a:lnTo>
                  <a:cubicBezTo>
                    <a:pt x="628254" y="923023"/>
                    <a:pt x="629319" y="928348"/>
                    <a:pt x="630384" y="934205"/>
                  </a:cubicBezTo>
                  <a:lnTo>
                    <a:pt x="630384" y="934205"/>
                  </a:lnTo>
                  <a:cubicBezTo>
                    <a:pt x="630916" y="936335"/>
                    <a:pt x="630916" y="940063"/>
                    <a:pt x="631981" y="941128"/>
                  </a:cubicBezTo>
                  <a:lnTo>
                    <a:pt x="631981" y="941128"/>
                  </a:lnTo>
                  <a:close/>
                  <a:moveTo>
                    <a:pt x="631981" y="1013012"/>
                  </a:moveTo>
                  <a:lnTo>
                    <a:pt x="631981" y="1027922"/>
                  </a:lnTo>
                  <a:lnTo>
                    <a:pt x="630916" y="1027922"/>
                  </a:lnTo>
                  <a:lnTo>
                    <a:pt x="627721" y="1030052"/>
                  </a:lnTo>
                  <a:lnTo>
                    <a:pt x="626656" y="1030052"/>
                  </a:lnTo>
                  <a:lnTo>
                    <a:pt x="626656" y="1014077"/>
                  </a:lnTo>
                  <a:lnTo>
                    <a:pt x="627721" y="1014077"/>
                  </a:lnTo>
                  <a:lnTo>
                    <a:pt x="630916" y="1013012"/>
                  </a:lnTo>
                  <a:lnTo>
                    <a:pt x="631981" y="1013012"/>
                  </a:lnTo>
                  <a:lnTo>
                    <a:pt x="631981" y="1013012"/>
                  </a:lnTo>
                  <a:close/>
                  <a:moveTo>
                    <a:pt x="631981" y="1057208"/>
                  </a:moveTo>
                  <a:lnTo>
                    <a:pt x="631981" y="1068390"/>
                  </a:lnTo>
                  <a:lnTo>
                    <a:pt x="631981" y="1068390"/>
                  </a:lnTo>
                  <a:lnTo>
                    <a:pt x="629851" y="1066260"/>
                  </a:lnTo>
                  <a:lnTo>
                    <a:pt x="627721" y="1065195"/>
                  </a:lnTo>
                  <a:lnTo>
                    <a:pt x="626656" y="1065195"/>
                  </a:lnTo>
                  <a:lnTo>
                    <a:pt x="626656" y="1054013"/>
                  </a:lnTo>
                  <a:lnTo>
                    <a:pt x="627721" y="1055078"/>
                  </a:lnTo>
                  <a:lnTo>
                    <a:pt x="629851" y="1056143"/>
                  </a:lnTo>
                  <a:lnTo>
                    <a:pt x="631981" y="1057208"/>
                  </a:lnTo>
                  <a:lnTo>
                    <a:pt x="631981" y="1057208"/>
                  </a:lnTo>
                  <a:close/>
                  <a:moveTo>
                    <a:pt x="631981" y="1075845"/>
                  </a:moveTo>
                  <a:lnTo>
                    <a:pt x="631981" y="1097144"/>
                  </a:lnTo>
                  <a:lnTo>
                    <a:pt x="629851" y="1097144"/>
                  </a:lnTo>
                  <a:lnTo>
                    <a:pt x="626656" y="1098209"/>
                  </a:lnTo>
                  <a:lnTo>
                    <a:pt x="626656" y="1076910"/>
                  </a:lnTo>
                  <a:lnTo>
                    <a:pt x="627721" y="1076910"/>
                  </a:lnTo>
                  <a:lnTo>
                    <a:pt x="631981" y="1075845"/>
                  </a:lnTo>
                  <a:lnTo>
                    <a:pt x="631981" y="1075845"/>
                  </a:lnTo>
                  <a:lnTo>
                    <a:pt x="631981" y="1075845"/>
                  </a:lnTo>
                  <a:close/>
                  <a:moveTo>
                    <a:pt x="631981" y="1110989"/>
                  </a:moveTo>
                  <a:lnTo>
                    <a:pt x="631981" y="1132288"/>
                  </a:lnTo>
                  <a:lnTo>
                    <a:pt x="629851" y="1132288"/>
                  </a:lnTo>
                  <a:lnTo>
                    <a:pt x="627721" y="1130158"/>
                  </a:lnTo>
                  <a:lnTo>
                    <a:pt x="626656" y="1129093"/>
                  </a:lnTo>
                  <a:lnTo>
                    <a:pt x="626656" y="1107794"/>
                  </a:lnTo>
                  <a:lnTo>
                    <a:pt x="627721" y="1107794"/>
                  </a:lnTo>
                  <a:lnTo>
                    <a:pt x="628786" y="1109924"/>
                  </a:lnTo>
                  <a:lnTo>
                    <a:pt x="631981" y="1110989"/>
                  </a:lnTo>
                  <a:lnTo>
                    <a:pt x="631981" y="1110989"/>
                  </a:lnTo>
                  <a:close/>
                  <a:moveTo>
                    <a:pt x="631981" y="1186601"/>
                  </a:moveTo>
                  <a:lnTo>
                    <a:pt x="631981" y="1198848"/>
                  </a:lnTo>
                  <a:cubicBezTo>
                    <a:pt x="629851" y="1198848"/>
                    <a:pt x="628786" y="1198848"/>
                    <a:pt x="626124" y="1199913"/>
                  </a:cubicBezTo>
                  <a:lnTo>
                    <a:pt x="626124" y="1192991"/>
                  </a:lnTo>
                  <a:cubicBezTo>
                    <a:pt x="628786" y="1189796"/>
                    <a:pt x="629851" y="1187666"/>
                    <a:pt x="631981" y="1186601"/>
                  </a:cubicBezTo>
                  <a:lnTo>
                    <a:pt x="631981" y="1186601"/>
                  </a:lnTo>
                  <a:close/>
                  <a:moveTo>
                    <a:pt x="631981" y="1222277"/>
                  </a:moveTo>
                  <a:lnTo>
                    <a:pt x="631981" y="1230264"/>
                  </a:lnTo>
                  <a:cubicBezTo>
                    <a:pt x="630916" y="1230264"/>
                    <a:pt x="629851" y="1229199"/>
                    <a:pt x="628786" y="1229199"/>
                  </a:cubicBezTo>
                  <a:lnTo>
                    <a:pt x="628786" y="1229199"/>
                  </a:lnTo>
                  <a:cubicBezTo>
                    <a:pt x="628786" y="1228134"/>
                    <a:pt x="627721" y="1228134"/>
                    <a:pt x="626656" y="1227069"/>
                  </a:cubicBezTo>
                  <a:lnTo>
                    <a:pt x="626656" y="1218017"/>
                  </a:lnTo>
                  <a:cubicBezTo>
                    <a:pt x="628786" y="1219082"/>
                    <a:pt x="629851" y="1221212"/>
                    <a:pt x="631981" y="1222277"/>
                  </a:cubicBezTo>
                  <a:lnTo>
                    <a:pt x="631981" y="1222277"/>
                  </a:lnTo>
                  <a:close/>
                  <a:moveTo>
                    <a:pt x="631981" y="1252628"/>
                  </a:moveTo>
                  <a:lnTo>
                    <a:pt x="631981" y="1265940"/>
                  </a:lnTo>
                  <a:cubicBezTo>
                    <a:pt x="629851" y="1267005"/>
                    <a:pt x="628786" y="1269135"/>
                    <a:pt x="626124" y="1270200"/>
                  </a:cubicBezTo>
                  <a:lnTo>
                    <a:pt x="626124" y="1261148"/>
                  </a:lnTo>
                  <a:cubicBezTo>
                    <a:pt x="627189" y="1260083"/>
                    <a:pt x="627189" y="1260083"/>
                    <a:pt x="628254" y="1259018"/>
                  </a:cubicBezTo>
                  <a:cubicBezTo>
                    <a:pt x="627189" y="1259018"/>
                    <a:pt x="627189" y="1259018"/>
                    <a:pt x="626124" y="1259018"/>
                  </a:cubicBezTo>
                  <a:lnTo>
                    <a:pt x="626124" y="1251031"/>
                  </a:lnTo>
                  <a:cubicBezTo>
                    <a:pt x="628786" y="1252628"/>
                    <a:pt x="629851" y="1252628"/>
                    <a:pt x="631981" y="1252628"/>
                  </a:cubicBezTo>
                  <a:lnTo>
                    <a:pt x="631981" y="1252628"/>
                  </a:lnTo>
                  <a:close/>
                  <a:moveTo>
                    <a:pt x="631981" y="1326110"/>
                  </a:moveTo>
                  <a:lnTo>
                    <a:pt x="631981" y="1397995"/>
                  </a:lnTo>
                  <a:lnTo>
                    <a:pt x="630916" y="1396930"/>
                  </a:lnTo>
                  <a:cubicBezTo>
                    <a:pt x="629851" y="1396930"/>
                    <a:pt x="627721" y="1395865"/>
                    <a:pt x="626656" y="1395865"/>
                  </a:cubicBezTo>
                  <a:lnTo>
                    <a:pt x="626656" y="1359657"/>
                  </a:lnTo>
                  <a:cubicBezTo>
                    <a:pt x="627721" y="1352734"/>
                    <a:pt x="627721" y="1346345"/>
                    <a:pt x="626656" y="1339422"/>
                  </a:cubicBezTo>
                  <a:lnTo>
                    <a:pt x="626656" y="1320253"/>
                  </a:lnTo>
                  <a:cubicBezTo>
                    <a:pt x="628786" y="1322916"/>
                    <a:pt x="629851" y="1325046"/>
                    <a:pt x="631981" y="1326110"/>
                  </a:cubicBezTo>
                  <a:lnTo>
                    <a:pt x="631981" y="1326110"/>
                  </a:lnTo>
                  <a:close/>
                  <a:moveTo>
                    <a:pt x="631981" y="1692989"/>
                  </a:moveTo>
                  <a:lnTo>
                    <a:pt x="631981" y="1759549"/>
                  </a:lnTo>
                  <a:cubicBezTo>
                    <a:pt x="629851" y="1751562"/>
                    <a:pt x="628786" y="1741445"/>
                    <a:pt x="626124" y="1732393"/>
                  </a:cubicBezTo>
                  <a:lnTo>
                    <a:pt x="626124" y="1688729"/>
                  </a:lnTo>
                  <a:cubicBezTo>
                    <a:pt x="628254" y="1689794"/>
                    <a:pt x="629319" y="1690859"/>
                    <a:pt x="630384" y="1692989"/>
                  </a:cubicBezTo>
                  <a:cubicBezTo>
                    <a:pt x="630916" y="1692989"/>
                    <a:pt x="630916" y="1692989"/>
                    <a:pt x="631981" y="1692989"/>
                  </a:cubicBezTo>
                  <a:lnTo>
                    <a:pt x="631981" y="1692989"/>
                  </a:lnTo>
                  <a:close/>
                  <a:moveTo>
                    <a:pt x="631981" y="1780848"/>
                  </a:moveTo>
                  <a:lnTo>
                    <a:pt x="631981" y="1796823"/>
                  </a:lnTo>
                  <a:cubicBezTo>
                    <a:pt x="629851" y="1795758"/>
                    <a:pt x="628786" y="1795758"/>
                    <a:pt x="626124" y="1795758"/>
                  </a:cubicBezTo>
                  <a:lnTo>
                    <a:pt x="626124" y="1779783"/>
                  </a:lnTo>
                  <a:cubicBezTo>
                    <a:pt x="628786" y="1779783"/>
                    <a:pt x="629851" y="1779783"/>
                    <a:pt x="631981" y="1780848"/>
                  </a:cubicBezTo>
                  <a:lnTo>
                    <a:pt x="631981" y="1780848"/>
                  </a:lnTo>
                  <a:close/>
                  <a:moveTo>
                    <a:pt x="626656" y="986921"/>
                  </a:moveTo>
                  <a:lnTo>
                    <a:pt x="626656" y="981064"/>
                  </a:lnTo>
                  <a:lnTo>
                    <a:pt x="627721" y="982128"/>
                  </a:lnTo>
                  <a:lnTo>
                    <a:pt x="628786" y="983193"/>
                  </a:lnTo>
                  <a:lnTo>
                    <a:pt x="626656" y="986921"/>
                  </a:lnTo>
                  <a:lnTo>
                    <a:pt x="626656" y="986921"/>
                  </a:lnTo>
                  <a:close/>
                  <a:moveTo>
                    <a:pt x="626656" y="878827"/>
                  </a:moveTo>
                  <a:lnTo>
                    <a:pt x="626656" y="863918"/>
                  </a:lnTo>
                  <a:lnTo>
                    <a:pt x="627721" y="864983"/>
                  </a:lnTo>
                  <a:lnTo>
                    <a:pt x="627721" y="868178"/>
                  </a:lnTo>
                  <a:lnTo>
                    <a:pt x="627721" y="872438"/>
                  </a:lnTo>
                  <a:lnTo>
                    <a:pt x="627721" y="875633"/>
                  </a:lnTo>
                  <a:lnTo>
                    <a:pt x="626656" y="878827"/>
                  </a:lnTo>
                  <a:close/>
                  <a:moveTo>
                    <a:pt x="626656" y="52951"/>
                  </a:moveTo>
                  <a:lnTo>
                    <a:pt x="626656" y="69991"/>
                  </a:lnTo>
                  <a:cubicBezTo>
                    <a:pt x="623461" y="69991"/>
                    <a:pt x="618669" y="71056"/>
                    <a:pt x="614409" y="73185"/>
                  </a:cubicBezTo>
                  <a:lnTo>
                    <a:pt x="614409" y="56146"/>
                  </a:lnTo>
                  <a:cubicBezTo>
                    <a:pt x="618669" y="55081"/>
                    <a:pt x="622929" y="54016"/>
                    <a:pt x="626656" y="52951"/>
                  </a:cubicBezTo>
                  <a:lnTo>
                    <a:pt x="626656" y="52951"/>
                  </a:lnTo>
                  <a:close/>
                  <a:moveTo>
                    <a:pt x="626656" y="109927"/>
                  </a:moveTo>
                  <a:lnTo>
                    <a:pt x="626656" y="134953"/>
                  </a:lnTo>
                  <a:cubicBezTo>
                    <a:pt x="623461" y="131758"/>
                    <a:pt x="618669" y="128031"/>
                    <a:pt x="614409" y="124836"/>
                  </a:cubicBezTo>
                  <a:lnTo>
                    <a:pt x="614409" y="99809"/>
                  </a:lnTo>
                  <a:cubicBezTo>
                    <a:pt x="618669" y="103537"/>
                    <a:pt x="622929" y="106732"/>
                    <a:pt x="626656" y="109927"/>
                  </a:cubicBezTo>
                  <a:lnTo>
                    <a:pt x="626656" y="109927"/>
                  </a:lnTo>
                  <a:close/>
                  <a:moveTo>
                    <a:pt x="626656" y="147200"/>
                  </a:moveTo>
                  <a:lnTo>
                    <a:pt x="626656" y="165304"/>
                  </a:lnTo>
                  <a:cubicBezTo>
                    <a:pt x="622397" y="166369"/>
                    <a:pt x="618669" y="168499"/>
                    <a:pt x="614409" y="169564"/>
                  </a:cubicBezTo>
                  <a:lnTo>
                    <a:pt x="614409" y="153057"/>
                  </a:lnTo>
                  <a:cubicBezTo>
                    <a:pt x="618669" y="151992"/>
                    <a:pt x="621864" y="149330"/>
                    <a:pt x="626656" y="147200"/>
                  </a:cubicBezTo>
                  <a:lnTo>
                    <a:pt x="626656" y="147200"/>
                  </a:lnTo>
                  <a:close/>
                  <a:moveTo>
                    <a:pt x="626656" y="473610"/>
                  </a:moveTo>
                  <a:lnTo>
                    <a:pt x="626656" y="483727"/>
                  </a:lnTo>
                  <a:cubicBezTo>
                    <a:pt x="623461" y="484792"/>
                    <a:pt x="618669" y="486922"/>
                    <a:pt x="614409" y="489585"/>
                  </a:cubicBezTo>
                  <a:lnTo>
                    <a:pt x="614409" y="478403"/>
                  </a:lnTo>
                  <a:cubicBezTo>
                    <a:pt x="618669" y="476273"/>
                    <a:pt x="622929" y="474675"/>
                    <a:pt x="626656" y="473610"/>
                  </a:cubicBezTo>
                  <a:lnTo>
                    <a:pt x="626656" y="473610"/>
                  </a:lnTo>
                  <a:close/>
                  <a:moveTo>
                    <a:pt x="626656" y="510884"/>
                  </a:moveTo>
                  <a:lnTo>
                    <a:pt x="626656" y="523131"/>
                  </a:lnTo>
                  <a:cubicBezTo>
                    <a:pt x="623461" y="521001"/>
                    <a:pt x="618669" y="518871"/>
                    <a:pt x="614409" y="516209"/>
                  </a:cubicBezTo>
                  <a:lnTo>
                    <a:pt x="614409" y="505027"/>
                  </a:lnTo>
                  <a:cubicBezTo>
                    <a:pt x="618669" y="506624"/>
                    <a:pt x="622929" y="508754"/>
                    <a:pt x="626656" y="510884"/>
                  </a:cubicBezTo>
                  <a:lnTo>
                    <a:pt x="626656" y="510884"/>
                  </a:lnTo>
                  <a:close/>
                  <a:moveTo>
                    <a:pt x="626656" y="535910"/>
                  </a:moveTo>
                  <a:lnTo>
                    <a:pt x="626656" y="548157"/>
                  </a:lnTo>
                  <a:cubicBezTo>
                    <a:pt x="622397" y="550287"/>
                    <a:pt x="618669" y="551352"/>
                    <a:pt x="614409" y="552417"/>
                  </a:cubicBezTo>
                  <a:lnTo>
                    <a:pt x="614409" y="542300"/>
                  </a:lnTo>
                  <a:cubicBezTo>
                    <a:pt x="618669" y="541235"/>
                    <a:pt x="621864" y="540170"/>
                    <a:pt x="626656" y="535910"/>
                  </a:cubicBezTo>
                  <a:lnTo>
                    <a:pt x="626656" y="535910"/>
                  </a:lnTo>
                  <a:close/>
                  <a:moveTo>
                    <a:pt x="626656" y="598743"/>
                  </a:moveTo>
                  <a:lnTo>
                    <a:pt x="626656" y="606730"/>
                  </a:lnTo>
                  <a:lnTo>
                    <a:pt x="625591" y="605665"/>
                  </a:lnTo>
                  <a:cubicBezTo>
                    <a:pt x="624526" y="612588"/>
                    <a:pt x="618669" y="618977"/>
                    <a:pt x="614409" y="624835"/>
                  </a:cubicBezTo>
                  <a:lnTo>
                    <a:pt x="614409" y="624835"/>
                  </a:lnTo>
                  <a:lnTo>
                    <a:pt x="614409" y="624835"/>
                  </a:lnTo>
                  <a:lnTo>
                    <a:pt x="614409" y="613652"/>
                  </a:lnTo>
                  <a:cubicBezTo>
                    <a:pt x="618669" y="607795"/>
                    <a:pt x="620267" y="602470"/>
                    <a:pt x="614409" y="594483"/>
                  </a:cubicBezTo>
                  <a:lnTo>
                    <a:pt x="614409" y="584366"/>
                  </a:lnTo>
                  <a:cubicBezTo>
                    <a:pt x="618669" y="588626"/>
                    <a:pt x="622397" y="592353"/>
                    <a:pt x="623461" y="595548"/>
                  </a:cubicBezTo>
                  <a:cubicBezTo>
                    <a:pt x="623994" y="596613"/>
                    <a:pt x="625591" y="597678"/>
                    <a:pt x="626656" y="598743"/>
                  </a:cubicBezTo>
                  <a:lnTo>
                    <a:pt x="626656" y="598743"/>
                  </a:lnTo>
                  <a:close/>
                  <a:moveTo>
                    <a:pt x="626656" y="645069"/>
                  </a:moveTo>
                  <a:lnTo>
                    <a:pt x="626656" y="657316"/>
                  </a:lnTo>
                  <a:cubicBezTo>
                    <a:pt x="625591" y="660511"/>
                    <a:pt x="624526" y="664238"/>
                    <a:pt x="626656" y="667433"/>
                  </a:cubicBezTo>
                  <a:lnTo>
                    <a:pt x="626656" y="678615"/>
                  </a:lnTo>
                  <a:cubicBezTo>
                    <a:pt x="623461" y="674355"/>
                    <a:pt x="620799" y="671693"/>
                    <a:pt x="619734" y="668498"/>
                  </a:cubicBezTo>
                  <a:cubicBezTo>
                    <a:pt x="617604" y="667433"/>
                    <a:pt x="616539" y="665303"/>
                    <a:pt x="613877" y="664238"/>
                  </a:cubicBezTo>
                  <a:lnTo>
                    <a:pt x="613877" y="656251"/>
                  </a:lnTo>
                  <a:cubicBezTo>
                    <a:pt x="614942" y="657316"/>
                    <a:pt x="617072" y="658381"/>
                    <a:pt x="618137" y="659446"/>
                  </a:cubicBezTo>
                  <a:cubicBezTo>
                    <a:pt x="619202" y="658381"/>
                    <a:pt x="619202" y="656251"/>
                    <a:pt x="620267" y="655186"/>
                  </a:cubicBezTo>
                  <a:cubicBezTo>
                    <a:pt x="621864" y="650394"/>
                    <a:pt x="623994" y="647199"/>
                    <a:pt x="626656" y="645069"/>
                  </a:cubicBezTo>
                  <a:lnTo>
                    <a:pt x="626656" y="645069"/>
                  </a:lnTo>
                  <a:close/>
                  <a:moveTo>
                    <a:pt x="626656" y="736123"/>
                  </a:moveTo>
                  <a:lnTo>
                    <a:pt x="626656" y="767539"/>
                  </a:lnTo>
                  <a:lnTo>
                    <a:pt x="624526" y="771799"/>
                  </a:lnTo>
                  <a:lnTo>
                    <a:pt x="620267" y="778721"/>
                  </a:lnTo>
                  <a:lnTo>
                    <a:pt x="618137" y="781916"/>
                  </a:lnTo>
                  <a:lnTo>
                    <a:pt x="616007" y="785111"/>
                  </a:lnTo>
                  <a:lnTo>
                    <a:pt x="614942" y="789371"/>
                  </a:lnTo>
                  <a:lnTo>
                    <a:pt x="614942" y="751032"/>
                  </a:lnTo>
                  <a:lnTo>
                    <a:pt x="614942" y="751032"/>
                  </a:lnTo>
                  <a:lnTo>
                    <a:pt x="617072" y="746772"/>
                  </a:lnTo>
                  <a:lnTo>
                    <a:pt x="619202" y="740915"/>
                  </a:lnTo>
                  <a:lnTo>
                    <a:pt x="621332" y="737720"/>
                  </a:lnTo>
                  <a:lnTo>
                    <a:pt x="624526" y="736655"/>
                  </a:lnTo>
                  <a:lnTo>
                    <a:pt x="626656" y="736123"/>
                  </a:lnTo>
                  <a:lnTo>
                    <a:pt x="626656" y="736123"/>
                  </a:lnTo>
                  <a:close/>
                  <a:moveTo>
                    <a:pt x="626656" y="808008"/>
                  </a:moveTo>
                  <a:lnTo>
                    <a:pt x="626656" y="851671"/>
                  </a:lnTo>
                  <a:lnTo>
                    <a:pt x="624526" y="852736"/>
                  </a:lnTo>
                  <a:lnTo>
                    <a:pt x="623461" y="854866"/>
                  </a:lnTo>
                  <a:lnTo>
                    <a:pt x="625591" y="858061"/>
                  </a:lnTo>
                  <a:lnTo>
                    <a:pt x="625591" y="861256"/>
                  </a:lnTo>
                  <a:lnTo>
                    <a:pt x="626656" y="863385"/>
                  </a:lnTo>
                  <a:lnTo>
                    <a:pt x="626656" y="878295"/>
                  </a:lnTo>
                  <a:lnTo>
                    <a:pt x="626656" y="881490"/>
                  </a:lnTo>
                  <a:lnTo>
                    <a:pt x="624526" y="883620"/>
                  </a:lnTo>
                  <a:lnTo>
                    <a:pt x="620267" y="885750"/>
                  </a:lnTo>
                  <a:lnTo>
                    <a:pt x="614409" y="884685"/>
                  </a:lnTo>
                  <a:lnTo>
                    <a:pt x="614409" y="819190"/>
                  </a:lnTo>
                  <a:lnTo>
                    <a:pt x="615474" y="815995"/>
                  </a:lnTo>
                  <a:lnTo>
                    <a:pt x="616539" y="812800"/>
                  </a:lnTo>
                  <a:lnTo>
                    <a:pt x="617604" y="809605"/>
                  </a:lnTo>
                  <a:lnTo>
                    <a:pt x="620799" y="808540"/>
                  </a:lnTo>
                  <a:lnTo>
                    <a:pt x="623994" y="808540"/>
                  </a:lnTo>
                  <a:lnTo>
                    <a:pt x="626656" y="808008"/>
                  </a:lnTo>
                  <a:lnTo>
                    <a:pt x="626656" y="808008"/>
                  </a:lnTo>
                  <a:lnTo>
                    <a:pt x="626656" y="808008"/>
                  </a:lnTo>
                  <a:close/>
                  <a:moveTo>
                    <a:pt x="626656" y="905984"/>
                  </a:moveTo>
                  <a:lnTo>
                    <a:pt x="626656" y="912906"/>
                  </a:lnTo>
                  <a:cubicBezTo>
                    <a:pt x="626656" y="912906"/>
                    <a:pt x="625591" y="912906"/>
                    <a:pt x="624526" y="912906"/>
                  </a:cubicBezTo>
                  <a:cubicBezTo>
                    <a:pt x="625591" y="913971"/>
                    <a:pt x="626656" y="916101"/>
                    <a:pt x="626656" y="917166"/>
                  </a:cubicBezTo>
                  <a:lnTo>
                    <a:pt x="626656" y="949647"/>
                  </a:lnTo>
                  <a:lnTo>
                    <a:pt x="626656" y="949647"/>
                  </a:lnTo>
                  <a:cubicBezTo>
                    <a:pt x="622397" y="936335"/>
                    <a:pt x="626656" y="919296"/>
                    <a:pt x="614409" y="913439"/>
                  </a:cubicBezTo>
                  <a:lnTo>
                    <a:pt x="614409" y="906516"/>
                  </a:lnTo>
                  <a:cubicBezTo>
                    <a:pt x="615474" y="906516"/>
                    <a:pt x="615474" y="906516"/>
                    <a:pt x="616539" y="906516"/>
                  </a:cubicBezTo>
                  <a:cubicBezTo>
                    <a:pt x="619734" y="907049"/>
                    <a:pt x="623994" y="905984"/>
                    <a:pt x="626656" y="905984"/>
                  </a:cubicBezTo>
                  <a:lnTo>
                    <a:pt x="626656" y="905984"/>
                  </a:lnTo>
                  <a:close/>
                  <a:moveTo>
                    <a:pt x="626656" y="955504"/>
                  </a:moveTo>
                  <a:lnTo>
                    <a:pt x="626656" y="962427"/>
                  </a:lnTo>
                  <a:cubicBezTo>
                    <a:pt x="622397" y="963492"/>
                    <a:pt x="617604" y="963492"/>
                    <a:pt x="614409" y="962427"/>
                  </a:cubicBezTo>
                  <a:lnTo>
                    <a:pt x="614409" y="955504"/>
                  </a:lnTo>
                  <a:cubicBezTo>
                    <a:pt x="617604" y="956569"/>
                    <a:pt x="621864" y="956569"/>
                    <a:pt x="626656" y="955504"/>
                  </a:cubicBezTo>
                  <a:lnTo>
                    <a:pt x="626656" y="955504"/>
                  </a:lnTo>
                  <a:close/>
                  <a:moveTo>
                    <a:pt x="626656" y="981596"/>
                  </a:moveTo>
                  <a:lnTo>
                    <a:pt x="626656" y="987453"/>
                  </a:lnTo>
                  <a:lnTo>
                    <a:pt x="626656" y="987453"/>
                  </a:lnTo>
                  <a:lnTo>
                    <a:pt x="624526" y="990648"/>
                  </a:lnTo>
                  <a:lnTo>
                    <a:pt x="623461" y="993843"/>
                  </a:lnTo>
                  <a:lnTo>
                    <a:pt x="621332" y="997038"/>
                  </a:lnTo>
                  <a:lnTo>
                    <a:pt x="620267" y="998103"/>
                  </a:lnTo>
                  <a:lnTo>
                    <a:pt x="618137" y="1000233"/>
                  </a:lnTo>
                  <a:lnTo>
                    <a:pt x="617072" y="1002363"/>
                  </a:lnTo>
                  <a:lnTo>
                    <a:pt x="616007" y="1005558"/>
                  </a:lnTo>
                  <a:lnTo>
                    <a:pt x="614942" y="1007688"/>
                  </a:lnTo>
                  <a:lnTo>
                    <a:pt x="614942" y="979466"/>
                  </a:lnTo>
                  <a:lnTo>
                    <a:pt x="618137" y="978401"/>
                  </a:lnTo>
                  <a:lnTo>
                    <a:pt x="623994" y="978401"/>
                  </a:lnTo>
                  <a:lnTo>
                    <a:pt x="627189" y="979466"/>
                  </a:lnTo>
                  <a:lnTo>
                    <a:pt x="627189" y="981596"/>
                  </a:lnTo>
                  <a:lnTo>
                    <a:pt x="626656" y="981596"/>
                  </a:lnTo>
                  <a:close/>
                  <a:moveTo>
                    <a:pt x="626656" y="1014077"/>
                  </a:moveTo>
                  <a:lnTo>
                    <a:pt x="626656" y="1030052"/>
                  </a:lnTo>
                  <a:lnTo>
                    <a:pt x="620799" y="1032182"/>
                  </a:lnTo>
                  <a:lnTo>
                    <a:pt x="617604" y="1033247"/>
                  </a:lnTo>
                  <a:lnTo>
                    <a:pt x="614409" y="1035376"/>
                  </a:lnTo>
                  <a:lnTo>
                    <a:pt x="614409" y="1019402"/>
                  </a:lnTo>
                  <a:lnTo>
                    <a:pt x="617604" y="1019402"/>
                  </a:lnTo>
                  <a:lnTo>
                    <a:pt x="619734" y="1019402"/>
                  </a:lnTo>
                  <a:lnTo>
                    <a:pt x="621864" y="1018337"/>
                  </a:lnTo>
                  <a:lnTo>
                    <a:pt x="623994" y="1016207"/>
                  </a:lnTo>
                  <a:lnTo>
                    <a:pt x="626124" y="1015142"/>
                  </a:lnTo>
                  <a:lnTo>
                    <a:pt x="626124" y="1014077"/>
                  </a:lnTo>
                  <a:lnTo>
                    <a:pt x="626656" y="1014077"/>
                  </a:lnTo>
                  <a:close/>
                  <a:moveTo>
                    <a:pt x="626656" y="1053481"/>
                  </a:moveTo>
                  <a:lnTo>
                    <a:pt x="626656" y="1064663"/>
                  </a:lnTo>
                  <a:lnTo>
                    <a:pt x="625591" y="1063598"/>
                  </a:lnTo>
                  <a:lnTo>
                    <a:pt x="624526" y="1062533"/>
                  </a:lnTo>
                  <a:lnTo>
                    <a:pt x="622397" y="1062533"/>
                  </a:lnTo>
                  <a:lnTo>
                    <a:pt x="619202" y="1062533"/>
                  </a:lnTo>
                  <a:lnTo>
                    <a:pt x="618137" y="1065728"/>
                  </a:lnTo>
                  <a:lnTo>
                    <a:pt x="618137" y="1066793"/>
                  </a:lnTo>
                  <a:lnTo>
                    <a:pt x="619202" y="1068923"/>
                  </a:lnTo>
                  <a:lnTo>
                    <a:pt x="620267" y="1072118"/>
                  </a:lnTo>
                  <a:lnTo>
                    <a:pt x="622397" y="1074248"/>
                  </a:lnTo>
                  <a:lnTo>
                    <a:pt x="624526" y="1076377"/>
                  </a:lnTo>
                  <a:lnTo>
                    <a:pt x="626656" y="1076377"/>
                  </a:lnTo>
                  <a:lnTo>
                    <a:pt x="626656" y="1097677"/>
                  </a:lnTo>
                  <a:lnTo>
                    <a:pt x="626656" y="1097677"/>
                  </a:lnTo>
                  <a:lnTo>
                    <a:pt x="625591" y="1099807"/>
                  </a:lnTo>
                  <a:lnTo>
                    <a:pt x="625591" y="1101936"/>
                  </a:lnTo>
                  <a:lnTo>
                    <a:pt x="625591" y="1105131"/>
                  </a:lnTo>
                  <a:lnTo>
                    <a:pt x="626656" y="1106196"/>
                  </a:lnTo>
                  <a:lnTo>
                    <a:pt x="626656" y="1127495"/>
                  </a:lnTo>
                  <a:lnTo>
                    <a:pt x="626656" y="1126431"/>
                  </a:lnTo>
                  <a:lnTo>
                    <a:pt x="624526" y="1125366"/>
                  </a:lnTo>
                  <a:lnTo>
                    <a:pt x="623461" y="1123236"/>
                  </a:lnTo>
                  <a:lnTo>
                    <a:pt x="622397" y="1121106"/>
                  </a:lnTo>
                  <a:lnTo>
                    <a:pt x="622397" y="1120041"/>
                  </a:lnTo>
                  <a:lnTo>
                    <a:pt x="620267" y="1118976"/>
                  </a:lnTo>
                  <a:lnTo>
                    <a:pt x="619202" y="1117911"/>
                  </a:lnTo>
                  <a:lnTo>
                    <a:pt x="617072" y="1117911"/>
                  </a:lnTo>
                  <a:lnTo>
                    <a:pt x="614942" y="1118976"/>
                  </a:lnTo>
                  <a:lnTo>
                    <a:pt x="614942" y="1087560"/>
                  </a:lnTo>
                  <a:lnTo>
                    <a:pt x="616007" y="1087560"/>
                  </a:lnTo>
                  <a:lnTo>
                    <a:pt x="618137" y="1084365"/>
                  </a:lnTo>
                  <a:lnTo>
                    <a:pt x="618137" y="1082235"/>
                  </a:lnTo>
                  <a:lnTo>
                    <a:pt x="617072" y="1080105"/>
                  </a:lnTo>
                  <a:lnTo>
                    <a:pt x="616007" y="1079040"/>
                  </a:lnTo>
                  <a:lnTo>
                    <a:pt x="614942" y="1077975"/>
                  </a:lnTo>
                  <a:lnTo>
                    <a:pt x="614942" y="1050818"/>
                  </a:lnTo>
                  <a:cubicBezTo>
                    <a:pt x="616007" y="1050818"/>
                    <a:pt x="616007" y="1050818"/>
                    <a:pt x="616007" y="1050818"/>
                  </a:cubicBezTo>
                  <a:cubicBezTo>
                    <a:pt x="618137" y="1050818"/>
                    <a:pt x="619202" y="1050818"/>
                    <a:pt x="619202" y="1050818"/>
                  </a:cubicBezTo>
                  <a:lnTo>
                    <a:pt x="623461" y="1050818"/>
                  </a:lnTo>
                  <a:lnTo>
                    <a:pt x="625591" y="1051883"/>
                  </a:lnTo>
                  <a:lnTo>
                    <a:pt x="626656" y="1053481"/>
                  </a:lnTo>
                  <a:lnTo>
                    <a:pt x="626656" y="1053481"/>
                  </a:lnTo>
                  <a:close/>
                  <a:moveTo>
                    <a:pt x="626656" y="1192991"/>
                  </a:moveTo>
                  <a:lnTo>
                    <a:pt x="626656" y="1199913"/>
                  </a:lnTo>
                  <a:cubicBezTo>
                    <a:pt x="624526" y="1202043"/>
                    <a:pt x="619734" y="1206835"/>
                    <a:pt x="615474" y="1212160"/>
                  </a:cubicBezTo>
                  <a:cubicBezTo>
                    <a:pt x="617604" y="1213225"/>
                    <a:pt x="618669" y="1213225"/>
                    <a:pt x="621332" y="1214290"/>
                  </a:cubicBezTo>
                  <a:cubicBezTo>
                    <a:pt x="623461" y="1215355"/>
                    <a:pt x="625591" y="1216420"/>
                    <a:pt x="627189" y="1217485"/>
                  </a:cubicBezTo>
                  <a:lnTo>
                    <a:pt x="627189" y="1226537"/>
                  </a:lnTo>
                  <a:cubicBezTo>
                    <a:pt x="623994" y="1224407"/>
                    <a:pt x="621332" y="1222277"/>
                    <a:pt x="619202" y="1220679"/>
                  </a:cubicBezTo>
                  <a:cubicBezTo>
                    <a:pt x="617072" y="1219615"/>
                    <a:pt x="616007" y="1219615"/>
                    <a:pt x="614942" y="1218550"/>
                  </a:cubicBezTo>
                  <a:lnTo>
                    <a:pt x="614942" y="1202575"/>
                  </a:lnTo>
                  <a:cubicBezTo>
                    <a:pt x="618669" y="1197783"/>
                    <a:pt x="622929" y="1194055"/>
                    <a:pt x="626656" y="1192991"/>
                  </a:cubicBezTo>
                  <a:lnTo>
                    <a:pt x="626656" y="1192991"/>
                  </a:lnTo>
                  <a:lnTo>
                    <a:pt x="626656" y="1192991"/>
                  </a:lnTo>
                  <a:close/>
                  <a:moveTo>
                    <a:pt x="626656" y="1251563"/>
                  </a:moveTo>
                  <a:lnTo>
                    <a:pt x="626656" y="1259550"/>
                  </a:lnTo>
                  <a:cubicBezTo>
                    <a:pt x="622397" y="1258486"/>
                    <a:pt x="618669" y="1256356"/>
                    <a:pt x="614409" y="1252628"/>
                  </a:cubicBezTo>
                  <a:lnTo>
                    <a:pt x="614409" y="1244641"/>
                  </a:lnTo>
                  <a:cubicBezTo>
                    <a:pt x="618669" y="1248368"/>
                    <a:pt x="622929" y="1251563"/>
                    <a:pt x="626656" y="1251563"/>
                  </a:cubicBezTo>
                  <a:lnTo>
                    <a:pt x="626656" y="1251563"/>
                  </a:lnTo>
                  <a:close/>
                  <a:moveTo>
                    <a:pt x="626656" y="1261680"/>
                  </a:moveTo>
                  <a:lnTo>
                    <a:pt x="626656" y="1270733"/>
                  </a:lnTo>
                  <a:cubicBezTo>
                    <a:pt x="623461" y="1273927"/>
                    <a:pt x="620799" y="1276590"/>
                    <a:pt x="617604" y="1278720"/>
                  </a:cubicBezTo>
                  <a:cubicBezTo>
                    <a:pt x="616539" y="1279785"/>
                    <a:pt x="615474" y="1280850"/>
                    <a:pt x="614409" y="1281915"/>
                  </a:cubicBezTo>
                  <a:lnTo>
                    <a:pt x="614409" y="1271798"/>
                  </a:lnTo>
                  <a:cubicBezTo>
                    <a:pt x="618669" y="1270733"/>
                    <a:pt x="621864" y="1267538"/>
                    <a:pt x="626656" y="1261680"/>
                  </a:cubicBezTo>
                  <a:lnTo>
                    <a:pt x="626656" y="1261680"/>
                  </a:lnTo>
                  <a:close/>
                  <a:moveTo>
                    <a:pt x="626656" y="1320253"/>
                  </a:moveTo>
                  <a:lnTo>
                    <a:pt x="626656" y="1339422"/>
                  </a:lnTo>
                  <a:cubicBezTo>
                    <a:pt x="626656" y="1338358"/>
                    <a:pt x="626656" y="1338358"/>
                    <a:pt x="626656" y="1337292"/>
                  </a:cubicBezTo>
                  <a:cubicBezTo>
                    <a:pt x="624526" y="1333033"/>
                    <a:pt x="620799" y="1327175"/>
                    <a:pt x="614409" y="1322916"/>
                  </a:cubicBezTo>
                  <a:lnTo>
                    <a:pt x="614409" y="1311734"/>
                  </a:lnTo>
                  <a:cubicBezTo>
                    <a:pt x="619734" y="1314928"/>
                    <a:pt x="622929" y="1318123"/>
                    <a:pt x="626656" y="1320253"/>
                  </a:cubicBezTo>
                  <a:lnTo>
                    <a:pt x="626656" y="1320253"/>
                  </a:lnTo>
                  <a:close/>
                  <a:moveTo>
                    <a:pt x="626656" y="1359657"/>
                  </a:moveTo>
                  <a:lnTo>
                    <a:pt x="626656" y="1395865"/>
                  </a:lnTo>
                  <a:lnTo>
                    <a:pt x="625591" y="1394800"/>
                  </a:lnTo>
                  <a:cubicBezTo>
                    <a:pt x="622397" y="1393735"/>
                    <a:pt x="617604" y="1391605"/>
                    <a:pt x="614409" y="1388943"/>
                  </a:cubicBezTo>
                  <a:lnTo>
                    <a:pt x="614409" y="1378826"/>
                  </a:lnTo>
                  <a:cubicBezTo>
                    <a:pt x="617604" y="1380956"/>
                    <a:pt x="621332" y="1382021"/>
                    <a:pt x="625591" y="1384683"/>
                  </a:cubicBezTo>
                  <a:lnTo>
                    <a:pt x="625591" y="1384683"/>
                  </a:lnTo>
                  <a:lnTo>
                    <a:pt x="626656" y="1384683"/>
                  </a:lnTo>
                  <a:cubicBezTo>
                    <a:pt x="625591" y="1376696"/>
                    <a:pt x="626656" y="1368709"/>
                    <a:pt x="626656" y="1359657"/>
                  </a:cubicBezTo>
                  <a:lnTo>
                    <a:pt x="626656" y="1359657"/>
                  </a:lnTo>
                  <a:close/>
                  <a:moveTo>
                    <a:pt x="626656" y="1688729"/>
                  </a:moveTo>
                  <a:lnTo>
                    <a:pt x="626656" y="1732393"/>
                  </a:lnTo>
                  <a:cubicBezTo>
                    <a:pt x="625591" y="1722275"/>
                    <a:pt x="622397" y="1713223"/>
                    <a:pt x="617604" y="1703106"/>
                  </a:cubicBezTo>
                  <a:cubicBezTo>
                    <a:pt x="616539" y="1702041"/>
                    <a:pt x="615474" y="1700976"/>
                    <a:pt x="614409" y="1699911"/>
                  </a:cubicBezTo>
                  <a:lnTo>
                    <a:pt x="614409" y="1679677"/>
                  </a:lnTo>
                  <a:cubicBezTo>
                    <a:pt x="619734" y="1681807"/>
                    <a:pt x="622929" y="1685002"/>
                    <a:pt x="626656" y="1688729"/>
                  </a:cubicBezTo>
                  <a:lnTo>
                    <a:pt x="626656" y="1688729"/>
                  </a:lnTo>
                  <a:close/>
                  <a:moveTo>
                    <a:pt x="626656" y="1779783"/>
                  </a:moveTo>
                  <a:lnTo>
                    <a:pt x="626656" y="1795758"/>
                  </a:lnTo>
                  <a:cubicBezTo>
                    <a:pt x="622397" y="1794693"/>
                    <a:pt x="618669" y="1793628"/>
                    <a:pt x="614409" y="1792563"/>
                  </a:cubicBezTo>
                  <a:lnTo>
                    <a:pt x="614409" y="1776588"/>
                  </a:lnTo>
                  <a:cubicBezTo>
                    <a:pt x="618669" y="1777653"/>
                    <a:pt x="621864" y="1778718"/>
                    <a:pt x="626656" y="1779783"/>
                  </a:cubicBezTo>
                  <a:lnTo>
                    <a:pt x="626656" y="1779783"/>
                  </a:lnTo>
                  <a:close/>
                  <a:moveTo>
                    <a:pt x="613877" y="1176484"/>
                  </a:moveTo>
                  <a:lnTo>
                    <a:pt x="613877" y="1153055"/>
                  </a:lnTo>
                  <a:lnTo>
                    <a:pt x="614942" y="1154119"/>
                  </a:lnTo>
                  <a:lnTo>
                    <a:pt x="617072" y="1155184"/>
                  </a:lnTo>
                  <a:lnTo>
                    <a:pt x="620267" y="1156249"/>
                  </a:lnTo>
                  <a:lnTo>
                    <a:pt x="621332" y="1157314"/>
                  </a:lnTo>
                  <a:lnTo>
                    <a:pt x="622397" y="1161574"/>
                  </a:lnTo>
                  <a:lnTo>
                    <a:pt x="622397" y="1164769"/>
                  </a:lnTo>
                  <a:lnTo>
                    <a:pt x="621332" y="1167964"/>
                  </a:lnTo>
                  <a:lnTo>
                    <a:pt x="621332" y="1171159"/>
                  </a:lnTo>
                  <a:lnTo>
                    <a:pt x="618137" y="1172224"/>
                  </a:lnTo>
                  <a:lnTo>
                    <a:pt x="616007" y="1174354"/>
                  </a:lnTo>
                  <a:lnTo>
                    <a:pt x="613877" y="1176484"/>
                  </a:lnTo>
                  <a:lnTo>
                    <a:pt x="613877" y="1176484"/>
                  </a:lnTo>
                  <a:close/>
                  <a:moveTo>
                    <a:pt x="613877" y="1136015"/>
                  </a:moveTo>
                  <a:lnTo>
                    <a:pt x="616007" y="1136015"/>
                  </a:lnTo>
                  <a:lnTo>
                    <a:pt x="618137" y="1136015"/>
                  </a:lnTo>
                  <a:lnTo>
                    <a:pt x="619202" y="1133885"/>
                  </a:lnTo>
                  <a:lnTo>
                    <a:pt x="619202" y="1132820"/>
                  </a:lnTo>
                  <a:lnTo>
                    <a:pt x="619202" y="1131755"/>
                  </a:lnTo>
                  <a:lnTo>
                    <a:pt x="618137" y="1129625"/>
                  </a:lnTo>
                  <a:lnTo>
                    <a:pt x="617072" y="1128560"/>
                  </a:lnTo>
                  <a:lnTo>
                    <a:pt x="616007" y="1126431"/>
                  </a:lnTo>
                  <a:lnTo>
                    <a:pt x="614942" y="1125366"/>
                  </a:lnTo>
                  <a:lnTo>
                    <a:pt x="613877" y="1124301"/>
                  </a:lnTo>
                  <a:lnTo>
                    <a:pt x="613877" y="1136015"/>
                  </a:lnTo>
                  <a:close/>
                  <a:moveTo>
                    <a:pt x="613877" y="56146"/>
                  </a:moveTo>
                  <a:lnTo>
                    <a:pt x="613877" y="73185"/>
                  </a:lnTo>
                  <a:cubicBezTo>
                    <a:pt x="610682" y="74250"/>
                    <a:pt x="605890" y="76380"/>
                    <a:pt x="601630" y="79043"/>
                  </a:cubicBezTo>
                  <a:lnTo>
                    <a:pt x="601630" y="62003"/>
                  </a:lnTo>
                  <a:cubicBezTo>
                    <a:pt x="606422" y="59341"/>
                    <a:pt x="610682" y="57211"/>
                    <a:pt x="613877" y="56146"/>
                  </a:cubicBezTo>
                  <a:lnTo>
                    <a:pt x="613877" y="56146"/>
                  </a:lnTo>
                  <a:close/>
                  <a:moveTo>
                    <a:pt x="613877" y="99809"/>
                  </a:moveTo>
                  <a:lnTo>
                    <a:pt x="613877" y="124836"/>
                  </a:lnTo>
                  <a:cubicBezTo>
                    <a:pt x="609617" y="120576"/>
                    <a:pt x="605890" y="115784"/>
                    <a:pt x="601630" y="112589"/>
                  </a:cubicBezTo>
                  <a:lnTo>
                    <a:pt x="601630" y="90225"/>
                  </a:lnTo>
                  <a:cubicBezTo>
                    <a:pt x="606422" y="93420"/>
                    <a:pt x="609617" y="96615"/>
                    <a:pt x="613877" y="99809"/>
                  </a:cubicBezTo>
                  <a:lnTo>
                    <a:pt x="613877" y="99809"/>
                  </a:lnTo>
                  <a:close/>
                  <a:moveTo>
                    <a:pt x="613877" y="153057"/>
                  </a:moveTo>
                  <a:lnTo>
                    <a:pt x="613877" y="170097"/>
                  </a:lnTo>
                  <a:cubicBezTo>
                    <a:pt x="609617" y="172227"/>
                    <a:pt x="604825" y="173292"/>
                    <a:pt x="601630" y="173292"/>
                  </a:cubicBezTo>
                  <a:lnTo>
                    <a:pt x="601630" y="156252"/>
                  </a:lnTo>
                  <a:cubicBezTo>
                    <a:pt x="604825" y="156252"/>
                    <a:pt x="609617" y="155187"/>
                    <a:pt x="613877" y="153057"/>
                  </a:cubicBezTo>
                  <a:lnTo>
                    <a:pt x="613877" y="153057"/>
                  </a:lnTo>
                  <a:close/>
                  <a:moveTo>
                    <a:pt x="613877" y="478403"/>
                  </a:moveTo>
                  <a:lnTo>
                    <a:pt x="613877" y="489585"/>
                  </a:lnTo>
                  <a:cubicBezTo>
                    <a:pt x="610682" y="491715"/>
                    <a:pt x="606955" y="495442"/>
                    <a:pt x="602695" y="499702"/>
                  </a:cubicBezTo>
                  <a:lnTo>
                    <a:pt x="602695" y="499702"/>
                  </a:lnTo>
                  <a:lnTo>
                    <a:pt x="601630" y="500767"/>
                  </a:lnTo>
                  <a:cubicBezTo>
                    <a:pt x="605890" y="501832"/>
                    <a:pt x="610682" y="502897"/>
                    <a:pt x="613877" y="505027"/>
                  </a:cubicBezTo>
                  <a:lnTo>
                    <a:pt x="613877" y="516209"/>
                  </a:lnTo>
                  <a:cubicBezTo>
                    <a:pt x="609617" y="514079"/>
                    <a:pt x="605890" y="511949"/>
                    <a:pt x="601630" y="511949"/>
                  </a:cubicBezTo>
                  <a:lnTo>
                    <a:pt x="601630" y="488520"/>
                  </a:lnTo>
                  <a:cubicBezTo>
                    <a:pt x="606422" y="483727"/>
                    <a:pt x="610682" y="480533"/>
                    <a:pt x="613877" y="478403"/>
                  </a:cubicBezTo>
                  <a:lnTo>
                    <a:pt x="613877" y="478403"/>
                  </a:lnTo>
                  <a:close/>
                  <a:moveTo>
                    <a:pt x="613877" y="542300"/>
                  </a:moveTo>
                  <a:lnTo>
                    <a:pt x="613877" y="552417"/>
                  </a:lnTo>
                  <a:cubicBezTo>
                    <a:pt x="613877" y="552417"/>
                    <a:pt x="613877" y="552417"/>
                    <a:pt x="612812" y="552417"/>
                  </a:cubicBezTo>
                  <a:cubicBezTo>
                    <a:pt x="609617" y="559340"/>
                    <a:pt x="604825" y="564664"/>
                    <a:pt x="601630" y="569457"/>
                  </a:cubicBezTo>
                  <a:lnTo>
                    <a:pt x="601630" y="554547"/>
                  </a:lnTo>
                  <a:cubicBezTo>
                    <a:pt x="601630" y="554547"/>
                    <a:pt x="601630" y="553482"/>
                    <a:pt x="602695" y="552417"/>
                  </a:cubicBezTo>
                  <a:cubicBezTo>
                    <a:pt x="601630" y="552417"/>
                    <a:pt x="601630" y="552417"/>
                    <a:pt x="601630" y="552417"/>
                  </a:cubicBezTo>
                  <a:lnTo>
                    <a:pt x="601630" y="541235"/>
                  </a:lnTo>
                  <a:cubicBezTo>
                    <a:pt x="604825" y="542300"/>
                    <a:pt x="608552" y="542300"/>
                    <a:pt x="611747" y="543365"/>
                  </a:cubicBezTo>
                  <a:cubicBezTo>
                    <a:pt x="612812" y="542300"/>
                    <a:pt x="612812" y="542300"/>
                    <a:pt x="613877" y="542300"/>
                  </a:cubicBezTo>
                  <a:lnTo>
                    <a:pt x="613877" y="542300"/>
                  </a:lnTo>
                  <a:close/>
                  <a:moveTo>
                    <a:pt x="613877" y="584366"/>
                  </a:moveTo>
                  <a:lnTo>
                    <a:pt x="613877" y="594483"/>
                  </a:lnTo>
                  <a:cubicBezTo>
                    <a:pt x="611747" y="592353"/>
                    <a:pt x="609617" y="588626"/>
                    <a:pt x="604825" y="585431"/>
                  </a:cubicBezTo>
                  <a:cubicBezTo>
                    <a:pt x="603760" y="588626"/>
                    <a:pt x="602695" y="591288"/>
                    <a:pt x="601630" y="594483"/>
                  </a:cubicBezTo>
                  <a:lnTo>
                    <a:pt x="601630" y="573184"/>
                  </a:lnTo>
                  <a:cubicBezTo>
                    <a:pt x="601630" y="574249"/>
                    <a:pt x="602695" y="574249"/>
                    <a:pt x="602695" y="575314"/>
                  </a:cubicBezTo>
                  <a:cubicBezTo>
                    <a:pt x="607487" y="578509"/>
                    <a:pt x="610682" y="581704"/>
                    <a:pt x="613877" y="584366"/>
                  </a:cubicBezTo>
                  <a:lnTo>
                    <a:pt x="613877" y="584366"/>
                  </a:lnTo>
                  <a:close/>
                  <a:moveTo>
                    <a:pt x="613877" y="613120"/>
                  </a:moveTo>
                  <a:lnTo>
                    <a:pt x="613877" y="624302"/>
                  </a:lnTo>
                  <a:cubicBezTo>
                    <a:pt x="603760" y="639212"/>
                    <a:pt x="599500" y="642406"/>
                    <a:pt x="613877" y="655718"/>
                  </a:cubicBezTo>
                  <a:lnTo>
                    <a:pt x="613877" y="663706"/>
                  </a:lnTo>
                  <a:cubicBezTo>
                    <a:pt x="606955" y="659446"/>
                    <a:pt x="603760" y="654653"/>
                    <a:pt x="601630" y="651459"/>
                  </a:cubicBezTo>
                  <a:lnTo>
                    <a:pt x="601630" y="632289"/>
                  </a:lnTo>
                  <a:cubicBezTo>
                    <a:pt x="604825" y="624835"/>
                    <a:pt x="610682" y="618977"/>
                    <a:pt x="613877" y="613120"/>
                  </a:cubicBezTo>
                  <a:lnTo>
                    <a:pt x="613877" y="613120"/>
                  </a:lnTo>
                  <a:close/>
                  <a:moveTo>
                    <a:pt x="613877" y="752097"/>
                  </a:moveTo>
                  <a:lnTo>
                    <a:pt x="613877" y="790436"/>
                  </a:lnTo>
                  <a:lnTo>
                    <a:pt x="613877" y="790436"/>
                  </a:lnTo>
                  <a:lnTo>
                    <a:pt x="611747" y="792566"/>
                  </a:lnTo>
                  <a:lnTo>
                    <a:pt x="610682" y="796825"/>
                  </a:lnTo>
                  <a:lnTo>
                    <a:pt x="608552" y="801085"/>
                  </a:lnTo>
                  <a:lnTo>
                    <a:pt x="604292" y="806943"/>
                  </a:lnTo>
                  <a:lnTo>
                    <a:pt x="604292" y="810137"/>
                  </a:lnTo>
                  <a:lnTo>
                    <a:pt x="602162" y="815995"/>
                  </a:lnTo>
                  <a:lnTo>
                    <a:pt x="602162" y="818125"/>
                  </a:lnTo>
                  <a:lnTo>
                    <a:pt x="602162" y="818125"/>
                  </a:lnTo>
                  <a:lnTo>
                    <a:pt x="602162" y="775526"/>
                  </a:lnTo>
                  <a:lnTo>
                    <a:pt x="603227" y="773396"/>
                  </a:lnTo>
                  <a:lnTo>
                    <a:pt x="606422" y="767539"/>
                  </a:lnTo>
                  <a:lnTo>
                    <a:pt x="609617" y="759552"/>
                  </a:lnTo>
                  <a:lnTo>
                    <a:pt x="612812" y="756357"/>
                  </a:lnTo>
                  <a:lnTo>
                    <a:pt x="613877" y="752097"/>
                  </a:lnTo>
                  <a:lnTo>
                    <a:pt x="613877" y="752097"/>
                  </a:lnTo>
                  <a:close/>
                  <a:moveTo>
                    <a:pt x="613877" y="820787"/>
                  </a:moveTo>
                  <a:lnTo>
                    <a:pt x="613877" y="886282"/>
                  </a:lnTo>
                  <a:lnTo>
                    <a:pt x="612812" y="886282"/>
                  </a:lnTo>
                  <a:lnTo>
                    <a:pt x="609617" y="884152"/>
                  </a:lnTo>
                  <a:lnTo>
                    <a:pt x="605357" y="882022"/>
                  </a:lnTo>
                  <a:lnTo>
                    <a:pt x="602162" y="877762"/>
                  </a:lnTo>
                  <a:lnTo>
                    <a:pt x="602162" y="847411"/>
                  </a:lnTo>
                  <a:lnTo>
                    <a:pt x="602162" y="847411"/>
                  </a:lnTo>
                  <a:lnTo>
                    <a:pt x="608020" y="846346"/>
                  </a:lnTo>
                  <a:lnTo>
                    <a:pt x="609085" y="844216"/>
                  </a:lnTo>
                  <a:lnTo>
                    <a:pt x="609085" y="839956"/>
                  </a:lnTo>
                  <a:lnTo>
                    <a:pt x="608020" y="836761"/>
                  </a:lnTo>
                  <a:lnTo>
                    <a:pt x="609085" y="833567"/>
                  </a:lnTo>
                  <a:lnTo>
                    <a:pt x="611214" y="831437"/>
                  </a:lnTo>
                  <a:lnTo>
                    <a:pt x="613344" y="827177"/>
                  </a:lnTo>
                  <a:lnTo>
                    <a:pt x="614409" y="823982"/>
                  </a:lnTo>
                  <a:lnTo>
                    <a:pt x="614409" y="820787"/>
                  </a:lnTo>
                  <a:lnTo>
                    <a:pt x="613877" y="820787"/>
                  </a:lnTo>
                  <a:close/>
                  <a:moveTo>
                    <a:pt x="613877" y="907049"/>
                  </a:moveTo>
                  <a:lnTo>
                    <a:pt x="613877" y="913971"/>
                  </a:lnTo>
                  <a:cubicBezTo>
                    <a:pt x="610682" y="912906"/>
                    <a:pt x="606955" y="911841"/>
                    <a:pt x="601630" y="911841"/>
                  </a:cubicBezTo>
                  <a:lnTo>
                    <a:pt x="601630" y="905984"/>
                  </a:lnTo>
                  <a:cubicBezTo>
                    <a:pt x="606422" y="904919"/>
                    <a:pt x="610682" y="905984"/>
                    <a:pt x="613877" y="907049"/>
                  </a:cubicBezTo>
                  <a:lnTo>
                    <a:pt x="613877" y="907049"/>
                  </a:lnTo>
                  <a:close/>
                  <a:moveTo>
                    <a:pt x="613877" y="955504"/>
                  </a:moveTo>
                  <a:lnTo>
                    <a:pt x="613877" y="962427"/>
                  </a:lnTo>
                  <a:cubicBezTo>
                    <a:pt x="611747" y="962427"/>
                    <a:pt x="609617" y="962427"/>
                    <a:pt x="606955" y="961362"/>
                  </a:cubicBezTo>
                  <a:cubicBezTo>
                    <a:pt x="604825" y="961362"/>
                    <a:pt x="602695" y="962427"/>
                    <a:pt x="601097" y="962427"/>
                  </a:cubicBezTo>
                  <a:lnTo>
                    <a:pt x="601097" y="931010"/>
                  </a:lnTo>
                  <a:cubicBezTo>
                    <a:pt x="601097" y="932075"/>
                    <a:pt x="601097" y="933140"/>
                    <a:pt x="601097" y="934205"/>
                  </a:cubicBezTo>
                  <a:lnTo>
                    <a:pt x="601097" y="934205"/>
                  </a:lnTo>
                  <a:cubicBezTo>
                    <a:pt x="602162" y="940063"/>
                    <a:pt x="602162" y="944322"/>
                    <a:pt x="603227" y="947517"/>
                  </a:cubicBezTo>
                  <a:cubicBezTo>
                    <a:pt x="604292" y="948582"/>
                    <a:pt x="604292" y="949647"/>
                    <a:pt x="604292" y="950712"/>
                  </a:cubicBezTo>
                  <a:cubicBezTo>
                    <a:pt x="607487" y="954440"/>
                    <a:pt x="609617" y="955504"/>
                    <a:pt x="613877" y="955504"/>
                  </a:cubicBezTo>
                  <a:lnTo>
                    <a:pt x="613877" y="955504"/>
                  </a:lnTo>
                  <a:close/>
                  <a:moveTo>
                    <a:pt x="613877" y="980531"/>
                  </a:moveTo>
                  <a:lnTo>
                    <a:pt x="613877" y="1008752"/>
                  </a:lnTo>
                  <a:lnTo>
                    <a:pt x="613877" y="1009817"/>
                  </a:lnTo>
                  <a:lnTo>
                    <a:pt x="612812" y="1013012"/>
                  </a:lnTo>
                  <a:lnTo>
                    <a:pt x="612812" y="1017272"/>
                  </a:lnTo>
                  <a:lnTo>
                    <a:pt x="613877" y="1019402"/>
                  </a:lnTo>
                  <a:lnTo>
                    <a:pt x="613877" y="1019402"/>
                  </a:lnTo>
                  <a:lnTo>
                    <a:pt x="613877" y="1035376"/>
                  </a:lnTo>
                  <a:lnTo>
                    <a:pt x="611747" y="1035376"/>
                  </a:lnTo>
                  <a:lnTo>
                    <a:pt x="607487" y="1036441"/>
                  </a:lnTo>
                  <a:lnTo>
                    <a:pt x="604292" y="1037506"/>
                  </a:lnTo>
                  <a:lnTo>
                    <a:pt x="602162" y="1037506"/>
                  </a:lnTo>
                  <a:lnTo>
                    <a:pt x="602162" y="985856"/>
                  </a:lnTo>
                  <a:lnTo>
                    <a:pt x="605357" y="983726"/>
                  </a:lnTo>
                  <a:lnTo>
                    <a:pt x="608552" y="982661"/>
                  </a:lnTo>
                  <a:lnTo>
                    <a:pt x="612812" y="980531"/>
                  </a:lnTo>
                  <a:lnTo>
                    <a:pt x="613877" y="980531"/>
                  </a:lnTo>
                  <a:lnTo>
                    <a:pt x="613877" y="980531"/>
                  </a:lnTo>
                  <a:close/>
                  <a:moveTo>
                    <a:pt x="613877" y="1051351"/>
                  </a:moveTo>
                  <a:lnTo>
                    <a:pt x="613877" y="1078507"/>
                  </a:lnTo>
                  <a:lnTo>
                    <a:pt x="611747" y="1076377"/>
                  </a:lnTo>
                  <a:lnTo>
                    <a:pt x="610682" y="1075312"/>
                  </a:lnTo>
                  <a:lnTo>
                    <a:pt x="607487" y="1075312"/>
                  </a:lnTo>
                  <a:lnTo>
                    <a:pt x="605357" y="1076377"/>
                  </a:lnTo>
                  <a:lnTo>
                    <a:pt x="604292" y="1077442"/>
                  </a:lnTo>
                  <a:lnTo>
                    <a:pt x="604292" y="1079572"/>
                  </a:lnTo>
                  <a:lnTo>
                    <a:pt x="604292" y="1081702"/>
                  </a:lnTo>
                  <a:lnTo>
                    <a:pt x="605357" y="1083832"/>
                  </a:lnTo>
                  <a:lnTo>
                    <a:pt x="607487" y="1085962"/>
                  </a:lnTo>
                  <a:lnTo>
                    <a:pt x="609617" y="1088092"/>
                  </a:lnTo>
                  <a:lnTo>
                    <a:pt x="610682" y="1088092"/>
                  </a:lnTo>
                  <a:lnTo>
                    <a:pt x="613877" y="1088092"/>
                  </a:lnTo>
                  <a:lnTo>
                    <a:pt x="613877" y="1119508"/>
                  </a:lnTo>
                  <a:lnTo>
                    <a:pt x="613877" y="1119508"/>
                  </a:lnTo>
                  <a:lnTo>
                    <a:pt x="613877" y="1121638"/>
                  </a:lnTo>
                  <a:lnTo>
                    <a:pt x="613877" y="1122703"/>
                  </a:lnTo>
                  <a:lnTo>
                    <a:pt x="613877" y="1134950"/>
                  </a:lnTo>
                  <a:lnTo>
                    <a:pt x="611747" y="1136015"/>
                  </a:lnTo>
                  <a:lnTo>
                    <a:pt x="608552" y="1133885"/>
                  </a:lnTo>
                  <a:lnTo>
                    <a:pt x="606422" y="1131755"/>
                  </a:lnTo>
                  <a:lnTo>
                    <a:pt x="605357" y="1130690"/>
                  </a:lnTo>
                  <a:lnTo>
                    <a:pt x="603227" y="1129625"/>
                  </a:lnTo>
                  <a:lnTo>
                    <a:pt x="602162" y="1127495"/>
                  </a:lnTo>
                  <a:lnTo>
                    <a:pt x="602162" y="1056676"/>
                  </a:lnTo>
                  <a:lnTo>
                    <a:pt x="603227" y="1056676"/>
                  </a:lnTo>
                  <a:lnTo>
                    <a:pt x="606422" y="1055611"/>
                  </a:lnTo>
                  <a:lnTo>
                    <a:pt x="609617" y="1054546"/>
                  </a:lnTo>
                  <a:lnTo>
                    <a:pt x="612812" y="1052416"/>
                  </a:lnTo>
                  <a:cubicBezTo>
                    <a:pt x="612812" y="1052416"/>
                    <a:pt x="612812" y="1052416"/>
                    <a:pt x="613877" y="1051351"/>
                  </a:cubicBezTo>
                  <a:lnTo>
                    <a:pt x="613877" y="1051351"/>
                  </a:lnTo>
                  <a:close/>
                  <a:moveTo>
                    <a:pt x="613877" y="1152522"/>
                  </a:moveTo>
                  <a:lnTo>
                    <a:pt x="613877" y="1175951"/>
                  </a:lnTo>
                  <a:lnTo>
                    <a:pt x="612812" y="1175951"/>
                  </a:lnTo>
                  <a:lnTo>
                    <a:pt x="610682" y="1174886"/>
                  </a:lnTo>
                  <a:lnTo>
                    <a:pt x="608552" y="1172756"/>
                  </a:lnTo>
                  <a:lnTo>
                    <a:pt x="602695" y="1169561"/>
                  </a:lnTo>
                  <a:lnTo>
                    <a:pt x="601630" y="1167431"/>
                  </a:lnTo>
                  <a:lnTo>
                    <a:pt x="601630" y="1143470"/>
                  </a:lnTo>
                  <a:lnTo>
                    <a:pt x="603760" y="1146665"/>
                  </a:lnTo>
                  <a:lnTo>
                    <a:pt x="608020" y="1149860"/>
                  </a:lnTo>
                  <a:lnTo>
                    <a:pt x="611214" y="1150925"/>
                  </a:lnTo>
                  <a:lnTo>
                    <a:pt x="613877" y="1152522"/>
                  </a:lnTo>
                  <a:lnTo>
                    <a:pt x="613877" y="1152522"/>
                  </a:lnTo>
                  <a:close/>
                  <a:moveTo>
                    <a:pt x="613877" y="1203108"/>
                  </a:moveTo>
                  <a:lnTo>
                    <a:pt x="613877" y="1219082"/>
                  </a:lnTo>
                  <a:lnTo>
                    <a:pt x="613877" y="1219082"/>
                  </a:lnTo>
                  <a:cubicBezTo>
                    <a:pt x="610682" y="1218017"/>
                    <a:pt x="605890" y="1220147"/>
                    <a:pt x="601630" y="1226004"/>
                  </a:cubicBezTo>
                  <a:lnTo>
                    <a:pt x="601630" y="1216952"/>
                  </a:lnTo>
                  <a:cubicBezTo>
                    <a:pt x="602695" y="1215887"/>
                    <a:pt x="604825" y="1214822"/>
                    <a:pt x="605890" y="1213757"/>
                  </a:cubicBezTo>
                  <a:cubicBezTo>
                    <a:pt x="609617" y="1208965"/>
                    <a:pt x="611747" y="1205770"/>
                    <a:pt x="613877" y="1203108"/>
                  </a:cubicBezTo>
                  <a:lnTo>
                    <a:pt x="613877" y="1203108"/>
                  </a:lnTo>
                  <a:close/>
                  <a:moveTo>
                    <a:pt x="613877" y="1245174"/>
                  </a:moveTo>
                  <a:lnTo>
                    <a:pt x="613877" y="1253161"/>
                  </a:lnTo>
                  <a:cubicBezTo>
                    <a:pt x="612812" y="1252096"/>
                    <a:pt x="610682" y="1251031"/>
                    <a:pt x="608020" y="1249966"/>
                  </a:cubicBezTo>
                  <a:lnTo>
                    <a:pt x="608020" y="1249966"/>
                  </a:lnTo>
                  <a:cubicBezTo>
                    <a:pt x="605890" y="1247836"/>
                    <a:pt x="602162" y="1245706"/>
                    <a:pt x="601097" y="1244109"/>
                  </a:cubicBezTo>
                  <a:lnTo>
                    <a:pt x="601097" y="1236121"/>
                  </a:lnTo>
                  <a:cubicBezTo>
                    <a:pt x="606422" y="1238251"/>
                    <a:pt x="610682" y="1241446"/>
                    <a:pt x="613877" y="1245174"/>
                  </a:cubicBezTo>
                  <a:lnTo>
                    <a:pt x="613877" y="1245174"/>
                  </a:lnTo>
                  <a:close/>
                  <a:moveTo>
                    <a:pt x="613877" y="1271798"/>
                  </a:moveTo>
                  <a:lnTo>
                    <a:pt x="613877" y="1281915"/>
                  </a:lnTo>
                  <a:cubicBezTo>
                    <a:pt x="609617" y="1288837"/>
                    <a:pt x="604825" y="1293097"/>
                    <a:pt x="601630" y="1296292"/>
                  </a:cubicBezTo>
                  <a:lnTo>
                    <a:pt x="601630" y="1287239"/>
                  </a:lnTo>
                  <a:cubicBezTo>
                    <a:pt x="602695" y="1285110"/>
                    <a:pt x="604825" y="1282980"/>
                    <a:pt x="607487" y="1279252"/>
                  </a:cubicBezTo>
                  <a:cubicBezTo>
                    <a:pt x="605357" y="1279252"/>
                    <a:pt x="603227" y="1278187"/>
                    <a:pt x="601630" y="1277122"/>
                  </a:cubicBezTo>
                  <a:lnTo>
                    <a:pt x="601630" y="1270200"/>
                  </a:lnTo>
                  <a:cubicBezTo>
                    <a:pt x="604825" y="1272862"/>
                    <a:pt x="609617" y="1274460"/>
                    <a:pt x="613877" y="1271798"/>
                  </a:cubicBezTo>
                  <a:lnTo>
                    <a:pt x="613877" y="1271798"/>
                  </a:lnTo>
                  <a:close/>
                  <a:moveTo>
                    <a:pt x="613877" y="1311201"/>
                  </a:moveTo>
                  <a:lnTo>
                    <a:pt x="613877" y="1322383"/>
                  </a:lnTo>
                  <a:cubicBezTo>
                    <a:pt x="611747" y="1320253"/>
                    <a:pt x="608020" y="1319188"/>
                    <a:pt x="603760" y="1316526"/>
                  </a:cubicBezTo>
                  <a:cubicBezTo>
                    <a:pt x="604825" y="1323448"/>
                    <a:pt x="602695" y="1329838"/>
                    <a:pt x="601630" y="1336760"/>
                  </a:cubicBezTo>
                  <a:lnTo>
                    <a:pt x="601630" y="1304279"/>
                  </a:lnTo>
                  <a:lnTo>
                    <a:pt x="601630" y="1305344"/>
                  </a:lnTo>
                  <a:cubicBezTo>
                    <a:pt x="606422" y="1308006"/>
                    <a:pt x="610682" y="1310136"/>
                    <a:pt x="613877" y="1311201"/>
                  </a:cubicBezTo>
                  <a:lnTo>
                    <a:pt x="613877" y="1311201"/>
                  </a:lnTo>
                  <a:close/>
                  <a:moveTo>
                    <a:pt x="613877" y="1378826"/>
                  </a:moveTo>
                  <a:lnTo>
                    <a:pt x="613877" y="1388943"/>
                  </a:lnTo>
                  <a:cubicBezTo>
                    <a:pt x="608020" y="1386813"/>
                    <a:pt x="604825" y="1383086"/>
                    <a:pt x="601630" y="1380956"/>
                  </a:cubicBezTo>
                  <a:lnTo>
                    <a:pt x="601630" y="1363916"/>
                  </a:lnTo>
                  <a:cubicBezTo>
                    <a:pt x="603760" y="1369774"/>
                    <a:pt x="607487" y="1374566"/>
                    <a:pt x="613877" y="1378826"/>
                  </a:cubicBezTo>
                  <a:lnTo>
                    <a:pt x="613877" y="1378826"/>
                  </a:lnTo>
                  <a:close/>
                  <a:moveTo>
                    <a:pt x="613877" y="1679677"/>
                  </a:moveTo>
                  <a:lnTo>
                    <a:pt x="613877" y="1699911"/>
                  </a:lnTo>
                  <a:cubicBezTo>
                    <a:pt x="610682" y="1696716"/>
                    <a:pt x="605890" y="1692989"/>
                    <a:pt x="601630" y="1689794"/>
                  </a:cubicBezTo>
                  <a:lnTo>
                    <a:pt x="601630" y="1672755"/>
                  </a:lnTo>
                  <a:cubicBezTo>
                    <a:pt x="606422" y="1674885"/>
                    <a:pt x="610682" y="1677015"/>
                    <a:pt x="613877" y="1679677"/>
                  </a:cubicBezTo>
                  <a:lnTo>
                    <a:pt x="613877" y="1679677"/>
                  </a:lnTo>
                  <a:close/>
                  <a:moveTo>
                    <a:pt x="613877" y="1776588"/>
                  </a:moveTo>
                  <a:lnTo>
                    <a:pt x="613877" y="1792563"/>
                  </a:lnTo>
                  <a:cubicBezTo>
                    <a:pt x="609617" y="1791498"/>
                    <a:pt x="604825" y="1790433"/>
                    <a:pt x="601630" y="1788303"/>
                  </a:cubicBezTo>
                  <a:lnTo>
                    <a:pt x="601630" y="1770199"/>
                  </a:lnTo>
                  <a:cubicBezTo>
                    <a:pt x="604825" y="1771796"/>
                    <a:pt x="609617" y="1773926"/>
                    <a:pt x="613877" y="1776588"/>
                  </a:cubicBezTo>
                  <a:lnTo>
                    <a:pt x="613877" y="1776588"/>
                  </a:lnTo>
                  <a:close/>
                  <a:moveTo>
                    <a:pt x="601630" y="759552"/>
                  </a:moveTo>
                  <a:lnTo>
                    <a:pt x="603760" y="756357"/>
                  </a:lnTo>
                  <a:lnTo>
                    <a:pt x="606955" y="747305"/>
                  </a:lnTo>
                  <a:lnTo>
                    <a:pt x="608020" y="741448"/>
                  </a:lnTo>
                  <a:lnTo>
                    <a:pt x="608020" y="735590"/>
                  </a:lnTo>
                  <a:lnTo>
                    <a:pt x="608020" y="731331"/>
                  </a:lnTo>
                  <a:lnTo>
                    <a:pt x="609085" y="724408"/>
                  </a:lnTo>
                  <a:lnTo>
                    <a:pt x="605890" y="722278"/>
                  </a:lnTo>
                  <a:lnTo>
                    <a:pt x="602695" y="718019"/>
                  </a:lnTo>
                  <a:lnTo>
                    <a:pt x="601630" y="715889"/>
                  </a:lnTo>
                  <a:lnTo>
                    <a:pt x="601630" y="759552"/>
                  </a:lnTo>
                  <a:close/>
                  <a:moveTo>
                    <a:pt x="601630" y="61471"/>
                  </a:moveTo>
                  <a:lnTo>
                    <a:pt x="601630" y="78510"/>
                  </a:lnTo>
                  <a:cubicBezTo>
                    <a:pt x="600565" y="78510"/>
                    <a:pt x="599500" y="79575"/>
                    <a:pt x="598435" y="79575"/>
                  </a:cubicBezTo>
                  <a:lnTo>
                    <a:pt x="598435" y="62536"/>
                  </a:lnTo>
                  <a:cubicBezTo>
                    <a:pt x="599500" y="61471"/>
                    <a:pt x="600565" y="61471"/>
                    <a:pt x="601630" y="61471"/>
                  </a:cubicBezTo>
                  <a:lnTo>
                    <a:pt x="601630" y="61471"/>
                  </a:lnTo>
                  <a:close/>
                  <a:moveTo>
                    <a:pt x="601630" y="89692"/>
                  </a:moveTo>
                  <a:lnTo>
                    <a:pt x="601630" y="112057"/>
                  </a:lnTo>
                  <a:cubicBezTo>
                    <a:pt x="600565" y="110992"/>
                    <a:pt x="599500" y="109927"/>
                    <a:pt x="598435" y="109927"/>
                  </a:cubicBezTo>
                  <a:lnTo>
                    <a:pt x="598435" y="87562"/>
                  </a:lnTo>
                  <a:cubicBezTo>
                    <a:pt x="599500" y="88627"/>
                    <a:pt x="600565" y="88627"/>
                    <a:pt x="601630" y="89692"/>
                  </a:cubicBezTo>
                  <a:lnTo>
                    <a:pt x="601630" y="89692"/>
                  </a:lnTo>
                  <a:close/>
                  <a:moveTo>
                    <a:pt x="601630" y="156252"/>
                  </a:moveTo>
                  <a:lnTo>
                    <a:pt x="601630" y="173292"/>
                  </a:lnTo>
                  <a:cubicBezTo>
                    <a:pt x="600565" y="173292"/>
                    <a:pt x="599500" y="173292"/>
                    <a:pt x="598435" y="173292"/>
                  </a:cubicBezTo>
                  <a:lnTo>
                    <a:pt x="598435" y="157317"/>
                  </a:lnTo>
                  <a:cubicBezTo>
                    <a:pt x="599500" y="157317"/>
                    <a:pt x="600565" y="157317"/>
                    <a:pt x="601630" y="156252"/>
                  </a:cubicBezTo>
                  <a:lnTo>
                    <a:pt x="601630" y="156252"/>
                  </a:lnTo>
                  <a:close/>
                  <a:moveTo>
                    <a:pt x="601630" y="488520"/>
                  </a:moveTo>
                  <a:lnTo>
                    <a:pt x="601630" y="511949"/>
                  </a:lnTo>
                  <a:cubicBezTo>
                    <a:pt x="600565" y="510884"/>
                    <a:pt x="599500" y="510884"/>
                    <a:pt x="598435" y="510884"/>
                  </a:cubicBezTo>
                  <a:lnTo>
                    <a:pt x="598435" y="491715"/>
                  </a:lnTo>
                  <a:cubicBezTo>
                    <a:pt x="599500" y="490650"/>
                    <a:pt x="600565" y="489585"/>
                    <a:pt x="601630" y="488520"/>
                  </a:cubicBezTo>
                  <a:lnTo>
                    <a:pt x="601630" y="488520"/>
                  </a:lnTo>
                  <a:close/>
                  <a:moveTo>
                    <a:pt x="601630" y="541235"/>
                  </a:moveTo>
                  <a:lnTo>
                    <a:pt x="601630" y="552417"/>
                  </a:lnTo>
                  <a:cubicBezTo>
                    <a:pt x="600565" y="552417"/>
                    <a:pt x="599500" y="552417"/>
                    <a:pt x="598435" y="552417"/>
                  </a:cubicBezTo>
                  <a:lnTo>
                    <a:pt x="598435" y="540170"/>
                  </a:lnTo>
                  <a:cubicBezTo>
                    <a:pt x="599500" y="540170"/>
                    <a:pt x="600565" y="541235"/>
                    <a:pt x="601630" y="541235"/>
                  </a:cubicBezTo>
                  <a:lnTo>
                    <a:pt x="601630" y="541235"/>
                  </a:lnTo>
                  <a:close/>
                  <a:moveTo>
                    <a:pt x="601630" y="555080"/>
                  </a:moveTo>
                  <a:lnTo>
                    <a:pt x="601630" y="569989"/>
                  </a:lnTo>
                  <a:cubicBezTo>
                    <a:pt x="600565" y="569989"/>
                    <a:pt x="600565" y="569989"/>
                    <a:pt x="599500" y="571054"/>
                  </a:cubicBezTo>
                  <a:cubicBezTo>
                    <a:pt x="600565" y="571054"/>
                    <a:pt x="600565" y="572119"/>
                    <a:pt x="601630" y="573184"/>
                  </a:cubicBezTo>
                  <a:lnTo>
                    <a:pt x="601630" y="594483"/>
                  </a:lnTo>
                  <a:cubicBezTo>
                    <a:pt x="600565" y="595548"/>
                    <a:pt x="599500" y="597678"/>
                    <a:pt x="598435" y="598743"/>
                  </a:cubicBezTo>
                  <a:lnTo>
                    <a:pt x="598435" y="558275"/>
                  </a:lnTo>
                  <a:cubicBezTo>
                    <a:pt x="599500" y="557210"/>
                    <a:pt x="600565" y="556145"/>
                    <a:pt x="601630" y="555080"/>
                  </a:cubicBezTo>
                  <a:lnTo>
                    <a:pt x="601630" y="555080"/>
                  </a:lnTo>
                  <a:close/>
                  <a:moveTo>
                    <a:pt x="601630" y="632289"/>
                  </a:moveTo>
                  <a:lnTo>
                    <a:pt x="601630" y="651459"/>
                  </a:lnTo>
                  <a:cubicBezTo>
                    <a:pt x="600565" y="650394"/>
                    <a:pt x="599500" y="649329"/>
                    <a:pt x="599500" y="648264"/>
                  </a:cubicBezTo>
                  <a:cubicBezTo>
                    <a:pt x="598435" y="647199"/>
                    <a:pt x="598435" y="647199"/>
                    <a:pt x="598435" y="647199"/>
                  </a:cubicBezTo>
                  <a:lnTo>
                    <a:pt x="598435" y="639212"/>
                  </a:lnTo>
                  <a:lnTo>
                    <a:pt x="598435" y="639212"/>
                  </a:lnTo>
                  <a:cubicBezTo>
                    <a:pt x="598435" y="637082"/>
                    <a:pt x="599500" y="636017"/>
                    <a:pt x="600565" y="634952"/>
                  </a:cubicBezTo>
                  <a:cubicBezTo>
                    <a:pt x="600565" y="633887"/>
                    <a:pt x="600565" y="632289"/>
                    <a:pt x="601630" y="632289"/>
                  </a:cubicBezTo>
                  <a:lnTo>
                    <a:pt x="601630" y="632289"/>
                  </a:lnTo>
                  <a:close/>
                  <a:moveTo>
                    <a:pt x="601630" y="715889"/>
                  </a:moveTo>
                  <a:lnTo>
                    <a:pt x="601630" y="759552"/>
                  </a:lnTo>
                  <a:lnTo>
                    <a:pt x="599500" y="761682"/>
                  </a:lnTo>
                  <a:lnTo>
                    <a:pt x="598435" y="763812"/>
                  </a:lnTo>
                  <a:lnTo>
                    <a:pt x="598435" y="712161"/>
                  </a:lnTo>
                  <a:lnTo>
                    <a:pt x="601630" y="715889"/>
                  </a:lnTo>
                  <a:lnTo>
                    <a:pt x="601630" y="715889"/>
                  </a:lnTo>
                  <a:close/>
                  <a:moveTo>
                    <a:pt x="601630" y="775526"/>
                  </a:moveTo>
                  <a:lnTo>
                    <a:pt x="601630" y="818125"/>
                  </a:lnTo>
                  <a:lnTo>
                    <a:pt x="598435" y="817060"/>
                  </a:lnTo>
                  <a:lnTo>
                    <a:pt x="598435" y="789903"/>
                  </a:lnTo>
                  <a:lnTo>
                    <a:pt x="599500" y="788838"/>
                  </a:lnTo>
                  <a:lnTo>
                    <a:pt x="599500" y="781916"/>
                  </a:lnTo>
                  <a:lnTo>
                    <a:pt x="600565" y="776059"/>
                  </a:lnTo>
                  <a:lnTo>
                    <a:pt x="601630" y="775526"/>
                  </a:lnTo>
                  <a:lnTo>
                    <a:pt x="601630" y="775526"/>
                  </a:lnTo>
                  <a:close/>
                  <a:moveTo>
                    <a:pt x="601630" y="846346"/>
                  </a:moveTo>
                  <a:lnTo>
                    <a:pt x="601630" y="876697"/>
                  </a:lnTo>
                  <a:lnTo>
                    <a:pt x="600565" y="876697"/>
                  </a:lnTo>
                  <a:lnTo>
                    <a:pt x="598435" y="873503"/>
                  </a:lnTo>
                  <a:lnTo>
                    <a:pt x="598435" y="846346"/>
                  </a:lnTo>
                  <a:lnTo>
                    <a:pt x="601630" y="846346"/>
                  </a:lnTo>
                  <a:lnTo>
                    <a:pt x="601630" y="846346"/>
                  </a:lnTo>
                  <a:close/>
                  <a:moveTo>
                    <a:pt x="601630" y="905984"/>
                  </a:moveTo>
                  <a:lnTo>
                    <a:pt x="601630" y="911841"/>
                  </a:lnTo>
                  <a:cubicBezTo>
                    <a:pt x="600565" y="911841"/>
                    <a:pt x="599500" y="912906"/>
                    <a:pt x="598435" y="912906"/>
                  </a:cubicBezTo>
                  <a:lnTo>
                    <a:pt x="598435" y="905984"/>
                  </a:lnTo>
                  <a:cubicBezTo>
                    <a:pt x="599500" y="905984"/>
                    <a:pt x="600565" y="905984"/>
                    <a:pt x="601630" y="905984"/>
                  </a:cubicBezTo>
                  <a:lnTo>
                    <a:pt x="601630" y="905984"/>
                  </a:lnTo>
                  <a:close/>
                  <a:moveTo>
                    <a:pt x="601630" y="931010"/>
                  </a:moveTo>
                  <a:lnTo>
                    <a:pt x="601630" y="962427"/>
                  </a:lnTo>
                  <a:cubicBezTo>
                    <a:pt x="600565" y="962427"/>
                    <a:pt x="599500" y="962427"/>
                    <a:pt x="598435" y="962427"/>
                  </a:cubicBezTo>
                  <a:lnTo>
                    <a:pt x="598435" y="955504"/>
                  </a:lnTo>
                  <a:cubicBezTo>
                    <a:pt x="598435" y="955504"/>
                    <a:pt x="599500" y="955504"/>
                    <a:pt x="600565" y="955504"/>
                  </a:cubicBezTo>
                  <a:cubicBezTo>
                    <a:pt x="599500" y="954440"/>
                    <a:pt x="598435" y="952310"/>
                    <a:pt x="598435" y="949647"/>
                  </a:cubicBezTo>
                  <a:lnTo>
                    <a:pt x="598435" y="917166"/>
                  </a:lnTo>
                  <a:cubicBezTo>
                    <a:pt x="599500" y="921958"/>
                    <a:pt x="600565" y="926218"/>
                    <a:pt x="601630" y="931010"/>
                  </a:cubicBezTo>
                  <a:lnTo>
                    <a:pt x="601630" y="931010"/>
                  </a:lnTo>
                  <a:close/>
                  <a:moveTo>
                    <a:pt x="601630" y="985856"/>
                  </a:moveTo>
                  <a:lnTo>
                    <a:pt x="601630" y="1037506"/>
                  </a:lnTo>
                  <a:lnTo>
                    <a:pt x="599500" y="1037506"/>
                  </a:lnTo>
                  <a:lnTo>
                    <a:pt x="598435" y="1037506"/>
                  </a:lnTo>
                  <a:lnTo>
                    <a:pt x="598435" y="1005025"/>
                  </a:lnTo>
                  <a:lnTo>
                    <a:pt x="599500" y="1000765"/>
                  </a:lnTo>
                  <a:lnTo>
                    <a:pt x="599500" y="997570"/>
                  </a:lnTo>
                  <a:lnTo>
                    <a:pt x="600565" y="991713"/>
                  </a:lnTo>
                  <a:lnTo>
                    <a:pt x="600565" y="988518"/>
                  </a:lnTo>
                  <a:lnTo>
                    <a:pt x="600565" y="986388"/>
                  </a:lnTo>
                  <a:lnTo>
                    <a:pt x="601630" y="986388"/>
                  </a:lnTo>
                  <a:lnTo>
                    <a:pt x="601630" y="985856"/>
                  </a:lnTo>
                  <a:close/>
                  <a:moveTo>
                    <a:pt x="601630" y="1057208"/>
                  </a:moveTo>
                  <a:lnTo>
                    <a:pt x="601630" y="1128028"/>
                  </a:lnTo>
                  <a:lnTo>
                    <a:pt x="600565" y="1128028"/>
                  </a:lnTo>
                  <a:lnTo>
                    <a:pt x="599500" y="1126963"/>
                  </a:lnTo>
                  <a:lnTo>
                    <a:pt x="598435" y="1125898"/>
                  </a:lnTo>
                  <a:lnTo>
                    <a:pt x="598435" y="1059338"/>
                  </a:lnTo>
                  <a:lnTo>
                    <a:pt x="600565" y="1058273"/>
                  </a:lnTo>
                  <a:lnTo>
                    <a:pt x="601630" y="1057208"/>
                  </a:lnTo>
                  <a:lnTo>
                    <a:pt x="601630" y="1057208"/>
                  </a:lnTo>
                  <a:close/>
                  <a:moveTo>
                    <a:pt x="601630" y="1143470"/>
                  </a:moveTo>
                  <a:lnTo>
                    <a:pt x="601630" y="1166899"/>
                  </a:lnTo>
                  <a:lnTo>
                    <a:pt x="599500" y="1164769"/>
                  </a:lnTo>
                  <a:lnTo>
                    <a:pt x="599500" y="1163704"/>
                  </a:lnTo>
                  <a:lnTo>
                    <a:pt x="598435" y="1161574"/>
                  </a:lnTo>
                  <a:lnTo>
                    <a:pt x="598435" y="1141340"/>
                  </a:lnTo>
                  <a:lnTo>
                    <a:pt x="600565" y="1143470"/>
                  </a:lnTo>
                  <a:lnTo>
                    <a:pt x="601630" y="1143470"/>
                  </a:lnTo>
                  <a:lnTo>
                    <a:pt x="601630" y="1143470"/>
                  </a:lnTo>
                  <a:close/>
                  <a:moveTo>
                    <a:pt x="601630" y="1216952"/>
                  </a:moveTo>
                  <a:lnTo>
                    <a:pt x="601630" y="1226004"/>
                  </a:lnTo>
                  <a:cubicBezTo>
                    <a:pt x="600565" y="1226004"/>
                    <a:pt x="599500" y="1228134"/>
                    <a:pt x="598435" y="1229199"/>
                  </a:cubicBezTo>
                  <a:lnTo>
                    <a:pt x="598435" y="1219082"/>
                  </a:lnTo>
                  <a:cubicBezTo>
                    <a:pt x="599500" y="1218017"/>
                    <a:pt x="600565" y="1216952"/>
                    <a:pt x="601630" y="1216952"/>
                  </a:cubicBezTo>
                  <a:lnTo>
                    <a:pt x="601630" y="1216952"/>
                  </a:lnTo>
                  <a:close/>
                  <a:moveTo>
                    <a:pt x="601630" y="1236121"/>
                  </a:moveTo>
                  <a:lnTo>
                    <a:pt x="601630" y="1244109"/>
                  </a:lnTo>
                  <a:cubicBezTo>
                    <a:pt x="600565" y="1243044"/>
                    <a:pt x="599500" y="1243044"/>
                    <a:pt x="598435" y="1241979"/>
                  </a:cubicBezTo>
                  <a:lnTo>
                    <a:pt x="598435" y="1233991"/>
                  </a:lnTo>
                  <a:cubicBezTo>
                    <a:pt x="598435" y="1235056"/>
                    <a:pt x="599500" y="1235056"/>
                    <a:pt x="600565" y="1235056"/>
                  </a:cubicBezTo>
                  <a:cubicBezTo>
                    <a:pt x="600565" y="1236121"/>
                    <a:pt x="600565" y="1236121"/>
                    <a:pt x="601630" y="1236121"/>
                  </a:cubicBezTo>
                  <a:lnTo>
                    <a:pt x="601630" y="1236121"/>
                  </a:lnTo>
                  <a:close/>
                  <a:moveTo>
                    <a:pt x="601630" y="1270733"/>
                  </a:moveTo>
                  <a:lnTo>
                    <a:pt x="601630" y="1277655"/>
                  </a:lnTo>
                  <a:cubicBezTo>
                    <a:pt x="600565" y="1277655"/>
                    <a:pt x="599500" y="1276590"/>
                    <a:pt x="598435" y="1276590"/>
                  </a:cubicBezTo>
                  <a:lnTo>
                    <a:pt x="598435" y="1268603"/>
                  </a:lnTo>
                  <a:cubicBezTo>
                    <a:pt x="599500" y="1268603"/>
                    <a:pt x="600565" y="1269668"/>
                    <a:pt x="601630" y="1270733"/>
                  </a:cubicBezTo>
                  <a:lnTo>
                    <a:pt x="601630" y="1270733"/>
                  </a:lnTo>
                  <a:close/>
                  <a:moveTo>
                    <a:pt x="601630" y="1287772"/>
                  </a:moveTo>
                  <a:lnTo>
                    <a:pt x="601630" y="1296824"/>
                  </a:lnTo>
                  <a:cubicBezTo>
                    <a:pt x="600565" y="1296824"/>
                    <a:pt x="599500" y="1297889"/>
                    <a:pt x="598435" y="1297889"/>
                  </a:cubicBezTo>
                  <a:lnTo>
                    <a:pt x="598435" y="1289902"/>
                  </a:lnTo>
                  <a:cubicBezTo>
                    <a:pt x="599500" y="1289902"/>
                    <a:pt x="600565" y="1288837"/>
                    <a:pt x="601630" y="1287772"/>
                  </a:cubicBezTo>
                  <a:lnTo>
                    <a:pt x="601630" y="1287772"/>
                  </a:lnTo>
                  <a:close/>
                  <a:moveTo>
                    <a:pt x="601630" y="1304811"/>
                  </a:moveTo>
                  <a:lnTo>
                    <a:pt x="601630" y="1337292"/>
                  </a:lnTo>
                  <a:cubicBezTo>
                    <a:pt x="599500" y="1346345"/>
                    <a:pt x="597370" y="1355397"/>
                    <a:pt x="601630" y="1364449"/>
                  </a:cubicBezTo>
                  <a:lnTo>
                    <a:pt x="601630" y="1381488"/>
                  </a:lnTo>
                  <a:cubicBezTo>
                    <a:pt x="600565" y="1380423"/>
                    <a:pt x="599500" y="1379358"/>
                    <a:pt x="598435" y="1378294"/>
                  </a:cubicBezTo>
                  <a:lnTo>
                    <a:pt x="598435" y="1298422"/>
                  </a:lnTo>
                  <a:cubicBezTo>
                    <a:pt x="599500" y="1300019"/>
                    <a:pt x="600565" y="1302149"/>
                    <a:pt x="601630" y="1304811"/>
                  </a:cubicBezTo>
                  <a:lnTo>
                    <a:pt x="601630" y="1304811"/>
                  </a:lnTo>
                  <a:close/>
                  <a:moveTo>
                    <a:pt x="601630" y="1672755"/>
                  </a:moveTo>
                  <a:lnTo>
                    <a:pt x="601630" y="1689794"/>
                  </a:lnTo>
                  <a:cubicBezTo>
                    <a:pt x="600565" y="1689794"/>
                    <a:pt x="599500" y="1688729"/>
                    <a:pt x="598435" y="1688729"/>
                  </a:cubicBezTo>
                  <a:lnTo>
                    <a:pt x="598435" y="1671690"/>
                  </a:lnTo>
                  <a:cubicBezTo>
                    <a:pt x="599500" y="1671690"/>
                    <a:pt x="600565" y="1672755"/>
                    <a:pt x="601630" y="1672755"/>
                  </a:cubicBezTo>
                  <a:lnTo>
                    <a:pt x="601630" y="1672755"/>
                  </a:lnTo>
                  <a:close/>
                  <a:moveTo>
                    <a:pt x="601630" y="1769666"/>
                  </a:moveTo>
                  <a:lnTo>
                    <a:pt x="601630" y="1787770"/>
                  </a:lnTo>
                  <a:cubicBezTo>
                    <a:pt x="600565" y="1787770"/>
                    <a:pt x="599500" y="1786705"/>
                    <a:pt x="598435" y="1786705"/>
                  </a:cubicBezTo>
                  <a:lnTo>
                    <a:pt x="598435" y="1767536"/>
                  </a:lnTo>
                  <a:cubicBezTo>
                    <a:pt x="599500" y="1768601"/>
                    <a:pt x="600565" y="1769666"/>
                    <a:pt x="601630" y="1769666"/>
                  </a:cubicBezTo>
                  <a:close/>
                  <a:moveTo>
                    <a:pt x="598435" y="63068"/>
                  </a:moveTo>
                  <a:lnTo>
                    <a:pt x="598435" y="80108"/>
                  </a:lnTo>
                  <a:cubicBezTo>
                    <a:pt x="596305" y="81173"/>
                    <a:pt x="595240" y="82238"/>
                    <a:pt x="592578" y="83303"/>
                  </a:cubicBezTo>
                  <a:lnTo>
                    <a:pt x="593643" y="83303"/>
                  </a:lnTo>
                  <a:lnTo>
                    <a:pt x="591513" y="84368"/>
                  </a:lnTo>
                  <a:cubicBezTo>
                    <a:pt x="593643" y="85433"/>
                    <a:pt x="595773" y="86497"/>
                    <a:pt x="598435" y="87562"/>
                  </a:cubicBezTo>
                  <a:lnTo>
                    <a:pt x="598435" y="109927"/>
                  </a:lnTo>
                  <a:cubicBezTo>
                    <a:pt x="596305" y="107797"/>
                    <a:pt x="592578" y="105667"/>
                    <a:pt x="590448" y="104069"/>
                  </a:cubicBezTo>
                  <a:lnTo>
                    <a:pt x="590448" y="65731"/>
                  </a:lnTo>
                  <a:cubicBezTo>
                    <a:pt x="592578" y="65198"/>
                    <a:pt x="596305" y="64133"/>
                    <a:pt x="598435" y="63068"/>
                  </a:cubicBezTo>
                  <a:lnTo>
                    <a:pt x="598435" y="63068"/>
                  </a:lnTo>
                  <a:close/>
                  <a:moveTo>
                    <a:pt x="598435" y="157317"/>
                  </a:moveTo>
                  <a:lnTo>
                    <a:pt x="598435" y="173292"/>
                  </a:lnTo>
                  <a:cubicBezTo>
                    <a:pt x="596305" y="174357"/>
                    <a:pt x="592578" y="174357"/>
                    <a:pt x="590448" y="174357"/>
                  </a:cubicBezTo>
                  <a:lnTo>
                    <a:pt x="590448" y="157317"/>
                  </a:lnTo>
                  <a:cubicBezTo>
                    <a:pt x="592578" y="157317"/>
                    <a:pt x="594708" y="157317"/>
                    <a:pt x="598435" y="157317"/>
                  </a:cubicBezTo>
                  <a:lnTo>
                    <a:pt x="598435" y="157317"/>
                  </a:lnTo>
                  <a:close/>
                  <a:moveTo>
                    <a:pt x="598435" y="491715"/>
                  </a:moveTo>
                  <a:lnTo>
                    <a:pt x="598435" y="510884"/>
                  </a:lnTo>
                  <a:cubicBezTo>
                    <a:pt x="596305" y="510884"/>
                    <a:pt x="592578" y="510884"/>
                    <a:pt x="590448" y="511949"/>
                  </a:cubicBezTo>
                  <a:lnTo>
                    <a:pt x="590448" y="498637"/>
                  </a:lnTo>
                  <a:cubicBezTo>
                    <a:pt x="591513" y="497572"/>
                    <a:pt x="592578" y="497572"/>
                    <a:pt x="592578" y="496507"/>
                  </a:cubicBezTo>
                  <a:cubicBezTo>
                    <a:pt x="594708" y="494909"/>
                    <a:pt x="596305" y="492780"/>
                    <a:pt x="598435" y="491715"/>
                  </a:cubicBezTo>
                  <a:lnTo>
                    <a:pt x="598435" y="491715"/>
                  </a:lnTo>
                  <a:close/>
                  <a:moveTo>
                    <a:pt x="598435" y="540170"/>
                  </a:moveTo>
                  <a:lnTo>
                    <a:pt x="598435" y="552417"/>
                  </a:lnTo>
                  <a:cubicBezTo>
                    <a:pt x="596305" y="551352"/>
                    <a:pt x="592578" y="551352"/>
                    <a:pt x="590448" y="550287"/>
                  </a:cubicBezTo>
                  <a:lnTo>
                    <a:pt x="590448" y="538040"/>
                  </a:lnTo>
                  <a:cubicBezTo>
                    <a:pt x="592578" y="539105"/>
                    <a:pt x="596305" y="540170"/>
                    <a:pt x="598435" y="540170"/>
                  </a:cubicBezTo>
                  <a:lnTo>
                    <a:pt x="598435" y="540170"/>
                  </a:lnTo>
                  <a:close/>
                  <a:moveTo>
                    <a:pt x="598435" y="558275"/>
                  </a:moveTo>
                  <a:lnTo>
                    <a:pt x="598435" y="598743"/>
                  </a:lnTo>
                  <a:cubicBezTo>
                    <a:pt x="597370" y="600873"/>
                    <a:pt x="595240" y="601938"/>
                    <a:pt x="594175" y="604600"/>
                  </a:cubicBezTo>
                  <a:lnTo>
                    <a:pt x="594175" y="604600"/>
                  </a:lnTo>
                  <a:cubicBezTo>
                    <a:pt x="593110" y="605665"/>
                    <a:pt x="592045" y="607795"/>
                    <a:pt x="590980" y="608860"/>
                  </a:cubicBezTo>
                  <a:lnTo>
                    <a:pt x="590980" y="597678"/>
                  </a:lnTo>
                  <a:cubicBezTo>
                    <a:pt x="596837" y="589691"/>
                    <a:pt x="601097" y="584366"/>
                    <a:pt x="595240" y="575314"/>
                  </a:cubicBezTo>
                  <a:cubicBezTo>
                    <a:pt x="593110" y="576379"/>
                    <a:pt x="592045" y="576379"/>
                    <a:pt x="590980" y="577444"/>
                  </a:cubicBezTo>
                  <a:lnTo>
                    <a:pt x="590980" y="566262"/>
                  </a:lnTo>
                  <a:cubicBezTo>
                    <a:pt x="592578" y="563599"/>
                    <a:pt x="594708" y="561469"/>
                    <a:pt x="598435" y="558275"/>
                  </a:cubicBezTo>
                  <a:lnTo>
                    <a:pt x="598435" y="558275"/>
                  </a:lnTo>
                  <a:close/>
                  <a:moveTo>
                    <a:pt x="598435" y="639212"/>
                  </a:moveTo>
                  <a:lnTo>
                    <a:pt x="598435" y="647199"/>
                  </a:lnTo>
                  <a:cubicBezTo>
                    <a:pt x="595240" y="645069"/>
                    <a:pt x="592578" y="644004"/>
                    <a:pt x="590448" y="641341"/>
                  </a:cubicBezTo>
                  <a:lnTo>
                    <a:pt x="590448" y="632289"/>
                  </a:lnTo>
                  <a:cubicBezTo>
                    <a:pt x="592578" y="634952"/>
                    <a:pt x="594708" y="636017"/>
                    <a:pt x="598435" y="639212"/>
                  </a:cubicBezTo>
                  <a:lnTo>
                    <a:pt x="598435" y="639212"/>
                  </a:lnTo>
                  <a:close/>
                  <a:moveTo>
                    <a:pt x="598435" y="712694"/>
                  </a:moveTo>
                  <a:lnTo>
                    <a:pt x="598435" y="764344"/>
                  </a:lnTo>
                  <a:lnTo>
                    <a:pt x="594175" y="771267"/>
                  </a:lnTo>
                  <a:lnTo>
                    <a:pt x="593110" y="777124"/>
                  </a:lnTo>
                  <a:lnTo>
                    <a:pt x="590980" y="780319"/>
                  </a:lnTo>
                  <a:lnTo>
                    <a:pt x="590980" y="706836"/>
                  </a:lnTo>
                  <a:lnTo>
                    <a:pt x="598435" y="712694"/>
                  </a:lnTo>
                  <a:lnTo>
                    <a:pt x="598435" y="712694"/>
                  </a:lnTo>
                  <a:lnTo>
                    <a:pt x="598435" y="712694"/>
                  </a:lnTo>
                  <a:close/>
                  <a:moveTo>
                    <a:pt x="598435" y="789903"/>
                  </a:moveTo>
                  <a:lnTo>
                    <a:pt x="598435" y="817060"/>
                  </a:lnTo>
                  <a:lnTo>
                    <a:pt x="597370" y="817060"/>
                  </a:lnTo>
                  <a:lnTo>
                    <a:pt x="595240" y="817060"/>
                  </a:lnTo>
                  <a:lnTo>
                    <a:pt x="590980" y="814930"/>
                  </a:lnTo>
                  <a:lnTo>
                    <a:pt x="590980" y="794696"/>
                  </a:lnTo>
                  <a:lnTo>
                    <a:pt x="594175" y="792566"/>
                  </a:lnTo>
                  <a:lnTo>
                    <a:pt x="596305" y="790436"/>
                  </a:lnTo>
                  <a:lnTo>
                    <a:pt x="598435" y="790436"/>
                  </a:lnTo>
                  <a:lnTo>
                    <a:pt x="598435" y="789903"/>
                  </a:lnTo>
                  <a:close/>
                  <a:moveTo>
                    <a:pt x="598435" y="846346"/>
                  </a:moveTo>
                  <a:lnTo>
                    <a:pt x="598435" y="873503"/>
                  </a:lnTo>
                  <a:lnTo>
                    <a:pt x="597370" y="872438"/>
                  </a:lnTo>
                  <a:lnTo>
                    <a:pt x="594175" y="868178"/>
                  </a:lnTo>
                  <a:lnTo>
                    <a:pt x="590980" y="864983"/>
                  </a:lnTo>
                  <a:lnTo>
                    <a:pt x="590980" y="845281"/>
                  </a:lnTo>
                  <a:lnTo>
                    <a:pt x="596837" y="846346"/>
                  </a:lnTo>
                  <a:lnTo>
                    <a:pt x="598435" y="846346"/>
                  </a:lnTo>
                  <a:lnTo>
                    <a:pt x="598435" y="846346"/>
                  </a:lnTo>
                  <a:close/>
                  <a:moveTo>
                    <a:pt x="598435" y="905984"/>
                  </a:moveTo>
                  <a:lnTo>
                    <a:pt x="598435" y="912906"/>
                  </a:lnTo>
                  <a:cubicBezTo>
                    <a:pt x="597370" y="912906"/>
                    <a:pt x="596305" y="912906"/>
                    <a:pt x="596305" y="912906"/>
                  </a:cubicBezTo>
                  <a:cubicBezTo>
                    <a:pt x="596305" y="913971"/>
                    <a:pt x="597370" y="916101"/>
                    <a:pt x="598435" y="917166"/>
                  </a:cubicBezTo>
                  <a:lnTo>
                    <a:pt x="598435" y="949647"/>
                  </a:lnTo>
                  <a:lnTo>
                    <a:pt x="598435" y="949647"/>
                  </a:lnTo>
                  <a:cubicBezTo>
                    <a:pt x="594175" y="938465"/>
                    <a:pt x="596305" y="926218"/>
                    <a:pt x="590448" y="918231"/>
                  </a:cubicBezTo>
                  <a:lnTo>
                    <a:pt x="590448" y="907049"/>
                  </a:lnTo>
                  <a:cubicBezTo>
                    <a:pt x="593643" y="905984"/>
                    <a:pt x="596305" y="905984"/>
                    <a:pt x="598435" y="905984"/>
                  </a:cubicBezTo>
                  <a:lnTo>
                    <a:pt x="598435" y="905984"/>
                  </a:lnTo>
                  <a:close/>
                  <a:moveTo>
                    <a:pt x="598435" y="955504"/>
                  </a:moveTo>
                  <a:lnTo>
                    <a:pt x="598435" y="962427"/>
                  </a:lnTo>
                  <a:cubicBezTo>
                    <a:pt x="595240" y="962427"/>
                    <a:pt x="592578" y="963492"/>
                    <a:pt x="590448" y="963492"/>
                  </a:cubicBezTo>
                  <a:lnTo>
                    <a:pt x="590448" y="956569"/>
                  </a:lnTo>
                  <a:cubicBezTo>
                    <a:pt x="592578" y="956569"/>
                    <a:pt x="594708" y="955504"/>
                    <a:pt x="598435" y="955504"/>
                  </a:cubicBezTo>
                  <a:lnTo>
                    <a:pt x="598435" y="955504"/>
                  </a:lnTo>
                  <a:close/>
                  <a:moveTo>
                    <a:pt x="598435" y="1005025"/>
                  </a:moveTo>
                  <a:lnTo>
                    <a:pt x="598435" y="1037506"/>
                  </a:lnTo>
                  <a:lnTo>
                    <a:pt x="595240" y="1037506"/>
                  </a:lnTo>
                  <a:lnTo>
                    <a:pt x="594175" y="1038571"/>
                  </a:lnTo>
                  <a:lnTo>
                    <a:pt x="592045" y="1039636"/>
                  </a:lnTo>
                  <a:lnTo>
                    <a:pt x="590980" y="1040701"/>
                  </a:lnTo>
                  <a:lnTo>
                    <a:pt x="590980" y="1017272"/>
                  </a:lnTo>
                  <a:lnTo>
                    <a:pt x="592045" y="1017272"/>
                  </a:lnTo>
                  <a:lnTo>
                    <a:pt x="594175" y="1014077"/>
                  </a:lnTo>
                  <a:lnTo>
                    <a:pt x="596305" y="1010882"/>
                  </a:lnTo>
                  <a:lnTo>
                    <a:pt x="597370" y="1006623"/>
                  </a:lnTo>
                  <a:lnTo>
                    <a:pt x="598435" y="1005025"/>
                  </a:lnTo>
                  <a:lnTo>
                    <a:pt x="598435" y="1005025"/>
                  </a:lnTo>
                  <a:close/>
                  <a:moveTo>
                    <a:pt x="598435" y="1059338"/>
                  </a:moveTo>
                  <a:lnTo>
                    <a:pt x="598435" y="1125898"/>
                  </a:lnTo>
                  <a:lnTo>
                    <a:pt x="596305" y="1124833"/>
                  </a:lnTo>
                  <a:lnTo>
                    <a:pt x="595240" y="1123768"/>
                  </a:lnTo>
                  <a:lnTo>
                    <a:pt x="594175" y="1122703"/>
                  </a:lnTo>
                  <a:lnTo>
                    <a:pt x="593110" y="1120573"/>
                  </a:lnTo>
                  <a:lnTo>
                    <a:pt x="592045" y="1120573"/>
                  </a:lnTo>
                  <a:lnTo>
                    <a:pt x="590980" y="1120573"/>
                  </a:lnTo>
                  <a:lnTo>
                    <a:pt x="590980" y="1098209"/>
                  </a:lnTo>
                  <a:lnTo>
                    <a:pt x="592045" y="1098209"/>
                  </a:lnTo>
                  <a:lnTo>
                    <a:pt x="592045" y="1096079"/>
                  </a:lnTo>
                  <a:lnTo>
                    <a:pt x="593110" y="1093949"/>
                  </a:lnTo>
                  <a:lnTo>
                    <a:pt x="592045" y="1092884"/>
                  </a:lnTo>
                  <a:lnTo>
                    <a:pt x="590980" y="1091819"/>
                  </a:lnTo>
                  <a:lnTo>
                    <a:pt x="590980" y="1063598"/>
                  </a:lnTo>
                  <a:lnTo>
                    <a:pt x="593110" y="1062533"/>
                  </a:lnTo>
                  <a:lnTo>
                    <a:pt x="595240" y="1060403"/>
                  </a:lnTo>
                  <a:lnTo>
                    <a:pt x="597370" y="1060403"/>
                  </a:lnTo>
                  <a:lnTo>
                    <a:pt x="598435" y="1060403"/>
                  </a:lnTo>
                  <a:lnTo>
                    <a:pt x="598435" y="1059338"/>
                  </a:lnTo>
                  <a:close/>
                  <a:moveTo>
                    <a:pt x="598435" y="1141340"/>
                  </a:moveTo>
                  <a:lnTo>
                    <a:pt x="598435" y="1161574"/>
                  </a:lnTo>
                  <a:lnTo>
                    <a:pt x="597370" y="1161574"/>
                  </a:lnTo>
                  <a:lnTo>
                    <a:pt x="596305" y="1160509"/>
                  </a:lnTo>
                  <a:lnTo>
                    <a:pt x="595240" y="1158379"/>
                  </a:lnTo>
                  <a:lnTo>
                    <a:pt x="593110" y="1155184"/>
                  </a:lnTo>
                  <a:lnTo>
                    <a:pt x="592045" y="1154119"/>
                  </a:lnTo>
                  <a:lnTo>
                    <a:pt x="590980" y="1153055"/>
                  </a:lnTo>
                  <a:lnTo>
                    <a:pt x="590980" y="1134950"/>
                  </a:lnTo>
                  <a:cubicBezTo>
                    <a:pt x="592045" y="1134950"/>
                    <a:pt x="594175" y="1138145"/>
                    <a:pt x="593110" y="1137080"/>
                  </a:cubicBezTo>
                  <a:cubicBezTo>
                    <a:pt x="593110" y="1136015"/>
                    <a:pt x="597370" y="1140275"/>
                    <a:pt x="597370" y="1140275"/>
                  </a:cubicBezTo>
                  <a:lnTo>
                    <a:pt x="598435" y="1141340"/>
                  </a:lnTo>
                  <a:lnTo>
                    <a:pt x="598435" y="1141340"/>
                  </a:lnTo>
                  <a:close/>
                  <a:moveTo>
                    <a:pt x="598435" y="1219082"/>
                  </a:moveTo>
                  <a:lnTo>
                    <a:pt x="598435" y="1229199"/>
                  </a:lnTo>
                  <a:cubicBezTo>
                    <a:pt x="597370" y="1230264"/>
                    <a:pt x="596305" y="1231329"/>
                    <a:pt x="595240" y="1232394"/>
                  </a:cubicBezTo>
                  <a:cubicBezTo>
                    <a:pt x="596305" y="1233459"/>
                    <a:pt x="597370" y="1233459"/>
                    <a:pt x="598435" y="1233459"/>
                  </a:cubicBezTo>
                  <a:lnTo>
                    <a:pt x="598435" y="1241446"/>
                  </a:lnTo>
                  <a:cubicBezTo>
                    <a:pt x="598435" y="1241446"/>
                    <a:pt x="598435" y="1241446"/>
                    <a:pt x="597370" y="1241446"/>
                  </a:cubicBezTo>
                  <a:cubicBezTo>
                    <a:pt x="596305" y="1240381"/>
                    <a:pt x="595240" y="1240381"/>
                    <a:pt x="594175" y="1239316"/>
                  </a:cubicBezTo>
                  <a:cubicBezTo>
                    <a:pt x="593110" y="1239316"/>
                    <a:pt x="592045" y="1239316"/>
                    <a:pt x="590980" y="1239316"/>
                  </a:cubicBezTo>
                  <a:lnTo>
                    <a:pt x="590980" y="1227069"/>
                  </a:lnTo>
                  <a:cubicBezTo>
                    <a:pt x="593643" y="1223342"/>
                    <a:pt x="596305" y="1221212"/>
                    <a:pt x="598435" y="1219082"/>
                  </a:cubicBezTo>
                  <a:lnTo>
                    <a:pt x="598435" y="1219082"/>
                  </a:lnTo>
                  <a:close/>
                  <a:moveTo>
                    <a:pt x="598435" y="1268603"/>
                  </a:moveTo>
                  <a:lnTo>
                    <a:pt x="598435" y="1276590"/>
                  </a:lnTo>
                  <a:cubicBezTo>
                    <a:pt x="596305" y="1274460"/>
                    <a:pt x="592578" y="1273395"/>
                    <a:pt x="590448" y="1270733"/>
                  </a:cubicBezTo>
                  <a:lnTo>
                    <a:pt x="590448" y="1262745"/>
                  </a:lnTo>
                  <a:cubicBezTo>
                    <a:pt x="592578" y="1264343"/>
                    <a:pt x="596305" y="1266473"/>
                    <a:pt x="598435" y="1268603"/>
                  </a:cubicBezTo>
                  <a:lnTo>
                    <a:pt x="598435" y="1268603"/>
                  </a:lnTo>
                  <a:close/>
                  <a:moveTo>
                    <a:pt x="598435" y="1289902"/>
                  </a:moveTo>
                  <a:lnTo>
                    <a:pt x="598435" y="1297889"/>
                  </a:lnTo>
                  <a:lnTo>
                    <a:pt x="598435" y="1297889"/>
                  </a:lnTo>
                  <a:lnTo>
                    <a:pt x="598435" y="1297889"/>
                  </a:lnTo>
                  <a:lnTo>
                    <a:pt x="598435" y="1377761"/>
                  </a:lnTo>
                  <a:cubicBezTo>
                    <a:pt x="595240" y="1375631"/>
                    <a:pt x="594175" y="1371904"/>
                    <a:pt x="591513" y="1369774"/>
                  </a:cubicBezTo>
                  <a:cubicBezTo>
                    <a:pt x="591513" y="1369774"/>
                    <a:pt x="591513" y="1369774"/>
                    <a:pt x="590448" y="1368709"/>
                  </a:cubicBezTo>
                  <a:lnTo>
                    <a:pt x="590448" y="1332500"/>
                  </a:lnTo>
                  <a:cubicBezTo>
                    <a:pt x="591513" y="1325578"/>
                    <a:pt x="593643" y="1318123"/>
                    <a:pt x="592578" y="1309071"/>
                  </a:cubicBezTo>
                  <a:cubicBezTo>
                    <a:pt x="591513" y="1308006"/>
                    <a:pt x="591513" y="1306941"/>
                    <a:pt x="590448" y="1304811"/>
                  </a:cubicBezTo>
                  <a:lnTo>
                    <a:pt x="590448" y="1290434"/>
                  </a:lnTo>
                  <a:cubicBezTo>
                    <a:pt x="591513" y="1291499"/>
                    <a:pt x="592578" y="1292564"/>
                    <a:pt x="593643" y="1292564"/>
                  </a:cubicBezTo>
                  <a:cubicBezTo>
                    <a:pt x="594708" y="1292032"/>
                    <a:pt x="596305" y="1290967"/>
                    <a:pt x="598435" y="1289902"/>
                  </a:cubicBezTo>
                  <a:lnTo>
                    <a:pt x="598435" y="1289902"/>
                  </a:lnTo>
                  <a:close/>
                  <a:moveTo>
                    <a:pt x="598435" y="1671690"/>
                  </a:moveTo>
                  <a:lnTo>
                    <a:pt x="598435" y="1688729"/>
                  </a:lnTo>
                  <a:cubicBezTo>
                    <a:pt x="596305" y="1687664"/>
                    <a:pt x="594175" y="1686599"/>
                    <a:pt x="590448" y="1685534"/>
                  </a:cubicBezTo>
                  <a:lnTo>
                    <a:pt x="590448" y="1669560"/>
                  </a:lnTo>
                  <a:cubicBezTo>
                    <a:pt x="593643" y="1670625"/>
                    <a:pt x="596305" y="1670625"/>
                    <a:pt x="598435" y="1671690"/>
                  </a:cubicBezTo>
                  <a:lnTo>
                    <a:pt x="598435" y="1671690"/>
                  </a:lnTo>
                  <a:close/>
                  <a:moveTo>
                    <a:pt x="598435" y="1767536"/>
                  </a:moveTo>
                  <a:lnTo>
                    <a:pt x="598435" y="1786705"/>
                  </a:lnTo>
                  <a:cubicBezTo>
                    <a:pt x="595240" y="1785641"/>
                    <a:pt x="592578" y="1784576"/>
                    <a:pt x="590448" y="1783511"/>
                  </a:cubicBezTo>
                  <a:lnTo>
                    <a:pt x="590448" y="1762211"/>
                  </a:lnTo>
                  <a:cubicBezTo>
                    <a:pt x="592578" y="1763809"/>
                    <a:pt x="594708" y="1766471"/>
                    <a:pt x="598435" y="1767536"/>
                  </a:cubicBezTo>
                  <a:close/>
                  <a:moveTo>
                    <a:pt x="590448" y="66263"/>
                  </a:moveTo>
                  <a:lnTo>
                    <a:pt x="590448" y="104602"/>
                  </a:lnTo>
                  <a:cubicBezTo>
                    <a:pt x="588318" y="103537"/>
                    <a:pt x="586188" y="102472"/>
                    <a:pt x="583526" y="101407"/>
                  </a:cubicBezTo>
                  <a:lnTo>
                    <a:pt x="583526" y="71056"/>
                  </a:lnTo>
                  <a:cubicBezTo>
                    <a:pt x="586188" y="68393"/>
                    <a:pt x="588318" y="67328"/>
                    <a:pt x="590448" y="66263"/>
                  </a:cubicBezTo>
                  <a:lnTo>
                    <a:pt x="590448" y="66263"/>
                  </a:lnTo>
                  <a:close/>
                  <a:moveTo>
                    <a:pt x="590448" y="157317"/>
                  </a:moveTo>
                  <a:lnTo>
                    <a:pt x="590448" y="174357"/>
                  </a:lnTo>
                  <a:cubicBezTo>
                    <a:pt x="589383" y="174357"/>
                    <a:pt x="588318" y="173292"/>
                    <a:pt x="588318" y="173292"/>
                  </a:cubicBezTo>
                  <a:cubicBezTo>
                    <a:pt x="586188" y="174357"/>
                    <a:pt x="585123" y="175422"/>
                    <a:pt x="584058" y="176487"/>
                  </a:cubicBezTo>
                  <a:lnTo>
                    <a:pt x="584058" y="155187"/>
                  </a:lnTo>
                  <a:cubicBezTo>
                    <a:pt x="586188" y="155187"/>
                    <a:pt x="587253" y="156252"/>
                    <a:pt x="589915" y="156252"/>
                  </a:cubicBezTo>
                  <a:cubicBezTo>
                    <a:pt x="589383" y="157317"/>
                    <a:pt x="590448" y="157317"/>
                    <a:pt x="590448" y="157317"/>
                  </a:cubicBezTo>
                  <a:lnTo>
                    <a:pt x="590448" y="157317"/>
                  </a:lnTo>
                  <a:close/>
                  <a:moveTo>
                    <a:pt x="590448" y="498637"/>
                  </a:moveTo>
                  <a:lnTo>
                    <a:pt x="590448" y="511949"/>
                  </a:lnTo>
                  <a:cubicBezTo>
                    <a:pt x="588318" y="511949"/>
                    <a:pt x="586188" y="513014"/>
                    <a:pt x="583526" y="514079"/>
                  </a:cubicBezTo>
                  <a:lnTo>
                    <a:pt x="583526" y="502897"/>
                  </a:lnTo>
                  <a:cubicBezTo>
                    <a:pt x="585655" y="501832"/>
                    <a:pt x="586720" y="501832"/>
                    <a:pt x="587785" y="500767"/>
                  </a:cubicBezTo>
                  <a:cubicBezTo>
                    <a:pt x="589383" y="500767"/>
                    <a:pt x="590448" y="499702"/>
                    <a:pt x="590448" y="498637"/>
                  </a:cubicBezTo>
                  <a:lnTo>
                    <a:pt x="590448" y="498637"/>
                  </a:lnTo>
                  <a:close/>
                  <a:moveTo>
                    <a:pt x="590448" y="538040"/>
                  </a:moveTo>
                  <a:lnTo>
                    <a:pt x="590448" y="550287"/>
                  </a:lnTo>
                  <a:cubicBezTo>
                    <a:pt x="588318" y="549222"/>
                    <a:pt x="586188" y="548157"/>
                    <a:pt x="583526" y="547093"/>
                  </a:cubicBezTo>
                  <a:lnTo>
                    <a:pt x="583526" y="535910"/>
                  </a:lnTo>
                  <a:cubicBezTo>
                    <a:pt x="586188" y="536975"/>
                    <a:pt x="588318" y="536975"/>
                    <a:pt x="590448" y="538040"/>
                  </a:cubicBezTo>
                  <a:lnTo>
                    <a:pt x="590448" y="538040"/>
                  </a:lnTo>
                  <a:close/>
                  <a:moveTo>
                    <a:pt x="590448" y="566262"/>
                  </a:moveTo>
                  <a:lnTo>
                    <a:pt x="590448" y="577444"/>
                  </a:lnTo>
                  <a:cubicBezTo>
                    <a:pt x="588318" y="578509"/>
                    <a:pt x="586188" y="579574"/>
                    <a:pt x="583526" y="580639"/>
                  </a:cubicBezTo>
                  <a:lnTo>
                    <a:pt x="583526" y="570522"/>
                  </a:lnTo>
                  <a:cubicBezTo>
                    <a:pt x="586188" y="569457"/>
                    <a:pt x="588318" y="567327"/>
                    <a:pt x="590448" y="566262"/>
                  </a:cubicBezTo>
                  <a:lnTo>
                    <a:pt x="590448" y="566262"/>
                  </a:lnTo>
                  <a:close/>
                  <a:moveTo>
                    <a:pt x="590448" y="597678"/>
                  </a:moveTo>
                  <a:lnTo>
                    <a:pt x="590448" y="608860"/>
                  </a:lnTo>
                  <a:cubicBezTo>
                    <a:pt x="583526" y="618977"/>
                    <a:pt x="581396" y="623770"/>
                    <a:pt x="590448" y="632289"/>
                  </a:cubicBezTo>
                  <a:lnTo>
                    <a:pt x="590448" y="641341"/>
                  </a:lnTo>
                  <a:cubicBezTo>
                    <a:pt x="588318" y="639212"/>
                    <a:pt x="586188" y="637082"/>
                    <a:pt x="583526" y="634419"/>
                  </a:cubicBezTo>
                  <a:lnTo>
                    <a:pt x="583526" y="605665"/>
                  </a:lnTo>
                  <a:cubicBezTo>
                    <a:pt x="586188" y="603003"/>
                    <a:pt x="588318" y="599808"/>
                    <a:pt x="590448" y="597678"/>
                  </a:cubicBezTo>
                  <a:lnTo>
                    <a:pt x="590448" y="597678"/>
                  </a:lnTo>
                  <a:close/>
                  <a:moveTo>
                    <a:pt x="590448" y="706836"/>
                  </a:moveTo>
                  <a:lnTo>
                    <a:pt x="590448" y="779786"/>
                  </a:lnTo>
                  <a:lnTo>
                    <a:pt x="590448" y="779786"/>
                  </a:lnTo>
                  <a:lnTo>
                    <a:pt x="588318" y="784046"/>
                  </a:lnTo>
                  <a:lnTo>
                    <a:pt x="587253" y="788306"/>
                  </a:lnTo>
                  <a:lnTo>
                    <a:pt x="588318" y="790436"/>
                  </a:lnTo>
                  <a:lnTo>
                    <a:pt x="590448" y="793631"/>
                  </a:lnTo>
                  <a:lnTo>
                    <a:pt x="590448" y="793631"/>
                  </a:lnTo>
                  <a:lnTo>
                    <a:pt x="590448" y="813865"/>
                  </a:lnTo>
                  <a:lnTo>
                    <a:pt x="590448" y="812800"/>
                  </a:lnTo>
                  <a:lnTo>
                    <a:pt x="590448" y="809605"/>
                  </a:lnTo>
                  <a:lnTo>
                    <a:pt x="590448" y="803748"/>
                  </a:lnTo>
                  <a:lnTo>
                    <a:pt x="587253" y="802683"/>
                  </a:lnTo>
                  <a:lnTo>
                    <a:pt x="588318" y="800553"/>
                  </a:lnTo>
                  <a:lnTo>
                    <a:pt x="588318" y="796293"/>
                  </a:lnTo>
                  <a:lnTo>
                    <a:pt x="586188" y="795228"/>
                  </a:lnTo>
                  <a:lnTo>
                    <a:pt x="584058" y="794163"/>
                  </a:lnTo>
                  <a:lnTo>
                    <a:pt x="584058" y="757955"/>
                  </a:lnTo>
                  <a:lnTo>
                    <a:pt x="585123" y="756890"/>
                  </a:lnTo>
                  <a:lnTo>
                    <a:pt x="586188" y="751032"/>
                  </a:lnTo>
                  <a:lnTo>
                    <a:pt x="588318" y="746772"/>
                  </a:lnTo>
                  <a:lnTo>
                    <a:pt x="589383" y="743578"/>
                  </a:lnTo>
                  <a:lnTo>
                    <a:pt x="588318" y="741448"/>
                  </a:lnTo>
                  <a:lnTo>
                    <a:pt x="586188" y="740383"/>
                  </a:lnTo>
                  <a:lnTo>
                    <a:pt x="584058" y="740383"/>
                  </a:lnTo>
                  <a:lnTo>
                    <a:pt x="584058" y="741448"/>
                  </a:lnTo>
                  <a:lnTo>
                    <a:pt x="584058" y="702044"/>
                  </a:lnTo>
                  <a:lnTo>
                    <a:pt x="589915" y="705239"/>
                  </a:lnTo>
                  <a:lnTo>
                    <a:pt x="590448" y="706836"/>
                  </a:lnTo>
                  <a:lnTo>
                    <a:pt x="590448" y="706836"/>
                  </a:lnTo>
                  <a:close/>
                  <a:moveTo>
                    <a:pt x="590448" y="845281"/>
                  </a:moveTo>
                  <a:lnTo>
                    <a:pt x="590448" y="864450"/>
                  </a:lnTo>
                  <a:lnTo>
                    <a:pt x="590448" y="864450"/>
                  </a:lnTo>
                  <a:lnTo>
                    <a:pt x="586188" y="860191"/>
                  </a:lnTo>
                  <a:lnTo>
                    <a:pt x="584058" y="859126"/>
                  </a:lnTo>
                  <a:lnTo>
                    <a:pt x="584058" y="844216"/>
                  </a:lnTo>
                  <a:lnTo>
                    <a:pt x="589915" y="845281"/>
                  </a:lnTo>
                  <a:lnTo>
                    <a:pt x="590448" y="845281"/>
                  </a:lnTo>
                  <a:lnTo>
                    <a:pt x="590448" y="845281"/>
                  </a:lnTo>
                  <a:close/>
                  <a:moveTo>
                    <a:pt x="590448" y="907049"/>
                  </a:moveTo>
                  <a:lnTo>
                    <a:pt x="590448" y="918231"/>
                  </a:lnTo>
                  <a:cubicBezTo>
                    <a:pt x="589383" y="916101"/>
                    <a:pt x="587253" y="915036"/>
                    <a:pt x="583526" y="913971"/>
                  </a:cubicBezTo>
                  <a:lnTo>
                    <a:pt x="583526" y="905984"/>
                  </a:lnTo>
                  <a:cubicBezTo>
                    <a:pt x="584590" y="905984"/>
                    <a:pt x="585655" y="907049"/>
                    <a:pt x="586720" y="907049"/>
                  </a:cubicBezTo>
                  <a:cubicBezTo>
                    <a:pt x="588318" y="907049"/>
                    <a:pt x="589383" y="907049"/>
                    <a:pt x="590448" y="907049"/>
                  </a:cubicBezTo>
                  <a:lnTo>
                    <a:pt x="590448" y="907049"/>
                  </a:lnTo>
                  <a:close/>
                  <a:moveTo>
                    <a:pt x="590448" y="956569"/>
                  </a:moveTo>
                  <a:lnTo>
                    <a:pt x="590448" y="963492"/>
                  </a:lnTo>
                  <a:cubicBezTo>
                    <a:pt x="588318" y="963492"/>
                    <a:pt x="586188" y="962427"/>
                    <a:pt x="583526" y="962427"/>
                  </a:cubicBezTo>
                  <a:lnTo>
                    <a:pt x="583526" y="955504"/>
                  </a:lnTo>
                  <a:cubicBezTo>
                    <a:pt x="586188" y="956569"/>
                    <a:pt x="588318" y="956569"/>
                    <a:pt x="590448" y="956569"/>
                  </a:cubicBezTo>
                  <a:lnTo>
                    <a:pt x="590448" y="956569"/>
                  </a:lnTo>
                  <a:close/>
                  <a:moveTo>
                    <a:pt x="590448" y="1017805"/>
                  </a:moveTo>
                  <a:lnTo>
                    <a:pt x="590448" y="1041234"/>
                  </a:lnTo>
                  <a:lnTo>
                    <a:pt x="590448" y="1042299"/>
                  </a:lnTo>
                  <a:lnTo>
                    <a:pt x="589383" y="1044429"/>
                  </a:lnTo>
                  <a:lnTo>
                    <a:pt x="587253" y="1045494"/>
                  </a:lnTo>
                  <a:lnTo>
                    <a:pt x="586188" y="1047624"/>
                  </a:lnTo>
                  <a:lnTo>
                    <a:pt x="584058" y="1049753"/>
                  </a:lnTo>
                  <a:lnTo>
                    <a:pt x="584058" y="1021532"/>
                  </a:lnTo>
                  <a:lnTo>
                    <a:pt x="586188" y="1020467"/>
                  </a:lnTo>
                  <a:lnTo>
                    <a:pt x="587253" y="1019402"/>
                  </a:lnTo>
                  <a:lnTo>
                    <a:pt x="590448" y="1017805"/>
                  </a:lnTo>
                  <a:lnTo>
                    <a:pt x="590448" y="1017805"/>
                  </a:lnTo>
                  <a:close/>
                  <a:moveTo>
                    <a:pt x="590448" y="1062533"/>
                  </a:moveTo>
                  <a:lnTo>
                    <a:pt x="590448" y="1090754"/>
                  </a:lnTo>
                  <a:lnTo>
                    <a:pt x="589383" y="1088624"/>
                  </a:lnTo>
                  <a:lnTo>
                    <a:pt x="587253" y="1086495"/>
                  </a:lnTo>
                  <a:lnTo>
                    <a:pt x="586188" y="1084365"/>
                  </a:lnTo>
                  <a:lnTo>
                    <a:pt x="584058" y="1083300"/>
                  </a:lnTo>
                  <a:lnTo>
                    <a:pt x="584058" y="1068390"/>
                  </a:lnTo>
                  <a:lnTo>
                    <a:pt x="585123" y="1067325"/>
                  </a:lnTo>
                  <a:lnTo>
                    <a:pt x="586188" y="1066260"/>
                  </a:lnTo>
                  <a:lnTo>
                    <a:pt x="590448" y="1062533"/>
                  </a:lnTo>
                  <a:lnTo>
                    <a:pt x="590448" y="1062533"/>
                  </a:lnTo>
                  <a:close/>
                  <a:moveTo>
                    <a:pt x="590448" y="1097677"/>
                  </a:moveTo>
                  <a:lnTo>
                    <a:pt x="590448" y="1120041"/>
                  </a:lnTo>
                  <a:lnTo>
                    <a:pt x="589383" y="1118976"/>
                  </a:lnTo>
                  <a:lnTo>
                    <a:pt x="587253" y="1120041"/>
                  </a:lnTo>
                  <a:lnTo>
                    <a:pt x="586188" y="1122171"/>
                  </a:lnTo>
                  <a:lnTo>
                    <a:pt x="585123" y="1123236"/>
                  </a:lnTo>
                  <a:lnTo>
                    <a:pt x="585123" y="1125366"/>
                  </a:lnTo>
                  <a:lnTo>
                    <a:pt x="585123" y="1127495"/>
                  </a:lnTo>
                  <a:lnTo>
                    <a:pt x="586188" y="1128560"/>
                  </a:lnTo>
                  <a:lnTo>
                    <a:pt x="588318" y="1130690"/>
                  </a:lnTo>
                  <a:lnTo>
                    <a:pt x="589383" y="1131755"/>
                  </a:lnTo>
                  <a:lnTo>
                    <a:pt x="590448" y="1133885"/>
                  </a:lnTo>
                  <a:lnTo>
                    <a:pt x="590448" y="1133885"/>
                  </a:lnTo>
                  <a:lnTo>
                    <a:pt x="590448" y="1151990"/>
                  </a:lnTo>
                  <a:lnTo>
                    <a:pt x="589383" y="1150925"/>
                  </a:lnTo>
                  <a:lnTo>
                    <a:pt x="588318" y="1149860"/>
                  </a:lnTo>
                  <a:lnTo>
                    <a:pt x="586188" y="1148795"/>
                  </a:lnTo>
                  <a:lnTo>
                    <a:pt x="585123" y="1147730"/>
                  </a:lnTo>
                  <a:lnTo>
                    <a:pt x="584058" y="1146665"/>
                  </a:lnTo>
                  <a:lnTo>
                    <a:pt x="584058" y="1095014"/>
                  </a:lnTo>
                  <a:lnTo>
                    <a:pt x="585123" y="1095014"/>
                  </a:lnTo>
                  <a:lnTo>
                    <a:pt x="586188" y="1096079"/>
                  </a:lnTo>
                  <a:lnTo>
                    <a:pt x="589383" y="1097144"/>
                  </a:lnTo>
                  <a:lnTo>
                    <a:pt x="590448" y="1097144"/>
                  </a:lnTo>
                  <a:lnTo>
                    <a:pt x="590448" y="1097677"/>
                  </a:lnTo>
                  <a:close/>
                  <a:moveTo>
                    <a:pt x="590448" y="1227069"/>
                  </a:moveTo>
                  <a:lnTo>
                    <a:pt x="590448" y="1239316"/>
                  </a:lnTo>
                  <a:cubicBezTo>
                    <a:pt x="588318" y="1239316"/>
                    <a:pt x="586188" y="1240381"/>
                    <a:pt x="583526" y="1242511"/>
                  </a:cubicBezTo>
                  <a:lnTo>
                    <a:pt x="583526" y="1234524"/>
                  </a:lnTo>
                  <a:cubicBezTo>
                    <a:pt x="584590" y="1234524"/>
                    <a:pt x="584590" y="1233459"/>
                    <a:pt x="585655" y="1233459"/>
                  </a:cubicBezTo>
                  <a:cubicBezTo>
                    <a:pt x="587253" y="1231329"/>
                    <a:pt x="589383" y="1229199"/>
                    <a:pt x="590448" y="1227069"/>
                  </a:cubicBezTo>
                  <a:lnTo>
                    <a:pt x="590448" y="1227069"/>
                  </a:lnTo>
                  <a:close/>
                  <a:moveTo>
                    <a:pt x="590448" y="1262745"/>
                  </a:moveTo>
                  <a:lnTo>
                    <a:pt x="590448" y="1270733"/>
                  </a:lnTo>
                  <a:cubicBezTo>
                    <a:pt x="590448" y="1270733"/>
                    <a:pt x="589383" y="1269668"/>
                    <a:pt x="588318" y="1269668"/>
                  </a:cubicBezTo>
                  <a:lnTo>
                    <a:pt x="588318" y="1269668"/>
                  </a:lnTo>
                  <a:cubicBezTo>
                    <a:pt x="587253" y="1268603"/>
                    <a:pt x="585123" y="1267538"/>
                    <a:pt x="584058" y="1266473"/>
                  </a:cubicBezTo>
                  <a:lnTo>
                    <a:pt x="584058" y="1257421"/>
                  </a:lnTo>
                  <a:cubicBezTo>
                    <a:pt x="586188" y="1259550"/>
                    <a:pt x="588318" y="1260615"/>
                    <a:pt x="590448" y="1262745"/>
                  </a:cubicBezTo>
                  <a:lnTo>
                    <a:pt x="590448" y="1262745"/>
                  </a:lnTo>
                  <a:close/>
                  <a:moveTo>
                    <a:pt x="590448" y="1289902"/>
                  </a:moveTo>
                  <a:lnTo>
                    <a:pt x="590448" y="1304279"/>
                  </a:lnTo>
                  <a:cubicBezTo>
                    <a:pt x="589383" y="1302149"/>
                    <a:pt x="587253" y="1298422"/>
                    <a:pt x="583526" y="1296292"/>
                  </a:cubicBezTo>
                  <a:lnTo>
                    <a:pt x="583526" y="1284045"/>
                  </a:lnTo>
                  <a:cubicBezTo>
                    <a:pt x="587253" y="1286707"/>
                    <a:pt x="589383" y="1287772"/>
                    <a:pt x="590448" y="1289902"/>
                  </a:cubicBezTo>
                  <a:lnTo>
                    <a:pt x="590448" y="1289902"/>
                  </a:lnTo>
                  <a:close/>
                  <a:moveTo>
                    <a:pt x="590448" y="1333033"/>
                  </a:moveTo>
                  <a:lnTo>
                    <a:pt x="590448" y="1369241"/>
                  </a:lnTo>
                  <a:cubicBezTo>
                    <a:pt x="589383" y="1369241"/>
                    <a:pt x="587253" y="1368176"/>
                    <a:pt x="587253" y="1368176"/>
                  </a:cubicBezTo>
                  <a:cubicBezTo>
                    <a:pt x="586188" y="1367111"/>
                    <a:pt x="585123" y="1367111"/>
                    <a:pt x="584058" y="1366046"/>
                  </a:cubicBezTo>
                  <a:lnTo>
                    <a:pt x="584058" y="1355929"/>
                  </a:lnTo>
                  <a:cubicBezTo>
                    <a:pt x="585123" y="1355929"/>
                    <a:pt x="586188" y="1356994"/>
                    <a:pt x="587253" y="1356994"/>
                  </a:cubicBezTo>
                  <a:lnTo>
                    <a:pt x="587253" y="1356994"/>
                  </a:lnTo>
                  <a:lnTo>
                    <a:pt x="588318" y="1358059"/>
                  </a:lnTo>
                  <a:cubicBezTo>
                    <a:pt x="587253" y="1349540"/>
                    <a:pt x="589383" y="1341552"/>
                    <a:pt x="590448" y="1333033"/>
                  </a:cubicBezTo>
                  <a:lnTo>
                    <a:pt x="590448" y="1333033"/>
                  </a:lnTo>
                  <a:close/>
                  <a:moveTo>
                    <a:pt x="590448" y="1669560"/>
                  </a:moveTo>
                  <a:lnTo>
                    <a:pt x="590448" y="1685534"/>
                  </a:lnTo>
                  <a:cubicBezTo>
                    <a:pt x="588318" y="1685534"/>
                    <a:pt x="586188" y="1684469"/>
                    <a:pt x="583526" y="1684469"/>
                  </a:cubicBezTo>
                  <a:lnTo>
                    <a:pt x="583526" y="1667430"/>
                  </a:lnTo>
                  <a:cubicBezTo>
                    <a:pt x="586188" y="1668495"/>
                    <a:pt x="588318" y="1668495"/>
                    <a:pt x="590448" y="1669560"/>
                  </a:cubicBezTo>
                  <a:lnTo>
                    <a:pt x="590448" y="1669560"/>
                  </a:lnTo>
                  <a:close/>
                  <a:moveTo>
                    <a:pt x="590448" y="1761679"/>
                  </a:moveTo>
                  <a:lnTo>
                    <a:pt x="590448" y="1782978"/>
                  </a:lnTo>
                  <a:cubicBezTo>
                    <a:pt x="588318" y="1780848"/>
                    <a:pt x="586188" y="1779783"/>
                    <a:pt x="583526" y="1778718"/>
                  </a:cubicBezTo>
                  <a:lnTo>
                    <a:pt x="583526" y="1751562"/>
                  </a:lnTo>
                  <a:cubicBezTo>
                    <a:pt x="586188" y="1754757"/>
                    <a:pt x="588318" y="1758484"/>
                    <a:pt x="590448" y="1761679"/>
                  </a:cubicBezTo>
                  <a:close/>
                  <a:moveTo>
                    <a:pt x="583526" y="70523"/>
                  </a:moveTo>
                  <a:lnTo>
                    <a:pt x="583526" y="100874"/>
                  </a:lnTo>
                  <a:cubicBezTo>
                    <a:pt x="579266" y="98745"/>
                    <a:pt x="573408" y="96615"/>
                    <a:pt x="567551" y="96615"/>
                  </a:cubicBezTo>
                  <a:lnTo>
                    <a:pt x="567551" y="79575"/>
                  </a:lnTo>
                  <a:cubicBezTo>
                    <a:pt x="567551" y="79575"/>
                    <a:pt x="568616" y="79575"/>
                    <a:pt x="569681" y="79575"/>
                  </a:cubicBezTo>
                  <a:cubicBezTo>
                    <a:pt x="572876" y="77445"/>
                    <a:pt x="576603" y="73718"/>
                    <a:pt x="577668" y="73718"/>
                  </a:cubicBezTo>
                  <a:cubicBezTo>
                    <a:pt x="580331" y="73185"/>
                    <a:pt x="582461" y="72121"/>
                    <a:pt x="583526" y="70523"/>
                  </a:cubicBezTo>
                  <a:lnTo>
                    <a:pt x="583526" y="70523"/>
                  </a:lnTo>
                  <a:close/>
                  <a:moveTo>
                    <a:pt x="583526" y="155187"/>
                  </a:moveTo>
                  <a:lnTo>
                    <a:pt x="583526" y="176487"/>
                  </a:lnTo>
                  <a:cubicBezTo>
                    <a:pt x="577668" y="182344"/>
                    <a:pt x="572343" y="186604"/>
                    <a:pt x="567551" y="189799"/>
                  </a:cubicBezTo>
                  <a:lnTo>
                    <a:pt x="567551" y="170629"/>
                  </a:lnTo>
                  <a:cubicBezTo>
                    <a:pt x="567551" y="169564"/>
                    <a:pt x="568616" y="169564"/>
                    <a:pt x="569681" y="168499"/>
                  </a:cubicBezTo>
                  <a:cubicBezTo>
                    <a:pt x="568616" y="168499"/>
                    <a:pt x="567551" y="168499"/>
                    <a:pt x="567551" y="168499"/>
                  </a:cubicBezTo>
                  <a:lnTo>
                    <a:pt x="567551" y="146135"/>
                  </a:lnTo>
                  <a:cubicBezTo>
                    <a:pt x="572343" y="149330"/>
                    <a:pt x="578201" y="153057"/>
                    <a:pt x="583526" y="155187"/>
                  </a:cubicBezTo>
                  <a:lnTo>
                    <a:pt x="583526" y="155187"/>
                  </a:lnTo>
                  <a:close/>
                  <a:moveTo>
                    <a:pt x="583526" y="502897"/>
                  </a:moveTo>
                  <a:lnTo>
                    <a:pt x="583526" y="514079"/>
                  </a:lnTo>
                  <a:cubicBezTo>
                    <a:pt x="579266" y="516209"/>
                    <a:pt x="573408" y="521001"/>
                    <a:pt x="567551" y="527391"/>
                  </a:cubicBezTo>
                  <a:lnTo>
                    <a:pt x="567551" y="514079"/>
                  </a:lnTo>
                  <a:cubicBezTo>
                    <a:pt x="573408" y="508754"/>
                    <a:pt x="579266" y="505559"/>
                    <a:pt x="583526" y="502897"/>
                  </a:cubicBezTo>
                  <a:lnTo>
                    <a:pt x="583526" y="502897"/>
                  </a:lnTo>
                  <a:close/>
                  <a:moveTo>
                    <a:pt x="583526" y="535910"/>
                  </a:moveTo>
                  <a:lnTo>
                    <a:pt x="583526" y="547093"/>
                  </a:lnTo>
                  <a:cubicBezTo>
                    <a:pt x="577668" y="544963"/>
                    <a:pt x="573408" y="542833"/>
                    <a:pt x="567551" y="541235"/>
                  </a:cubicBezTo>
                  <a:lnTo>
                    <a:pt x="567551" y="531118"/>
                  </a:lnTo>
                  <a:cubicBezTo>
                    <a:pt x="573408" y="531118"/>
                    <a:pt x="578201" y="533248"/>
                    <a:pt x="583526" y="535910"/>
                  </a:cubicBezTo>
                  <a:lnTo>
                    <a:pt x="583526" y="535910"/>
                  </a:lnTo>
                  <a:close/>
                  <a:moveTo>
                    <a:pt x="583526" y="570522"/>
                  </a:moveTo>
                  <a:lnTo>
                    <a:pt x="583526" y="580639"/>
                  </a:lnTo>
                  <a:cubicBezTo>
                    <a:pt x="583526" y="580639"/>
                    <a:pt x="582461" y="580639"/>
                    <a:pt x="581396" y="581704"/>
                  </a:cubicBezTo>
                  <a:cubicBezTo>
                    <a:pt x="577136" y="590756"/>
                    <a:pt x="572343" y="596081"/>
                    <a:pt x="568084" y="601938"/>
                  </a:cubicBezTo>
                  <a:lnTo>
                    <a:pt x="568084" y="587028"/>
                  </a:lnTo>
                  <a:cubicBezTo>
                    <a:pt x="569149" y="584899"/>
                    <a:pt x="569149" y="583834"/>
                    <a:pt x="570214" y="582769"/>
                  </a:cubicBezTo>
                  <a:cubicBezTo>
                    <a:pt x="569149" y="582769"/>
                    <a:pt x="569149" y="582769"/>
                    <a:pt x="568084" y="581704"/>
                  </a:cubicBezTo>
                  <a:lnTo>
                    <a:pt x="568084" y="570522"/>
                  </a:lnTo>
                  <a:cubicBezTo>
                    <a:pt x="571278" y="571587"/>
                    <a:pt x="575006" y="571587"/>
                    <a:pt x="579266" y="571587"/>
                  </a:cubicBezTo>
                  <a:cubicBezTo>
                    <a:pt x="580331" y="571587"/>
                    <a:pt x="582461" y="570522"/>
                    <a:pt x="583526" y="570522"/>
                  </a:cubicBezTo>
                  <a:lnTo>
                    <a:pt x="583526" y="570522"/>
                  </a:lnTo>
                  <a:close/>
                  <a:moveTo>
                    <a:pt x="583526" y="605665"/>
                  </a:moveTo>
                  <a:lnTo>
                    <a:pt x="583526" y="634952"/>
                  </a:lnTo>
                  <a:cubicBezTo>
                    <a:pt x="581396" y="632822"/>
                    <a:pt x="580331" y="630692"/>
                    <a:pt x="579266" y="626964"/>
                  </a:cubicBezTo>
                  <a:cubicBezTo>
                    <a:pt x="575006" y="624835"/>
                    <a:pt x="570214" y="621107"/>
                    <a:pt x="568084" y="618977"/>
                  </a:cubicBezTo>
                  <a:lnTo>
                    <a:pt x="568084" y="608860"/>
                  </a:lnTo>
                  <a:cubicBezTo>
                    <a:pt x="570214" y="612055"/>
                    <a:pt x="573941" y="614717"/>
                    <a:pt x="578201" y="618977"/>
                  </a:cubicBezTo>
                  <a:cubicBezTo>
                    <a:pt x="578201" y="616847"/>
                    <a:pt x="579266" y="615782"/>
                    <a:pt x="579266" y="614717"/>
                  </a:cubicBezTo>
                  <a:cubicBezTo>
                    <a:pt x="580331" y="610990"/>
                    <a:pt x="582461" y="608860"/>
                    <a:pt x="583526" y="605665"/>
                  </a:cubicBezTo>
                  <a:lnTo>
                    <a:pt x="583526" y="605665"/>
                  </a:lnTo>
                  <a:close/>
                  <a:moveTo>
                    <a:pt x="583526" y="702577"/>
                  </a:moveTo>
                  <a:lnTo>
                    <a:pt x="583526" y="741980"/>
                  </a:lnTo>
                  <a:lnTo>
                    <a:pt x="581396" y="743045"/>
                  </a:lnTo>
                  <a:lnTo>
                    <a:pt x="579266" y="746240"/>
                  </a:lnTo>
                  <a:lnTo>
                    <a:pt x="575006" y="749435"/>
                  </a:lnTo>
                  <a:lnTo>
                    <a:pt x="572876" y="751565"/>
                  </a:lnTo>
                  <a:lnTo>
                    <a:pt x="570746" y="752630"/>
                  </a:lnTo>
                  <a:lnTo>
                    <a:pt x="568616" y="752630"/>
                  </a:lnTo>
                  <a:lnTo>
                    <a:pt x="568616" y="730266"/>
                  </a:lnTo>
                  <a:lnTo>
                    <a:pt x="568616" y="731331"/>
                  </a:lnTo>
                  <a:lnTo>
                    <a:pt x="570746" y="733460"/>
                  </a:lnTo>
                  <a:lnTo>
                    <a:pt x="575006" y="733460"/>
                  </a:lnTo>
                  <a:lnTo>
                    <a:pt x="577136" y="733460"/>
                  </a:lnTo>
                  <a:lnTo>
                    <a:pt x="579266" y="731331"/>
                  </a:lnTo>
                  <a:lnTo>
                    <a:pt x="580331" y="727071"/>
                  </a:lnTo>
                  <a:lnTo>
                    <a:pt x="579266" y="723876"/>
                  </a:lnTo>
                  <a:lnTo>
                    <a:pt x="578201" y="721746"/>
                  </a:lnTo>
                  <a:lnTo>
                    <a:pt x="576071" y="720681"/>
                  </a:lnTo>
                  <a:lnTo>
                    <a:pt x="571811" y="720681"/>
                  </a:lnTo>
                  <a:lnTo>
                    <a:pt x="569681" y="722811"/>
                  </a:lnTo>
                  <a:lnTo>
                    <a:pt x="568616" y="724941"/>
                  </a:lnTo>
                  <a:lnTo>
                    <a:pt x="568616" y="704707"/>
                  </a:lnTo>
                  <a:lnTo>
                    <a:pt x="569681" y="702577"/>
                  </a:lnTo>
                  <a:lnTo>
                    <a:pt x="575538" y="701512"/>
                  </a:lnTo>
                  <a:lnTo>
                    <a:pt x="581396" y="701512"/>
                  </a:lnTo>
                  <a:lnTo>
                    <a:pt x="583526" y="702577"/>
                  </a:lnTo>
                  <a:lnTo>
                    <a:pt x="583526" y="702577"/>
                  </a:lnTo>
                  <a:close/>
                  <a:moveTo>
                    <a:pt x="583526" y="758487"/>
                  </a:moveTo>
                  <a:lnTo>
                    <a:pt x="583526" y="794696"/>
                  </a:lnTo>
                  <a:lnTo>
                    <a:pt x="582461" y="794696"/>
                  </a:lnTo>
                  <a:lnTo>
                    <a:pt x="581396" y="795761"/>
                  </a:lnTo>
                  <a:lnTo>
                    <a:pt x="579266" y="797891"/>
                  </a:lnTo>
                  <a:lnTo>
                    <a:pt x="577136" y="801085"/>
                  </a:lnTo>
                  <a:lnTo>
                    <a:pt x="577136" y="804280"/>
                  </a:lnTo>
                  <a:lnTo>
                    <a:pt x="576071" y="806410"/>
                  </a:lnTo>
                  <a:lnTo>
                    <a:pt x="572876" y="806410"/>
                  </a:lnTo>
                  <a:lnTo>
                    <a:pt x="569681" y="807475"/>
                  </a:lnTo>
                  <a:lnTo>
                    <a:pt x="568616" y="809605"/>
                  </a:lnTo>
                  <a:lnTo>
                    <a:pt x="568616" y="791501"/>
                  </a:lnTo>
                  <a:lnTo>
                    <a:pt x="569681" y="789371"/>
                  </a:lnTo>
                  <a:lnTo>
                    <a:pt x="571811" y="786176"/>
                  </a:lnTo>
                  <a:lnTo>
                    <a:pt x="572876" y="782981"/>
                  </a:lnTo>
                  <a:lnTo>
                    <a:pt x="573941" y="779786"/>
                  </a:lnTo>
                  <a:lnTo>
                    <a:pt x="575006" y="775526"/>
                  </a:lnTo>
                  <a:lnTo>
                    <a:pt x="577136" y="772331"/>
                  </a:lnTo>
                  <a:lnTo>
                    <a:pt x="578201" y="770202"/>
                  </a:lnTo>
                  <a:lnTo>
                    <a:pt x="581396" y="765942"/>
                  </a:lnTo>
                  <a:lnTo>
                    <a:pt x="582461" y="761682"/>
                  </a:lnTo>
                  <a:lnTo>
                    <a:pt x="583526" y="758487"/>
                  </a:lnTo>
                  <a:lnTo>
                    <a:pt x="583526" y="758487"/>
                  </a:lnTo>
                  <a:close/>
                  <a:moveTo>
                    <a:pt x="583526" y="844216"/>
                  </a:moveTo>
                  <a:lnTo>
                    <a:pt x="583526" y="859126"/>
                  </a:lnTo>
                  <a:lnTo>
                    <a:pt x="582461" y="859126"/>
                  </a:lnTo>
                  <a:lnTo>
                    <a:pt x="579266" y="858061"/>
                  </a:lnTo>
                  <a:lnTo>
                    <a:pt x="573408" y="858061"/>
                  </a:lnTo>
                  <a:lnTo>
                    <a:pt x="567551" y="858061"/>
                  </a:lnTo>
                  <a:lnTo>
                    <a:pt x="567551" y="843684"/>
                  </a:lnTo>
                  <a:lnTo>
                    <a:pt x="574473" y="843684"/>
                  </a:lnTo>
                  <a:lnTo>
                    <a:pt x="581396" y="844749"/>
                  </a:lnTo>
                  <a:lnTo>
                    <a:pt x="583526" y="844749"/>
                  </a:lnTo>
                  <a:lnTo>
                    <a:pt x="583526" y="844216"/>
                  </a:lnTo>
                  <a:close/>
                  <a:moveTo>
                    <a:pt x="583526" y="905984"/>
                  </a:moveTo>
                  <a:lnTo>
                    <a:pt x="583526" y="913971"/>
                  </a:lnTo>
                  <a:cubicBezTo>
                    <a:pt x="580331" y="911841"/>
                    <a:pt x="574473" y="911841"/>
                    <a:pt x="567551" y="912906"/>
                  </a:cubicBezTo>
                  <a:lnTo>
                    <a:pt x="567551" y="905984"/>
                  </a:lnTo>
                  <a:cubicBezTo>
                    <a:pt x="574473" y="904919"/>
                    <a:pt x="580331" y="904919"/>
                    <a:pt x="583526" y="905984"/>
                  </a:cubicBezTo>
                  <a:lnTo>
                    <a:pt x="583526" y="905984"/>
                  </a:lnTo>
                  <a:close/>
                  <a:moveTo>
                    <a:pt x="583526" y="955504"/>
                  </a:moveTo>
                  <a:lnTo>
                    <a:pt x="583526" y="962427"/>
                  </a:lnTo>
                  <a:cubicBezTo>
                    <a:pt x="581396" y="962427"/>
                    <a:pt x="580331" y="961362"/>
                    <a:pt x="577668" y="961362"/>
                  </a:cubicBezTo>
                  <a:cubicBezTo>
                    <a:pt x="574473" y="962427"/>
                    <a:pt x="570746" y="962427"/>
                    <a:pt x="567551" y="962427"/>
                  </a:cubicBezTo>
                  <a:lnTo>
                    <a:pt x="567551" y="955504"/>
                  </a:lnTo>
                  <a:cubicBezTo>
                    <a:pt x="568616" y="955504"/>
                    <a:pt x="569681" y="955504"/>
                    <a:pt x="570746" y="955504"/>
                  </a:cubicBezTo>
                  <a:cubicBezTo>
                    <a:pt x="569681" y="953375"/>
                    <a:pt x="569681" y="952310"/>
                    <a:pt x="568616" y="949647"/>
                  </a:cubicBezTo>
                  <a:cubicBezTo>
                    <a:pt x="567551" y="947517"/>
                    <a:pt x="567551" y="946452"/>
                    <a:pt x="567551" y="943790"/>
                  </a:cubicBezTo>
                  <a:lnTo>
                    <a:pt x="567551" y="913439"/>
                  </a:lnTo>
                  <a:cubicBezTo>
                    <a:pt x="570746" y="919296"/>
                    <a:pt x="570746" y="926751"/>
                    <a:pt x="571811" y="933673"/>
                  </a:cubicBezTo>
                  <a:lnTo>
                    <a:pt x="571811" y="933673"/>
                  </a:lnTo>
                  <a:cubicBezTo>
                    <a:pt x="572876" y="939530"/>
                    <a:pt x="573941" y="943790"/>
                    <a:pt x="573941" y="946985"/>
                  </a:cubicBezTo>
                  <a:cubicBezTo>
                    <a:pt x="575006" y="948050"/>
                    <a:pt x="575006" y="949115"/>
                    <a:pt x="576071" y="950180"/>
                  </a:cubicBezTo>
                  <a:cubicBezTo>
                    <a:pt x="578201" y="953375"/>
                    <a:pt x="580331" y="955504"/>
                    <a:pt x="583526" y="955504"/>
                  </a:cubicBezTo>
                  <a:lnTo>
                    <a:pt x="583526" y="955504"/>
                  </a:lnTo>
                  <a:close/>
                  <a:moveTo>
                    <a:pt x="583526" y="1022064"/>
                  </a:moveTo>
                  <a:lnTo>
                    <a:pt x="583526" y="1050286"/>
                  </a:lnTo>
                  <a:lnTo>
                    <a:pt x="582461" y="1052416"/>
                  </a:lnTo>
                  <a:lnTo>
                    <a:pt x="578201" y="1058273"/>
                  </a:lnTo>
                  <a:lnTo>
                    <a:pt x="572343" y="1064130"/>
                  </a:lnTo>
                  <a:lnTo>
                    <a:pt x="568084" y="1069988"/>
                  </a:lnTo>
                  <a:lnTo>
                    <a:pt x="568084" y="1069988"/>
                  </a:lnTo>
                  <a:lnTo>
                    <a:pt x="568084" y="1044961"/>
                  </a:lnTo>
                  <a:lnTo>
                    <a:pt x="569149" y="1042831"/>
                  </a:lnTo>
                  <a:lnTo>
                    <a:pt x="570214" y="1040701"/>
                  </a:lnTo>
                  <a:lnTo>
                    <a:pt x="570214" y="1038571"/>
                  </a:lnTo>
                  <a:lnTo>
                    <a:pt x="568084" y="1037506"/>
                  </a:lnTo>
                  <a:lnTo>
                    <a:pt x="568084" y="1021532"/>
                  </a:lnTo>
                  <a:lnTo>
                    <a:pt x="570214" y="1022597"/>
                  </a:lnTo>
                  <a:lnTo>
                    <a:pt x="573408" y="1022597"/>
                  </a:lnTo>
                  <a:lnTo>
                    <a:pt x="577668" y="1023662"/>
                  </a:lnTo>
                  <a:lnTo>
                    <a:pt x="580863" y="1023662"/>
                  </a:lnTo>
                  <a:lnTo>
                    <a:pt x="583526" y="1022064"/>
                  </a:lnTo>
                  <a:lnTo>
                    <a:pt x="583526" y="1022064"/>
                  </a:lnTo>
                  <a:close/>
                  <a:moveTo>
                    <a:pt x="583526" y="1068390"/>
                  </a:moveTo>
                  <a:lnTo>
                    <a:pt x="582461" y="1069455"/>
                  </a:lnTo>
                  <a:lnTo>
                    <a:pt x="580331" y="1071585"/>
                  </a:lnTo>
                  <a:lnTo>
                    <a:pt x="580331" y="1074780"/>
                  </a:lnTo>
                  <a:lnTo>
                    <a:pt x="580331" y="1077975"/>
                  </a:lnTo>
                  <a:lnTo>
                    <a:pt x="582461" y="1080105"/>
                  </a:lnTo>
                  <a:lnTo>
                    <a:pt x="583526" y="1081170"/>
                  </a:lnTo>
                  <a:lnTo>
                    <a:pt x="583526" y="1082235"/>
                  </a:lnTo>
                  <a:lnTo>
                    <a:pt x="583526" y="1068390"/>
                  </a:lnTo>
                  <a:lnTo>
                    <a:pt x="583526" y="1068390"/>
                  </a:lnTo>
                  <a:close/>
                  <a:moveTo>
                    <a:pt x="583526" y="1095014"/>
                  </a:moveTo>
                  <a:lnTo>
                    <a:pt x="583526" y="1146665"/>
                  </a:lnTo>
                  <a:lnTo>
                    <a:pt x="583526" y="1146665"/>
                  </a:lnTo>
                  <a:lnTo>
                    <a:pt x="581396" y="1144535"/>
                  </a:lnTo>
                  <a:lnTo>
                    <a:pt x="579266" y="1143470"/>
                  </a:lnTo>
                  <a:lnTo>
                    <a:pt x="578201" y="1143470"/>
                  </a:lnTo>
                  <a:lnTo>
                    <a:pt x="576071" y="1143470"/>
                  </a:lnTo>
                  <a:lnTo>
                    <a:pt x="573941" y="1142405"/>
                  </a:lnTo>
                  <a:lnTo>
                    <a:pt x="570746" y="1142405"/>
                  </a:lnTo>
                  <a:lnTo>
                    <a:pt x="569681" y="1143470"/>
                  </a:lnTo>
                  <a:lnTo>
                    <a:pt x="569681" y="1145600"/>
                  </a:lnTo>
                  <a:lnTo>
                    <a:pt x="569681" y="1147730"/>
                  </a:lnTo>
                  <a:lnTo>
                    <a:pt x="571811" y="1149860"/>
                  </a:lnTo>
                  <a:lnTo>
                    <a:pt x="573941" y="1150925"/>
                  </a:lnTo>
                  <a:lnTo>
                    <a:pt x="575006" y="1153055"/>
                  </a:lnTo>
                  <a:lnTo>
                    <a:pt x="577136" y="1154119"/>
                  </a:lnTo>
                  <a:lnTo>
                    <a:pt x="578201" y="1156249"/>
                  </a:lnTo>
                  <a:lnTo>
                    <a:pt x="579266" y="1157314"/>
                  </a:lnTo>
                  <a:lnTo>
                    <a:pt x="580331" y="1158379"/>
                  </a:lnTo>
                  <a:lnTo>
                    <a:pt x="581396" y="1160509"/>
                  </a:lnTo>
                  <a:lnTo>
                    <a:pt x="581396" y="1162639"/>
                  </a:lnTo>
                  <a:lnTo>
                    <a:pt x="580331" y="1164769"/>
                  </a:lnTo>
                  <a:lnTo>
                    <a:pt x="579266" y="1165834"/>
                  </a:lnTo>
                  <a:lnTo>
                    <a:pt x="576071" y="1167964"/>
                  </a:lnTo>
                  <a:lnTo>
                    <a:pt x="572876" y="1166899"/>
                  </a:lnTo>
                  <a:lnTo>
                    <a:pt x="570746" y="1165834"/>
                  </a:lnTo>
                  <a:lnTo>
                    <a:pt x="569681" y="1164769"/>
                  </a:lnTo>
                  <a:lnTo>
                    <a:pt x="568616" y="1163704"/>
                  </a:lnTo>
                  <a:lnTo>
                    <a:pt x="568616" y="1105131"/>
                  </a:lnTo>
                  <a:lnTo>
                    <a:pt x="570746" y="1108326"/>
                  </a:lnTo>
                  <a:lnTo>
                    <a:pt x="571811" y="1110456"/>
                  </a:lnTo>
                  <a:lnTo>
                    <a:pt x="575006" y="1111521"/>
                  </a:lnTo>
                  <a:lnTo>
                    <a:pt x="577136" y="1110456"/>
                  </a:lnTo>
                  <a:lnTo>
                    <a:pt x="578201" y="1108326"/>
                  </a:lnTo>
                  <a:lnTo>
                    <a:pt x="578201" y="1105131"/>
                  </a:lnTo>
                  <a:lnTo>
                    <a:pt x="577136" y="1103001"/>
                  </a:lnTo>
                  <a:lnTo>
                    <a:pt x="573941" y="1100872"/>
                  </a:lnTo>
                  <a:lnTo>
                    <a:pt x="572876" y="1099807"/>
                  </a:lnTo>
                  <a:lnTo>
                    <a:pt x="571811" y="1097677"/>
                  </a:lnTo>
                  <a:lnTo>
                    <a:pt x="570746" y="1095547"/>
                  </a:lnTo>
                  <a:lnTo>
                    <a:pt x="569681" y="1093417"/>
                  </a:lnTo>
                  <a:lnTo>
                    <a:pt x="570746" y="1090222"/>
                  </a:lnTo>
                  <a:lnTo>
                    <a:pt x="572876" y="1089157"/>
                  </a:lnTo>
                  <a:lnTo>
                    <a:pt x="573941" y="1088092"/>
                  </a:lnTo>
                  <a:lnTo>
                    <a:pt x="577136" y="1088092"/>
                  </a:lnTo>
                  <a:lnTo>
                    <a:pt x="578201" y="1089157"/>
                  </a:lnTo>
                  <a:lnTo>
                    <a:pt x="580331" y="1090222"/>
                  </a:lnTo>
                  <a:lnTo>
                    <a:pt x="582461" y="1092352"/>
                  </a:lnTo>
                  <a:lnTo>
                    <a:pt x="583526" y="1095014"/>
                  </a:lnTo>
                  <a:lnTo>
                    <a:pt x="583526" y="1095014"/>
                  </a:lnTo>
                  <a:close/>
                  <a:moveTo>
                    <a:pt x="583526" y="1235056"/>
                  </a:moveTo>
                  <a:lnTo>
                    <a:pt x="583526" y="1243044"/>
                  </a:lnTo>
                  <a:cubicBezTo>
                    <a:pt x="581396" y="1245174"/>
                    <a:pt x="577668" y="1248901"/>
                    <a:pt x="573408" y="1254226"/>
                  </a:cubicBezTo>
                  <a:cubicBezTo>
                    <a:pt x="575538" y="1254226"/>
                    <a:pt x="577668" y="1255291"/>
                    <a:pt x="580331" y="1256356"/>
                  </a:cubicBezTo>
                  <a:cubicBezTo>
                    <a:pt x="581396" y="1256356"/>
                    <a:pt x="582461" y="1257421"/>
                    <a:pt x="583526" y="1257421"/>
                  </a:cubicBezTo>
                  <a:lnTo>
                    <a:pt x="583526" y="1266473"/>
                  </a:lnTo>
                  <a:cubicBezTo>
                    <a:pt x="581396" y="1264343"/>
                    <a:pt x="579266" y="1263278"/>
                    <a:pt x="576603" y="1262213"/>
                  </a:cubicBezTo>
                  <a:cubicBezTo>
                    <a:pt x="575538" y="1261148"/>
                    <a:pt x="574473" y="1261148"/>
                    <a:pt x="573408" y="1261148"/>
                  </a:cubicBezTo>
                  <a:cubicBezTo>
                    <a:pt x="571278" y="1260083"/>
                    <a:pt x="570214" y="1260083"/>
                    <a:pt x="567551" y="1261148"/>
                  </a:cubicBezTo>
                  <a:lnTo>
                    <a:pt x="567551" y="1251031"/>
                  </a:lnTo>
                  <a:cubicBezTo>
                    <a:pt x="573408" y="1242511"/>
                    <a:pt x="579266" y="1237186"/>
                    <a:pt x="583526" y="1235056"/>
                  </a:cubicBezTo>
                  <a:lnTo>
                    <a:pt x="583526" y="1235056"/>
                  </a:lnTo>
                  <a:close/>
                  <a:moveTo>
                    <a:pt x="583526" y="1284577"/>
                  </a:moveTo>
                  <a:lnTo>
                    <a:pt x="583526" y="1296824"/>
                  </a:lnTo>
                  <a:cubicBezTo>
                    <a:pt x="581396" y="1293629"/>
                    <a:pt x="576603" y="1290967"/>
                    <a:pt x="571278" y="1287772"/>
                  </a:cubicBezTo>
                  <a:cubicBezTo>
                    <a:pt x="571278" y="1293629"/>
                    <a:pt x="570214" y="1300019"/>
                    <a:pt x="568084" y="1306941"/>
                  </a:cubicBezTo>
                  <a:lnTo>
                    <a:pt x="568084" y="1268603"/>
                  </a:lnTo>
                  <a:cubicBezTo>
                    <a:pt x="569149" y="1270733"/>
                    <a:pt x="570214" y="1274460"/>
                    <a:pt x="570214" y="1276590"/>
                  </a:cubicBezTo>
                  <a:cubicBezTo>
                    <a:pt x="576071" y="1278720"/>
                    <a:pt x="580331" y="1281915"/>
                    <a:pt x="583526" y="1284577"/>
                  </a:cubicBezTo>
                  <a:lnTo>
                    <a:pt x="583526" y="1284577"/>
                  </a:lnTo>
                  <a:close/>
                  <a:moveTo>
                    <a:pt x="583526" y="1355397"/>
                  </a:moveTo>
                  <a:lnTo>
                    <a:pt x="583526" y="1365514"/>
                  </a:lnTo>
                  <a:cubicBezTo>
                    <a:pt x="576603" y="1362319"/>
                    <a:pt x="572343" y="1358592"/>
                    <a:pt x="567551" y="1355397"/>
                  </a:cubicBezTo>
                  <a:lnTo>
                    <a:pt x="567551" y="1340487"/>
                  </a:lnTo>
                  <a:cubicBezTo>
                    <a:pt x="570214" y="1345280"/>
                    <a:pt x="576071" y="1350604"/>
                    <a:pt x="583526" y="1355397"/>
                  </a:cubicBezTo>
                  <a:lnTo>
                    <a:pt x="583526" y="1355397"/>
                  </a:lnTo>
                  <a:close/>
                  <a:moveTo>
                    <a:pt x="583526" y="1666897"/>
                  </a:moveTo>
                  <a:lnTo>
                    <a:pt x="583526" y="1683937"/>
                  </a:lnTo>
                  <a:cubicBezTo>
                    <a:pt x="580331" y="1682872"/>
                    <a:pt x="576603" y="1681807"/>
                    <a:pt x="572343" y="1680742"/>
                  </a:cubicBezTo>
                  <a:cubicBezTo>
                    <a:pt x="580331" y="1702041"/>
                    <a:pt x="572343" y="1730263"/>
                    <a:pt x="583526" y="1751562"/>
                  </a:cubicBezTo>
                  <a:lnTo>
                    <a:pt x="583526" y="1778718"/>
                  </a:lnTo>
                  <a:cubicBezTo>
                    <a:pt x="581396" y="1776588"/>
                    <a:pt x="577668" y="1774458"/>
                    <a:pt x="575538" y="1771796"/>
                  </a:cubicBezTo>
                  <a:cubicBezTo>
                    <a:pt x="573408" y="1770731"/>
                    <a:pt x="568616" y="1770731"/>
                    <a:pt x="567551" y="1769666"/>
                  </a:cubicBezTo>
                  <a:lnTo>
                    <a:pt x="567551" y="1664768"/>
                  </a:lnTo>
                  <a:cubicBezTo>
                    <a:pt x="573408" y="1664768"/>
                    <a:pt x="579266" y="1665833"/>
                    <a:pt x="583526" y="1666897"/>
                  </a:cubicBezTo>
                  <a:close/>
                  <a:moveTo>
                    <a:pt x="568084" y="79575"/>
                  </a:moveTo>
                  <a:lnTo>
                    <a:pt x="568084" y="96615"/>
                  </a:lnTo>
                  <a:cubicBezTo>
                    <a:pt x="561161" y="96615"/>
                    <a:pt x="553707" y="97680"/>
                    <a:pt x="544654" y="100874"/>
                  </a:cubicBezTo>
                  <a:lnTo>
                    <a:pt x="544654" y="83835"/>
                  </a:lnTo>
                  <a:cubicBezTo>
                    <a:pt x="553174" y="80640"/>
                    <a:pt x="561161" y="79575"/>
                    <a:pt x="568084" y="79575"/>
                  </a:cubicBezTo>
                  <a:lnTo>
                    <a:pt x="568084" y="79575"/>
                  </a:lnTo>
                  <a:close/>
                  <a:moveTo>
                    <a:pt x="568084" y="146135"/>
                  </a:moveTo>
                  <a:lnTo>
                    <a:pt x="568084" y="168499"/>
                  </a:lnTo>
                  <a:cubicBezTo>
                    <a:pt x="560096" y="165304"/>
                    <a:pt x="552109" y="159447"/>
                    <a:pt x="544654" y="154122"/>
                  </a:cubicBezTo>
                  <a:lnTo>
                    <a:pt x="544654" y="130693"/>
                  </a:lnTo>
                  <a:cubicBezTo>
                    <a:pt x="552109" y="136018"/>
                    <a:pt x="560096" y="141875"/>
                    <a:pt x="568084" y="146135"/>
                  </a:cubicBezTo>
                  <a:lnTo>
                    <a:pt x="568084" y="146135"/>
                  </a:lnTo>
                  <a:close/>
                  <a:moveTo>
                    <a:pt x="568084" y="171162"/>
                  </a:moveTo>
                  <a:lnTo>
                    <a:pt x="568084" y="190331"/>
                  </a:lnTo>
                  <a:cubicBezTo>
                    <a:pt x="559031" y="196188"/>
                    <a:pt x="552109" y="199383"/>
                    <a:pt x="544654" y="202578"/>
                  </a:cubicBezTo>
                  <a:lnTo>
                    <a:pt x="544654" y="184474"/>
                  </a:lnTo>
                  <a:cubicBezTo>
                    <a:pt x="551044" y="182344"/>
                    <a:pt x="559031" y="177552"/>
                    <a:pt x="568084" y="171162"/>
                  </a:cubicBezTo>
                  <a:lnTo>
                    <a:pt x="568084" y="171162"/>
                  </a:lnTo>
                  <a:close/>
                  <a:moveTo>
                    <a:pt x="568084" y="514079"/>
                  </a:moveTo>
                  <a:lnTo>
                    <a:pt x="568084" y="527391"/>
                  </a:lnTo>
                  <a:cubicBezTo>
                    <a:pt x="567019" y="527391"/>
                    <a:pt x="567019" y="528456"/>
                    <a:pt x="565954" y="528456"/>
                  </a:cubicBezTo>
                  <a:cubicBezTo>
                    <a:pt x="565954" y="528456"/>
                    <a:pt x="565954" y="528456"/>
                    <a:pt x="567019" y="528456"/>
                  </a:cubicBezTo>
                  <a:lnTo>
                    <a:pt x="565954" y="529521"/>
                  </a:lnTo>
                  <a:cubicBezTo>
                    <a:pt x="565954" y="529521"/>
                    <a:pt x="567019" y="530586"/>
                    <a:pt x="568084" y="530586"/>
                  </a:cubicBezTo>
                  <a:lnTo>
                    <a:pt x="568084" y="540703"/>
                  </a:lnTo>
                  <a:cubicBezTo>
                    <a:pt x="560096" y="539638"/>
                    <a:pt x="553707" y="540703"/>
                    <a:pt x="544654" y="547625"/>
                  </a:cubicBezTo>
                  <a:lnTo>
                    <a:pt x="544654" y="535378"/>
                  </a:lnTo>
                  <a:cubicBezTo>
                    <a:pt x="547849" y="534313"/>
                    <a:pt x="550512" y="533248"/>
                    <a:pt x="552642" y="532183"/>
                  </a:cubicBezTo>
                  <a:cubicBezTo>
                    <a:pt x="553707" y="530053"/>
                    <a:pt x="555837" y="527923"/>
                    <a:pt x="555837" y="526326"/>
                  </a:cubicBezTo>
                  <a:cubicBezTo>
                    <a:pt x="560096" y="522066"/>
                    <a:pt x="563291" y="517806"/>
                    <a:pt x="568084" y="514079"/>
                  </a:cubicBezTo>
                  <a:lnTo>
                    <a:pt x="568084" y="514079"/>
                  </a:lnTo>
                  <a:close/>
                  <a:moveTo>
                    <a:pt x="568084" y="570522"/>
                  </a:moveTo>
                  <a:lnTo>
                    <a:pt x="568084" y="581704"/>
                  </a:lnTo>
                  <a:cubicBezTo>
                    <a:pt x="560096" y="581704"/>
                    <a:pt x="552109" y="578509"/>
                    <a:pt x="544654" y="575846"/>
                  </a:cubicBezTo>
                  <a:lnTo>
                    <a:pt x="544654" y="564664"/>
                  </a:lnTo>
                  <a:cubicBezTo>
                    <a:pt x="552109" y="567327"/>
                    <a:pt x="560096" y="569457"/>
                    <a:pt x="568084" y="570522"/>
                  </a:cubicBezTo>
                  <a:lnTo>
                    <a:pt x="568084" y="570522"/>
                  </a:lnTo>
                  <a:close/>
                  <a:moveTo>
                    <a:pt x="568084" y="587561"/>
                  </a:moveTo>
                  <a:lnTo>
                    <a:pt x="568084" y="602470"/>
                  </a:lnTo>
                  <a:cubicBezTo>
                    <a:pt x="567019" y="603535"/>
                    <a:pt x="565954" y="604600"/>
                    <a:pt x="564889" y="604600"/>
                  </a:cubicBezTo>
                  <a:cubicBezTo>
                    <a:pt x="565954" y="606730"/>
                    <a:pt x="565954" y="607795"/>
                    <a:pt x="568084" y="608860"/>
                  </a:cubicBezTo>
                  <a:lnTo>
                    <a:pt x="568084" y="618977"/>
                  </a:lnTo>
                  <a:cubicBezTo>
                    <a:pt x="563824" y="615782"/>
                    <a:pt x="561161" y="612055"/>
                    <a:pt x="559031" y="608860"/>
                  </a:cubicBezTo>
                  <a:cubicBezTo>
                    <a:pt x="556902" y="609925"/>
                    <a:pt x="554772" y="612055"/>
                    <a:pt x="552109" y="612055"/>
                  </a:cubicBezTo>
                  <a:cubicBezTo>
                    <a:pt x="549979" y="617912"/>
                    <a:pt x="547849" y="623237"/>
                    <a:pt x="544122" y="626964"/>
                  </a:cubicBezTo>
                  <a:lnTo>
                    <a:pt x="544122" y="603535"/>
                  </a:lnTo>
                  <a:cubicBezTo>
                    <a:pt x="546252" y="603535"/>
                    <a:pt x="547317" y="603535"/>
                    <a:pt x="548382" y="603535"/>
                  </a:cubicBezTo>
                  <a:cubicBezTo>
                    <a:pt x="554239" y="600873"/>
                    <a:pt x="560096" y="596613"/>
                    <a:pt x="568084" y="587561"/>
                  </a:cubicBezTo>
                  <a:lnTo>
                    <a:pt x="568084" y="587561"/>
                  </a:lnTo>
                  <a:close/>
                  <a:moveTo>
                    <a:pt x="568084" y="704707"/>
                  </a:moveTo>
                  <a:lnTo>
                    <a:pt x="568084" y="724941"/>
                  </a:lnTo>
                  <a:lnTo>
                    <a:pt x="567019" y="724941"/>
                  </a:lnTo>
                  <a:lnTo>
                    <a:pt x="567019" y="729201"/>
                  </a:lnTo>
                  <a:lnTo>
                    <a:pt x="568084" y="730266"/>
                  </a:lnTo>
                  <a:lnTo>
                    <a:pt x="568084" y="752630"/>
                  </a:lnTo>
                  <a:lnTo>
                    <a:pt x="567019" y="752630"/>
                  </a:lnTo>
                  <a:lnTo>
                    <a:pt x="563824" y="751565"/>
                  </a:lnTo>
                  <a:lnTo>
                    <a:pt x="561694" y="750500"/>
                  </a:lnTo>
                  <a:lnTo>
                    <a:pt x="559564" y="749435"/>
                  </a:lnTo>
                  <a:lnTo>
                    <a:pt x="557434" y="749435"/>
                  </a:lnTo>
                  <a:lnTo>
                    <a:pt x="555304" y="751565"/>
                  </a:lnTo>
                  <a:lnTo>
                    <a:pt x="553174" y="753695"/>
                  </a:lnTo>
                  <a:lnTo>
                    <a:pt x="554239" y="757955"/>
                  </a:lnTo>
                  <a:lnTo>
                    <a:pt x="556369" y="760084"/>
                  </a:lnTo>
                  <a:lnTo>
                    <a:pt x="558499" y="763279"/>
                  </a:lnTo>
                  <a:lnTo>
                    <a:pt x="560629" y="767539"/>
                  </a:lnTo>
                  <a:lnTo>
                    <a:pt x="562759" y="769669"/>
                  </a:lnTo>
                  <a:lnTo>
                    <a:pt x="563824" y="772864"/>
                  </a:lnTo>
                  <a:lnTo>
                    <a:pt x="564889" y="778721"/>
                  </a:lnTo>
                  <a:lnTo>
                    <a:pt x="563824" y="781916"/>
                  </a:lnTo>
                  <a:lnTo>
                    <a:pt x="563824" y="787773"/>
                  </a:lnTo>
                  <a:lnTo>
                    <a:pt x="562759" y="789903"/>
                  </a:lnTo>
                  <a:lnTo>
                    <a:pt x="564889" y="793098"/>
                  </a:lnTo>
                  <a:lnTo>
                    <a:pt x="567019" y="792033"/>
                  </a:lnTo>
                  <a:lnTo>
                    <a:pt x="568084" y="790968"/>
                  </a:lnTo>
                  <a:lnTo>
                    <a:pt x="568084" y="809073"/>
                  </a:lnTo>
                  <a:lnTo>
                    <a:pt x="567019" y="809073"/>
                  </a:lnTo>
                  <a:lnTo>
                    <a:pt x="567019" y="811203"/>
                  </a:lnTo>
                  <a:lnTo>
                    <a:pt x="563824" y="811203"/>
                  </a:lnTo>
                  <a:lnTo>
                    <a:pt x="559564" y="810137"/>
                  </a:lnTo>
                  <a:lnTo>
                    <a:pt x="555304" y="809073"/>
                  </a:lnTo>
                  <a:lnTo>
                    <a:pt x="554239" y="806943"/>
                  </a:lnTo>
                  <a:lnTo>
                    <a:pt x="548382" y="805878"/>
                  </a:lnTo>
                  <a:lnTo>
                    <a:pt x="545187" y="805878"/>
                  </a:lnTo>
                  <a:lnTo>
                    <a:pt x="545187" y="792566"/>
                  </a:lnTo>
                  <a:lnTo>
                    <a:pt x="549447" y="792566"/>
                  </a:lnTo>
                  <a:lnTo>
                    <a:pt x="551577" y="790436"/>
                  </a:lnTo>
                  <a:lnTo>
                    <a:pt x="552642" y="786176"/>
                  </a:lnTo>
                  <a:lnTo>
                    <a:pt x="552642" y="782981"/>
                  </a:lnTo>
                  <a:lnTo>
                    <a:pt x="550512" y="778721"/>
                  </a:lnTo>
                  <a:lnTo>
                    <a:pt x="544654" y="777656"/>
                  </a:lnTo>
                  <a:lnTo>
                    <a:pt x="544654" y="736123"/>
                  </a:lnTo>
                  <a:lnTo>
                    <a:pt x="546784" y="736123"/>
                  </a:lnTo>
                  <a:lnTo>
                    <a:pt x="548914" y="732928"/>
                  </a:lnTo>
                  <a:lnTo>
                    <a:pt x="553174" y="726006"/>
                  </a:lnTo>
                  <a:lnTo>
                    <a:pt x="555304" y="721746"/>
                  </a:lnTo>
                  <a:lnTo>
                    <a:pt x="559564" y="714824"/>
                  </a:lnTo>
                  <a:lnTo>
                    <a:pt x="562759" y="707901"/>
                  </a:lnTo>
                  <a:lnTo>
                    <a:pt x="568084" y="704707"/>
                  </a:lnTo>
                  <a:lnTo>
                    <a:pt x="568084" y="704707"/>
                  </a:lnTo>
                  <a:close/>
                  <a:moveTo>
                    <a:pt x="568084" y="843151"/>
                  </a:moveTo>
                  <a:lnTo>
                    <a:pt x="568084" y="857528"/>
                  </a:lnTo>
                  <a:lnTo>
                    <a:pt x="563824" y="857528"/>
                  </a:lnTo>
                  <a:lnTo>
                    <a:pt x="556902" y="857528"/>
                  </a:lnTo>
                  <a:lnTo>
                    <a:pt x="551044" y="859658"/>
                  </a:lnTo>
                  <a:lnTo>
                    <a:pt x="548914" y="861788"/>
                  </a:lnTo>
                  <a:lnTo>
                    <a:pt x="548914" y="867645"/>
                  </a:lnTo>
                  <a:lnTo>
                    <a:pt x="548914" y="871905"/>
                  </a:lnTo>
                  <a:lnTo>
                    <a:pt x="548914" y="877762"/>
                  </a:lnTo>
                  <a:lnTo>
                    <a:pt x="545719" y="878827"/>
                  </a:lnTo>
                  <a:lnTo>
                    <a:pt x="544654" y="878827"/>
                  </a:lnTo>
                  <a:lnTo>
                    <a:pt x="544654" y="833567"/>
                  </a:lnTo>
                  <a:lnTo>
                    <a:pt x="546784" y="833567"/>
                  </a:lnTo>
                  <a:lnTo>
                    <a:pt x="549979" y="835697"/>
                  </a:lnTo>
                  <a:lnTo>
                    <a:pt x="553174" y="837827"/>
                  </a:lnTo>
                  <a:lnTo>
                    <a:pt x="556369" y="841021"/>
                  </a:lnTo>
                  <a:lnTo>
                    <a:pt x="566486" y="842086"/>
                  </a:lnTo>
                  <a:lnTo>
                    <a:pt x="568084" y="842086"/>
                  </a:lnTo>
                  <a:lnTo>
                    <a:pt x="568084" y="843151"/>
                  </a:lnTo>
                  <a:close/>
                  <a:moveTo>
                    <a:pt x="568084" y="905984"/>
                  </a:moveTo>
                  <a:lnTo>
                    <a:pt x="568084" y="912906"/>
                  </a:lnTo>
                  <a:cubicBezTo>
                    <a:pt x="567019" y="912906"/>
                    <a:pt x="567019" y="912906"/>
                    <a:pt x="567019" y="912906"/>
                  </a:cubicBezTo>
                  <a:cubicBezTo>
                    <a:pt x="567019" y="912906"/>
                    <a:pt x="567019" y="913971"/>
                    <a:pt x="568084" y="913971"/>
                  </a:cubicBezTo>
                  <a:lnTo>
                    <a:pt x="568084" y="944322"/>
                  </a:lnTo>
                  <a:cubicBezTo>
                    <a:pt x="563824" y="928348"/>
                    <a:pt x="569149" y="911841"/>
                    <a:pt x="544654" y="911841"/>
                  </a:cubicBezTo>
                  <a:lnTo>
                    <a:pt x="544654" y="905984"/>
                  </a:lnTo>
                  <a:cubicBezTo>
                    <a:pt x="551577" y="904919"/>
                    <a:pt x="555837" y="905984"/>
                    <a:pt x="559031" y="907049"/>
                  </a:cubicBezTo>
                  <a:cubicBezTo>
                    <a:pt x="562226" y="907049"/>
                    <a:pt x="564356" y="905984"/>
                    <a:pt x="568084" y="905984"/>
                  </a:cubicBezTo>
                  <a:lnTo>
                    <a:pt x="568084" y="905984"/>
                  </a:lnTo>
                  <a:close/>
                  <a:moveTo>
                    <a:pt x="568084" y="955504"/>
                  </a:moveTo>
                  <a:cubicBezTo>
                    <a:pt x="555837" y="956569"/>
                    <a:pt x="551044" y="955504"/>
                    <a:pt x="547849" y="951245"/>
                  </a:cubicBezTo>
                  <a:cubicBezTo>
                    <a:pt x="547849" y="950180"/>
                    <a:pt x="546784" y="949115"/>
                    <a:pt x="546784" y="948050"/>
                  </a:cubicBezTo>
                  <a:cubicBezTo>
                    <a:pt x="545719" y="945920"/>
                    <a:pt x="545719" y="942192"/>
                    <a:pt x="544654" y="938998"/>
                  </a:cubicBezTo>
                  <a:lnTo>
                    <a:pt x="544654" y="962427"/>
                  </a:lnTo>
                  <a:cubicBezTo>
                    <a:pt x="546784" y="961362"/>
                    <a:pt x="547849" y="961362"/>
                    <a:pt x="550512" y="961362"/>
                  </a:cubicBezTo>
                  <a:cubicBezTo>
                    <a:pt x="553707" y="962427"/>
                    <a:pt x="559564" y="963492"/>
                    <a:pt x="568616" y="962427"/>
                  </a:cubicBezTo>
                  <a:lnTo>
                    <a:pt x="568616" y="955504"/>
                  </a:lnTo>
                  <a:lnTo>
                    <a:pt x="568084" y="955504"/>
                  </a:lnTo>
                  <a:close/>
                  <a:moveTo>
                    <a:pt x="568084" y="1021000"/>
                  </a:moveTo>
                  <a:lnTo>
                    <a:pt x="568084" y="1036974"/>
                  </a:lnTo>
                  <a:lnTo>
                    <a:pt x="565954" y="1036974"/>
                  </a:lnTo>
                  <a:lnTo>
                    <a:pt x="561694" y="1035909"/>
                  </a:lnTo>
                  <a:lnTo>
                    <a:pt x="558499" y="1035909"/>
                  </a:lnTo>
                  <a:lnTo>
                    <a:pt x="554239" y="1034844"/>
                  </a:lnTo>
                  <a:lnTo>
                    <a:pt x="552109" y="1034844"/>
                  </a:lnTo>
                  <a:lnTo>
                    <a:pt x="548914" y="1033779"/>
                  </a:lnTo>
                  <a:lnTo>
                    <a:pt x="545187" y="1033779"/>
                  </a:lnTo>
                  <a:lnTo>
                    <a:pt x="544122" y="1032714"/>
                  </a:lnTo>
                  <a:lnTo>
                    <a:pt x="544122" y="1022597"/>
                  </a:lnTo>
                  <a:lnTo>
                    <a:pt x="546252" y="1021532"/>
                  </a:lnTo>
                  <a:lnTo>
                    <a:pt x="549447" y="1020467"/>
                  </a:lnTo>
                  <a:lnTo>
                    <a:pt x="552642" y="1019402"/>
                  </a:lnTo>
                  <a:lnTo>
                    <a:pt x="555837" y="1019402"/>
                  </a:lnTo>
                  <a:lnTo>
                    <a:pt x="560096" y="1019402"/>
                  </a:lnTo>
                  <a:lnTo>
                    <a:pt x="564356" y="1020467"/>
                  </a:lnTo>
                  <a:lnTo>
                    <a:pt x="568084" y="1021000"/>
                  </a:lnTo>
                  <a:lnTo>
                    <a:pt x="568084" y="1021000"/>
                  </a:lnTo>
                  <a:close/>
                  <a:moveTo>
                    <a:pt x="568084" y="1044429"/>
                  </a:moveTo>
                  <a:lnTo>
                    <a:pt x="568084" y="1069455"/>
                  </a:lnTo>
                  <a:lnTo>
                    <a:pt x="564889" y="1072650"/>
                  </a:lnTo>
                  <a:lnTo>
                    <a:pt x="561694" y="1075845"/>
                  </a:lnTo>
                  <a:lnTo>
                    <a:pt x="559564" y="1077975"/>
                  </a:lnTo>
                  <a:lnTo>
                    <a:pt x="556369" y="1081170"/>
                  </a:lnTo>
                  <a:lnTo>
                    <a:pt x="555304" y="1083300"/>
                  </a:lnTo>
                  <a:lnTo>
                    <a:pt x="554239" y="1083300"/>
                  </a:lnTo>
                  <a:lnTo>
                    <a:pt x="554239" y="1085430"/>
                  </a:lnTo>
                  <a:lnTo>
                    <a:pt x="554239" y="1086495"/>
                  </a:lnTo>
                  <a:lnTo>
                    <a:pt x="556369" y="1089689"/>
                  </a:lnTo>
                  <a:lnTo>
                    <a:pt x="559564" y="1091819"/>
                  </a:lnTo>
                  <a:lnTo>
                    <a:pt x="560629" y="1095014"/>
                  </a:lnTo>
                  <a:lnTo>
                    <a:pt x="561694" y="1097144"/>
                  </a:lnTo>
                  <a:lnTo>
                    <a:pt x="562759" y="1098209"/>
                  </a:lnTo>
                  <a:lnTo>
                    <a:pt x="564889" y="1101404"/>
                  </a:lnTo>
                  <a:lnTo>
                    <a:pt x="567019" y="1104599"/>
                  </a:lnTo>
                  <a:lnTo>
                    <a:pt x="568084" y="1104599"/>
                  </a:lnTo>
                  <a:lnTo>
                    <a:pt x="568084" y="1163172"/>
                  </a:lnTo>
                  <a:lnTo>
                    <a:pt x="567019" y="1162107"/>
                  </a:lnTo>
                  <a:lnTo>
                    <a:pt x="565954" y="1162107"/>
                  </a:lnTo>
                  <a:lnTo>
                    <a:pt x="564889" y="1159977"/>
                  </a:lnTo>
                  <a:lnTo>
                    <a:pt x="563824" y="1159977"/>
                  </a:lnTo>
                  <a:lnTo>
                    <a:pt x="561694" y="1158912"/>
                  </a:lnTo>
                  <a:lnTo>
                    <a:pt x="560629" y="1157847"/>
                  </a:lnTo>
                  <a:lnTo>
                    <a:pt x="559564" y="1156782"/>
                  </a:lnTo>
                  <a:lnTo>
                    <a:pt x="557434" y="1156782"/>
                  </a:lnTo>
                  <a:lnTo>
                    <a:pt x="554239" y="1156782"/>
                  </a:lnTo>
                  <a:lnTo>
                    <a:pt x="553174" y="1156782"/>
                  </a:lnTo>
                  <a:lnTo>
                    <a:pt x="551044" y="1156782"/>
                  </a:lnTo>
                  <a:lnTo>
                    <a:pt x="548914" y="1156782"/>
                  </a:lnTo>
                  <a:lnTo>
                    <a:pt x="547849" y="1157847"/>
                  </a:lnTo>
                  <a:lnTo>
                    <a:pt x="545719" y="1158912"/>
                  </a:lnTo>
                  <a:lnTo>
                    <a:pt x="545719" y="1125366"/>
                  </a:lnTo>
                  <a:lnTo>
                    <a:pt x="547849" y="1127495"/>
                  </a:lnTo>
                  <a:lnTo>
                    <a:pt x="549979" y="1129625"/>
                  </a:lnTo>
                  <a:lnTo>
                    <a:pt x="552109" y="1130690"/>
                  </a:lnTo>
                  <a:lnTo>
                    <a:pt x="556369" y="1130690"/>
                  </a:lnTo>
                  <a:lnTo>
                    <a:pt x="560629" y="1129625"/>
                  </a:lnTo>
                  <a:lnTo>
                    <a:pt x="561694" y="1128560"/>
                  </a:lnTo>
                  <a:lnTo>
                    <a:pt x="562759" y="1127495"/>
                  </a:lnTo>
                  <a:lnTo>
                    <a:pt x="563824" y="1125366"/>
                  </a:lnTo>
                  <a:lnTo>
                    <a:pt x="562759" y="1123236"/>
                  </a:lnTo>
                  <a:lnTo>
                    <a:pt x="562759" y="1122171"/>
                  </a:lnTo>
                  <a:lnTo>
                    <a:pt x="561694" y="1118976"/>
                  </a:lnTo>
                  <a:lnTo>
                    <a:pt x="559564" y="1116846"/>
                  </a:lnTo>
                  <a:lnTo>
                    <a:pt x="556369" y="1115781"/>
                  </a:lnTo>
                  <a:lnTo>
                    <a:pt x="555304" y="1113651"/>
                  </a:lnTo>
                  <a:lnTo>
                    <a:pt x="553174" y="1112586"/>
                  </a:lnTo>
                  <a:lnTo>
                    <a:pt x="552109" y="1110456"/>
                  </a:lnTo>
                  <a:lnTo>
                    <a:pt x="549979" y="1108326"/>
                  </a:lnTo>
                  <a:lnTo>
                    <a:pt x="548914" y="1106196"/>
                  </a:lnTo>
                  <a:lnTo>
                    <a:pt x="546784" y="1104066"/>
                  </a:lnTo>
                  <a:lnTo>
                    <a:pt x="545719" y="1103001"/>
                  </a:lnTo>
                  <a:lnTo>
                    <a:pt x="545719" y="1067858"/>
                  </a:lnTo>
                  <a:lnTo>
                    <a:pt x="548914" y="1066793"/>
                  </a:lnTo>
                  <a:lnTo>
                    <a:pt x="551044" y="1064663"/>
                  </a:lnTo>
                  <a:lnTo>
                    <a:pt x="554239" y="1061468"/>
                  </a:lnTo>
                  <a:lnTo>
                    <a:pt x="556369" y="1059338"/>
                  </a:lnTo>
                  <a:lnTo>
                    <a:pt x="559564" y="1057208"/>
                  </a:lnTo>
                  <a:lnTo>
                    <a:pt x="562759" y="1054013"/>
                  </a:lnTo>
                  <a:lnTo>
                    <a:pt x="563824" y="1051883"/>
                  </a:lnTo>
                  <a:lnTo>
                    <a:pt x="565954" y="1049753"/>
                  </a:lnTo>
                  <a:lnTo>
                    <a:pt x="568084" y="1044429"/>
                  </a:lnTo>
                  <a:lnTo>
                    <a:pt x="568084" y="1044429"/>
                  </a:lnTo>
                  <a:lnTo>
                    <a:pt x="568084" y="1044429"/>
                  </a:lnTo>
                  <a:close/>
                  <a:moveTo>
                    <a:pt x="568084" y="1250498"/>
                  </a:moveTo>
                  <a:lnTo>
                    <a:pt x="568084" y="1260615"/>
                  </a:lnTo>
                  <a:cubicBezTo>
                    <a:pt x="567019" y="1260615"/>
                    <a:pt x="565954" y="1261680"/>
                    <a:pt x="563824" y="1262745"/>
                  </a:cubicBezTo>
                  <a:cubicBezTo>
                    <a:pt x="565954" y="1264875"/>
                    <a:pt x="567019" y="1265940"/>
                    <a:pt x="568084" y="1268603"/>
                  </a:cubicBezTo>
                  <a:lnTo>
                    <a:pt x="568084" y="1306941"/>
                  </a:lnTo>
                  <a:cubicBezTo>
                    <a:pt x="563824" y="1318123"/>
                    <a:pt x="560096" y="1329305"/>
                    <a:pt x="568084" y="1340487"/>
                  </a:cubicBezTo>
                  <a:lnTo>
                    <a:pt x="568084" y="1355397"/>
                  </a:lnTo>
                  <a:cubicBezTo>
                    <a:pt x="561161" y="1349540"/>
                    <a:pt x="557966" y="1344215"/>
                    <a:pt x="555837" y="1339422"/>
                  </a:cubicBezTo>
                  <a:cubicBezTo>
                    <a:pt x="553707" y="1338358"/>
                    <a:pt x="551577" y="1336228"/>
                    <a:pt x="549979" y="1336228"/>
                  </a:cubicBezTo>
                  <a:cubicBezTo>
                    <a:pt x="548914" y="1335163"/>
                    <a:pt x="546784" y="1334098"/>
                    <a:pt x="544122" y="1333033"/>
                  </a:cubicBezTo>
                  <a:lnTo>
                    <a:pt x="544122" y="1320786"/>
                  </a:lnTo>
                  <a:cubicBezTo>
                    <a:pt x="546252" y="1322916"/>
                    <a:pt x="548382" y="1323981"/>
                    <a:pt x="551044" y="1326643"/>
                  </a:cubicBezTo>
                  <a:lnTo>
                    <a:pt x="551044" y="1326643"/>
                  </a:lnTo>
                  <a:lnTo>
                    <a:pt x="552109" y="1326643"/>
                  </a:lnTo>
                  <a:cubicBezTo>
                    <a:pt x="552109" y="1311734"/>
                    <a:pt x="561161" y="1297357"/>
                    <a:pt x="561161" y="1279252"/>
                  </a:cubicBezTo>
                  <a:cubicBezTo>
                    <a:pt x="560096" y="1273395"/>
                    <a:pt x="555304" y="1265940"/>
                    <a:pt x="544122" y="1257953"/>
                  </a:cubicBezTo>
                  <a:lnTo>
                    <a:pt x="544122" y="1246771"/>
                  </a:lnTo>
                  <a:cubicBezTo>
                    <a:pt x="551044" y="1251031"/>
                    <a:pt x="555304" y="1254758"/>
                    <a:pt x="558499" y="1259018"/>
                  </a:cubicBezTo>
                  <a:cubicBezTo>
                    <a:pt x="560629" y="1256888"/>
                    <a:pt x="562759" y="1255823"/>
                    <a:pt x="565421" y="1254758"/>
                  </a:cubicBezTo>
                  <a:cubicBezTo>
                    <a:pt x="565421" y="1252628"/>
                    <a:pt x="567019" y="1251563"/>
                    <a:pt x="568084" y="1250498"/>
                  </a:cubicBezTo>
                  <a:lnTo>
                    <a:pt x="568084" y="1250498"/>
                  </a:lnTo>
                  <a:close/>
                  <a:moveTo>
                    <a:pt x="568084" y="1664768"/>
                  </a:moveTo>
                  <a:lnTo>
                    <a:pt x="568084" y="1769666"/>
                  </a:lnTo>
                  <a:cubicBezTo>
                    <a:pt x="567019" y="1769666"/>
                    <a:pt x="567019" y="1769666"/>
                    <a:pt x="567019" y="1769666"/>
                  </a:cubicBezTo>
                  <a:cubicBezTo>
                    <a:pt x="559031" y="1768601"/>
                    <a:pt x="551044" y="1766471"/>
                    <a:pt x="544654" y="1763809"/>
                  </a:cubicBezTo>
                  <a:lnTo>
                    <a:pt x="544654" y="1746769"/>
                  </a:lnTo>
                  <a:cubicBezTo>
                    <a:pt x="550512" y="1748899"/>
                    <a:pt x="555837" y="1751029"/>
                    <a:pt x="562759" y="1752627"/>
                  </a:cubicBezTo>
                  <a:lnTo>
                    <a:pt x="562759" y="1752627"/>
                  </a:lnTo>
                  <a:lnTo>
                    <a:pt x="564889" y="1752627"/>
                  </a:lnTo>
                  <a:cubicBezTo>
                    <a:pt x="556902" y="1729198"/>
                    <a:pt x="561694" y="1700976"/>
                    <a:pt x="551577" y="1673820"/>
                  </a:cubicBezTo>
                  <a:cubicBezTo>
                    <a:pt x="549447" y="1671690"/>
                    <a:pt x="548382" y="1667962"/>
                    <a:pt x="544654" y="1665833"/>
                  </a:cubicBezTo>
                  <a:lnTo>
                    <a:pt x="544654" y="1645598"/>
                  </a:lnTo>
                  <a:cubicBezTo>
                    <a:pt x="553707" y="1651456"/>
                    <a:pt x="560629" y="1656780"/>
                    <a:pt x="564889" y="1663703"/>
                  </a:cubicBezTo>
                  <a:cubicBezTo>
                    <a:pt x="565421" y="1663703"/>
                    <a:pt x="567019" y="1664768"/>
                    <a:pt x="568084" y="1664768"/>
                  </a:cubicBezTo>
                  <a:lnTo>
                    <a:pt x="568084" y="1664768"/>
                  </a:lnTo>
                  <a:close/>
                  <a:moveTo>
                    <a:pt x="544122" y="710031"/>
                  </a:moveTo>
                  <a:lnTo>
                    <a:pt x="545187" y="706836"/>
                  </a:lnTo>
                  <a:lnTo>
                    <a:pt x="546252" y="702577"/>
                  </a:lnTo>
                  <a:lnTo>
                    <a:pt x="545187" y="696719"/>
                  </a:lnTo>
                  <a:lnTo>
                    <a:pt x="544122" y="696719"/>
                  </a:lnTo>
                  <a:lnTo>
                    <a:pt x="544122" y="710031"/>
                  </a:lnTo>
                  <a:close/>
                  <a:moveTo>
                    <a:pt x="544122" y="84368"/>
                  </a:moveTo>
                  <a:lnTo>
                    <a:pt x="544122" y="101407"/>
                  </a:lnTo>
                  <a:cubicBezTo>
                    <a:pt x="543057" y="102472"/>
                    <a:pt x="541992" y="102472"/>
                    <a:pt x="539862" y="103537"/>
                  </a:cubicBezTo>
                  <a:lnTo>
                    <a:pt x="539862" y="86497"/>
                  </a:lnTo>
                  <a:cubicBezTo>
                    <a:pt x="541992" y="85433"/>
                    <a:pt x="543057" y="84368"/>
                    <a:pt x="544122" y="84368"/>
                  </a:cubicBezTo>
                  <a:lnTo>
                    <a:pt x="544122" y="84368"/>
                  </a:lnTo>
                  <a:close/>
                  <a:moveTo>
                    <a:pt x="544122" y="130161"/>
                  </a:moveTo>
                  <a:lnTo>
                    <a:pt x="544122" y="153590"/>
                  </a:lnTo>
                  <a:cubicBezTo>
                    <a:pt x="543057" y="151460"/>
                    <a:pt x="541992" y="150395"/>
                    <a:pt x="539862" y="149330"/>
                  </a:cubicBezTo>
                  <a:lnTo>
                    <a:pt x="539862" y="128031"/>
                  </a:lnTo>
                  <a:cubicBezTo>
                    <a:pt x="541992" y="128031"/>
                    <a:pt x="543057" y="129096"/>
                    <a:pt x="544122" y="130161"/>
                  </a:cubicBezTo>
                  <a:lnTo>
                    <a:pt x="544122" y="130161"/>
                  </a:lnTo>
                  <a:close/>
                  <a:moveTo>
                    <a:pt x="544122" y="184474"/>
                  </a:moveTo>
                  <a:lnTo>
                    <a:pt x="544122" y="202578"/>
                  </a:lnTo>
                  <a:cubicBezTo>
                    <a:pt x="543057" y="202578"/>
                    <a:pt x="541992" y="202578"/>
                    <a:pt x="539862" y="203643"/>
                  </a:cubicBezTo>
                  <a:lnTo>
                    <a:pt x="539862" y="186604"/>
                  </a:lnTo>
                  <a:cubicBezTo>
                    <a:pt x="541992" y="185539"/>
                    <a:pt x="543057" y="185539"/>
                    <a:pt x="544122" y="184474"/>
                  </a:cubicBezTo>
                  <a:lnTo>
                    <a:pt x="544122" y="184474"/>
                  </a:lnTo>
                  <a:close/>
                  <a:moveTo>
                    <a:pt x="544122" y="535910"/>
                  </a:moveTo>
                  <a:lnTo>
                    <a:pt x="544122" y="548157"/>
                  </a:lnTo>
                  <a:cubicBezTo>
                    <a:pt x="543057" y="549222"/>
                    <a:pt x="541992" y="550287"/>
                    <a:pt x="539862" y="551352"/>
                  </a:cubicBezTo>
                  <a:lnTo>
                    <a:pt x="539862" y="539105"/>
                  </a:lnTo>
                  <a:cubicBezTo>
                    <a:pt x="541992" y="538040"/>
                    <a:pt x="543057" y="536975"/>
                    <a:pt x="544122" y="535910"/>
                  </a:cubicBezTo>
                  <a:lnTo>
                    <a:pt x="544122" y="535910"/>
                  </a:lnTo>
                  <a:close/>
                  <a:moveTo>
                    <a:pt x="544122" y="565197"/>
                  </a:moveTo>
                  <a:lnTo>
                    <a:pt x="544122" y="576379"/>
                  </a:lnTo>
                  <a:cubicBezTo>
                    <a:pt x="543057" y="576379"/>
                    <a:pt x="541992" y="575314"/>
                    <a:pt x="539862" y="575314"/>
                  </a:cubicBezTo>
                  <a:lnTo>
                    <a:pt x="539862" y="564132"/>
                  </a:lnTo>
                  <a:cubicBezTo>
                    <a:pt x="541992" y="565197"/>
                    <a:pt x="543057" y="565197"/>
                    <a:pt x="544122" y="565197"/>
                  </a:cubicBezTo>
                  <a:lnTo>
                    <a:pt x="544122" y="565197"/>
                  </a:lnTo>
                  <a:close/>
                  <a:moveTo>
                    <a:pt x="544122" y="603003"/>
                  </a:moveTo>
                  <a:lnTo>
                    <a:pt x="544122" y="626432"/>
                  </a:lnTo>
                  <a:cubicBezTo>
                    <a:pt x="543057" y="628562"/>
                    <a:pt x="541992" y="630692"/>
                    <a:pt x="539862" y="633354"/>
                  </a:cubicBezTo>
                  <a:lnTo>
                    <a:pt x="539862" y="616315"/>
                  </a:lnTo>
                  <a:cubicBezTo>
                    <a:pt x="540927" y="615250"/>
                    <a:pt x="540927" y="615250"/>
                    <a:pt x="540927" y="614185"/>
                  </a:cubicBezTo>
                  <a:cubicBezTo>
                    <a:pt x="540927" y="614185"/>
                    <a:pt x="540927" y="614185"/>
                    <a:pt x="539862" y="614185"/>
                  </a:cubicBezTo>
                  <a:lnTo>
                    <a:pt x="539862" y="603003"/>
                  </a:lnTo>
                  <a:cubicBezTo>
                    <a:pt x="541992" y="603003"/>
                    <a:pt x="543057" y="603003"/>
                    <a:pt x="544122" y="603003"/>
                  </a:cubicBezTo>
                  <a:lnTo>
                    <a:pt x="544122" y="603003"/>
                  </a:lnTo>
                  <a:close/>
                  <a:moveTo>
                    <a:pt x="544122" y="696719"/>
                  </a:moveTo>
                  <a:lnTo>
                    <a:pt x="544122" y="710031"/>
                  </a:lnTo>
                  <a:lnTo>
                    <a:pt x="544122" y="712161"/>
                  </a:lnTo>
                  <a:lnTo>
                    <a:pt x="543057" y="716421"/>
                  </a:lnTo>
                  <a:lnTo>
                    <a:pt x="539862" y="720681"/>
                  </a:lnTo>
                  <a:lnTo>
                    <a:pt x="539862" y="694589"/>
                  </a:lnTo>
                  <a:lnTo>
                    <a:pt x="544122" y="696719"/>
                  </a:lnTo>
                  <a:lnTo>
                    <a:pt x="544122" y="696719"/>
                  </a:lnTo>
                  <a:close/>
                  <a:moveTo>
                    <a:pt x="544122" y="736123"/>
                  </a:moveTo>
                  <a:lnTo>
                    <a:pt x="544122" y="777656"/>
                  </a:lnTo>
                  <a:lnTo>
                    <a:pt x="544122" y="777656"/>
                  </a:lnTo>
                  <a:lnTo>
                    <a:pt x="540927" y="778721"/>
                  </a:lnTo>
                  <a:lnTo>
                    <a:pt x="540927" y="781916"/>
                  </a:lnTo>
                  <a:lnTo>
                    <a:pt x="540927" y="786176"/>
                  </a:lnTo>
                  <a:lnTo>
                    <a:pt x="541992" y="790436"/>
                  </a:lnTo>
                  <a:lnTo>
                    <a:pt x="544122" y="792566"/>
                  </a:lnTo>
                  <a:lnTo>
                    <a:pt x="544122" y="792566"/>
                  </a:lnTo>
                  <a:lnTo>
                    <a:pt x="544122" y="805878"/>
                  </a:lnTo>
                  <a:lnTo>
                    <a:pt x="540927" y="805878"/>
                  </a:lnTo>
                  <a:lnTo>
                    <a:pt x="539862" y="805878"/>
                  </a:lnTo>
                  <a:lnTo>
                    <a:pt x="539862" y="736123"/>
                  </a:lnTo>
                  <a:lnTo>
                    <a:pt x="540927" y="736123"/>
                  </a:lnTo>
                  <a:lnTo>
                    <a:pt x="544122" y="736123"/>
                  </a:lnTo>
                  <a:lnTo>
                    <a:pt x="544122" y="736123"/>
                  </a:lnTo>
                  <a:close/>
                  <a:moveTo>
                    <a:pt x="544122" y="834099"/>
                  </a:moveTo>
                  <a:lnTo>
                    <a:pt x="544122" y="879360"/>
                  </a:lnTo>
                  <a:lnTo>
                    <a:pt x="541992" y="880425"/>
                  </a:lnTo>
                  <a:lnTo>
                    <a:pt x="539862" y="880425"/>
                  </a:lnTo>
                  <a:lnTo>
                    <a:pt x="539862" y="833034"/>
                  </a:lnTo>
                  <a:lnTo>
                    <a:pt x="540927" y="833034"/>
                  </a:lnTo>
                  <a:lnTo>
                    <a:pt x="544122" y="834099"/>
                  </a:lnTo>
                  <a:lnTo>
                    <a:pt x="544122" y="834099"/>
                  </a:lnTo>
                  <a:close/>
                  <a:moveTo>
                    <a:pt x="544122" y="905984"/>
                  </a:moveTo>
                  <a:lnTo>
                    <a:pt x="544122" y="911841"/>
                  </a:lnTo>
                  <a:cubicBezTo>
                    <a:pt x="543057" y="911841"/>
                    <a:pt x="541992" y="912906"/>
                    <a:pt x="539862" y="912906"/>
                  </a:cubicBezTo>
                  <a:lnTo>
                    <a:pt x="539862" y="905984"/>
                  </a:lnTo>
                  <a:cubicBezTo>
                    <a:pt x="541992" y="905984"/>
                    <a:pt x="543057" y="905984"/>
                    <a:pt x="544122" y="905984"/>
                  </a:cubicBezTo>
                  <a:lnTo>
                    <a:pt x="544122" y="905984"/>
                  </a:lnTo>
                  <a:close/>
                  <a:moveTo>
                    <a:pt x="544122" y="938998"/>
                  </a:moveTo>
                  <a:lnTo>
                    <a:pt x="544122" y="962427"/>
                  </a:lnTo>
                  <a:cubicBezTo>
                    <a:pt x="543057" y="962427"/>
                    <a:pt x="541992" y="962427"/>
                    <a:pt x="539862" y="962427"/>
                  </a:cubicBezTo>
                  <a:lnTo>
                    <a:pt x="539862" y="955504"/>
                  </a:lnTo>
                  <a:cubicBezTo>
                    <a:pt x="540927" y="955504"/>
                    <a:pt x="541992" y="955504"/>
                    <a:pt x="543057" y="955504"/>
                  </a:cubicBezTo>
                  <a:cubicBezTo>
                    <a:pt x="541992" y="954440"/>
                    <a:pt x="540927" y="952310"/>
                    <a:pt x="539862" y="949647"/>
                  </a:cubicBezTo>
                  <a:lnTo>
                    <a:pt x="539862" y="917166"/>
                  </a:lnTo>
                  <a:cubicBezTo>
                    <a:pt x="541992" y="923023"/>
                    <a:pt x="543057" y="928348"/>
                    <a:pt x="544122" y="934205"/>
                  </a:cubicBezTo>
                  <a:lnTo>
                    <a:pt x="544122" y="934205"/>
                  </a:lnTo>
                  <a:cubicBezTo>
                    <a:pt x="544122" y="936335"/>
                    <a:pt x="544122" y="937400"/>
                    <a:pt x="544122" y="938998"/>
                  </a:cubicBezTo>
                  <a:lnTo>
                    <a:pt x="544122" y="938998"/>
                  </a:lnTo>
                  <a:close/>
                  <a:moveTo>
                    <a:pt x="544122" y="1022064"/>
                  </a:moveTo>
                  <a:lnTo>
                    <a:pt x="544122" y="1032182"/>
                  </a:lnTo>
                  <a:lnTo>
                    <a:pt x="543057" y="1031117"/>
                  </a:lnTo>
                  <a:lnTo>
                    <a:pt x="540927" y="1030052"/>
                  </a:lnTo>
                  <a:lnTo>
                    <a:pt x="540927" y="1028987"/>
                  </a:lnTo>
                  <a:lnTo>
                    <a:pt x="541992" y="1025792"/>
                  </a:lnTo>
                  <a:lnTo>
                    <a:pt x="543057" y="1023662"/>
                  </a:lnTo>
                  <a:lnTo>
                    <a:pt x="544122" y="1022064"/>
                  </a:lnTo>
                  <a:lnTo>
                    <a:pt x="544122" y="1022064"/>
                  </a:lnTo>
                  <a:close/>
                  <a:moveTo>
                    <a:pt x="544122" y="1067325"/>
                  </a:moveTo>
                  <a:lnTo>
                    <a:pt x="544122" y="1102469"/>
                  </a:lnTo>
                  <a:lnTo>
                    <a:pt x="544122" y="1100872"/>
                  </a:lnTo>
                  <a:lnTo>
                    <a:pt x="541992" y="1100872"/>
                  </a:lnTo>
                  <a:lnTo>
                    <a:pt x="539862" y="1099807"/>
                  </a:lnTo>
                  <a:lnTo>
                    <a:pt x="539862" y="1068390"/>
                  </a:lnTo>
                  <a:lnTo>
                    <a:pt x="540927" y="1068390"/>
                  </a:lnTo>
                  <a:lnTo>
                    <a:pt x="544122" y="1068390"/>
                  </a:lnTo>
                  <a:lnTo>
                    <a:pt x="544122" y="1067325"/>
                  </a:lnTo>
                  <a:lnTo>
                    <a:pt x="544122" y="1067325"/>
                  </a:lnTo>
                  <a:close/>
                  <a:moveTo>
                    <a:pt x="544122" y="1126963"/>
                  </a:moveTo>
                  <a:lnTo>
                    <a:pt x="544122" y="1160509"/>
                  </a:lnTo>
                  <a:lnTo>
                    <a:pt x="544122" y="1160509"/>
                  </a:lnTo>
                  <a:lnTo>
                    <a:pt x="541992" y="1161574"/>
                  </a:lnTo>
                  <a:lnTo>
                    <a:pt x="539862" y="1161574"/>
                  </a:lnTo>
                  <a:lnTo>
                    <a:pt x="539862" y="1124301"/>
                  </a:lnTo>
                  <a:lnTo>
                    <a:pt x="540927" y="1124301"/>
                  </a:lnTo>
                  <a:lnTo>
                    <a:pt x="544122" y="1125366"/>
                  </a:lnTo>
                  <a:lnTo>
                    <a:pt x="544122" y="1126963"/>
                  </a:lnTo>
                  <a:lnTo>
                    <a:pt x="544122" y="1126963"/>
                  </a:lnTo>
                  <a:close/>
                  <a:moveTo>
                    <a:pt x="544122" y="1246239"/>
                  </a:moveTo>
                  <a:lnTo>
                    <a:pt x="544122" y="1257421"/>
                  </a:lnTo>
                  <a:cubicBezTo>
                    <a:pt x="544122" y="1256356"/>
                    <a:pt x="543057" y="1256356"/>
                    <a:pt x="541992" y="1255291"/>
                  </a:cubicBezTo>
                  <a:cubicBezTo>
                    <a:pt x="541992" y="1258486"/>
                    <a:pt x="540927" y="1262213"/>
                    <a:pt x="539862" y="1264343"/>
                  </a:cubicBezTo>
                  <a:lnTo>
                    <a:pt x="539862" y="1237186"/>
                  </a:lnTo>
                  <a:cubicBezTo>
                    <a:pt x="540927" y="1240381"/>
                    <a:pt x="541992" y="1243044"/>
                    <a:pt x="541992" y="1245174"/>
                  </a:cubicBezTo>
                  <a:cubicBezTo>
                    <a:pt x="543057" y="1245174"/>
                    <a:pt x="544122" y="1246239"/>
                    <a:pt x="544122" y="1246239"/>
                  </a:cubicBezTo>
                  <a:lnTo>
                    <a:pt x="544122" y="1246239"/>
                  </a:lnTo>
                  <a:close/>
                  <a:moveTo>
                    <a:pt x="544122" y="1320253"/>
                  </a:moveTo>
                  <a:lnTo>
                    <a:pt x="544122" y="1332500"/>
                  </a:lnTo>
                  <a:cubicBezTo>
                    <a:pt x="543057" y="1331435"/>
                    <a:pt x="541992" y="1330370"/>
                    <a:pt x="539862" y="1329305"/>
                  </a:cubicBezTo>
                  <a:lnTo>
                    <a:pt x="539862" y="1317058"/>
                  </a:lnTo>
                  <a:cubicBezTo>
                    <a:pt x="541992" y="1318123"/>
                    <a:pt x="543057" y="1319188"/>
                    <a:pt x="544122" y="1320253"/>
                  </a:cubicBezTo>
                  <a:lnTo>
                    <a:pt x="544122" y="1320253"/>
                  </a:lnTo>
                  <a:close/>
                  <a:moveTo>
                    <a:pt x="544122" y="1645598"/>
                  </a:moveTo>
                  <a:lnTo>
                    <a:pt x="544122" y="1665833"/>
                  </a:lnTo>
                  <a:cubicBezTo>
                    <a:pt x="543057" y="1664768"/>
                    <a:pt x="541992" y="1663703"/>
                    <a:pt x="539862" y="1662638"/>
                  </a:cubicBezTo>
                  <a:lnTo>
                    <a:pt x="539862" y="1643468"/>
                  </a:lnTo>
                  <a:cubicBezTo>
                    <a:pt x="541992" y="1644533"/>
                    <a:pt x="543057" y="1644533"/>
                    <a:pt x="544122" y="1645598"/>
                  </a:cubicBezTo>
                  <a:lnTo>
                    <a:pt x="544122" y="1645598"/>
                  </a:lnTo>
                  <a:close/>
                  <a:moveTo>
                    <a:pt x="544122" y="1747302"/>
                  </a:moveTo>
                  <a:lnTo>
                    <a:pt x="544122" y="1764341"/>
                  </a:lnTo>
                  <a:cubicBezTo>
                    <a:pt x="543057" y="1763276"/>
                    <a:pt x="541992" y="1763276"/>
                    <a:pt x="539862" y="1762211"/>
                  </a:cubicBezTo>
                  <a:lnTo>
                    <a:pt x="539862" y="1745172"/>
                  </a:lnTo>
                  <a:cubicBezTo>
                    <a:pt x="541992" y="1745705"/>
                    <a:pt x="543057" y="1745705"/>
                    <a:pt x="544122" y="1747302"/>
                  </a:cubicBezTo>
                  <a:close/>
                  <a:moveTo>
                    <a:pt x="539862" y="86497"/>
                  </a:moveTo>
                  <a:lnTo>
                    <a:pt x="539862" y="103537"/>
                  </a:lnTo>
                  <a:cubicBezTo>
                    <a:pt x="538797" y="104602"/>
                    <a:pt x="536667" y="105667"/>
                    <a:pt x="535602" y="105667"/>
                  </a:cubicBezTo>
                  <a:lnTo>
                    <a:pt x="535602" y="88627"/>
                  </a:lnTo>
                  <a:cubicBezTo>
                    <a:pt x="536667" y="87562"/>
                    <a:pt x="538797" y="86497"/>
                    <a:pt x="539862" y="86497"/>
                  </a:cubicBezTo>
                  <a:lnTo>
                    <a:pt x="539862" y="86497"/>
                  </a:lnTo>
                  <a:close/>
                  <a:moveTo>
                    <a:pt x="539862" y="128031"/>
                  </a:moveTo>
                  <a:lnTo>
                    <a:pt x="539862" y="149330"/>
                  </a:lnTo>
                  <a:cubicBezTo>
                    <a:pt x="538797" y="148265"/>
                    <a:pt x="536667" y="147200"/>
                    <a:pt x="535602" y="146135"/>
                  </a:cubicBezTo>
                  <a:lnTo>
                    <a:pt x="535602" y="123771"/>
                  </a:lnTo>
                  <a:cubicBezTo>
                    <a:pt x="536667" y="124836"/>
                    <a:pt x="538797" y="125901"/>
                    <a:pt x="539862" y="128031"/>
                  </a:cubicBezTo>
                  <a:lnTo>
                    <a:pt x="539862" y="128031"/>
                  </a:lnTo>
                  <a:close/>
                  <a:moveTo>
                    <a:pt x="539862" y="186604"/>
                  </a:moveTo>
                  <a:lnTo>
                    <a:pt x="539862" y="203643"/>
                  </a:lnTo>
                  <a:cubicBezTo>
                    <a:pt x="538797" y="203643"/>
                    <a:pt x="536667" y="204708"/>
                    <a:pt x="535602" y="204708"/>
                  </a:cubicBezTo>
                  <a:lnTo>
                    <a:pt x="535602" y="187669"/>
                  </a:lnTo>
                  <a:cubicBezTo>
                    <a:pt x="536667" y="187669"/>
                    <a:pt x="538797" y="186604"/>
                    <a:pt x="539862" y="186604"/>
                  </a:cubicBezTo>
                  <a:lnTo>
                    <a:pt x="539862" y="186604"/>
                  </a:lnTo>
                  <a:close/>
                  <a:moveTo>
                    <a:pt x="539862" y="539105"/>
                  </a:moveTo>
                  <a:lnTo>
                    <a:pt x="539862" y="551352"/>
                  </a:lnTo>
                  <a:cubicBezTo>
                    <a:pt x="538797" y="553482"/>
                    <a:pt x="536667" y="555612"/>
                    <a:pt x="535602" y="558275"/>
                  </a:cubicBezTo>
                  <a:lnTo>
                    <a:pt x="535602" y="543898"/>
                  </a:lnTo>
                  <a:cubicBezTo>
                    <a:pt x="536667" y="542300"/>
                    <a:pt x="538797" y="540170"/>
                    <a:pt x="539862" y="539105"/>
                  </a:cubicBezTo>
                  <a:lnTo>
                    <a:pt x="539862" y="539105"/>
                  </a:lnTo>
                  <a:close/>
                  <a:moveTo>
                    <a:pt x="539862" y="563599"/>
                  </a:moveTo>
                  <a:lnTo>
                    <a:pt x="539862" y="574781"/>
                  </a:lnTo>
                  <a:cubicBezTo>
                    <a:pt x="538797" y="574781"/>
                    <a:pt x="536667" y="573717"/>
                    <a:pt x="535602" y="573717"/>
                  </a:cubicBezTo>
                  <a:lnTo>
                    <a:pt x="535602" y="563599"/>
                  </a:lnTo>
                  <a:cubicBezTo>
                    <a:pt x="536667" y="563599"/>
                    <a:pt x="538797" y="563599"/>
                    <a:pt x="539862" y="563599"/>
                  </a:cubicBezTo>
                  <a:lnTo>
                    <a:pt x="539862" y="563599"/>
                  </a:lnTo>
                  <a:close/>
                  <a:moveTo>
                    <a:pt x="539862" y="603003"/>
                  </a:moveTo>
                  <a:lnTo>
                    <a:pt x="539862" y="614185"/>
                  </a:lnTo>
                  <a:cubicBezTo>
                    <a:pt x="538797" y="614185"/>
                    <a:pt x="536667" y="614185"/>
                    <a:pt x="535602" y="614185"/>
                  </a:cubicBezTo>
                  <a:lnTo>
                    <a:pt x="535602" y="603003"/>
                  </a:lnTo>
                  <a:cubicBezTo>
                    <a:pt x="536667" y="603003"/>
                    <a:pt x="538797" y="603003"/>
                    <a:pt x="539862" y="603003"/>
                  </a:cubicBezTo>
                  <a:lnTo>
                    <a:pt x="539862" y="603003"/>
                  </a:lnTo>
                  <a:close/>
                  <a:moveTo>
                    <a:pt x="539862" y="616847"/>
                  </a:moveTo>
                  <a:lnTo>
                    <a:pt x="539862" y="633887"/>
                  </a:lnTo>
                  <a:cubicBezTo>
                    <a:pt x="538797" y="636017"/>
                    <a:pt x="536667" y="638147"/>
                    <a:pt x="535602" y="639744"/>
                  </a:cubicBezTo>
                  <a:lnTo>
                    <a:pt x="535602" y="624835"/>
                  </a:lnTo>
                  <a:cubicBezTo>
                    <a:pt x="536667" y="622172"/>
                    <a:pt x="538797" y="620042"/>
                    <a:pt x="539862" y="616847"/>
                  </a:cubicBezTo>
                  <a:lnTo>
                    <a:pt x="539862" y="616847"/>
                  </a:lnTo>
                  <a:close/>
                  <a:moveTo>
                    <a:pt x="539862" y="695654"/>
                  </a:moveTo>
                  <a:lnTo>
                    <a:pt x="539862" y="721746"/>
                  </a:lnTo>
                  <a:lnTo>
                    <a:pt x="539862" y="722811"/>
                  </a:lnTo>
                  <a:lnTo>
                    <a:pt x="537732" y="724941"/>
                  </a:lnTo>
                  <a:lnTo>
                    <a:pt x="535602" y="728136"/>
                  </a:lnTo>
                  <a:lnTo>
                    <a:pt x="535602" y="728136"/>
                  </a:lnTo>
                  <a:lnTo>
                    <a:pt x="535602" y="696719"/>
                  </a:lnTo>
                  <a:lnTo>
                    <a:pt x="539862" y="695654"/>
                  </a:lnTo>
                  <a:lnTo>
                    <a:pt x="539862" y="695654"/>
                  </a:lnTo>
                  <a:lnTo>
                    <a:pt x="539862" y="695654"/>
                  </a:lnTo>
                  <a:close/>
                  <a:moveTo>
                    <a:pt x="539862" y="737188"/>
                  </a:moveTo>
                  <a:lnTo>
                    <a:pt x="539862" y="806943"/>
                  </a:lnTo>
                  <a:lnTo>
                    <a:pt x="535602" y="805878"/>
                  </a:lnTo>
                  <a:lnTo>
                    <a:pt x="535602" y="805878"/>
                  </a:lnTo>
                  <a:lnTo>
                    <a:pt x="535602" y="736123"/>
                  </a:lnTo>
                  <a:lnTo>
                    <a:pt x="535602" y="737188"/>
                  </a:lnTo>
                  <a:lnTo>
                    <a:pt x="539862" y="737188"/>
                  </a:lnTo>
                  <a:lnTo>
                    <a:pt x="539862" y="737188"/>
                  </a:lnTo>
                  <a:close/>
                  <a:moveTo>
                    <a:pt x="539862" y="833034"/>
                  </a:moveTo>
                  <a:lnTo>
                    <a:pt x="539862" y="880425"/>
                  </a:lnTo>
                  <a:lnTo>
                    <a:pt x="538797" y="880425"/>
                  </a:lnTo>
                  <a:lnTo>
                    <a:pt x="535602" y="881490"/>
                  </a:lnTo>
                  <a:lnTo>
                    <a:pt x="535602" y="834099"/>
                  </a:lnTo>
                  <a:lnTo>
                    <a:pt x="536667" y="833034"/>
                  </a:lnTo>
                  <a:lnTo>
                    <a:pt x="539862" y="833034"/>
                  </a:lnTo>
                  <a:lnTo>
                    <a:pt x="539862" y="833034"/>
                  </a:lnTo>
                  <a:close/>
                  <a:moveTo>
                    <a:pt x="539862" y="905984"/>
                  </a:moveTo>
                  <a:lnTo>
                    <a:pt x="539862" y="912906"/>
                  </a:lnTo>
                  <a:cubicBezTo>
                    <a:pt x="539862" y="912906"/>
                    <a:pt x="538797" y="912906"/>
                    <a:pt x="537732" y="912906"/>
                  </a:cubicBezTo>
                  <a:cubicBezTo>
                    <a:pt x="538797" y="913971"/>
                    <a:pt x="539862" y="916101"/>
                    <a:pt x="539862" y="917166"/>
                  </a:cubicBezTo>
                  <a:lnTo>
                    <a:pt x="539862" y="949647"/>
                  </a:lnTo>
                  <a:lnTo>
                    <a:pt x="539862" y="949647"/>
                  </a:lnTo>
                  <a:cubicBezTo>
                    <a:pt x="536667" y="939530"/>
                    <a:pt x="537732" y="929413"/>
                    <a:pt x="535602" y="921426"/>
                  </a:cubicBezTo>
                  <a:lnTo>
                    <a:pt x="535602" y="905451"/>
                  </a:lnTo>
                  <a:cubicBezTo>
                    <a:pt x="536667" y="905984"/>
                    <a:pt x="538797" y="905984"/>
                    <a:pt x="539862" y="905984"/>
                  </a:cubicBezTo>
                  <a:lnTo>
                    <a:pt x="539862" y="905984"/>
                  </a:lnTo>
                  <a:close/>
                  <a:moveTo>
                    <a:pt x="539862" y="955504"/>
                  </a:moveTo>
                  <a:lnTo>
                    <a:pt x="539862" y="962427"/>
                  </a:lnTo>
                  <a:cubicBezTo>
                    <a:pt x="538797" y="962427"/>
                    <a:pt x="536667" y="962427"/>
                    <a:pt x="535602" y="963492"/>
                  </a:cubicBezTo>
                  <a:lnTo>
                    <a:pt x="535602" y="956569"/>
                  </a:lnTo>
                  <a:cubicBezTo>
                    <a:pt x="536667" y="955504"/>
                    <a:pt x="538797" y="955504"/>
                    <a:pt x="539862" y="955504"/>
                  </a:cubicBezTo>
                  <a:lnTo>
                    <a:pt x="539862" y="955504"/>
                  </a:lnTo>
                  <a:close/>
                  <a:moveTo>
                    <a:pt x="539862" y="1068390"/>
                  </a:moveTo>
                  <a:lnTo>
                    <a:pt x="539862" y="1099807"/>
                  </a:lnTo>
                  <a:lnTo>
                    <a:pt x="539862" y="1099807"/>
                  </a:lnTo>
                  <a:lnTo>
                    <a:pt x="537732" y="1100872"/>
                  </a:lnTo>
                  <a:lnTo>
                    <a:pt x="535602" y="1100872"/>
                  </a:lnTo>
                  <a:lnTo>
                    <a:pt x="535602" y="1100872"/>
                  </a:lnTo>
                  <a:lnTo>
                    <a:pt x="535602" y="1058273"/>
                  </a:lnTo>
                  <a:lnTo>
                    <a:pt x="536667" y="1062533"/>
                  </a:lnTo>
                  <a:lnTo>
                    <a:pt x="537732" y="1065728"/>
                  </a:lnTo>
                  <a:lnTo>
                    <a:pt x="539862" y="1066793"/>
                  </a:lnTo>
                  <a:lnTo>
                    <a:pt x="539862" y="1068390"/>
                  </a:lnTo>
                  <a:lnTo>
                    <a:pt x="539862" y="1068390"/>
                  </a:lnTo>
                  <a:close/>
                  <a:moveTo>
                    <a:pt x="539862" y="1124301"/>
                  </a:moveTo>
                  <a:lnTo>
                    <a:pt x="539862" y="1161574"/>
                  </a:lnTo>
                  <a:lnTo>
                    <a:pt x="539862" y="1162639"/>
                  </a:lnTo>
                  <a:lnTo>
                    <a:pt x="535602" y="1162639"/>
                  </a:lnTo>
                  <a:lnTo>
                    <a:pt x="535602" y="1162639"/>
                  </a:lnTo>
                  <a:lnTo>
                    <a:pt x="535602" y="1124301"/>
                  </a:lnTo>
                  <a:lnTo>
                    <a:pt x="535602" y="1124301"/>
                  </a:lnTo>
                  <a:lnTo>
                    <a:pt x="539862" y="1124301"/>
                  </a:lnTo>
                  <a:lnTo>
                    <a:pt x="539862" y="1124301"/>
                  </a:lnTo>
                  <a:close/>
                  <a:moveTo>
                    <a:pt x="539862" y="1237186"/>
                  </a:moveTo>
                  <a:lnTo>
                    <a:pt x="539862" y="1264343"/>
                  </a:lnTo>
                  <a:cubicBezTo>
                    <a:pt x="538797" y="1268603"/>
                    <a:pt x="536667" y="1273395"/>
                    <a:pt x="535602" y="1277655"/>
                  </a:cubicBezTo>
                  <a:lnTo>
                    <a:pt x="535602" y="1228134"/>
                  </a:lnTo>
                  <a:cubicBezTo>
                    <a:pt x="537732" y="1231329"/>
                    <a:pt x="538797" y="1235056"/>
                    <a:pt x="539862" y="1237186"/>
                  </a:cubicBezTo>
                  <a:lnTo>
                    <a:pt x="539862" y="1237186"/>
                  </a:lnTo>
                  <a:close/>
                  <a:moveTo>
                    <a:pt x="539862" y="1317058"/>
                  </a:moveTo>
                  <a:lnTo>
                    <a:pt x="539862" y="1329305"/>
                  </a:lnTo>
                  <a:cubicBezTo>
                    <a:pt x="538797" y="1327175"/>
                    <a:pt x="536667" y="1326110"/>
                    <a:pt x="535602" y="1325046"/>
                  </a:cubicBezTo>
                  <a:lnTo>
                    <a:pt x="535602" y="1310669"/>
                  </a:lnTo>
                  <a:cubicBezTo>
                    <a:pt x="536667" y="1312266"/>
                    <a:pt x="538797" y="1314928"/>
                    <a:pt x="539862" y="1317058"/>
                  </a:cubicBezTo>
                  <a:lnTo>
                    <a:pt x="539862" y="1317058"/>
                  </a:lnTo>
                  <a:close/>
                  <a:moveTo>
                    <a:pt x="539862" y="1643468"/>
                  </a:moveTo>
                  <a:lnTo>
                    <a:pt x="539862" y="1662638"/>
                  </a:lnTo>
                  <a:cubicBezTo>
                    <a:pt x="538797" y="1661573"/>
                    <a:pt x="536667" y="1659443"/>
                    <a:pt x="535602" y="1658378"/>
                  </a:cubicBezTo>
                  <a:lnTo>
                    <a:pt x="535602" y="1641338"/>
                  </a:lnTo>
                  <a:cubicBezTo>
                    <a:pt x="536667" y="1641338"/>
                    <a:pt x="538797" y="1642404"/>
                    <a:pt x="539862" y="1643468"/>
                  </a:cubicBezTo>
                  <a:lnTo>
                    <a:pt x="539862" y="1643468"/>
                  </a:lnTo>
                  <a:close/>
                  <a:moveTo>
                    <a:pt x="539862" y="1744640"/>
                  </a:moveTo>
                  <a:lnTo>
                    <a:pt x="539862" y="1761679"/>
                  </a:lnTo>
                  <a:cubicBezTo>
                    <a:pt x="538797" y="1761679"/>
                    <a:pt x="536667" y="1760614"/>
                    <a:pt x="535602" y="1759549"/>
                  </a:cubicBezTo>
                  <a:lnTo>
                    <a:pt x="535602" y="1742510"/>
                  </a:lnTo>
                  <a:cubicBezTo>
                    <a:pt x="536667" y="1743575"/>
                    <a:pt x="538797" y="1743575"/>
                    <a:pt x="539862" y="1744640"/>
                  </a:cubicBezTo>
                  <a:lnTo>
                    <a:pt x="539862" y="1744640"/>
                  </a:lnTo>
                  <a:close/>
                  <a:moveTo>
                    <a:pt x="535070" y="429947"/>
                  </a:moveTo>
                  <a:lnTo>
                    <a:pt x="535070" y="420895"/>
                  </a:lnTo>
                  <a:cubicBezTo>
                    <a:pt x="535070" y="423025"/>
                    <a:pt x="536135" y="424090"/>
                    <a:pt x="536135" y="426752"/>
                  </a:cubicBezTo>
                  <a:cubicBezTo>
                    <a:pt x="536667" y="426752"/>
                    <a:pt x="536667" y="427817"/>
                    <a:pt x="535070" y="429947"/>
                  </a:cubicBezTo>
                  <a:lnTo>
                    <a:pt x="535070" y="429947"/>
                  </a:lnTo>
                  <a:close/>
                  <a:moveTo>
                    <a:pt x="535070" y="403855"/>
                  </a:moveTo>
                  <a:lnTo>
                    <a:pt x="535070" y="387349"/>
                  </a:lnTo>
                  <a:cubicBezTo>
                    <a:pt x="536135" y="389478"/>
                    <a:pt x="536135" y="390543"/>
                    <a:pt x="537200" y="391608"/>
                  </a:cubicBezTo>
                  <a:cubicBezTo>
                    <a:pt x="537732" y="391608"/>
                    <a:pt x="540927" y="397466"/>
                    <a:pt x="535070" y="403855"/>
                  </a:cubicBezTo>
                  <a:close/>
                  <a:moveTo>
                    <a:pt x="535070" y="88627"/>
                  </a:moveTo>
                  <a:lnTo>
                    <a:pt x="535070" y="105667"/>
                  </a:lnTo>
                  <a:cubicBezTo>
                    <a:pt x="534005" y="106732"/>
                    <a:pt x="532940" y="107797"/>
                    <a:pt x="531875" y="107797"/>
                  </a:cubicBezTo>
                  <a:lnTo>
                    <a:pt x="531875" y="89692"/>
                  </a:lnTo>
                  <a:cubicBezTo>
                    <a:pt x="532940" y="89692"/>
                    <a:pt x="534005" y="88627"/>
                    <a:pt x="535070" y="88627"/>
                  </a:cubicBezTo>
                  <a:lnTo>
                    <a:pt x="535070" y="88627"/>
                  </a:lnTo>
                  <a:close/>
                  <a:moveTo>
                    <a:pt x="535070" y="123771"/>
                  </a:moveTo>
                  <a:lnTo>
                    <a:pt x="535070" y="146135"/>
                  </a:lnTo>
                  <a:cubicBezTo>
                    <a:pt x="534005" y="145070"/>
                    <a:pt x="532940" y="144005"/>
                    <a:pt x="531875" y="142940"/>
                  </a:cubicBezTo>
                  <a:lnTo>
                    <a:pt x="531875" y="122706"/>
                  </a:lnTo>
                  <a:cubicBezTo>
                    <a:pt x="532940" y="122706"/>
                    <a:pt x="534005" y="123771"/>
                    <a:pt x="535070" y="123771"/>
                  </a:cubicBezTo>
                  <a:lnTo>
                    <a:pt x="535070" y="123771"/>
                  </a:lnTo>
                  <a:close/>
                  <a:moveTo>
                    <a:pt x="535070" y="187669"/>
                  </a:moveTo>
                  <a:lnTo>
                    <a:pt x="535070" y="204708"/>
                  </a:lnTo>
                  <a:cubicBezTo>
                    <a:pt x="534005" y="204708"/>
                    <a:pt x="532940" y="204708"/>
                    <a:pt x="531875" y="204708"/>
                  </a:cubicBezTo>
                  <a:lnTo>
                    <a:pt x="531875" y="188734"/>
                  </a:lnTo>
                  <a:cubicBezTo>
                    <a:pt x="532940" y="188734"/>
                    <a:pt x="534005" y="187669"/>
                    <a:pt x="535070" y="187669"/>
                  </a:cubicBezTo>
                  <a:lnTo>
                    <a:pt x="535070" y="187669"/>
                  </a:lnTo>
                  <a:close/>
                  <a:moveTo>
                    <a:pt x="535070" y="387349"/>
                  </a:moveTo>
                  <a:lnTo>
                    <a:pt x="535070" y="404388"/>
                  </a:lnTo>
                  <a:cubicBezTo>
                    <a:pt x="534005" y="405453"/>
                    <a:pt x="532940" y="406518"/>
                    <a:pt x="531875" y="407583"/>
                  </a:cubicBezTo>
                  <a:lnTo>
                    <a:pt x="531875" y="382556"/>
                  </a:lnTo>
                  <a:cubicBezTo>
                    <a:pt x="532940" y="384686"/>
                    <a:pt x="534005" y="385751"/>
                    <a:pt x="535070" y="387349"/>
                  </a:cubicBezTo>
                  <a:lnTo>
                    <a:pt x="535070" y="387349"/>
                  </a:lnTo>
                  <a:close/>
                  <a:moveTo>
                    <a:pt x="535070" y="420895"/>
                  </a:moveTo>
                  <a:lnTo>
                    <a:pt x="535070" y="429947"/>
                  </a:lnTo>
                  <a:cubicBezTo>
                    <a:pt x="534005" y="432077"/>
                    <a:pt x="532940" y="434207"/>
                    <a:pt x="531875" y="436869"/>
                  </a:cubicBezTo>
                  <a:lnTo>
                    <a:pt x="531875" y="416635"/>
                  </a:lnTo>
                  <a:cubicBezTo>
                    <a:pt x="532940" y="417700"/>
                    <a:pt x="534005" y="418765"/>
                    <a:pt x="535070" y="420895"/>
                  </a:cubicBezTo>
                  <a:lnTo>
                    <a:pt x="535070" y="420895"/>
                  </a:lnTo>
                  <a:close/>
                  <a:moveTo>
                    <a:pt x="535070" y="543365"/>
                  </a:moveTo>
                  <a:lnTo>
                    <a:pt x="535070" y="557742"/>
                  </a:lnTo>
                  <a:cubicBezTo>
                    <a:pt x="534005" y="558807"/>
                    <a:pt x="532940" y="559872"/>
                    <a:pt x="531875" y="560937"/>
                  </a:cubicBezTo>
                  <a:lnTo>
                    <a:pt x="531875" y="560937"/>
                  </a:lnTo>
                  <a:lnTo>
                    <a:pt x="531875" y="563067"/>
                  </a:lnTo>
                  <a:cubicBezTo>
                    <a:pt x="532940" y="563067"/>
                    <a:pt x="534005" y="563067"/>
                    <a:pt x="535070" y="563067"/>
                  </a:cubicBezTo>
                  <a:lnTo>
                    <a:pt x="535070" y="573184"/>
                  </a:lnTo>
                  <a:cubicBezTo>
                    <a:pt x="534005" y="573184"/>
                    <a:pt x="532940" y="573184"/>
                    <a:pt x="531875" y="573184"/>
                  </a:cubicBezTo>
                  <a:lnTo>
                    <a:pt x="531875" y="547093"/>
                  </a:lnTo>
                  <a:cubicBezTo>
                    <a:pt x="532940" y="546028"/>
                    <a:pt x="534005" y="544963"/>
                    <a:pt x="535070" y="543365"/>
                  </a:cubicBezTo>
                  <a:lnTo>
                    <a:pt x="535070" y="543365"/>
                  </a:lnTo>
                  <a:close/>
                  <a:moveTo>
                    <a:pt x="535070" y="603003"/>
                  </a:moveTo>
                  <a:lnTo>
                    <a:pt x="535070" y="614185"/>
                  </a:lnTo>
                  <a:cubicBezTo>
                    <a:pt x="534005" y="614185"/>
                    <a:pt x="532940" y="614185"/>
                    <a:pt x="531875" y="614185"/>
                  </a:cubicBezTo>
                  <a:lnTo>
                    <a:pt x="531875" y="601938"/>
                  </a:lnTo>
                  <a:cubicBezTo>
                    <a:pt x="532940" y="603003"/>
                    <a:pt x="534005" y="603003"/>
                    <a:pt x="535070" y="603003"/>
                  </a:cubicBezTo>
                  <a:lnTo>
                    <a:pt x="535070" y="603003"/>
                  </a:lnTo>
                  <a:close/>
                  <a:moveTo>
                    <a:pt x="535070" y="624835"/>
                  </a:moveTo>
                  <a:lnTo>
                    <a:pt x="535070" y="639744"/>
                  </a:lnTo>
                  <a:cubicBezTo>
                    <a:pt x="534005" y="640809"/>
                    <a:pt x="532940" y="641874"/>
                    <a:pt x="531875" y="642939"/>
                  </a:cubicBezTo>
                  <a:lnTo>
                    <a:pt x="531875" y="629627"/>
                  </a:lnTo>
                  <a:cubicBezTo>
                    <a:pt x="532940" y="628029"/>
                    <a:pt x="534005" y="626964"/>
                    <a:pt x="535070" y="624835"/>
                  </a:cubicBezTo>
                  <a:lnTo>
                    <a:pt x="535070" y="624835"/>
                  </a:lnTo>
                  <a:close/>
                  <a:moveTo>
                    <a:pt x="535070" y="696719"/>
                  </a:moveTo>
                  <a:lnTo>
                    <a:pt x="535070" y="728136"/>
                  </a:lnTo>
                  <a:lnTo>
                    <a:pt x="532940" y="732395"/>
                  </a:lnTo>
                  <a:lnTo>
                    <a:pt x="535070" y="735590"/>
                  </a:lnTo>
                  <a:lnTo>
                    <a:pt x="535070" y="805345"/>
                  </a:lnTo>
                  <a:lnTo>
                    <a:pt x="531875" y="806410"/>
                  </a:lnTo>
                  <a:lnTo>
                    <a:pt x="531875" y="806410"/>
                  </a:lnTo>
                  <a:lnTo>
                    <a:pt x="531875" y="698317"/>
                  </a:lnTo>
                  <a:lnTo>
                    <a:pt x="534005" y="696187"/>
                  </a:lnTo>
                  <a:lnTo>
                    <a:pt x="535070" y="696187"/>
                  </a:lnTo>
                  <a:lnTo>
                    <a:pt x="535070" y="696719"/>
                  </a:lnTo>
                  <a:close/>
                  <a:moveTo>
                    <a:pt x="535070" y="834099"/>
                  </a:moveTo>
                  <a:lnTo>
                    <a:pt x="535070" y="881490"/>
                  </a:lnTo>
                  <a:lnTo>
                    <a:pt x="534005" y="881490"/>
                  </a:lnTo>
                  <a:lnTo>
                    <a:pt x="531875" y="878295"/>
                  </a:lnTo>
                  <a:lnTo>
                    <a:pt x="531875" y="838891"/>
                  </a:lnTo>
                  <a:lnTo>
                    <a:pt x="534005" y="835697"/>
                  </a:lnTo>
                  <a:lnTo>
                    <a:pt x="535070" y="834099"/>
                  </a:lnTo>
                  <a:lnTo>
                    <a:pt x="535070" y="834099"/>
                  </a:lnTo>
                  <a:close/>
                  <a:moveTo>
                    <a:pt x="535070" y="905984"/>
                  </a:moveTo>
                  <a:lnTo>
                    <a:pt x="535070" y="921958"/>
                  </a:lnTo>
                  <a:cubicBezTo>
                    <a:pt x="534005" y="920893"/>
                    <a:pt x="532940" y="918763"/>
                    <a:pt x="531875" y="916101"/>
                  </a:cubicBezTo>
                  <a:lnTo>
                    <a:pt x="531875" y="907049"/>
                  </a:lnTo>
                  <a:cubicBezTo>
                    <a:pt x="532940" y="907049"/>
                    <a:pt x="534005" y="907049"/>
                    <a:pt x="535070" y="905984"/>
                  </a:cubicBezTo>
                  <a:lnTo>
                    <a:pt x="535070" y="905984"/>
                  </a:lnTo>
                  <a:close/>
                  <a:moveTo>
                    <a:pt x="535070" y="956569"/>
                  </a:moveTo>
                  <a:lnTo>
                    <a:pt x="535070" y="963492"/>
                  </a:lnTo>
                  <a:cubicBezTo>
                    <a:pt x="534005" y="963492"/>
                    <a:pt x="532940" y="963492"/>
                    <a:pt x="531875" y="963492"/>
                  </a:cubicBezTo>
                  <a:lnTo>
                    <a:pt x="531875" y="956569"/>
                  </a:lnTo>
                  <a:cubicBezTo>
                    <a:pt x="532940" y="956569"/>
                    <a:pt x="534005" y="956569"/>
                    <a:pt x="535070" y="956569"/>
                  </a:cubicBezTo>
                  <a:lnTo>
                    <a:pt x="535070" y="956569"/>
                  </a:lnTo>
                  <a:close/>
                  <a:moveTo>
                    <a:pt x="535070" y="1058273"/>
                  </a:moveTo>
                  <a:lnTo>
                    <a:pt x="535070" y="1100872"/>
                  </a:lnTo>
                  <a:lnTo>
                    <a:pt x="534005" y="1100872"/>
                  </a:lnTo>
                  <a:lnTo>
                    <a:pt x="531875" y="1100872"/>
                  </a:lnTo>
                  <a:lnTo>
                    <a:pt x="531875" y="1101936"/>
                  </a:lnTo>
                  <a:lnTo>
                    <a:pt x="531875" y="1052416"/>
                  </a:lnTo>
                  <a:lnTo>
                    <a:pt x="531875" y="1053481"/>
                  </a:lnTo>
                  <a:lnTo>
                    <a:pt x="534005" y="1057741"/>
                  </a:lnTo>
                  <a:lnTo>
                    <a:pt x="535070" y="1057741"/>
                  </a:lnTo>
                  <a:lnTo>
                    <a:pt x="535070" y="1058273"/>
                  </a:lnTo>
                  <a:close/>
                  <a:moveTo>
                    <a:pt x="535070" y="1124301"/>
                  </a:moveTo>
                  <a:lnTo>
                    <a:pt x="535070" y="1162639"/>
                  </a:lnTo>
                  <a:lnTo>
                    <a:pt x="531875" y="1162639"/>
                  </a:lnTo>
                  <a:lnTo>
                    <a:pt x="531875" y="1125366"/>
                  </a:lnTo>
                  <a:lnTo>
                    <a:pt x="531875" y="1125366"/>
                  </a:lnTo>
                  <a:lnTo>
                    <a:pt x="535070" y="1124301"/>
                  </a:lnTo>
                  <a:lnTo>
                    <a:pt x="535070" y="1124301"/>
                  </a:lnTo>
                  <a:close/>
                  <a:moveTo>
                    <a:pt x="535070" y="1228134"/>
                  </a:moveTo>
                  <a:lnTo>
                    <a:pt x="535070" y="1277655"/>
                  </a:lnTo>
                  <a:cubicBezTo>
                    <a:pt x="532940" y="1280850"/>
                    <a:pt x="531875" y="1284577"/>
                    <a:pt x="531875" y="1287772"/>
                  </a:cubicBezTo>
                  <a:lnTo>
                    <a:pt x="531875" y="1252628"/>
                  </a:lnTo>
                  <a:cubicBezTo>
                    <a:pt x="531875" y="1250498"/>
                    <a:pt x="531875" y="1248368"/>
                    <a:pt x="531875" y="1245706"/>
                  </a:cubicBezTo>
                  <a:cubicBezTo>
                    <a:pt x="531875" y="1244641"/>
                    <a:pt x="531875" y="1243576"/>
                    <a:pt x="531875" y="1241446"/>
                  </a:cubicBezTo>
                  <a:lnTo>
                    <a:pt x="531875" y="1223342"/>
                  </a:lnTo>
                  <a:cubicBezTo>
                    <a:pt x="532940" y="1224939"/>
                    <a:pt x="534005" y="1227069"/>
                    <a:pt x="535070" y="1228134"/>
                  </a:cubicBezTo>
                  <a:lnTo>
                    <a:pt x="535070" y="1228134"/>
                  </a:lnTo>
                  <a:close/>
                  <a:moveTo>
                    <a:pt x="535070" y="1310136"/>
                  </a:moveTo>
                  <a:lnTo>
                    <a:pt x="535070" y="1324513"/>
                  </a:lnTo>
                  <a:cubicBezTo>
                    <a:pt x="534005" y="1323448"/>
                    <a:pt x="532940" y="1322383"/>
                    <a:pt x="531875" y="1321318"/>
                  </a:cubicBezTo>
                  <a:lnTo>
                    <a:pt x="531875" y="1302149"/>
                  </a:lnTo>
                  <a:cubicBezTo>
                    <a:pt x="531875" y="1304811"/>
                    <a:pt x="532940" y="1308006"/>
                    <a:pt x="535070" y="1310136"/>
                  </a:cubicBezTo>
                  <a:lnTo>
                    <a:pt x="535070" y="1310136"/>
                  </a:lnTo>
                  <a:close/>
                  <a:moveTo>
                    <a:pt x="535070" y="1641338"/>
                  </a:moveTo>
                  <a:lnTo>
                    <a:pt x="535070" y="1658378"/>
                  </a:lnTo>
                  <a:cubicBezTo>
                    <a:pt x="534005" y="1658378"/>
                    <a:pt x="532940" y="1657313"/>
                    <a:pt x="531875" y="1657313"/>
                  </a:cubicBezTo>
                  <a:lnTo>
                    <a:pt x="531875" y="1639209"/>
                  </a:lnTo>
                  <a:cubicBezTo>
                    <a:pt x="532940" y="1640273"/>
                    <a:pt x="534005" y="1640273"/>
                    <a:pt x="535070" y="1641338"/>
                  </a:cubicBezTo>
                  <a:lnTo>
                    <a:pt x="535070" y="1641338"/>
                  </a:lnTo>
                  <a:close/>
                  <a:moveTo>
                    <a:pt x="535070" y="1742510"/>
                  </a:moveTo>
                  <a:lnTo>
                    <a:pt x="535070" y="1759549"/>
                  </a:lnTo>
                  <a:cubicBezTo>
                    <a:pt x="534005" y="1759549"/>
                    <a:pt x="532940" y="1758484"/>
                    <a:pt x="531875" y="1758484"/>
                  </a:cubicBezTo>
                  <a:lnTo>
                    <a:pt x="531875" y="1740380"/>
                  </a:lnTo>
                  <a:cubicBezTo>
                    <a:pt x="532940" y="1741445"/>
                    <a:pt x="534005" y="1741445"/>
                    <a:pt x="535070" y="1742510"/>
                  </a:cubicBezTo>
                  <a:close/>
                  <a:moveTo>
                    <a:pt x="531875" y="89692"/>
                  </a:moveTo>
                  <a:lnTo>
                    <a:pt x="531875" y="107797"/>
                  </a:lnTo>
                  <a:cubicBezTo>
                    <a:pt x="529745" y="108862"/>
                    <a:pt x="527615" y="109927"/>
                    <a:pt x="526018" y="110992"/>
                  </a:cubicBezTo>
                  <a:lnTo>
                    <a:pt x="526018" y="92887"/>
                  </a:lnTo>
                  <a:cubicBezTo>
                    <a:pt x="527615" y="92355"/>
                    <a:pt x="529745" y="90757"/>
                    <a:pt x="531875" y="89692"/>
                  </a:cubicBezTo>
                  <a:lnTo>
                    <a:pt x="531875" y="89692"/>
                  </a:lnTo>
                  <a:close/>
                  <a:moveTo>
                    <a:pt x="531875" y="122706"/>
                  </a:moveTo>
                  <a:lnTo>
                    <a:pt x="531875" y="142940"/>
                  </a:lnTo>
                  <a:cubicBezTo>
                    <a:pt x="529745" y="141875"/>
                    <a:pt x="527615" y="140810"/>
                    <a:pt x="526018" y="139745"/>
                  </a:cubicBezTo>
                  <a:lnTo>
                    <a:pt x="526018" y="119511"/>
                  </a:lnTo>
                  <a:cubicBezTo>
                    <a:pt x="527615" y="120044"/>
                    <a:pt x="529745" y="121641"/>
                    <a:pt x="531875" y="122706"/>
                  </a:cubicBezTo>
                  <a:lnTo>
                    <a:pt x="531875" y="122706"/>
                  </a:lnTo>
                  <a:close/>
                  <a:moveTo>
                    <a:pt x="531875" y="188734"/>
                  </a:moveTo>
                  <a:lnTo>
                    <a:pt x="531875" y="204708"/>
                  </a:lnTo>
                  <a:cubicBezTo>
                    <a:pt x="529745" y="205773"/>
                    <a:pt x="527615" y="205773"/>
                    <a:pt x="526018" y="205773"/>
                  </a:cubicBezTo>
                  <a:lnTo>
                    <a:pt x="526018" y="188734"/>
                  </a:lnTo>
                  <a:cubicBezTo>
                    <a:pt x="527615" y="188734"/>
                    <a:pt x="529745" y="188734"/>
                    <a:pt x="531875" y="188734"/>
                  </a:cubicBezTo>
                  <a:lnTo>
                    <a:pt x="531875" y="188734"/>
                  </a:lnTo>
                  <a:close/>
                  <a:moveTo>
                    <a:pt x="531875" y="382556"/>
                  </a:moveTo>
                  <a:lnTo>
                    <a:pt x="531875" y="407583"/>
                  </a:lnTo>
                  <a:cubicBezTo>
                    <a:pt x="530810" y="407583"/>
                    <a:pt x="529745" y="408648"/>
                    <a:pt x="528680" y="408648"/>
                  </a:cubicBezTo>
                  <a:cubicBezTo>
                    <a:pt x="528680" y="408648"/>
                    <a:pt x="527615" y="408648"/>
                    <a:pt x="526550" y="408648"/>
                  </a:cubicBezTo>
                  <a:lnTo>
                    <a:pt x="526550" y="378296"/>
                  </a:lnTo>
                  <a:cubicBezTo>
                    <a:pt x="527615" y="379361"/>
                    <a:pt x="529745" y="381491"/>
                    <a:pt x="531875" y="382556"/>
                  </a:cubicBezTo>
                  <a:lnTo>
                    <a:pt x="531875" y="382556"/>
                  </a:lnTo>
                  <a:close/>
                  <a:moveTo>
                    <a:pt x="531875" y="416102"/>
                  </a:moveTo>
                  <a:lnTo>
                    <a:pt x="531875" y="436337"/>
                  </a:lnTo>
                  <a:cubicBezTo>
                    <a:pt x="529745" y="438467"/>
                    <a:pt x="527615" y="440597"/>
                    <a:pt x="526018" y="443259"/>
                  </a:cubicBezTo>
                  <a:lnTo>
                    <a:pt x="526018" y="413973"/>
                  </a:lnTo>
                  <a:cubicBezTo>
                    <a:pt x="527615" y="413973"/>
                    <a:pt x="529745" y="413973"/>
                    <a:pt x="531875" y="416102"/>
                  </a:cubicBezTo>
                  <a:lnTo>
                    <a:pt x="531875" y="416102"/>
                  </a:lnTo>
                  <a:close/>
                  <a:moveTo>
                    <a:pt x="531875" y="548157"/>
                  </a:moveTo>
                  <a:lnTo>
                    <a:pt x="531875" y="574249"/>
                  </a:lnTo>
                  <a:cubicBezTo>
                    <a:pt x="529745" y="574249"/>
                    <a:pt x="527615" y="574249"/>
                    <a:pt x="526018" y="575314"/>
                  </a:cubicBezTo>
                  <a:lnTo>
                    <a:pt x="526018" y="555080"/>
                  </a:lnTo>
                  <a:cubicBezTo>
                    <a:pt x="527615" y="552417"/>
                    <a:pt x="529745" y="550287"/>
                    <a:pt x="531875" y="548157"/>
                  </a:cubicBezTo>
                  <a:lnTo>
                    <a:pt x="531875" y="548157"/>
                  </a:lnTo>
                  <a:close/>
                  <a:moveTo>
                    <a:pt x="531875" y="601938"/>
                  </a:moveTo>
                  <a:lnTo>
                    <a:pt x="531875" y="614185"/>
                  </a:lnTo>
                  <a:cubicBezTo>
                    <a:pt x="529745" y="613120"/>
                    <a:pt x="527615" y="613120"/>
                    <a:pt x="526018" y="613120"/>
                  </a:cubicBezTo>
                  <a:lnTo>
                    <a:pt x="526018" y="601938"/>
                  </a:lnTo>
                  <a:cubicBezTo>
                    <a:pt x="527615" y="601938"/>
                    <a:pt x="529745" y="601938"/>
                    <a:pt x="531875" y="601938"/>
                  </a:cubicBezTo>
                  <a:lnTo>
                    <a:pt x="531875" y="601938"/>
                  </a:lnTo>
                  <a:close/>
                  <a:moveTo>
                    <a:pt x="531875" y="629094"/>
                  </a:moveTo>
                  <a:lnTo>
                    <a:pt x="531875" y="642406"/>
                  </a:lnTo>
                  <a:cubicBezTo>
                    <a:pt x="529745" y="643471"/>
                    <a:pt x="527615" y="644536"/>
                    <a:pt x="526018" y="645601"/>
                  </a:cubicBezTo>
                  <a:lnTo>
                    <a:pt x="526018" y="634419"/>
                  </a:lnTo>
                  <a:cubicBezTo>
                    <a:pt x="527615" y="633887"/>
                    <a:pt x="529745" y="631224"/>
                    <a:pt x="531875" y="629094"/>
                  </a:cubicBezTo>
                  <a:lnTo>
                    <a:pt x="531875" y="629094"/>
                  </a:lnTo>
                  <a:close/>
                  <a:moveTo>
                    <a:pt x="531875" y="698849"/>
                  </a:moveTo>
                  <a:lnTo>
                    <a:pt x="531875" y="806943"/>
                  </a:lnTo>
                  <a:lnTo>
                    <a:pt x="529745" y="805878"/>
                  </a:lnTo>
                  <a:lnTo>
                    <a:pt x="528680" y="804813"/>
                  </a:lnTo>
                  <a:lnTo>
                    <a:pt x="526550" y="802683"/>
                  </a:lnTo>
                  <a:lnTo>
                    <a:pt x="526550" y="790436"/>
                  </a:lnTo>
                  <a:lnTo>
                    <a:pt x="526550" y="789371"/>
                  </a:lnTo>
                  <a:lnTo>
                    <a:pt x="527615" y="783514"/>
                  </a:lnTo>
                  <a:lnTo>
                    <a:pt x="528680" y="776591"/>
                  </a:lnTo>
                  <a:lnTo>
                    <a:pt x="528680" y="769669"/>
                  </a:lnTo>
                  <a:lnTo>
                    <a:pt x="530810" y="767539"/>
                  </a:lnTo>
                  <a:lnTo>
                    <a:pt x="530810" y="759552"/>
                  </a:lnTo>
                  <a:lnTo>
                    <a:pt x="530810" y="755292"/>
                  </a:lnTo>
                  <a:lnTo>
                    <a:pt x="529745" y="754227"/>
                  </a:lnTo>
                  <a:lnTo>
                    <a:pt x="526550" y="753162"/>
                  </a:lnTo>
                  <a:lnTo>
                    <a:pt x="526550" y="713759"/>
                  </a:lnTo>
                  <a:lnTo>
                    <a:pt x="527615" y="711629"/>
                  </a:lnTo>
                  <a:lnTo>
                    <a:pt x="528680" y="703642"/>
                  </a:lnTo>
                  <a:lnTo>
                    <a:pt x="528680" y="700447"/>
                  </a:lnTo>
                  <a:lnTo>
                    <a:pt x="531875" y="698849"/>
                  </a:lnTo>
                  <a:lnTo>
                    <a:pt x="531875" y="698849"/>
                  </a:lnTo>
                  <a:close/>
                  <a:moveTo>
                    <a:pt x="531875" y="838359"/>
                  </a:moveTo>
                  <a:lnTo>
                    <a:pt x="531875" y="877762"/>
                  </a:lnTo>
                  <a:lnTo>
                    <a:pt x="530810" y="876697"/>
                  </a:lnTo>
                  <a:lnTo>
                    <a:pt x="528680" y="872438"/>
                  </a:lnTo>
                  <a:lnTo>
                    <a:pt x="526550" y="865515"/>
                  </a:lnTo>
                  <a:lnTo>
                    <a:pt x="526550" y="863385"/>
                  </a:lnTo>
                  <a:lnTo>
                    <a:pt x="526550" y="855398"/>
                  </a:lnTo>
                  <a:lnTo>
                    <a:pt x="526550" y="852203"/>
                  </a:lnTo>
                  <a:lnTo>
                    <a:pt x="528680" y="844216"/>
                  </a:lnTo>
                  <a:lnTo>
                    <a:pt x="530810" y="841021"/>
                  </a:lnTo>
                  <a:lnTo>
                    <a:pt x="531875" y="838359"/>
                  </a:lnTo>
                  <a:lnTo>
                    <a:pt x="531875" y="838359"/>
                  </a:lnTo>
                  <a:close/>
                  <a:moveTo>
                    <a:pt x="531875" y="907049"/>
                  </a:moveTo>
                  <a:lnTo>
                    <a:pt x="531875" y="916101"/>
                  </a:lnTo>
                  <a:cubicBezTo>
                    <a:pt x="529745" y="915036"/>
                    <a:pt x="528680" y="913971"/>
                    <a:pt x="526018" y="913971"/>
                  </a:cubicBezTo>
                  <a:lnTo>
                    <a:pt x="526018" y="905984"/>
                  </a:lnTo>
                  <a:cubicBezTo>
                    <a:pt x="527083" y="905984"/>
                    <a:pt x="528148" y="907049"/>
                    <a:pt x="529213" y="907049"/>
                  </a:cubicBezTo>
                  <a:cubicBezTo>
                    <a:pt x="530810" y="907049"/>
                    <a:pt x="530810" y="907049"/>
                    <a:pt x="531875" y="907049"/>
                  </a:cubicBezTo>
                  <a:lnTo>
                    <a:pt x="531875" y="907049"/>
                  </a:lnTo>
                  <a:close/>
                  <a:moveTo>
                    <a:pt x="531875" y="956569"/>
                  </a:moveTo>
                  <a:lnTo>
                    <a:pt x="531875" y="963492"/>
                  </a:lnTo>
                  <a:cubicBezTo>
                    <a:pt x="529745" y="963492"/>
                    <a:pt x="527615" y="962427"/>
                    <a:pt x="526018" y="962427"/>
                  </a:cubicBezTo>
                  <a:lnTo>
                    <a:pt x="526018" y="955504"/>
                  </a:lnTo>
                  <a:cubicBezTo>
                    <a:pt x="527615" y="955504"/>
                    <a:pt x="529745" y="956569"/>
                    <a:pt x="531875" y="956569"/>
                  </a:cubicBezTo>
                  <a:lnTo>
                    <a:pt x="531875" y="956569"/>
                  </a:lnTo>
                  <a:close/>
                  <a:moveTo>
                    <a:pt x="531875" y="1052416"/>
                  </a:moveTo>
                  <a:lnTo>
                    <a:pt x="531875" y="1101936"/>
                  </a:lnTo>
                  <a:lnTo>
                    <a:pt x="530810" y="1103001"/>
                  </a:lnTo>
                  <a:lnTo>
                    <a:pt x="528680" y="1104066"/>
                  </a:lnTo>
                  <a:lnTo>
                    <a:pt x="526550" y="1107261"/>
                  </a:lnTo>
                  <a:lnTo>
                    <a:pt x="526550" y="1107261"/>
                  </a:lnTo>
                  <a:lnTo>
                    <a:pt x="526550" y="1082235"/>
                  </a:lnTo>
                  <a:lnTo>
                    <a:pt x="526550" y="1081170"/>
                  </a:lnTo>
                  <a:lnTo>
                    <a:pt x="526550" y="1081170"/>
                  </a:lnTo>
                  <a:lnTo>
                    <a:pt x="526550" y="1042299"/>
                  </a:lnTo>
                  <a:lnTo>
                    <a:pt x="526550" y="1043364"/>
                  </a:lnTo>
                  <a:lnTo>
                    <a:pt x="527615" y="1046559"/>
                  </a:lnTo>
                  <a:lnTo>
                    <a:pt x="529745" y="1048688"/>
                  </a:lnTo>
                  <a:lnTo>
                    <a:pt x="531875" y="1052416"/>
                  </a:lnTo>
                  <a:lnTo>
                    <a:pt x="531875" y="1052416"/>
                  </a:lnTo>
                  <a:close/>
                  <a:moveTo>
                    <a:pt x="531875" y="1125366"/>
                  </a:moveTo>
                  <a:lnTo>
                    <a:pt x="531875" y="1162639"/>
                  </a:lnTo>
                  <a:lnTo>
                    <a:pt x="530810" y="1162639"/>
                  </a:lnTo>
                  <a:lnTo>
                    <a:pt x="529745" y="1160509"/>
                  </a:lnTo>
                  <a:lnTo>
                    <a:pt x="527615" y="1158379"/>
                  </a:lnTo>
                  <a:lnTo>
                    <a:pt x="527615" y="1156249"/>
                  </a:lnTo>
                  <a:lnTo>
                    <a:pt x="527615" y="1154119"/>
                  </a:lnTo>
                  <a:lnTo>
                    <a:pt x="527615" y="1151990"/>
                  </a:lnTo>
                  <a:lnTo>
                    <a:pt x="526550" y="1149860"/>
                  </a:lnTo>
                  <a:lnTo>
                    <a:pt x="526550" y="1149860"/>
                  </a:lnTo>
                  <a:lnTo>
                    <a:pt x="526550" y="1131755"/>
                  </a:lnTo>
                  <a:lnTo>
                    <a:pt x="527615" y="1129625"/>
                  </a:lnTo>
                  <a:lnTo>
                    <a:pt x="531875" y="1125366"/>
                  </a:lnTo>
                  <a:lnTo>
                    <a:pt x="531875" y="1125366"/>
                  </a:lnTo>
                  <a:close/>
                  <a:moveTo>
                    <a:pt x="531875" y="1223342"/>
                  </a:moveTo>
                  <a:lnTo>
                    <a:pt x="531875" y="1241446"/>
                  </a:lnTo>
                  <a:cubicBezTo>
                    <a:pt x="530810" y="1238251"/>
                    <a:pt x="528680" y="1234524"/>
                    <a:pt x="526018" y="1231329"/>
                  </a:cubicBezTo>
                  <a:lnTo>
                    <a:pt x="526018" y="1218017"/>
                  </a:lnTo>
                  <a:cubicBezTo>
                    <a:pt x="528680" y="1220147"/>
                    <a:pt x="529745" y="1221212"/>
                    <a:pt x="531875" y="1223342"/>
                  </a:cubicBezTo>
                  <a:lnTo>
                    <a:pt x="531875" y="1223342"/>
                  </a:lnTo>
                  <a:close/>
                  <a:moveTo>
                    <a:pt x="531875" y="1252628"/>
                  </a:moveTo>
                  <a:lnTo>
                    <a:pt x="531875" y="1287772"/>
                  </a:lnTo>
                  <a:cubicBezTo>
                    <a:pt x="530810" y="1292032"/>
                    <a:pt x="529745" y="1297889"/>
                    <a:pt x="531875" y="1302681"/>
                  </a:cubicBezTo>
                  <a:lnTo>
                    <a:pt x="531875" y="1321851"/>
                  </a:lnTo>
                  <a:cubicBezTo>
                    <a:pt x="529745" y="1319721"/>
                    <a:pt x="527615" y="1317591"/>
                    <a:pt x="526018" y="1314928"/>
                  </a:cubicBezTo>
                  <a:lnTo>
                    <a:pt x="526018" y="1271265"/>
                  </a:lnTo>
                  <a:cubicBezTo>
                    <a:pt x="528680" y="1265408"/>
                    <a:pt x="529745" y="1259550"/>
                    <a:pt x="531875" y="1252628"/>
                  </a:cubicBezTo>
                  <a:lnTo>
                    <a:pt x="531875" y="1252628"/>
                  </a:lnTo>
                  <a:close/>
                  <a:moveTo>
                    <a:pt x="531875" y="1639209"/>
                  </a:moveTo>
                  <a:lnTo>
                    <a:pt x="531875" y="1657313"/>
                  </a:lnTo>
                  <a:cubicBezTo>
                    <a:pt x="529745" y="1656248"/>
                    <a:pt x="527615" y="1655183"/>
                    <a:pt x="526018" y="1654118"/>
                  </a:cubicBezTo>
                  <a:lnTo>
                    <a:pt x="526018" y="1637079"/>
                  </a:lnTo>
                  <a:cubicBezTo>
                    <a:pt x="527615" y="1638144"/>
                    <a:pt x="529745" y="1639209"/>
                    <a:pt x="531875" y="1639209"/>
                  </a:cubicBezTo>
                  <a:lnTo>
                    <a:pt x="531875" y="1639209"/>
                  </a:lnTo>
                  <a:close/>
                  <a:moveTo>
                    <a:pt x="531875" y="1740380"/>
                  </a:moveTo>
                  <a:lnTo>
                    <a:pt x="531875" y="1758484"/>
                  </a:lnTo>
                  <a:cubicBezTo>
                    <a:pt x="529745" y="1757419"/>
                    <a:pt x="527615" y="1756354"/>
                    <a:pt x="526018" y="1756354"/>
                  </a:cubicBezTo>
                  <a:lnTo>
                    <a:pt x="526018" y="1736120"/>
                  </a:lnTo>
                  <a:cubicBezTo>
                    <a:pt x="527615" y="1738250"/>
                    <a:pt x="529745" y="1739315"/>
                    <a:pt x="531875" y="1740380"/>
                  </a:cubicBezTo>
                  <a:lnTo>
                    <a:pt x="531875" y="1740380"/>
                  </a:lnTo>
                  <a:close/>
                  <a:moveTo>
                    <a:pt x="526018" y="484792"/>
                  </a:moveTo>
                  <a:lnTo>
                    <a:pt x="526018" y="474675"/>
                  </a:lnTo>
                  <a:cubicBezTo>
                    <a:pt x="526018" y="476805"/>
                    <a:pt x="527083" y="477870"/>
                    <a:pt x="527083" y="478935"/>
                  </a:cubicBezTo>
                  <a:cubicBezTo>
                    <a:pt x="527615" y="479468"/>
                    <a:pt x="526018" y="481597"/>
                    <a:pt x="526018" y="484792"/>
                  </a:cubicBezTo>
                  <a:close/>
                  <a:moveTo>
                    <a:pt x="526018" y="93420"/>
                  </a:moveTo>
                  <a:lnTo>
                    <a:pt x="526018" y="111524"/>
                  </a:lnTo>
                  <a:cubicBezTo>
                    <a:pt x="523888" y="112589"/>
                    <a:pt x="522823" y="113654"/>
                    <a:pt x="520160" y="114719"/>
                  </a:cubicBezTo>
                  <a:lnTo>
                    <a:pt x="521225" y="114719"/>
                  </a:lnTo>
                  <a:lnTo>
                    <a:pt x="519095" y="116849"/>
                  </a:lnTo>
                  <a:cubicBezTo>
                    <a:pt x="521225" y="116849"/>
                    <a:pt x="523355" y="117914"/>
                    <a:pt x="526018" y="118979"/>
                  </a:cubicBezTo>
                  <a:lnTo>
                    <a:pt x="526018" y="139213"/>
                  </a:lnTo>
                  <a:cubicBezTo>
                    <a:pt x="521758" y="137083"/>
                    <a:pt x="515901" y="134953"/>
                    <a:pt x="511641" y="132291"/>
                  </a:cubicBezTo>
                  <a:lnTo>
                    <a:pt x="511641" y="101939"/>
                  </a:lnTo>
                  <a:cubicBezTo>
                    <a:pt x="515901" y="98745"/>
                    <a:pt x="521758" y="95550"/>
                    <a:pt x="526018" y="93420"/>
                  </a:cubicBezTo>
                  <a:lnTo>
                    <a:pt x="526018" y="93420"/>
                  </a:lnTo>
                  <a:close/>
                  <a:moveTo>
                    <a:pt x="526018" y="188734"/>
                  </a:moveTo>
                  <a:lnTo>
                    <a:pt x="526018" y="205773"/>
                  </a:lnTo>
                  <a:cubicBezTo>
                    <a:pt x="524953" y="205773"/>
                    <a:pt x="523888" y="205773"/>
                    <a:pt x="523888" y="205773"/>
                  </a:cubicBezTo>
                  <a:cubicBezTo>
                    <a:pt x="519628" y="210033"/>
                    <a:pt x="514836" y="214825"/>
                    <a:pt x="511641" y="218020"/>
                  </a:cubicBezTo>
                  <a:lnTo>
                    <a:pt x="511641" y="185539"/>
                  </a:lnTo>
                  <a:cubicBezTo>
                    <a:pt x="514836" y="186604"/>
                    <a:pt x="519628" y="187669"/>
                    <a:pt x="522823" y="188734"/>
                  </a:cubicBezTo>
                  <a:cubicBezTo>
                    <a:pt x="523888" y="188734"/>
                    <a:pt x="524953" y="188734"/>
                    <a:pt x="526018" y="188734"/>
                  </a:cubicBezTo>
                  <a:lnTo>
                    <a:pt x="526018" y="188734"/>
                  </a:lnTo>
                  <a:close/>
                  <a:moveTo>
                    <a:pt x="526018" y="378296"/>
                  </a:moveTo>
                  <a:lnTo>
                    <a:pt x="526018" y="408648"/>
                  </a:lnTo>
                  <a:cubicBezTo>
                    <a:pt x="521758" y="407583"/>
                    <a:pt x="513771" y="404388"/>
                    <a:pt x="512706" y="397466"/>
                  </a:cubicBezTo>
                  <a:cubicBezTo>
                    <a:pt x="512706" y="397466"/>
                    <a:pt x="512706" y="397466"/>
                    <a:pt x="511641" y="396401"/>
                  </a:cubicBezTo>
                  <a:lnTo>
                    <a:pt x="511641" y="358062"/>
                  </a:lnTo>
                  <a:cubicBezTo>
                    <a:pt x="511641" y="359127"/>
                    <a:pt x="515901" y="369244"/>
                    <a:pt x="518563" y="372439"/>
                  </a:cubicBezTo>
                  <a:cubicBezTo>
                    <a:pt x="518563" y="372439"/>
                    <a:pt x="521758" y="374569"/>
                    <a:pt x="526018" y="378296"/>
                  </a:cubicBezTo>
                  <a:lnTo>
                    <a:pt x="526018" y="378296"/>
                  </a:lnTo>
                  <a:close/>
                  <a:moveTo>
                    <a:pt x="526018" y="413973"/>
                  </a:moveTo>
                  <a:lnTo>
                    <a:pt x="526018" y="443259"/>
                  </a:lnTo>
                  <a:cubicBezTo>
                    <a:pt x="524953" y="443259"/>
                    <a:pt x="524953" y="443259"/>
                    <a:pt x="523888" y="444324"/>
                  </a:cubicBezTo>
                  <a:cubicBezTo>
                    <a:pt x="523888" y="444324"/>
                    <a:pt x="518030" y="445389"/>
                    <a:pt x="516966" y="447519"/>
                  </a:cubicBezTo>
                  <a:cubicBezTo>
                    <a:pt x="516966" y="447519"/>
                    <a:pt x="513771" y="454441"/>
                    <a:pt x="519095" y="465623"/>
                  </a:cubicBezTo>
                  <a:cubicBezTo>
                    <a:pt x="519095" y="465623"/>
                    <a:pt x="523355" y="469883"/>
                    <a:pt x="526018" y="474675"/>
                  </a:cubicBezTo>
                  <a:lnTo>
                    <a:pt x="526018" y="484792"/>
                  </a:lnTo>
                  <a:cubicBezTo>
                    <a:pt x="523888" y="492780"/>
                    <a:pt x="520160" y="503962"/>
                    <a:pt x="513771" y="509819"/>
                  </a:cubicBezTo>
                  <a:cubicBezTo>
                    <a:pt x="513771" y="509819"/>
                    <a:pt x="512706" y="510884"/>
                    <a:pt x="511641" y="510884"/>
                  </a:cubicBezTo>
                  <a:lnTo>
                    <a:pt x="511641" y="428882"/>
                  </a:lnTo>
                  <a:cubicBezTo>
                    <a:pt x="512706" y="424622"/>
                    <a:pt x="517498" y="416635"/>
                    <a:pt x="520693" y="413973"/>
                  </a:cubicBezTo>
                  <a:cubicBezTo>
                    <a:pt x="520693" y="413973"/>
                    <a:pt x="522823" y="412908"/>
                    <a:pt x="526018" y="413973"/>
                  </a:cubicBezTo>
                  <a:lnTo>
                    <a:pt x="526018" y="413973"/>
                  </a:lnTo>
                  <a:close/>
                  <a:moveTo>
                    <a:pt x="526018" y="555080"/>
                  </a:moveTo>
                  <a:lnTo>
                    <a:pt x="526018" y="575314"/>
                  </a:lnTo>
                  <a:cubicBezTo>
                    <a:pt x="520160" y="576379"/>
                    <a:pt x="515901" y="578509"/>
                    <a:pt x="511641" y="583301"/>
                  </a:cubicBezTo>
                  <a:lnTo>
                    <a:pt x="511641" y="571054"/>
                  </a:lnTo>
                  <a:cubicBezTo>
                    <a:pt x="513771" y="568924"/>
                    <a:pt x="515901" y="567859"/>
                    <a:pt x="518563" y="566794"/>
                  </a:cubicBezTo>
                  <a:cubicBezTo>
                    <a:pt x="519628" y="564664"/>
                    <a:pt x="521758" y="562534"/>
                    <a:pt x="521758" y="560937"/>
                  </a:cubicBezTo>
                  <a:cubicBezTo>
                    <a:pt x="522823" y="558275"/>
                    <a:pt x="523888" y="557210"/>
                    <a:pt x="526018" y="555080"/>
                  </a:cubicBezTo>
                  <a:lnTo>
                    <a:pt x="526018" y="555080"/>
                  </a:lnTo>
                  <a:close/>
                  <a:moveTo>
                    <a:pt x="526018" y="601938"/>
                  </a:moveTo>
                  <a:lnTo>
                    <a:pt x="526018" y="613120"/>
                  </a:lnTo>
                  <a:cubicBezTo>
                    <a:pt x="520160" y="612055"/>
                    <a:pt x="515901" y="610990"/>
                    <a:pt x="511641" y="609925"/>
                  </a:cubicBezTo>
                  <a:lnTo>
                    <a:pt x="511641" y="598743"/>
                  </a:lnTo>
                  <a:cubicBezTo>
                    <a:pt x="515901" y="599808"/>
                    <a:pt x="520693" y="600873"/>
                    <a:pt x="526018" y="601938"/>
                  </a:cubicBezTo>
                  <a:lnTo>
                    <a:pt x="526018" y="601938"/>
                  </a:lnTo>
                  <a:close/>
                  <a:moveTo>
                    <a:pt x="526018" y="634952"/>
                  </a:moveTo>
                  <a:lnTo>
                    <a:pt x="526018" y="646134"/>
                  </a:lnTo>
                  <a:lnTo>
                    <a:pt x="524953" y="646134"/>
                  </a:lnTo>
                  <a:cubicBezTo>
                    <a:pt x="521758" y="658381"/>
                    <a:pt x="515901" y="667433"/>
                    <a:pt x="511641" y="674355"/>
                  </a:cubicBezTo>
                  <a:lnTo>
                    <a:pt x="511641" y="656251"/>
                  </a:lnTo>
                  <a:cubicBezTo>
                    <a:pt x="512706" y="654121"/>
                    <a:pt x="513771" y="651991"/>
                    <a:pt x="514836" y="649329"/>
                  </a:cubicBezTo>
                  <a:cubicBezTo>
                    <a:pt x="513771" y="649329"/>
                    <a:pt x="512706" y="649329"/>
                    <a:pt x="511641" y="649329"/>
                  </a:cubicBezTo>
                  <a:lnTo>
                    <a:pt x="511641" y="638147"/>
                  </a:lnTo>
                  <a:cubicBezTo>
                    <a:pt x="514836" y="638147"/>
                    <a:pt x="517498" y="638147"/>
                    <a:pt x="520693" y="637082"/>
                  </a:cubicBezTo>
                  <a:cubicBezTo>
                    <a:pt x="522823" y="637082"/>
                    <a:pt x="523888" y="636017"/>
                    <a:pt x="526018" y="634952"/>
                  </a:cubicBezTo>
                  <a:lnTo>
                    <a:pt x="526018" y="634952"/>
                  </a:lnTo>
                  <a:close/>
                  <a:moveTo>
                    <a:pt x="526018" y="713759"/>
                  </a:moveTo>
                  <a:lnTo>
                    <a:pt x="526018" y="753162"/>
                  </a:lnTo>
                  <a:lnTo>
                    <a:pt x="524953" y="753162"/>
                  </a:lnTo>
                  <a:lnTo>
                    <a:pt x="524953" y="760084"/>
                  </a:lnTo>
                  <a:lnTo>
                    <a:pt x="524953" y="768072"/>
                  </a:lnTo>
                  <a:lnTo>
                    <a:pt x="522823" y="773929"/>
                  </a:lnTo>
                  <a:lnTo>
                    <a:pt x="520693" y="779786"/>
                  </a:lnTo>
                  <a:lnTo>
                    <a:pt x="518563" y="785643"/>
                  </a:lnTo>
                  <a:lnTo>
                    <a:pt x="516433" y="789903"/>
                  </a:lnTo>
                  <a:lnTo>
                    <a:pt x="516433" y="794163"/>
                  </a:lnTo>
                  <a:lnTo>
                    <a:pt x="515368" y="797358"/>
                  </a:lnTo>
                  <a:lnTo>
                    <a:pt x="513238" y="800553"/>
                  </a:lnTo>
                  <a:lnTo>
                    <a:pt x="512173" y="802683"/>
                  </a:lnTo>
                  <a:lnTo>
                    <a:pt x="512173" y="803748"/>
                  </a:lnTo>
                  <a:lnTo>
                    <a:pt x="512173" y="737188"/>
                  </a:lnTo>
                  <a:lnTo>
                    <a:pt x="515368" y="732928"/>
                  </a:lnTo>
                  <a:lnTo>
                    <a:pt x="521225" y="726006"/>
                  </a:lnTo>
                  <a:lnTo>
                    <a:pt x="525485" y="716954"/>
                  </a:lnTo>
                  <a:lnTo>
                    <a:pt x="526018" y="713759"/>
                  </a:lnTo>
                  <a:lnTo>
                    <a:pt x="526018" y="713759"/>
                  </a:lnTo>
                  <a:close/>
                  <a:moveTo>
                    <a:pt x="526018" y="789903"/>
                  </a:moveTo>
                  <a:lnTo>
                    <a:pt x="524953" y="793098"/>
                  </a:lnTo>
                  <a:lnTo>
                    <a:pt x="524953" y="797358"/>
                  </a:lnTo>
                  <a:lnTo>
                    <a:pt x="524953" y="800553"/>
                  </a:lnTo>
                  <a:lnTo>
                    <a:pt x="526018" y="801618"/>
                  </a:lnTo>
                  <a:lnTo>
                    <a:pt x="526018" y="789903"/>
                  </a:lnTo>
                  <a:lnTo>
                    <a:pt x="526018" y="789903"/>
                  </a:lnTo>
                  <a:close/>
                  <a:moveTo>
                    <a:pt x="526018" y="855398"/>
                  </a:moveTo>
                  <a:lnTo>
                    <a:pt x="526018" y="863385"/>
                  </a:lnTo>
                  <a:lnTo>
                    <a:pt x="524953" y="860191"/>
                  </a:lnTo>
                  <a:lnTo>
                    <a:pt x="526018" y="855398"/>
                  </a:lnTo>
                  <a:lnTo>
                    <a:pt x="526018" y="855398"/>
                  </a:lnTo>
                  <a:close/>
                  <a:moveTo>
                    <a:pt x="526018" y="905984"/>
                  </a:moveTo>
                  <a:lnTo>
                    <a:pt x="526018" y="913971"/>
                  </a:lnTo>
                  <a:cubicBezTo>
                    <a:pt x="522823" y="912906"/>
                    <a:pt x="516966" y="911841"/>
                    <a:pt x="511641" y="912906"/>
                  </a:cubicBezTo>
                  <a:lnTo>
                    <a:pt x="511641" y="905984"/>
                  </a:lnTo>
                  <a:cubicBezTo>
                    <a:pt x="517498" y="904919"/>
                    <a:pt x="521758" y="905984"/>
                    <a:pt x="526018" y="905984"/>
                  </a:cubicBezTo>
                  <a:lnTo>
                    <a:pt x="526018" y="905984"/>
                  </a:lnTo>
                  <a:close/>
                  <a:moveTo>
                    <a:pt x="526018" y="955504"/>
                  </a:moveTo>
                  <a:lnTo>
                    <a:pt x="526018" y="962427"/>
                  </a:lnTo>
                  <a:cubicBezTo>
                    <a:pt x="523888" y="962427"/>
                    <a:pt x="521758" y="961362"/>
                    <a:pt x="520160" y="961362"/>
                  </a:cubicBezTo>
                  <a:cubicBezTo>
                    <a:pt x="516966" y="961362"/>
                    <a:pt x="513238" y="962427"/>
                    <a:pt x="511108" y="962427"/>
                  </a:cubicBezTo>
                  <a:lnTo>
                    <a:pt x="511108" y="955504"/>
                  </a:lnTo>
                  <a:cubicBezTo>
                    <a:pt x="512173" y="955504"/>
                    <a:pt x="512173" y="955504"/>
                    <a:pt x="513238" y="955504"/>
                  </a:cubicBezTo>
                  <a:cubicBezTo>
                    <a:pt x="512173" y="954440"/>
                    <a:pt x="512173" y="952310"/>
                    <a:pt x="511108" y="951245"/>
                  </a:cubicBezTo>
                  <a:cubicBezTo>
                    <a:pt x="511108" y="951245"/>
                    <a:pt x="511108" y="951245"/>
                    <a:pt x="511108" y="950180"/>
                  </a:cubicBezTo>
                  <a:lnTo>
                    <a:pt x="511108" y="917698"/>
                  </a:lnTo>
                  <a:cubicBezTo>
                    <a:pt x="513238" y="923556"/>
                    <a:pt x="513238" y="928880"/>
                    <a:pt x="514303" y="934738"/>
                  </a:cubicBezTo>
                  <a:lnTo>
                    <a:pt x="514303" y="934738"/>
                  </a:lnTo>
                  <a:cubicBezTo>
                    <a:pt x="517498" y="947517"/>
                    <a:pt x="517498" y="954440"/>
                    <a:pt x="526018" y="955504"/>
                  </a:cubicBezTo>
                  <a:lnTo>
                    <a:pt x="526018" y="955504"/>
                  </a:lnTo>
                  <a:close/>
                  <a:moveTo>
                    <a:pt x="526018" y="1042299"/>
                  </a:moveTo>
                  <a:lnTo>
                    <a:pt x="526018" y="1081702"/>
                  </a:lnTo>
                  <a:lnTo>
                    <a:pt x="524953" y="1079572"/>
                  </a:lnTo>
                  <a:lnTo>
                    <a:pt x="524953" y="1076377"/>
                  </a:lnTo>
                  <a:lnTo>
                    <a:pt x="522823" y="1073183"/>
                  </a:lnTo>
                  <a:lnTo>
                    <a:pt x="521758" y="1071053"/>
                  </a:lnTo>
                  <a:lnTo>
                    <a:pt x="519628" y="1067858"/>
                  </a:lnTo>
                  <a:lnTo>
                    <a:pt x="518563" y="1063598"/>
                  </a:lnTo>
                  <a:lnTo>
                    <a:pt x="516433" y="1060403"/>
                  </a:lnTo>
                  <a:lnTo>
                    <a:pt x="513238" y="1057208"/>
                  </a:lnTo>
                  <a:lnTo>
                    <a:pt x="512173" y="1056143"/>
                  </a:lnTo>
                  <a:lnTo>
                    <a:pt x="512173" y="1030052"/>
                  </a:lnTo>
                  <a:lnTo>
                    <a:pt x="512173" y="1030052"/>
                  </a:lnTo>
                  <a:lnTo>
                    <a:pt x="516433" y="1032182"/>
                  </a:lnTo>
                  <a:lnTo>
                    <a:pt x="519628" y="1034312"/>
                  </a:lnTo>
                  <a:lnTo>
                    <a:pt x="521758" y="1037506"/>
                  </a:lnTo>
                  <a:lnTo>
                    <a:pt x="523888" y="1040701"/>
                  </a:lnTo>
                  <a:lnTo>
                    <a:pt x="526018" y="1042299"/>
                  </a:lnTo>
                  <a:lnTo>
                    <a:pt x="526018" y="1042299"/>
                  </a:lnTo>
                  <a:close/>
                  <a:moveTo>
                    <a:pt x="526018" y="1082767"/>
                  </a:moveTo>
                  <a:lnTo>
                    <a:pt x="526018" y="1107794"/>
                  </a:lnTo>
                  <a:lnTo>
                    <a:pt x="524953" y="1109924"/>
                  </a:lnTo>
                  <a:lnTo>
                    <a:pt x="522823" y="1112054"/>
                  </a:lnTo>
                  <a:lnTo>
                    <a:pt x="521758" y="1114184"/>
                  </a:lnTo>
                  <a:lnTo>
                    <a:pt x="520693" y="1115248"/>
                  </a:lnTo>
                  <a:lnTo>
                    <a:pt x="519628" y="1117378"/>
                  </a:lnTo>
                  <a:lnTo>
                    <a:pt x="515368" y="1117378"/>
                  </a:lnTo>
                  <a:lnTo>
                    <a:pt x="512173" y="1117378"/>
                  </a:lnTo>
                  <a:lnTo>
                    <a:pt x="512173" y="1115248"/>
                  </a:lnTo>
                  <a:lnTo>
                    <a:pt x="512173" y="1104066"/>
                  </a:lnTo>
                  <a:lnTo>
                    <a:pt x="512173" y="1104066"/>
                  </a:lnTo>
                  <a:lnTo>
                    <a:pt x="514303" y="1101936"/>
                  </a:lnTo>
                  <a:lnTo>
                    <a:pt x="515368" y="1099807"/>
                  </a:lnTo>
                  <a:lnTo>
                    <a:pt x="517498" y="1097677"/>
                  </a:lnTo>
                  <a:lnTo>
                    <a:pt x="518563" y="1095547"/>
                  </a:lnTo>
                  <a:lnTo>
                    <a:pt x="520693" y="1094482"/>
                  </a:lnTo>
                  <a:lnTo>
                    <a:pt x="522823" y="1092352"/>
                  </a:lnTo>
                  <a:lnTo>
                    <a:pt x="524953" y="1090222"/>
                  </a:lnTo>
                  <a:lnTo>
                    <a:pt x="524953" y="1088092"/>
                  </a:lnTo>
                  <a:lnTo>
                    <a:pt x="526018" y="1084897"/>
                  </a:lnTo>
                  <a:lnTo>
                    <a:pt x="526018" y="1082767"/>
                  </a:lnTo>
                  <a:lnTo>
                    <a:pt x="526018" y="1082767"/>
                  </a:lnTo>
                  <a:close/>
                  <a:moveTo>
                    <a:pt x="526018" y="1131223"/>
                  </a:moveTo>
                  <a:lnTo>
                    <a:pt x="526018" y="1149327"/>
                  </a:lnTo>
                  <a:lnTo>
                    <a:pt x="524953" y="1148262"/>
                  </a:lnTo>
                  <a:lnTo>
                    <a:pt x="522823" y="1145067"/>
                  </a:lnTo>
                  <a:lnTo>
                    <a:pt x="521758" y="1141872"/>
                  </a:lnTo>
                  <a:lnTo>
                    <a:pt x="521758" y="1137613"/>
                  </a:lnTo>
                  <a:lnTo>
                    <a:pt x="522823" y="1135483"/>
                  </a:lnTo>
                  <a:lnTo>
                    <a:pt x="524953" y="1133353"/>
                  </a:lnTo>
                  <a:lnTo>
                    <a:pt x="526018" y="1131223"/>
                  </a:lnTo>
                  <a:lnTo>
                    <a:pt x="526018" y="1131223"/>
                  </a:lnTo>
                  <a:close/>
                  <a:moveTo>
                    <a:pt x="526018" y="1218017"/>
                  </a:moveTo>
                  <a:lnTo>
                    <a:pt x="526018" y="1231329"/>
                  </a:lnTo>
                  <a:cubicBezTo>
                    <a:pt x="522823" y="1228134"/>
                    <a:pt x="520160" y="1224407"/>
                    <a:pt x="515901" y="1221212"/>
                  </a:cubicBezTo>
                  <a:cubicBezTo>
                    <a:pt x="514836" y="1224407"/>
                    <a:pt x="513771" y="1229199"/>
                    <a:pt x="511641" y="1232394"/>
                  </a:cubicBezTo>
                  <a:lnTo>
                    <a:pt x="511641" y="1194055"/>
                  </a:lnTo>
                  <a:cubicBezTo>
                    <a:pt x="514836" y="1199913"/>
                    <a:pt x="515901" y="1205238"/>
                    <a:pt x="515901" y="1210030"/>
                  </a:cubicBezTo>
                  <a:cubicBezTo>
                    <a:pt x="520693" y="1212160"/>
                    <a:pt x="522823" y="1215887"/>
                    <a:pt x="526018" y="1218017"/>
                  </a:cubicBezTo>
                  <a:lnTo>
                    <a:pt x="526018" y="1218017"/>
                  </a:lnTo>
                  <a:close/>
                  <a:moveTo>
                    <a:pt x="526018" y="1270733"/>
                  </a:moveTo>
                  <a:lnTo>
                    <a:pt x="526018" y="1314396"/>
                  </a:lnTo>
                  <a:cubicBezTo>
                    <a:pt x="523888" y="1311201"/>
                    <a:pt x="522823" y="1308539"/>
                    <a:pt x="521758" y="1305344"/>
                  </a:cubicBezTo>
                  <a:cubicBezTo>
                    <a:pt x="519628" y="1304279"/>
                    <a:pt x="517498" y="1302149"/>
                    <a:pt x="515901" y="1302149"/>
                  </a:cubicBezTo>
                  <a:cubicBezTo>
                    <a:pt x="514836" y="1301084"/>
                    <a:pt x="512706" y="1298954"/>
                    <a:pt x="511641" y="1297889"/>
                  </a:cubicBezTo>
                  <a:lnTo>
                    <a:pt x="511641" y="1285642"/>
                  </a:lnTo>
                  <a:cubicBezTo>
                    <a:pt x="513771" y="1287772"/>
                    <a:pt x="515901" y="1289902"/>
                    <a:pt x="518563" y="1292564"/>
                  </a:cubicBezTo>
                  <a:lnTo>
                    <a:pt x="518563" y="1292564"/>
                  </a:lnTo>
                  <a:lnTo>
                    <a:pt x="519628" y="1292564"/>
                  </a:lnTo>
                  <a:cubicBezTo>
                    <a:pt x="520693" y="1285642"/>
                    <a:pt x="522823" y="1278720"/>
                    <a:pt x="526018" y="1270733"/>
                  </a:cubicBezTo>
                  <a:lnTo>
                    <a:pt x="526018" y="1270733"/>
                  </a:lnTo>
                  <a:close/>
                  <a:moveTo>
                    <a:pt x="526018" y="1636546"/>
                  </a:moveTo>
                  <a:lnTo>
                    <a:pt x="526018" y="1653585"/>
                  </a:lnTo>
                  <a:cubicBezTo>
                    <a:pt x="521758" y="1652521"/>
                    <a:pt x="516966" y="1650391"/>
                    <a:pt x="511641" y="1647728"/>
                  </a:cubicBezTo>
                  <a:lnTo>
                    <a:pt x="511641" y="1631754"/>
                  </a:lnTo>
                  <a:cubicBezTo>
                    <a:pt x="515901" y="1633351"/>
                    <a:pt x="521758" y="1635481"/>
                    <a:pt x="526018" y="1636546"/>
                  </a:cubicBezTo>
                  <a:lnTo>
                    <a:pt x="526018" y="1636546"/>
                  </a:lnTo>
                  <a:close/>
                  <a:moveTo>
                    <a:pt x="526018" y="1735587"/>
                  </a:moveTo>
                  <a:lnTo>
                    <a:pt x="526018" y="1755822"/>
                  </a:lnTo>
                  <a:cubicBezTo>
                    <a:pt x="520160" y="1752627"/>
                    <a:pt x="514836" y="1748899"/>
                    <a:pt x="511641" y="1745705"/>
                  </a:cubicBezTo>
                  <a:lnTo>
                    <a:pt x="511641" y="1714288"/>
                  </a:lnTo>
                  <a:cubicBezTo>
                    <a:pt x="513771" y="1722275"/>
                    <a:pt x="518563" y="1730263"/>
                    <a:pt x="526018" y="1735587"/>
                  </a:cubicBezTo>
                  <a:close/>
                  <a:moveTo>
                    <a:pt x="511641" y="102472"/>
                  </a:moveTo>
                  <a:lnTo>
                    <a:pt x="511641" y="132823"/>
                  </a:lnTo>
                  <a:cubicBezTo>
                    <a:pt x="509511" y="131758"/>
                    <a:pt x="505783" y="131758"/>
                    <a:pt x="503654" y="131758"/>
                  </a:cubicBezTo>
                  <a:lnTo>
                    <a:pt x="503654" y="109394"/>
                  </a:lnTo>
                  <a:cubicBezTo>
                    <a:pt x="504718" y="108329"/>
                    <a:pt x="504718" y="107264"/>
                    <a:pt x="504718" y="107264"/>
                  </a:cubicBezTo>
                  <a:cubicBezTo>
                    <a:pt x="507381" y="105667"/>
                    <a:pt x="509511" y="104602"/>
                    <a:pt x="511641" y="102472"/>
                  </a:cubicBezTo>
                  <a:lnTo>
                    <a:pt x="511641" y="102472"/>
                  </a:lnTo>
                  <a:close/>
                  <a:moveTo>
                    <a:pt x="511641" y="185539"/>
                  </a:moveTo>
                  <a:lnTo>
                    <a:pt x="511641" y="218020"/>
                  </a:lnTo>
                  <a:cubicBezTo>
                    <a:pt x="508446" y="220150"/>
                    <a:pt x="505783" y="222280"/>
                    <a:pt x="503654" y="224942"/>
                  </a:cubicBezTo>
                  <a:lnTo>
                    <a:pt x="503654" y="204708"/>
                  </a:lnTo>
                  <a:cubicBezTo>
                    <a:pt x="503654" y="203643"/>
                    <a:pt x="504718" y="203643"/>
                    <a:pt x="504718" y="202578"/>
                  </a:cubicBezTo>
                  <a:lnTo>
                    <a:pt x="503654" y="202578"/>
                  </a:lnTo>
                  <a:lnTo>
                    <a:pt x="503654" y="181279"/>
                  </a:lnTo>
                  <a:cubicBezTo>
                    <a:pt x="505783" y="183409"/>
                    <a:pt x="508446" y="184474"/>
                    <a:pt x="511641" y="185539"/>
                  </a:cubicBezTo>
                  <a:lnTo>
                    <a:pt x="511641" y="185539"/>
                  </a:lnTo>
                  <a:close/>
                  <a:moveTo>
                    <a:pt x="511641" y="358062"/>
                  </a:moveTo>
                  <a:lnTo>
                    <a:pt x="511641" y="396401"/>
                  </a:lnTo>
                  <a:cubicBezTo>
                    <a:pt x="509511" y="395336"/>
                    <a:pt x="507381" y="393206"/>
                    <a:pt x="503654" y="392141"/>
                  </a:cubicBezTo>
                  <a:lnTo>
                    <a:pt x="503654" y="356997"/>
                  </a:lnTo>
                  <a:cubicBezTo>
                    <a:pt x="505783" y="356997"/>
                    <a:pt x="507913" y="356997"/>
                    <a:pt x="511641" y="356997"/>
                  </a:cubicBezTo>
                  <a:lnTo>
                    <a:pt x="511641" y="358062"/>
                  </a:lnTo>
                  <a:lnTo>
                    <a:pt x="511641" y="358062"/>
                  </a:lnTo>
                  <a:close/>
                  <a:moveTo>
                    <a:pt x="511641" y="428882"/>
                  </a:moveTo>
                  <a:lnTo>
                    <a:pt x="511641" y="510884"/>
                  </a:lnTo>
                  <a:cubicBezTo>
                    <a:pt x="509511" y="511949"/>
                    <a:pt x="507381" y="513014"/>
                    <a:pt x="503654" y="515144"/>
                  </a:cubicBezTo>
                  <a:lnTo>
                    <a:pt x="503654" y="484792"/>
                  </a:lnTo>
                  <a:cubicBezTo>
                    <a:pt x="504718" y="482662"/>
                    <a:pt x="505783" y="481597"/>
                    <a:pt x="505783" y="480533"/>
                  </a:cubicBezTo>
                  <a:cubicBezTo>
                    <a:pt x="505783" y="480533"/>
                    <a:pt x="505783" y="477338"/>
                    <a:pt x="503654" y="474675"/>
                  </a:cubicBezTo>
                  <a:lnTo>
                    <a:pt x="503654" y="435272"/>
                  </a:lnTo>
                  <a:cubicBezTo>
                    <a:pt x="504718" y="435272"/>
                    <a:pt x="507913" y="437402"/>
                    <a:pt x="510576" y="431012"/>
                  </a:cubicBezTo>
                  <a:cubicBezTo>
                    <a:pt x="510576" y="431012"/>
                    <a:pt x="510576" y="429947"/>
                    <a:pt x="511641" y="428882"/>
                  </a:cubicBezTo>
                  <a:lnTo>
                    <a:pt x="511641" y="428882"/>
                  </a:lnTo>
                  <a:close/>
                  <a:moveTo>
                    <a:pt x="511641" y="570522"/>
                  </a:moveTo>
                  <a:lnTo>
                    <a:pt x="511641" y="582769"/>
                  </a:lnTo>
                  <a:cubicBezTo>
                    <a:pt x="509511" y="585964"/>
                    <a:pt x="505783" y="589691"/>
                    <a:pt x="503654" y="592886"/>
                  </a:cubicBezTo>
                  <a:lnTo>
                    <a:pt x="503654" y="578509"/>
                  </a:lnTo>
                  <a:cubicBezTo>
                    <a:pt x="505783" y="575314"/>
                    <a:pt x="509511" y="571587"/>
                    <a:pt x="511641" y="570522"/>
                  </a:cubicBezTo>
                  <a:lnTo>
                    <a:pt x="511641" y="570522"/>
                  </a:lnTo>
                  <a:close/>
                  <a:moveTo>
                    <a:pt x="511641" y="598743"/>
                  </a:moveTo>
                  <a:lnTo>
                    <a:pt x="511641" y="609925"/>
                  </a:lnTo>
                  <a:cubicBezTo>
                    <a:pt x="508446" y="609925"/>
                    <a:pt x="505783" y="608860"/>
                    <a:pt x="503654" y="609925"/>
                  </a:cubicBezTo>
                  <a:lnTo>
                    <a:pt x="503654" y="598743"/>
                  </a:lnTo>
                  <a:cubicBezTo>
                    <a:pt x="505783" y="598743"/>
                    <a:pt x="508446" y="598743"/>
                    <a:pt x="511641" y="598743"/>
                  </a:cubicBezTo>
                  <a:lnTo>
                    <a:pt x="511641" y="598743"/>
                  </a:lnTo>
                  <a:close/>
                  <a:moveTo>
                    <a:pt x="511641" y="638147"/>
                  </a:moveTo>
                  <a:lnTo>
                    <a:pt x="511641" y="649329"/>
                  </a:lnTo>
                  <a:cubicBezTo>
                    <a:pt x="509511" y="649329"/>
                    <a:pt x="505783" y="649329"/>
                    <a:pt x="503654" y="649329"/>
                  </a:cubicBezTo>
                  <a:lnTo>
                    <a:pt x="503654" y="638147"/>
                  </a:lnTo>
                  <a:cubicBezTo>
                    <a:pt x="505783" y="638147"/>
                    <a:pt x="508446" y="638147"/>
                    <a:pt x="511641" y="638147"/>
                  </a:cubicBezTo>
                  <a:lnTo>
                    <a:pt x="511641" y="638147"/>
                  </a:lnTo>
                  <a:close/>
                  <a:moveTo>
                    <a:pt x="511641" y="656251"/>
                  </a:moveTo>
                  <a:lnTo>
                    <a:pt x="511641" y="674355"/>
                  </a:lnTo>
                  <a:cubicBezTo>
                    <a:pt x="509511" y="676485"/>
                    <a:pt x="505783" y="678615"/>
                    <a:pt x="503654" y="681277"/>
                  </a:cubicBezTo>
                  <a:lnTo>
                    <a:pt x="503654" y="669030"/>
                  </a:lnTo>
                  <a:cubicBezTo>
                    <a:pt x="505783" y="665303"/>
                    <a:pt x="509511" y="661576"/>
                    <a:pt x="511641" y="656251"/>
                  </a:cubicBezTo>
                  <a:lnTo>
                    <a:pt x="511641" y="656251"/>
                  </a:lnTo>
                  <a:close/>
                  <a:moveTo>
                    <a:pt x="511641" y="737188"/>
                  </a:moveTo>
                  <a:lnTo>
                    <a:pt x="511641" y="803748"/>
                  </a:lnTo>
                  <a:lnTo>
                    <a:pt x="510576" y="804813"/>
                  </a:lnTo>
                  <a:lnTo>
                    <a:pt x="508446" y="804813"/>
                  </a:lnTo>
                  <a:lnTo>
                    <a:pt x="504186" y="805878"/>
                  </a:lnTo>
                  <a:lnTo>
                    <a:pt x="504186" y="805878"/>
                  </a:lnTo>
                  <a:lnTo>
                    <a:pt x="504186" y="750500"/>
                  </a:lnTo>
                  <a:lnTo>
                    <a:pt x="504186" y="748370"/>
                  </a:lnTo>
                  <a:lnTo>
                    <a:pt x="505251" y="742513"/>
                  </a:lnTo>
                  <a:lnTo>
                    <a:pt x="509511" y="738253"/>
                  </a:lnTo>
                  <a:lnTo>
                    <a:pt x="511641" y="737188"/>
                  </a:lnTo>
                  <a:lnTo>
                    <a:pt x="511641" y="737188"/>
                  </a:lnTo>
                  <a:close/>
                  <a:moveTo>
                    <a:pt x="511641" y="905984"/>
                  </a:moveTo>
                  <a:lnTo>
                    <a:pt x="511641" y="912906"/>
                  </a:lnTo>
                  <a:cubicBezTo>
                    <a:pt x="510576" y="912906"/>
                    <a:pt x="509511" y="912906"/>
                    <a:pt x="509511" y="912906"/>
                  </a:cubicBezTo>
                  <a:cubicBezTo>
                    <a:pt x="510576" y="913971"/>
                    <a:pt x="510576" y="916101"/>
                    <a:pt x="511641" y="917166"/>
                  </a:cubicBezTo>
                  <a:lnTo>
                    <a:pt x="511641" y="949647"/>
                  </a:lnTo>
                  <a:cubicBezTo>
                    <a:pt x="507381" y="938465"/>
                    <a:pt x="509511" y="924621"/>
                    <a:pt x="503654" y="917166"/>
                  </a:cubicBezTo>
                  <a:lnTo>
                    <a:pt x="503654" y="907049"/>
                  </a:lnTo>
                  <a:cubicBezTo>
                    <a:pt x="505783" y="905984"/>
                    <a:pt x="509511" y="905984"/>
                    <a:pt x="511641" y="905984"/>
                  </a:cubicBezTo>
                  <a:lnTo>
                    <a:pt x="511641" y="905984"/>
                  </a:lnTo>
                  <a:close/>
                  <a:moveTo>
                    <a:pt x="511641" y="955504"/>
                  </a:moveTo>
                  <a:lnTo>
                    <a:pt x="511641" y="962427"/>
                  </a:lnTo>
                  <a:cubicBezTo>
                    <a:pt x="508446" y="962427"/>
                    <a:pt x="505783" y="963492"/>
                    <a:pt x="503654" y="963492"/>
                  </a:cubicBezTo>
                  <a:lnTo>
                    <a:pt x="503654" y="956569"/>
                  </a:lnTo>
                  <a:cubicBezTo>
                    <a:pt x="505783" y="956569"/>
                    <a:pt x="508446" y="955504"/>
                    <a:pt x="511641" y="955504"/>
                  </a:cubicBezTo>
                  <a:lnTo>
                    <a:pt x="511641" y="955504"/>
                  </a:lnTo>
                  <a:close/>
                  <a:moveTo>
                    <a:pt x="511641" y="1028987"/>
                  </a:moveTo>
                  <a:lnTo>
                    <a:pt x="511641" y="1055078"/>
                  </a:lnTo>
                  <a:lnTo>
                    <a:pt x="510576" y="1052948"/>
                  </a:lnTo>
                  <a:lnTo>
                    <a:pt x="508446" y="1050818"/>
                  </a:lnTo>
                  <a:lnTo>
                    <a:pt x="506316" y="1048688"/>
                  </a:lnTo>
                  <a:lnTo>
                    <a:pt x="504186" y="1046559"/>
                  </a:lnTo>
                  <a:lnTo>
                    <a:pt x="504186" y="1045494"/>
                  </a:lnTo>
                  <a:lnTo>
                    <a:pt x="504186" y="1033247"/>
                  </a:lnTo>
                  <a:lnTo>
                    <a:pt x="504186" y="1032182"/>
                  </a:lnTo>
                  <a:lnTo>
                    <a:pt x="508446" y="1031117"/>
                  </a:lnTo>
                  <a:lnTo>
                    <a:pt x="511641" y="1028987"/>
                  </a:lnTo>
                  <a:lnTo>
                    <a:pt x="511641" y="1028987"/>
                  </a:lnTo>
                  <a:close/>
                  <a:moveTo>
                    <a:pt x="511641" y="1104066"/>
                  </a:moveTo>
                  <a:lnTo>
                    <a:pt x="511641" y="1115248"/>
                  </a:lnTo>
                  <a:lnTo>
                    <a:pt x="511641" y="1115248"/>
                  </a:lnTo>
                  <a:lnTo>
                    <a:pt x="510576" y="1112054"/>
                  </a:lnTo>
                  <a:lnTo>
                    <a:pt x="509511" y="1108859"/>
                  </a:lnTo>
                  <a:lnTo>
                    <a:pt x="510576" y="1106729"/>
                  </a:lnTo>
                  <a:lnTo>
                    <a:pt x="511641" y="1104066"/>
                  </a:lnTo>
                  <a:lnTo>
                    <a:pt x="511641" y="1104066"/>
                  </a:lnTo>
                  <a:close/>
                  <a:moveTo>
                    <a:pt x="511641" y="1194055"/>
                  </a:moveTo>
                  <a:lnTo>
                    <a:pt x="511641" y="1232394"/>
                  </a:lnTo>
                  <a:cubicBezTo>
                    <a:pt x="509511" y="1238251"/>
                    <a:pt x="505783" y="1243576"/>
                    <a:pt x="503654" y="1248368"/>
                  </a:cubicBezTo>
                  <a:lnTo>
                    <a:pt x="503654" y="1222277"/>
                  </a:lnTo>
                  <a:cubicBezTo>
                    <a:pt x="504718" y="1219082"/>
                    <a:pt x="505783" y="1214290"/>
                    <a:pt x="506848" y="1211095"/>
                  </a:cubicBezTo>
                  <a:cubicBezTo>
                    <a:pt x="506848" y="1207900"/>
                    <a:pt x="505783" y="1203108"/>
                    <a:pt x="503654" y="1198848"/>
                  </a:cubicBezTo>
                  <a:lnTo>
                    <a:pt x="503654" y="1182873"/>
                  </a:lnTo>
                  <a:cubicBezTo>
                    <a:pt x="507381" y="1186601"/>
                    <a:pt x="509511" y="1190861"/>
                    <a:pt x="511641" y="1194055"/>
                  </a:cubicBezTo>
                  <a:lnTo>
                    <a:pt x="511641" y="1194055"/>
                  </a:lnTo>
                  <a:close/>
                  <a:moveTo>
                    <a:pt x="511641" y="1285642"/>
                  </a:moveTo>
                  <a:lnTo>
                    <a:pt x="511641" y="1297889"/>
                  </a:lnTo>
                  <a:cubicBezTo>
                    <a:pt x="508446" y="1295759"/>
                    <a:pt x="505783" y="1293629"/>
                    <a:pt x="503654" y="1289902"/>
                  </a:cubicBezTo>
                  <a:lnTo>
                    <a:pt x="503654" y="1273927"/>
                  </a:lnTo>
                  <a:cubicBezTo>
                    <a:pt x="504718" y="1277655"/>
                    <a:pt x="508446" y="1281915"/>
                    <a:pt x="511641" y="1285642"/>
                  </a:cubicBezTo>
                  <a:lnTo>
                    <a:pt x="511641" y="1285642"/>
                  </a:lnTo>
                  <a:close/>
                  <a:moveTo>
                    <a:pt x="511641" y="1632286"/>
                  </a:moveTo>
                  <a:lnTo>
                    <a:pt x="511641" y="1648261"/>
                  </a:lnTo>
                  <a:cubicBezTo>
                    <a:pt x="510576" y="1648261"/>
                    <a:pt x="509511" y="1648261"/>
                    <a:pt x="508446" y="1647196"/>
                  </a:cubicBezTo>
                  <a:cubicBezTo>
                    <a:pt x="514303" y="1668495"/>
                    <a:pt x="505251" y="1693521"/>
                    <a:pt x="511641" y="1714821"/>
                  </a:cubicBezTo>
                  <a:lnTo>
                    <a:pt x="511641" y="1746237"/>
                  </a:lnTo>
                  <a:cubicBezTo>
                    <a:pt x="508446" y="1744107"/>
                    <a:pt x="505783" y="1741977"/>
                    <a:pt x="503654" y="1738250"/>
                  </a:cubicBezTo>
                  <a:lnTo>
                    <a:pt x="503654" y="1738250"/>
                  </a:lnTo>
                  <a:lnTo>
                    <a:pt x="503654" y="1630156"/>
                  </a:lnTo>
                  <a:cubicBezTo>
                    <a:pt x="505783" y="1631221"/>
                    <a:pt x="509511" y="1632286"/>
                    <a:pt x="511641" y="1632286"/>
                  </a:cubicBezTo>
                  <a:lnTo>
                    <a:pt x="511641" y="1632286"/>
                  </a:lnTo>
                  <a:close/>
                  <a:moveTo>
                    <a:pt x="503654" y="1428347"/>
                  </a:moveTo>
                  <a:lnTo>
                    <a:pt x="503654" y="1403320"/>
                  </a:lnTo>
                  <a:lnTo>
                    <a:pt x="510576" y="1410242"/>
                  </a:lnTo>
                  <a:lnTo>
                    <a:pt x="503654" y="1428347"/>
                  </a:lnTo>
                  <a:lnTo>
                    <a:pt x="503654" y="1428347"/>
                  </a:lnTo>
                  <a:close/>
                  <a:moveTo>
                    <a:pt x="503654" y="1087560"/>
                  </a:moveTo>
                  <a:lnTo>
                    <a:pt x="503654" y="1071585"/>
                  </a:lnTo>
                  <a:lnTo>
                    <a:pt x="504718" y="1072650"/>
                  </a:lnTo>
                  <a:lnTo>
                    <a:pt x="505783" y="1074780"/>
                  </a:lnTo>
                  <a:lnTo>
                    <a:pt x="507913" y="1074780"/>
                  </a:lnTo>
                  <a:lnTo>
                    <a:pt x="508978" y="1075845"/>
                  </a:lnTo>
                  <a:lnTo>
                    <a:pt x="508978" y="1076910"/>
                  </a:lnTo>
                  <a:lnTo>
                    <a:pt x="508978" y="1079040"/>
                  </a:lnTo>
                  <a:lnTo>
                    <a:pt x="508978" y="1081170"/>
                  </a:lnTo>
                  <a:lnTo>
                    <a:pt x="507913" y="1082235"/>
                  </a:lnTo>
                  <a:lnTo>
                    <a:pt x="505783" y="1084365"/>
                  </a:lnTo>
                  <a:lnTo>
                    <a:pt x="504718" y="1086495"/>
                  </a:lnTo>
                  <a:lnTo>
                    <a:pt x="503654" y="1086495"/>
                  </a:lnTo>
                  <a:lnTo>
                    <a:pt x="503654" y="1087560"/>
                  </a:lnTo>
                  <a:close/>
                  <a:moveTo>
                    <a:pt x="503654" y="857528"/>
                  </a:moveTo>
                  <a:lnTo>
                    <a:pt x="503654" y="822385"/>
                  </a:lnTo>
                  <a:lnTo>
                    <a:pt x="506848" y="825579"/>
                  </a:lnTo>
                  <a:lnTo>
                    <a:pt x="507913" y="829839"/>
                  </a:lnTo>
                  <a:lnTo>
                    <a:pt x="506848" y="835697"/>
                  </a:lnTo>
                  <a:lnTo>
                    <a:pt x="506848" y="839956"/>
                  </a:lnTo>
                  <a:lnTo>
                    <a:pt x="504718" y="844216"/>
                  </a:lnTo>
                  <a:lnTo>
                    <a:pt x="503654" y="852203"/>
                  </a:lnTo>
                  <a:lnTo>
                    <a:pt x="503654" y="855398"/>
                  </a:lnTo>
                  <a:lnTo>
                    <a:pt x="503654" y="857528"/>
                  </a:lnTo>
                  <a:close/>
                  <a:moveTo>
                    <a:pt x="503654" y="108862"/>
                  </a:moveTo>
                  <a:lnTo>
                    <a:pt x="503654" y="131758"/>
                  </a:lnTo>
                  <a:cubicBezTo>
                    <a:pt x="501524" y="130693"/>
                    <a:pt x="499394" y="130693"/>
                    <a:pt x="496731" y="131758"/>
                  </a:cubicBezTo>
                  <a:lnTo>
                    <a:pt x="496731" y="113654"/>
                  </a:lnTo>
                  <a:cubicBezTo>
                    <a:pt x="496731" y="113654"/>
                    <a:pt x="496731" y="113654"/>
                    <a:pt x="497796" y="113654"/>
                  </a:cubicBezTo>
                  <a:cubicBezTo>
                    <a:pt x="499394" y="110992"/>
                    <a:pt x="501524" y="109927"/>
                    <a:pt x="503654" y="108862"/>
                  </a:cubicBezTo>
                  <a:lnTo>
                    <a:pt x="503654" y="108862"/>
                  </a:lnTo>
                  <a:close/>
                  <a:moveTo>
                    <a:pt x="503654" y="181279"/>
                  </a:moveTo>
                  <a:lnTo>
                    <a:pt x="503654" y="202578"/>
                  </a:lnTo>
                  <a:cubicBezTo>
                    <a:pt x="501524" y="201513"/>
                    <a:pt x="499394" y="201513"/>
                    <a:pt x="496731" y="200448"/>
                  </a:cubicBezTo>
                  <a:lnTo>
                    <a:pt x="496731" y="179149"/>
                  </a:lnTo>
                  <a:cubicBezTo>
                    <a:pt x="499394" y="179681"/>
                    <a:pt x="501524" y="181279"/>
                    <a:pt x="503654" y="181279"/>
                  </a:cubicBezTo>
                  <a:lnTo>
                    <a:pt x="503654" y="181279"/>
                  </a:lnTo>
                  <a:close/>
                  <a:moveTo>
                    <a:pt x="503654" y="204708"/>
                  </a:moveTo>
                  <a:lnTo>
                    <a:pt x="503654" y="224942"/>
                  </a:lnTo>
                  <a:cubicBezTo>
                    <a:pt x="501524" y="226007"/>
                    <a:pt x="499394" y="228137"/>
                    <a:pt x="496731" y="229202"/>
                  </a:cubicBezTo>
                  <a:lnTo>
                    <a:pt x="496731" y="210033"/>
                  </a:lnTo>
                  <a:cubicBezTo>
                    <a:pt x="499394" y="207903"/>
                    <a:pt x="501524" y="206838"/>
                    <a:pt x="503654" y="204708"/>
                  </a:cubicBezTo>
                  <a:lnTo>
                    <a:pt x="503654" y="204708"/>
                  </a:lnTo>
                  <a:close/>
                  <a:moveTo>
                    <a:pt x="503654" y="356465"/>
                  </a:moveTo>
                  <a:lnTo>
                    <a:pt x="503654" y="391608"/>
                  </a:lnTo>
                  <a:cubicBezTo>
                    <a:pt x="501524" y="390543"/>
                    <a:pt x="499394" y="390543"/>
                    <a:pt x="496731" y="390543"/>
                  </a:cubicBezTo>
                  <a:lnTo>
                    <a:pt x="496731" y="359127"/>
                  </a:lnTo>
                  <a:cubicBezTo>
                    <a:pt x="499394" y="358062"/>
                    <a:pt x="501524" y="358062"/>
                    <a:pt x="503654" y="356465"/>
                  </a:cubicBezTo>
                  <a:lnTo>
                    <a:pt x="503654" y="356465"/>
                  </a:lnTo>
                  <a:close/>
                  <a:moveTo>
                    <a:pt x="503654" y="435272"/>
                  </a:moveTo>
                  <a:lnTo>
                    <a:pt x="503654" y="474675"/>
                  </a:lnTo>
                  <a:cubicBezTo>
                    <a:pt x="502589" y="473610"/>
                    <a:pt x="500459" y="472545"/>
                    <a:pt x="497264" y="473610"/>
                  </a:cubicBezTo>
                  <a:lnTo>
                    <a:pt x="497264" y="416102"/>
                  </a:lnTo>
                  <a:cubicBezTo>
                    <a:pt x="498329" y="417167"/>
                    <a:pt x="498329" y="418232"/>
                    <a:pt x="498329" y="419297"/>
                  </a:cubicBezTo>
                  <a:cubicBezTo>
                    <a:pt x="498329" y="419830"/>
                    <a:pt x="502589" y="432077"/>
                    <a:pt x="503654" y="435272"/>
                  </a:cubicBezTo>
                  <a:lnTo>
                    <a:pt x="503654" y="435272"/>
                  </a:lnTo>
                  <a:lnTo>
                    <a:pt x="503654" y="435272"/>
                  </a:lnTo>
                  <a:close/>
                  <a:moveTo>
                    <a:pt x="503654" y="484792"/>
                  </a:moveTo>
                  <a:lnTo>
                    <a:pt x="503654" y="515144"/>
                  </a:lnTo>
                  <a:cubicBezTo>
                    <a:pt x="501524" y="516209"/>
                    <a:pt x="499394" y="517274"/>
                    <a:pt x="496731" y="519404"/>
                  </a:cubicBezTo>
                  <a:lnTo>
                    <a:pt x="496731" y="492247"/>
                  </a:lnTo>
                  <a:cubicBezTo>
                    <a:pt x="499394" y="490650"/>
                    <a:pt x="501524" y="487455"/>
                    <a:pt x="503654" y="484792"/>
                  </a:cubicBezTo>
                  <a:lnTo>
                    <a:pt x="503654" y="484792"/>
                  </a:lnTo>
                  <a:close/>
                  <a:moveTo>
                    <a:pt x="503654" y="578509"/>
                  </a:moveTo>
                  <a:lnTo>
                    <a:pt x="503654" y="592886"/>
                  </a:lnTo>
                  <a:cubicBezTo>
                    <a:pt x="502589" y="595016"/>
                    <a:pt x="501524" y="596081"/>
                    <a:pt x="501524" y="597146"/>
                  </a:cubicBezTo>
                  <a:lnTo>
                    <a:pt x="501524" y="597146"/>
                  </a:lnTo>
                  <a:lnTo>
                    <a:pt x="500459" y="598211"/>
                  </a:lnTo>
                  <a:cubicBezTo>
                    <a:pt x="501524" y="598211"/>
                    <a:pt x="502589" y="598211"/>
                    <a:pt x="503654" y="598211"/>
                  </a:cubicBezTo>
                  <a:lnTo>
                    <a:pt x="503654" y="609393"/>
                  </a:lnTo>
                  <a:cubicBezTo>
                    <a:pt x="501524" y="609393"/>
                    <a:pt x="499394" y="609393"/>
                    <a:pt x="496731" y="609393"/>
                  </a:cubicBezTo>
                  <a:lnTo>
                    <a:pt x="496731" y="585964"/>
                  </a:lnTo>
                  <a:cubicBezTo>
                    <a:pt x="499394" y="582769"/>
                    <a:pt x="501524" y="580639"/>
                    <a:pt x="503654" y="578509"/>
                  </a:cubicBezTo>
                  <a:lnTo>
                    <a:pt x="503654" y="578509"/>
                  </a:lnTo>
                  <a:close/>
                  <a:moveTo>
                    <a:pt x="503654" y="638147"/>
                  </a:moveTo>
                  <a:lnTo>
                    <a:pt x="503654" y="649329"/>
                  </a:lnTo>
                  <a:cubicBezTo>
                    <a:pt x="501524" y="649329"/>
                    <a:pt x="499394" y="649329"/>
                    <a:pt x="496731" y="648264"/>
                  </a:cubicBezTo>
                  <a:lnTo>
                    <a:pt x="496731" y="637082"/>
                  </a:lnTo>
                  <a:cubicBezTo>
                    <a:pt x="499394" y="638147"/>
                    <a:pt x="501524" y="638147"/>
                    <a:pt x="503654" y="638147"/>
                  </a:cubicBezTo>
                  <a:lnTo>
                    <a:pt x="503654" y="638147"/>
                  </a:lnTo>
                  <a:close/>
                  <a:moveTo>
                    <a:pt x="503654" y="668498"/>
                  </a:moveTo>
                  <a:lnTo>
                    <a:pt x="503654" y="680745"/>
                  </a:lnTo>
                  <a:cubicBezTo>
                    <a:pt x="502589" y="680745"/>
                    <a:pt x="502589" y="681810"/>
                    <a:pt x="501524" y="681810"/>
                  </a:cubicBezTo>
                  <a:cubicBezTo>
                    <a:pt x="500459" y="687667"/>
                    <a:pt x="499394" y="692992"/>
                    <a:pt x="497264" y="697784"/>
                  </a:cubicBezTo>
                  <a:lnTo>
                    <a:pt x="497264" y="672758"/>
                  </a:lnTo>
                  <a:cubicBezTo>
                    <a:pt x="499394" y="671693"/>
                    <a:pt x="501524" y="670628"/>
                    <a:pt x="503654" y="668498"/>
                  </a:cubicBezTo>
                  <a:lnTo>
                    <a:pt x="503654" y="668498"/>
                  </a:lnTo>
                  <a:close/>
                  <a:moveTo>
                    <a:pt x="503654" y="750500"/>
                  </a:moveTo>
                  <a:lnTo>
                    <a:pt x="503654" y="805878"/>
                  </a:lnTo>
                  <a:lnTo>
                    <a:pt x="497796" y="802683"/>
                  </a:lnTo>
                  <a:lnTo>
                    <a:pt x="496731" y="801618"/>
                  </a:lnTo>
                  <a:lnTo>
                    <a:pt x="496731" y="781384"/>
                  </a:lnTo>
                  <a:lnTo>
                    <a:pt x="497796" y="780319"/>
                  </a:lnTo>
                  <a:lnTo>
                    <a:pt x="498861" y="774461"/>
                  </a:lnTo>
                  <a:lnTo>
                    <a:pt x="498861" y="770202"/>
                  </a:lnTo>
                  <a:lnTo>
                    <a:pt x="499926" y="767007"/>
                  </a:lnTo>
                  <a:lnTo>
                    <a:pt x="500991" y="764877"/>
                  </a:lnTo>
                  <a:lnTo>
                    <a:pt x="502056" y="760617"/>
                  </a:lnTo>
                  <a:lnTo>
                    <a:pt x="503121" y="753695"/>
                  </a:lnTo>
                  <a:lnTo>
                    <a:pt x="503121" y="750500"/>
                  </a:lnTo>
                  <a:lnTo>
                    <a:pt x="503654" y="750500"/>
                  </a:lnTo>
                  <a:close/>
                  <a:moveTo>
                    <a:pt x="503654" y="822917"/>
                  </a:moveTo>
                  <a:lnTo>
                    <a:pt x="503654" y="858061"/>
                  </a:lnTo>
                  <a:lnTo>
                    <a:pt x="502589" y="861256"/>
                  </a:lnTo>
                  <a:lnTo>
                    <a:pt x="500459" y="864450"/>
                  </a:lnTo>
                  <a:lnTo>
                    <a:pt x="497264" y="866580"/>
                  </a:lnTo>
                  <a:lnTo>
                    <a:pt x="497264" y="819190"/>
                  </a:lnTo>
                  <a:lnTo>
                    <a:pt x="499394" y="819190"/>
                  </a:lnTo>
                  <a:lnTo>
                    <a:pt x="503654" y="822917"/>
                  </a:lnTo>
                  <a:lnTo>
                    <a:pt x="503654" y="822917"/>
                  </a:lnTo>
                  <a:lnTo>
                    <a:pt x="503654" y="822917"/>
                  </a:lnTo>
                  <a:close/>
                  <a:moveTo>
                    <a:pt x="503654" y="907049"/>
                  </a:moveTo>
                  <a:lnTo>
                    <a:pt x="503654" y="917166"/>
                  </a:lnTo>
                  <a:cubicBezTo>
                    <a:pt x="501524" y="916101"/>
                    <a:pt x="500459" y="913971"/>
                    <a:pt x="496731" y="913971"/>
                  </a:cubicBezTo>
                  <a:lnTo>
                    <a:pt x="496731" y="905984"/>
                  </a:lnTo>
                  <a:cubicBezTo>
                    <a:pt x="497796" y="905984"/>
                    <a:pt x="498861" y="907049"/>
                    <a:pt x="499926" y="907049"/>
                  </a:cubicBezTo>
                  <a:cubicBezTo>
                    <a:pt x="501524" y="907049"/>
                    <a:pt x="502589" y="907049"/>
                    <a:pt x="503654" y="907049"/>
                  </a:cubicBezTo>
                  <a:lnTo>
                    <a:pt x="503654" y="907049"/>
                  </a:lnTo>
                  <a:close/>
                  <a:moveTo>
                    <a:pt x="503654" y="956569"/>
                  </a:moveTo>
                  <a:lnTo>
                    <a:pt x="503654" y="963492"/>
                  </a:lnTo>
                  <a:cubicBezTo>
                    <a:pt x="501524" y="963492"/>
                    <a:pt x="499394" y="962427"/>
                    <a:pt x="496731" y="962427"/>
                  </a:cubicBezTo>
                  <a:lnTo>
                    <a:pt x="496731" y="955504"/>
                  </a:lnTo>
                  <a:cubicBezTo>
                    <a:pt x="499394" y="956569"/>
                    <a:pt x="500459" y="956569"/>
                    <a:pt x="503654" y="956569"/>
                  </a:cubicBezTo>
                  <a:lnTo>
                    <a:pt x="503654" y="956569"/>
                  </a:lnTo>
                  <a:close/>
                  <a:moveTo>
                    <a:pt x="503654" y="1032182"/>
                  </a:moveTo>
                  <a:lnTo>
                    <a:pt x="503654" y="1044429"/>
                  </a:lnTo>
                  <a:lnTo>
                    <a:pt x="502589" y="1043364"/>
                  </a:lnTo>
                  <a:lnTo>
                    <a:pt x="502589" y="1040169"/>
                  </a:lnTo>
                  <a:lnTo>
                    <a:pt x="501524" y="1036974"/>
                  </a:lnTo>
                  <a:lnTo>
                    <a:pt x="501524" y="1034844"/>
                  </a:lnTo>
                  <a:lnTo>
                    <a:pt x="503654" y="1032182"/>
                  </a:lnTo>
                  <a:lnTo>
                    <a:pt x="503654" y="1032182"/>
                  </a:lnTo>
                  <a:close/>
                  <a:moveTo>
                    <a:pt x="503654" y="1071585"/>
                  </a:moveTo>
                  <a:lnTo>
                    <a:pt x="503654" y="1087560"/>
                  </a:lnTo>
                  <a:lnTo>
                    <a:pt x="500459" y="1088624"/>
                  </a:lnTo>
                  <a:lnTo>
                    <a:pt x="497264" y="1088624"/>
                  </a:lnTo>
                  <a:lnTo>
                    <a:pt x="497264" y="1066260"/>
                  </a:lnTo>
                  <a:lnTo>
                    <a:pt x="498329" y="1067325"/>
                  </a:lnTo>
                  <a:lnTo>
                    <a:pt x="500459" y="1068390"/>
                  </a:lnTo>
                  <a:lnTo>
                    <a:pt x="500459" y="1069455"/>
                  </a:lnTo>
                  <a:lnTo>
                    <a:pt x="502589" y="1071585"/>
                  </a:lnTo>
                  <a:lnTo>
                    <a:pt x="503654" y="1071585"/>
                  </a:lnTo>
                  <a:lnTo>
                    <a:pt x="503654" y="1071585"/>
                  </a:lnTo>
                  <a:close/>
                  <a:moveTo>
                    <a:pt x="503654" y="1182873"/>
                  </a:moveTo>
                  <a:lnTo>
                    <a:pt x="503654" y="1198848"/>
                  </a:lnTo>
                  <a:cubicBezTo>
                    <a:pt x="501524" y="1196718"/>
                    <a:pt x="500459" y="1192991"/>
                    <a:pt x="496731" y="1189796"/>
                  </a:cubicBezTo>
                  <a:lnTo>
                    <a:pt x="496731" y="1176484"/>
                  </a:lnTo>
                  <a:cubicBezTo>
                    <a:pt x="499394" y="1178614"/>
                    <a:pt x="501524" y="1180743"/>
                    <a:pt x="503654" y="1182873"/>
                  </a:cubicBezTo>
                  <a:lnTo>
                    <a:pt x="503654" y="1182873"/>
                  </a:lnTo>
                  <a:close/>
                  <a:moveTo>
                    <a:pt x="503654" y="1222277"/>
                  </a:moveTo>
                  <a:lnTo>
                    <a:pt x="503654" y="1248368"/>
                  </a:lnTo>
                  <a:cubicBezTo>
                    <a:pt x="500459" y="1256356"/>
                    <a:pt x="497796" y="1265408"/>
                    <a:pt x="503654" y="1274460"/>
                  </a:cubicBezTo>
                  <a:lnTo>
                    <a:pt x="503654" y="1290434"/>
                  </a:lnTo>
                  <a:cubicBezTo>
                    <a:pt x="500459" y="1288304"/>
                    <a:pt x="499394" y="1286174"/>
                    <a:pt x="496731" y="1282447"/>
                  </a:cubicBezTo>
                  <a:lnTo>
                    <a:pt x="496731" y="1237186"/>
                  </a:lnTo>
                  <a:cubicBezTo>
                    <a:pt x="499394" y="1232394"/>
                    <a:pt x="501524" y="1228134"/>
                    <a:pt x="503654" y="1222277"/>
                  </a:cubicBezTo>
                  <a:lnTo>
                    <a:pt x="503654" y="1222277"/>
                  </a:lnTo>
                  <a:close/>
                  <a:moveTo>
                    <a:pt x="503654" y="1403852"/>
                  </a:moveTo>
                  <a:lnTo>
                    <a:pt x="503654" y="1428879"/>
                  </a:lnTo>
                  <a:lnTo>
                    <a:pt x="496731" y="1444853"/>
                  </a:lnTo>
                  <a:lnTo>
                    <a:pt x="496731" y="1397463"/>
                  </a:lnTo>
                  <a:lnTo>
                    <a:pt x="503654" y="1403852"/>
                  </a:lnTo>
                  <a:lnTo>
                    <a:pt x="503654" y="1403852"/>
                  </a:lnTo>
                  <a:close/>
                  <a:moveTo>
                    <a:pt x="503654" y="1630156"/>
                  </a:moveTo>
                  <a:lnTo>
                    <a:pt x="503654" y="1738250"/>
                  </a:lnTo>
                  <a:cubicBezTo>
                    <a:pt x="501524" y="1738250"/>
                    <a:pt x="499394" y="1737185"/>
                    <a:pt x="496731" y="1737185"/>
                  </a:cubicBezTo>
                  <a:lnTo>
                    <a:pt x="496731" y="1623234"/>
                  </a:lnTo>
                  <a:cubicBezTo>
                    <a:pt x="498861" y="1625364"/>
                    <a:pt x="499926" y="1627494"/>
                    <a:pt x="500991" y="1630156"/>
                  </a:cubicBezTo>
                  <a:cubicBezTo>
                    <a:pt x="502589" y="1630156"/>
                    <a:pt x="502589" y="1630156"/>
                    <a:pt x="503654" y="1630156"/>
                  </a:cubicBezTo>
                  <a:close/>
                  <a:moveTo>
                    <a:pt x="497264" y="113654"/>
                  </a:moveTo>
                  <a:lnTo>
                    <a:pt x="497264" y="131758"/>
                  </a:lnTo>
                  <a:cubicBezTo>
                    <a:pt x="493004" y="131758"/>
                    <a:pt x="488212" y="132823"/>
                    <a:pt x="482887" y="133888"/>
                  </a:cubicBezTo>
                  <a:lnTo>
                    <a:pt x="482887" y="116849"/>
                  </a:lnTo>
                  <a:cubicBezTo>
                    <a:pt x="488212" y="114719"/>
                    <a:pt x="492471" y="113654"/>
                    <a:pt x="497264" y="113654"/>
                  </a:cubicBezTo>
                  <a:lnTo>
                    <a:pt x="497264" y="113654"/>
                  </a:lnTo>
                  <a:close/>
                  <a:moveTo>
                    <a:pt x="497264" y="178616"/>
                  </a:moveTo>
                  <a:lnTo>
                    <a:pt x="497264" y="199916"/>
                  </a:lnTo>
                  <a:cubicBezTo>
                    <a:pt x="493004" y="197786"/>
                    <a:pt x="487147" y="194058"/>
                    <a:pt x="482887" y="190864"/>
                  </a:cubicBezTo>
                  <a:lnTo>
                    <a:pt x="482887" y="169564"/>
                  </a:lnTo>
                  <a:cubicBezTo>
                    <a:pt x="486614" y="173292"/>
                    <a:pt x="492471" y="175422"/>
                    <a:pt x="497264" y="178616"/>
                  </a:cubicBezTo>
                  <a:lnTo>
                    <a:pt x="497264" y="178616"/>
                  </a:lnTo>
                  <a:close/>
                  <a:moveTo>
                    <a:pt x="497264" y="210565"/>
                  </a:moveTo>
                  <a:lnTo>
                    <a:pt x="497264" y="229735"/>
                  </a:lnTo>
                  <a:cubicBezTo>
                    <a:pt x="492471" y="232929"/>
                    <a:pt x="486614" y="236124"/>
                    <a:pt x="482354" y="238254"/>
                  </a:cubicBezTo>
                  <a:lnTo>
                    <a:pt x="482354" y="220150"/>
                  </a:lnTo>
                  <a:cubicBezTo>
                    <a:pt x="486614" y="216955"/>
                    <a:pt x="491406" y="214825"/>
                    <a:pt x="497264" y="210565"/>
                  </a:cubicBezTo>
                  <a:lnTo>
                    <a:pt x="497264" y="210565"/>
                  </a:lnTo>
                  <a:close/>
                  <a:moveTo>
                    <a:pt x="497264" y="359127"/>
                  </a:moveTo>
                  <a:lnTo>
                    <a:pt x="497264" y="390543"/>
                  </a:lnTo>
                  <a:cubicBezTo>
                    <a:pt x="493004" y="391608"/>
                    <a:pt x="488212" y="393738"/>
                    <a:pt x="482887" y="399596"/>
                  </a:cubicBezTo>
                  <a:lnTo>
                    <a:pt x="482887" y="370309"/>
                  </a:lnTo>
                  <a:cubicBezTo>
                    <a:pt x="486082" y="367114"/>
                    <a:pt x="488744" y="363387"/>
                    <a:pt x="489809" y="362322"/>
                  </a:cubicBezTo>
                  <a:cubicBezTo>
                    <a:pt x="489277" y="362322"/>
                    <a:pt x="491406" y="360192"/>
                    <a:pt x="497264" y="359127"/>
                  </a:cubicBezTo>
                  <a:lnTo>
                    <a:pt x="497264" y="359127"/>
                  </a:lnTo>
                  <a:close/>
                  <a:moveTo>
                    <a:pt x="497264" y="416102"/>
                  </a:moveTo>
                  <a:lnTo>
                    <a:pt x="497264" y="473610"/>
                  </a:lnTo>
                  <a:cubicBezTo>
                    <a:pt x="496199" y="473610"/>
                    <a:pt x="494069" y="474675"/>
                    <a:pt x="491406" y="475740"/>
                  </a:cubicBezTo>
                  <a:cubicBezTo>
                    <a:pt x="491406" y="475740"/>
                    <a:pt x="487147" y="480000"/>
                    <a:pt x="482354" y="486922"/>
                  </a:cubicBezTo>
                  <a:lnTo>
                    <a:pt x="482354" y="453376"/>
                  </a:lnTo>
                  <a:cubicBezTo>
                    <a:pt x="484484" y="451246"/>
                    <a:pt x="485549" y="450181"/>
                    <a:pt x="485549" y="450181"/>
                  </a:cubicBezTo>
                  <a:cubicBezTo>
                    <a:pt x="487679" y="444324"/>
                    <a:pt x="484484" y="442194"/>
                    <a:pt x="482354" y="442194"/>
                  </a:cubicBezTo>
                  <a:lnTo>
                    <a:pt x="482354" y="415037"/>
                  </a:lnTo>
                  <a:cubicBezTo>
                    <a:pt x="485549" y="413973"/>
                    <a:pt x="492471" y="410778"/>
                    <a:pt x="497264" y="416102"/>
                  </a:cubicBezTo>
                  <a:lnTo>
                    <a:pt x="497264" y="416102"/>
                  </a:lnTo>
                  <a:close/>
                  <a:moveTo>
                    <a:pt x="497264" y="492780"/>
                  </a:moveTo>
                  <a:lnTo>
                    <a:pt x="497264" y="519936"/>
                  </a:lnTo>
                  <a:cubicBezTo>
                    <a:pt x="495134" y="522066"/>
                    <a:pt x="491406" y="524196"/>
                    <a:pt x="489277" y="526858"/>
                  </a:cubicBezTo>
                  <a:cubicBezTo>
                    <a:pt x="489277" y="526858"/>
                    <a:pt x="486082" y="526858"/>
                    <a:pt x="482354" y="525793"/>
                  </a:cubicBezTo>
                  <a:lnTo>
                    <a:pt x="482354" y="508754"/>
                  </a:lnTo>
                  <a:cubicBezTo>
                    <a:pt x="486614" y="503962"/>
                    <a:pt x="492471" y="498637"/>
                    <a:pt x="497264" y="492780"/>
                  </a:cubicBezTo>
                  <a:lnTo>
                    <a:pt x="497264" y="492780"/>
                  </a:lnTo>
                  <a:close/>
                  <a:moveTo>
                    <a:pt x="497264" y="586496"/>
                  </a:moveTo>
                  <a:lnTo>
                    <a:pt x="497264" y="609925"/>
                  </a:lnTo>
                  <a:cubicBezTo>
                    <a:pt x="493004" y="612055"/>
                    <a:pt x="487147" y="614185"/>
                    <a:pt x="482887" y="620042"/>
                  </a:cubicBezTo>
                  <a:lnTo>
                    <a:pt x="482887" y="606730"/>
                  </a:lnTo>
                  <a:cubicBezTo>
                    <a:pt x="485017" y="605665"/>
                    <a:pt x="486082" y="603535"/>
                    <a:pt x="488744" y="603535"/>
                  </a:cubicBezTo>
                  <a:cubicBezTo>
                    <a:pt x="489809" y="601405"/>
                    <a:pt x="490874" y="597678"/>
                    <a:pt x="490874" y="597678"/>
                  </a:cubicBezTo>
                  <a:cubicBezTo>
                    <a:pt x="492471" y="592886"/>
                    <a:pt x="494601" y="589691"/>
                    <a:pt x="497264" y="586496"/>
                  </a:cubicBezTo>
                  <a:lnTo>
                    <a:pt x="497264" y="586496"/>
                  </a:lnTo>
                  <a:close/>
                  <a:moveTo>
                    <a:pt x="497264" y="637082"/>
                  </a:moveTo>
                  <a:lnTo>
                    <a:pt x="497264" y="648264"/>
                  </a:lnTo>
                  <a:cubicBezTo>
                    <a:pt x="493004" y="648264"/>
                    <a:pt x="487147" y="647199"/>
                    <a:pt x="482887" y="647199"/>
                  </a:cubicBezTo>
                  <a:lnTo>
                    <a:pt x="482887" y="636017"/>
                  </a:lnTo>
                  <a:cubicBezTo>
                    <a:pt x="486614" y="636017"/>
                    <a:pt x="492471" y="637082"/>
                    <a:pt x="497264" y="637082"/>
                  </a:cubicBezTo>
                  <a:lnTo>
                    <a:pt x="497264" y="637082"/>
                  </a:lnTo>
                  <a:close/>
                  <a:moveTo>
                    <a:pt x="497264" y="673290"/>
                  </a:moveTo>
                  <a:lnTo>
                    <a:pt x="497264" y="698317"/>
                  </a:lnTo>
                  <a:cubicBezTo>
                    <a:pt x="493004" y="708434"/>
                    <a:pt x="488212" y="715356"/>
                    <a:pt x="482887" y="719616"/>
                  </a:cubicBezTo>
                  <a:lnTo>
                    <a:pt x="482887" y="706304"/>
                  </a:lnTo>
                  <a:cubicBezTo>
                    <a:pt x="486082" y="702044"/>
                    <a:pt x="489809" y="695122"/>
                    <a:pt x="491939" y="686070"/>
                  </a:cubicBezTo>
                  <a:cubicBezTo>
                    <a:pt x="489809" y="687135"/>
                    <a:pt x="486082" y="687135"/>
                    <a:pt x="482887" y="687135"/>
                  </a:cubicBezTo>
                  <a:lnTo>
                    <a:pt x="482887" y="675953"/>
                  </a:lnTo>
                  <a:cubicBezTo>
                    <a:pt x="486614" y="675420"/>
                    <a:pt x="491406" y="675420"/>
                    <a:pt x="497264" y="673290"/>
                  </a:cubicBezTo>
                  <a:lnTo>
                    <a:pt x="497264" y="673290"/>
                  </a:lnTo>
                  <a:lnTo>
                    <a:pt x="497264" y="673290"/>
                  </a:lnTo>
                  <a:close/>
                  <a:moveTo>
                    <a:pt x="497264" y="781384"/>
                  </a:moveTo>
                  <a:lnTo>
                    <a:pt x="497264" y="801618"/>
                  </a:lnTo>
                  <a:lnTo>
                    <a:pt x="495134" y="799488"/>
                  </a:lnTo>
                  <a:lnTo>
                    <a:pt x="494069" y="795228"/>
                  </a:lnTo>
                  <a:lnTo>
                    <a:pt x="496199" y="792033"/>
                  </a:lnTo>
                  <a:lnTo>
                    <a:pt x="497264" y="786708"/>
                  </a:lnTo>
                  <a:lnTo>
                    <a:pt x="497264" y="782449"/>
                  </a:lnTo>
                  <a:lnTo>
                    <a:pt x="497264" y="781384"/>
                  </a:lnTo>
                  <a:lnTo>
                    <a:pt x="497264" y="781384"/>
                  </a:lnTo>
                  <a:close/>
                  <a:moveTo>
                    <a:pt x="497264" y="819190"/>
                  </a:moveTo>
                  <a:lnTo>
                    <a:pt x="497264" y="866580"/>
                  </a:lnTo>
                  <a:lnTo>
                    <a:pt x="496199" y="866580"/>
                  </a:lnTo>
                  <a:lnTo>
                    <a:pt x="491939" y="865515"/>
                  </a:lnTo>
                  <a:lnTo>
                    <a:pt x="489809" y="862321"/>
                  </a:lnTo>
                  <a:lnTo>
                    <a:pt x="485549" y="856463"/>
                  </a:lnTo>
                  <a:lnTo>
                    <a:pt x="484484" y="852203"/>
                  </a:lnTo>
                  <a:lnTo>
                    <a:pt x="483419" y="852203"/>
                  </a:lnTo>
                  <a:lnTo>
                    <a:pt x="483419" y="839956"/>
                  </a:lnTo>
                  <a:lnTo>
                    <a:pt x="484484" y="838891"/>
                  </a:lnTo>
                  <a:lnTo>
                    <a:pt x="486614" y="835697"/>
                  </a:lnTo>
                  <a:lnTo>
                    <a:pt x="487679" y="831437"/>
                  </a:lnTo>
                  <a:lnTo>
                    <a:pt x="487679" y="828242"/>
                  </a:lnTo>
                  <a:lnTo>
                    <a:pt x="487679" y="823982"/>
                  </a:lnTo>
                  <a:lnTo>
                    <a:pt x="489809" y="821852"/>
                  </a:lnTo>
                  <a:lnTo>
                    <a:pt x="493004" y="819722"/>
                  </a:lnTo>
                  <a:lnTo>
                    <a:pt x="497264" y="819722"/>
                  </a:lnTo>
                  <a:lnTo>
                    <a:pt x="497264" y="819190"/>
                  </a:lnTo>
                  <a:close/>
                  <a:moveTo>
                    <a:pt x="497264" y="905984"/>
                  </a:moveTo>
                  <a:lnTo>
                    <a:pt x="497264" y="913971"/>
                  </a:lnTo>
                  <a:cubicBezTo>
                    <a:pt x="494069" y="912906"/>
                    <a:pt x="489277" y="911841"/>
                    <a:pt x="482887" y="912906"/>
                  </a:cubicBezTo>
                  <a:lnTo>
                    <a:pt x="482887" y="905984"/>
                  </a:lnTo>
                  <a:cubicBezTo>
                    <a:pt x="488212" y="904919"/>
                    <a:pt x="493536" y="905984"/>
                    <a:pt x="497264" y="905984"/>
                  </a:cubicBezTo>
                  <a:lnTo>
                    <a:pt x="497264" y="905984"/>
                  </a:lnTo>
                  <a:close/>
                  <a:moveTo>
                    <a:pt x="497264" y="955504"/>
                  </a:moveTo>
                  <a:lnTo>
                    <a:pt x="497264" y="962427"/>
                  </a:lnTo>
                  <a:cubicBezTo>
                    <a:pt x="495134" y="962427"/>
                    <a:pt x="494069" y="961362"/>
                    <a:pt x="491406" y="961362"/>
                  </a:cubicBezTo>
                  <a:cubicBezTo>
                    <a:pt x="488212" y="961362"/>
                    <a:pt x="485549" y="962427"/>
                    <a:pt x="482354" y="962427"/>
                  </a:cubicBezTo>
                  <a:lnTo>
                    <a:pt x="482354" y="955504"/>
                  </a:lnTo>
                  <a:cubicBezTo>
                    <a:pt x="483419" y="955504"/>
                    <a:pt x="484484" y="955504"/>
                    <a:pt x="484484" y="955504"/>
                  </a:cubicBezTo>
                  <a:cubicBezTo>
                    <a:pt x="484484" y="954440"/>
                    <a:pt x="483419" y="952310"/>
                    <a:pt x="482354" y="951245"/>
                  </a:cubicBezTo>
                  <a:cubicBezTo>
                    <a:pt x="482354" y="951245"/>
                    <a:pt x="482354" y="951245"/>
                    <a:pt x="482354" y="950180"/>
                  </a:cubicBezTo>
                  <a:lnTo>
                    <a:pt x="482354" y="917698"/>
                  </a:lnTo>
                  <a:cubicBezTo>
                    <a:pt x="484484" y="923556"/>
                    <a:pt x="485549" y="928880"/>
                    <a:pt x="485549" y="934738"/>
                  </a:cubicBezTo>
                  <a:lnTo>
                    <a:pt x="485549" y="934738"/>
                  </a:lnTo>
                  <a:cubicBezTo>
                    <a:pt x="488212" y="947517"/>
                    <a:pt x="488212" y="954440"/>
                    <a:pt x="497264" y="955504"/>
                  </a:cubicBezTo>
                  <a:lnTo>
                    <a:pt x="497264" y="955504"/>
                  </a:lnTo>
                  <a:close/>
                  <a:moveTo>
                    <a:pt x="497264" y="1065728"/>
                  </a:moveTo>
                  <a:lnTo>
                    <a:pt x="497264" y="1088092"/>
                  </a:lnTo>
                  <a:lnTo>
                    <a:pt x="497264" y="1088092"/>
                  </a:lnTo>
                  <a:lnTo>
                    <a:pt x="494069" y="1088092"/>
                  </a:lnTo>
                  <a:lnTo>
                    <a:pt x="489809" y="1085962"/>
                  </a:lnTo>
                  <a:lnTo>
                    <a:pt x="488744" y="1084897"/>
                  </a:lnTo>
                  <a:lnTo>
                    <a:pt x="486614" y="1083832"/>
                  </a:lnTo>
                  <a:lnTo>
                    <a:pt x="485549" y="1082767"/>
                  </a:lnTo>
                  <a:lnTo>
                    <a:pt x="484484" y="1081702"/>
                  </a:lnTo>
                  <a:lnTo>
                    <a:pt x="483419" y="1080637"/>
                  </a:lnTo>
                  <a:lnTo>
                    <a:pt x="483419" y="1080637"/>
                  </a:lnTo>
                  <a:lnTo>
                    <a:pt x="483419" y="1064663"/>
                  </a:lnTo>
                  <a:lnTo>
                    <a:pt x="485549" y="1063598"/>
                  </a:lnTo>
                  <a:lnTo>
                    <a:pt x="486614" y="1063598"/>
                  </a:lnTo>
                  <a:lnTo>
                    <a:pt x="489809" y="1062533"/>
                  </a:lnTo>
                  <a:lnTo>
                    <a:pt x="490874" y="1063598"/>
                  </a:lnTo>
                  <a:lnTo>
                    <a:pt x="493004" y="1063598"/>
                  </a:lnTo>
                  <a:lnTo>
                    <a:pt x="494069" y="1064663"/>
                  </a:lnTo>
                  <a:lnTo>
                    <a:pt x="496199" y="1064663"/>
                  </a:lnTo>
                  <a:lnTo>
                    <a:pt x="497264" y="1065728"/>
                  </a:lnTo>
                  <a:lnTo>
                    <a:pt x="497264" y="1065728"/>
                  </a:lnTo>
                  <a:lnTo>
                    <a:pt x="497264" y="1065728"/>
                  </a:lnTo>
                  <a:close/>
                  <a:moveTo>
                    <a:pt x="497264" y="1176484"/>
                  </a:moveTo>
                  <a:lnTo>
                    <a:pt x="497264" y="1189796"/>
                  </a:lnTo>
                  <a:cubicBezTo>
                    <a:pt x="496199" y="1187666"/>
                    <a:pt x="494069" y="1186601"/>
                    <a:pt x="493004" y="1183938"/>
                  </a:cubicBezTo>
                  <a:cubicBezTo>
                    <a:pt x="490874" y="1190861"/>
                    <a:pt x="487147" y="1196185"/>
                    <a:pt x="482887" y="1203108"/>
                  </a:cubicBezTo>
                  <a:lnTo>
                    <a:pt x="482887" y="1178081"/>
                  </a:lnTo>
                  <a:cubicBezTo>
                    <a:pt x="483952" y="1177016"/>
                    <a:pt x="483952" y="1174886"/>
                    <a:pt x="485017" y="1173821"/>
                  </a:cubicBezTo>
                  <a:cubicBezTo>
                    <a:pt x="485017" y="1170626"/>
                    <a:pt x="483952" y="1166899"/>
                    <a:pt x="482887" y="1162639"/>
                  </a:cubicBezTo>
                  <a:lnTo>
                    <a:pt x="482887" y="1143470"/>
                  </a:lnTo>
                  <a:cubicBezTo>
                    <a:pt x="491939" y="1155717"/>
                    <a:pt x="495134" y="1164769"/>
                    <a:pt x="494069" y="1173821"/>
                  </a:cubicBezTo>
                  <a:cubicBezTo>
                    <a:pt x="494601" y="1173821"/>
                    <a:pt x="495666" y="1175419"/>
                    <a:pt x="497264" y="1176484"/>
                  </a:cubicBezTo>
                  <a:lnTo>
                    <a:pt x="497264" y="1176484"/>
                  </a:lnTo>
                  <a:close/>
                  <a:moveTo>
                    <a:pt x="497264" y="1237186"/>
                  </a:moveTo>
                  <a:lnTo>
                    <a:pt x="497264" y="1282447"/>
                  </a:lnTo>
                  <a:cubicBezTo>
                    <a:pt x="494069" y="1278187"/>
                    <a:pt x="491406" y="1273395"/>
                    <a:pt x="490342" y="1270200"/>
                  </a:cubicBezTo>
                  <a:cubicBezTo>
                    <a:pt x="489277" y="1268070"/>
                    <a:pt x="487147" y="1265940"/>
                    <a:pt x="486082" y="1265940"/>
                  </a:cubicBezTo>
                  <a:cubicBezTo>
                    <a:pt x="485017" y="1264875"/>
                    <a:pt x="483952" y="1263810"/>
                    <a:pt x="482887" y="1262745"/>
                  </a:cubicBezTo>
                  <a:lnTo>
                    <a:pt x="482887" y="1249433"/>
                  </a:lnTo>
                  <a:cubicBezTo>
                    <a:pt x="485017" y="1251563"/>
                    <a:pt x="487147" y="1253693"/>
                    <a:pt x="489809" y="1256356"/>
                  </a:cubicBezTo>
                  <a:lnTo>
                    <a:pt x="489809" y="1256356"/>
                  </a:lnTo>
                  <a:lnTo>
                    <a:pt x="490874" y="1257421"/>
                  </a:lnTo>
                  <a:cubicBezTo>
                    <a:pt x="491406" y="1249433"/>
                    <a:pt x="493536" y="1244109"/>
                    <a:pt x="497264" y="1237186"/>
                  </a:cubicBezTo>
                  <a:lnTo>
                    <a:pt x="497264" y="1237186"/>
                  </a:lnTo>
                  <a:close/>
                  <a:moveTo>
                    <a:pt x="497264" y="1396930"/>
                  </a:moveTo>
                  <a:lnTo>
                    <a:pt x="497264" y="1444321"/>
                  </a:lnTo>
                  <a:lnTo>
                    <a:pt x="482887" y="1479465"/>
                  </a:lnTo>
                  <a:lnTo>
                    <a:pt x="482887" y="1419827"/>
                  </a:lnTo>
                  <a:lnTo>
                    <a:pt x="485017" y="1415567"/>
                  </a:lnTo>
                  <a:lnTo>
                    <a:pt x="482887" y="1416632"/>
                  </a:lnTo>
                  <a:lnTo>
                    <a:pt x="482887" y="1393203"/>
                  </a:lnTo>
                  <a:lnTo>
                    <a:pt x="488744" y="1390008"/>
                  </a:lnTo>
                  <a:lnTo>
                    <a:pt x="497264" y="1396930"/>
                  </a:lnTo>
                  <a:lnTo>
                    <a:pt x="497264" y="1396930"/>
                  </a:lnTo>
                  <a:close/>
                  <a:moveTo>
                    <a:pt x="497264" y="1623234"/>
                  </a:moveTo>
                  <a:lnTo>
                    <a:pt x="497264" y="1737185"/>
                  </a:lnTo>
                  <a:cubicBezTo>
                    <a:pt x="496199" y="1736120"/>
                    <a:pt x="495134" y="1736120"/>
                    <a:pt x="494069" y="1736120"/>
                  </a:cubicBezTo>
                  <a:cubicBezTo>
                    <a:pt x="490874" y="1735055"/>
                    <a:pt x="486082" y="1732925"/>
                    <a:pt x="482887" y="1731860"/>
                  </a:cubicBezTo>
                  <a:lnTo>
                    <a:pt x="482887" y="1714821"/>
                  </a:lnTo>
                  <a:cubicBezTo>
                    <a:pt x="486082" y="1715886"/>
                    <a:pt x="488744" y="1716951"/>
                    <a:pt x="491939" y="1718016"/>
                  </a:cubicBezTo>
                  <a:lnTo>
                    <a:pt x="491939" y="1718016"/>
                  </a:lnTo>
                  <a:lnTo>
                    <a:pt x="494069" y="1719081"/>
                  </a:lnTo>
                  <a:cubicBezTo>
                    <a:pt x="487147" y="1694054"/>
                    <a:pt x="495134" y="1666365"/>
                    <a:pt x="487147" y="1639209"/>
                  </a:cubicBezTo>
                  <a:cubicBezTo>
                    <a:pt x="486082" y="1636014"/>
                    <a:pt x="485017" y="1633351"/>
                    <a:pt x="482887" y="1631221"/>
                  </a:cubicBezTo>
                  <a:lnTo>
                    <a:pt x="482887" y="1609922"/>
                  </a:lnTo>
                  <a:cubicBezTo>
                    <a:pt x="489277" y="1614182"/>
                    <a:pt x="493536" y="1618974"/>
                    <a:pt x="497264" y="1623234"/>
                  </a:cubicBezTo>
                  <a:close/>
                  <a:moveTo>
                    <a:pt x="482354" y="116849"/>
                  </a:moveTo>
                  <a:lnTo>
                    <a:pt x="482354" y="133888"/>
                  </a:lnTo>
                  <a:cubicBezTo>
                    <a:pt x="481289" y="134953"/>
                    <a:pt x="480224" y="134953"/>
                    <a:pt x="478094" y="136018"/>
                  </a:cubicBezTo>
                  <a:lnTo>
                    <a:pt x="478094" y="117914"/>
                  </a:lnTo>
                  <a:cubicBezTo>
                    <a:pt x="480224" y="117914"/>
                    <a:pt x="481289" y="116849"/>
                    <a:pt x="482354" y="116849"/>
                  </a:cubicBezTo>
                  <a:lnTo>
                    <a:pt x="482354" y="116849"/>
                  </a:lnTo>
                  <a:close/>
                  <a:moveTo>
                    <a:pt x="482354" y="169564"/>
                  </a:moveTo>
                  <a:lnTo>
                    <a:pt x="482354" y="190864"/>
                  </a:lnTo>
                  <a:cubicBezTo>
                    <a:pt x="481289" y="190864"/>
                    <a:pt x="480224" y="189799"/>
                    <a:pt x="478094" y="188734"/>
                  </a:cubicBezTo>
                  <a:lnTo>
                    <a:pt x="478094" y="167434"/>
                  </a:lnTo>
                  <a:cubicBezTo>
                    <a:pt x="480224" y="168499"/>
                    <a:pt x="481289" y="168499"/>
                    <a:pt x="482354" y="169564"/>
                  </a:cubicBezTo>
                  <a:lnTo>
                    <a:pt x="482354" y="169564"/>
                  </a:lnTo>
                  <a:close/>
                  <a:moveTo>
                    <a:pt x="482354" y="220682"/>
                  </a:moveTo>
                  <a:lnTo>
                    <a:pt x="482354" y="238254"/>
                  </a:lnTo>
                  <a:cubicBezTo>
                    <a:pt x="481289" y="238254"/>
                    <a:pt x="480224" y="239319"/>
                    <a:pt x="478094" y="239319"/>
                  </a:cubicBezTo>
                  <a:lnTo>
                    <a:pt x="478094" y="222280"/>
                  </a:lnTo>
                  <a:cubicBezTo>
                    <a:pt x="479159" y="221747"/>
                    <a:pt x="481289" y="220682"/>
                    <a:pt x="482354" y="220682"/>
                  </a:cubicBezTo>
                  <a:lnTo>
                    <a:pt x="482354" y="220682"/>
                  </a:lnTo>
                  <a:close/>
                  <a:moveTo>
                    <a:pt x="482354" y="370309"/>
                  </a:moveTo>
                  <a:lnTo>
                    <a:pt x="482354" y="399596"/>
                  </a:lnTo>
                  <a:cubicBezTo>
                    <a:pt x="481289" y="400661"/>
                    <a:pt x="480224" y="401726"/>
                    <a:pt x="479159" y="403855"/>
                  </a:cubicBezTo>
                  <a:cubicBezTo>
                    <a:pt x="479159" y="403855"/>
                    <a:pt x="479159" y="403855"/>
                    <a:pt x="478094" y="404920"/>
                  </a:cubicBezTo>
                  <a:lnTo>
                    <a:pt x="478094" y="375634"/>
                  </a:lnTo>
                  <a:cubicBezTo>
                    <a:pt x="479159" y="374569"/>
                    <a:pt x="481289" y="372439"/>
                    <a:pt x="482354" y="370309"/>
                  </a:cubicBezTo>
                  <a:lnTo>
                    <a:pt x="482354" y="370309"/>
                  </a:lnTo>
                  <a:close/>
                  <a:moveTo>
                    <a:pt x="482354" y="415037"/>
                  </a:moveTo>
                  <a:lnTo>
                    <a:pt x="482354" y="442194"/>
                  </a:lnTo>
                  <a:lnTo>
                    <a:pt x="482354" y="442194"/>
                  </a:lnTo>
                  <a:cubicBezTo>
                    <a:pt x="480224" y="442194"/>
                    <a:pt x="479159" y="442194"/>
                    <a:pt x="478094" y="443259"/>
                  </a:cubicBezTo>
                  <a:lnTo>
                    <a:pt x="478094" y="417167"/>
                  </a:lnTo>
                  <a:cubicBezTo>
                    <a:pt x="479159" y="416102"/>
                    <a:pt x="480224" y="416102"/>
                    <a:pt x="481289" y="415037"/>
                  </a:cubicBezTo>
                  <a:cubicBezTo>
                    <a:pt x="481289" y="415037"/>
                    <a:pt x="481289" y="415037"/>
                    <a:pt x="482354" y="415037"/>
                  </a:cubicBezTo>
                  <a:lnTo>
                    <a:pt x="482354" y="415037"/>
                  </a:lnTo>
                  <a:close/>
                  <a:moveTo>
                    <a:pt x="482354" y="453376"/>
                  </a:moveTo>
                  <a:lnTo>
                    <a:pt x="482354" y="486922"/>
                  </a:lnTo>
                  <a:cubicBezTo>
                    <a:pt x="481289" y="489052"/>
                    <a:pt x="480224" y="491182"/>
                    <a:pt x="478094" y="492780"/>
                  </a:cubicBezTo>
                  <a:lnTo>
                    <a:pt x="478094" y="455506"/>
                  </a:lnTo>
                  <a:cubicBezTo>
                    <a:pt x="480224" y="454441"/>
                    <a:pt x="481289" y="453376"/>
                    <a:pt x="482354" y="453376"/>
                  </a:cubicBezTo>
                  <a:lnTo>
                    <a:pt x="482354" y="453376"/>
                  </a:lnTo>
                  <a:close/>
                  <a:moveTo>
                    <a:pt x="482354" y="508754"/>
                  </a:moveTo>
                  <a:lnTo>
                    <a:pt x="482354" y="525793"/>
                  </a:lnTo>
                  <a:cubicBezTo>
                    <a:pt x="481289" y="525793"/>
                    <a:pt x="479159" y="524728"/>
                    <a:pt x="478094" y="523663"/>
                  </a:cubicBezTo>
                  <a:lnTo>
                    <a:pt x="478094" y="513546"/>
                  </a:lnTo>
                  <a:cubicBezTo>
                    <a:pt x="479159" y="511949"/>
                    <a:pt x="481289" y="509819"/>
                    <a:pt x="482354" y="508754"/>
                  </a:cubicBezTo>
                  <a:lnTo>
                    <a:pt x="482354" y="508754"/>
                  </a:lnTo>
                  <a:close/>
                  <a:moveTo>
                    <a:pt x="482354" y="606730"/>
                  </a:moveTo>
                  <a:lnTo>
                    <a:pt x="482354" y="620042"/>
                  </a:lnTo>
                  <a:cubicBezTo>
                    <a:pt x="481289" y="622172"/>
                    <a:pt x="480224" y="624302"/>
                    <a:pt x="478094" y="626964"/>
                  </a:cubicBezTo>
                  <a:lnTo>
                    <a:pt x="478094" y="610990"/>
                  </a:lnTo>
                  <a:cubicBezTo>
                    <a:pt x="480224" y="608860"/>
                    <a:pt x="481289" y="607795"/>
                    <a:pt x="482354" y="606730"/>
                  </a:cubicBezTo>
                  <a:lnTo>
                    <a:pt x="482354" y="606730"/>
                  </a:lnTo>
                  <a:close/>
                  <a:moveTo>
                    <a:pt x="482354" y="636017"/>
                  </a:moveTo>
                  <a:lnTo>
                    <a:pt x="482354" y="647199"/>
                  </a:lnTo>
                  <a:cubicBezTo>
                    <a:pt x="481289" y="647199"/>
                    <a:pt x="480224" y="647199"/>
                    <a:pt x="478094" y="647199"/>
                  </a:cubicBezTo>
                  <a:lnTo>
                    <a:pt x="478094" y="636017"/>
                  </a:lnTo>
                  <a:cubicBezTo>
                    <a:pt x="480224" y="636017"/>
                    <a:pt x="481289" y="636017"/>
                    <a:pt x="482354" y="636017"/>
                  </a:cubicBezTo>
                  <a:lnTo>
                    <a:pt x="482354" y="636017"/>
                  </a:lnTo>
                  <a:close/>
                  <a:moveTo>
                    <a:pt x="482354" y="675420"/>
                  </a:moveTo>
                  <a:lnTo>
                    <a:pt x="482354" y="686602"/>
                  </a:lnTo>
                  <a:cubicBezTo>
                    <a:pt x="481289" y="687667"/>
                    <a:pt x="480224" y="687667"/>
                    <a:pt x="478094" y="686602"/>
                  </a:cubicBezTo>
                  <a:lnTo>
                    <a:pt x="478094" y="675420"/>
                  </a:lnTo>
                  <a:cubicBezTo>
                    <a:pt x="480224" y="675420"/>
                    <a:pt x="481289" y="675420"/>
                    <a:pt x="482354" y="675420"/>
                  </a:cubicBezTo>
                  <a:lnTo>
                    <a:pt x="482354" y="675420"/>
                  </a:lnTo>
                  <a:close/>
                  <a:moveTo>
                    <a:pt x="482354" y="705772"/>
                  </a:moveTo>
                  <a:lnTo>
                    <a:pt x="482354" y="719083"/>
                  </a:lnTo>
                  <a:lnTo>
                    <a:pt x="481289" y="719083"/>
                  </a:lnTo>
                  <a:cubicBezTo>
                    <a:pt x="480224" y="726006"/>
                    <a:pt x="479159" y="731331"/>
                    <a:pt x="478094" y="736123"/>
                  </a:cubicBezTo>
                  <a:lnTo>
                    <a:pt x="478094" y="710031"/>
                  </a:lnTo>
                  <a:cubicBezTo>
                    <a:pt x="480224" y="708966"/>
                    <a:pt x="481289" y="706836"/>
                    <a:pt x="482354" y="705772"/>
                  </a:cubicBezTo>
                  <a:lnTo>
                    <a:pt x="482354" y="705772"/>
                  </a:lnTo>
                  <a:close/>
                  <a:moveTo>
                    <a:pt x="482354" y="839424"/>
                  </a:moveTo>
                  <a:lnTo>
                    <a:pt x="482354" y="851671"/>
                  </a:lnTo>
                  <a:lnTo>
                    <a:pt x="480224" y="849541"/>
                  </a:lnTo>
                  <a:lnTo>
                    <a:pt x="479159" y="846346"/>
                  </a:lnTo>
                  <a:lnTo>
                    <a:pt x="478094" y="845281"/>
                  </a:lnTo>
                  <a:lnTo>
                    <a:pt x="478094" y="843151"/>
                  </a:lnTo>
                  <a:lnTo>
                    <a:pt x="479159" y="842086"/>
                  </a:lnTo>
                  <a:lnTo>
                    <a:pt x="482354" y="839424"/>
                  </a:lnTo>
                  <a:lnTo>
                    <a:pt x="482354" y="839424"/>
                  </a:lnTo>
                  <a:lnTo>
                    <a:pt x="482354" y="839424"/>
                  </a:lnTo>
                  <a:close/>
                  <a:moveTo>
                    <a:pt x="482354" y="905984"/>
                  </a:moveTo>
                  <a:lnTo>
                    <a:pt x="482354" y="912906"/>
                  </a:lnTo>
                  <a:cubicBezTo>
                    <a:pt x="481289" y="912906"/>
                    <a:pt x="481289" y="912906"/>
                    <a:pt x="480224" y="912906"/>
                  </a:cubicBezTo>
                  <a:cubicBezTo>
                    <a:pt x="481289" y="913971"/>
                    <a:pt x="482354" y="916101"/>
                    <a:pt x="482354" y="917166"/>
                  </a:cubicBezTo>
                  <a:lnTo>
                    <a:pt x="482354" y="949647"/>
                  </a:lnTo>
                  <a:cubicBezTo>
                    <a:pt x="479159" y="941660"/>
                    <a:pt x="480224" y="932608"/>
                    <a:pt x="478094" y="926218"/>
                  </a:cubicBezTo>
                  <a:lnTo>
                    <a:pt x="478094" y="905984"/>
                  </a:lnTo>
                  <a:cubicBezTo>
                    <a:pt x="480224" y="905984"/>
                    <a:pt x="481289" y="905984"/>
                    <a:pt x="482354" y="905984"/>
                  </a:cubicBezTo>
                  <a:lnTo>
                    <a:pt x="482354" y="905984"/>
                  </a:lnTo>
                  <a:close/>
                  <a:moveTo>
                    <a:pt x="482354" y="955504"/>
                  </a:moveTo>
                  <a:lnTo>
                    <a:pt x="482354" y="962427"/>
                  </a:lnTo>
                  <a:cubicBezTo>
                    <a:pt x="481289" y="962427"/>
                    <a:pt x="479159" y="962427"/>
                    <a:pt x="478094" y="963492"/>
                  </a:cubicBezTo>
                  <a:lnTo>
                    <a:pt x="478094" y="955504"/>
                  </a:lnTo>
                  <a:cubicBezTo>
                    <a:pt x="479159" y="955504"/>
                    <a:pt x="481289" y="955504"/>
                    <a:pt x="482354" y="955504"/>
                  </a:cubicBezTo>
                  <a:lnTo>
                    <a:pt x="482354" y="955504"/>
                  </a:lnTo>
                  <a:close/>
                  <a:moveTo>
                    <a:pt x="482354" y="1064663"/>
                  </a:moveTo>
                  <a:lnTo>
                    <a:pt x="482354" y="1080637"/>
                  </a:lnTo>
                  <a:lnTo>
                    <a:pt x="481289" y="1078507"/>
                  </a:lnTo>
                  <a:lnTo>
                    <a:pt x="479159" y="1077442"/>
                  </a:lnTo>
                  <a:lnTo>
                    <a:pt x="479159" y="1075312"/>
                  </a:lnTo>
                  <a:lnTo>
                    <a:pt x="479159" y="1073183"/>
                  </a:lnTo>
                  <a:lnTo>
                    <a:pt x="479159" y="1069988"/>
                  </a:lnTo>
                  <a:lnTo>
                    <a:pt x="481289" y="1067858"/>
                  </a:lnTo>
                  <a:lnTo>
                    <a:pt x="482354" y="1064663"/>
                  </a:lnTo>
                  <a:lnTo>
                    <a:pt x="482354" y="1064663"/>
                  </a:lnTo>
                  <a:lnTo>
                    <a:pt x="482354" y="1064663"/>
                  </a:lnTo>
                  <a:close/>
                  <a:moveTo>
                    <a:pt x="482354" y="1143470"/>
                  </a:moveTo>
                  <a:lnTo>
                    <a:pt x="482354" y="1162639"/>
                  </a:lnTo>
                  <a:cubicBezTo>
                    <a:pt x="481289" y="1160509"/>
                    <a:pt x="480224" y="1156782"/>
                    <a:pt x="478094" y="1153587"/>
                  </a:cubicBezTo>
                  <a:lnTo>
                    <a:pt x="478094" y="1139210"/>
                  </a:lnTo>
                  <a:cubicBezTo>
                    <a:pt x="480224" y="1140275"/>
                    <a:pt x="481289" y="1142405"/>
                    <a:pt x="482354" y="1143470"/>
                  </a:cubicBezTo>
                  <a:lnTo>
                    <a:pt x="482354" y="1143470"/>
                  </a:lnTo>
                  <a:close/>
                  <a:moveTo>
                    <a:pt x="482354" y="1178614"/>
                  </a:moveTo>
                  <a:lnTo>
                    <a:pt x="482354" y="1203640"/>
                  </a:lnTo>
                  <a:cubicBezTo>
                    <a:pt x="481289" y="1205770"/>
                    <a:pt x="479159" y="1207900"/>
                    <a:pt x="478094" y="1210562"/>
                  </a:cubicBezTo>
                  <a:lnTo>
                    <a:pt x="478094" y="1189263"/>
                  </a:lnTo>
                  <a:cubicBezTo>
                    <a:pt x="480224" y="1185536"/>
                    <a:pt x="481289" y="1181808"/>
                    <a:pt x="482354" y="1178614"/>
                  </a:cubicBezTo>
                  <a:lnTo>
                    <a:pt x="482354" y="1178614"/>
                  </a:lnTo>
                  <a:close/>
                  <a:moveTo>
                    <a:pt x="482354" y="1248368"/>
                  </a:moveTo>
                  <a:lnTo>
                    <a:pt x="482354" y="1261680"/>
                  </a:lnTo>
                  <a:cubicBezTo>
                    <a:pt x="481289" y="1260615"/>
                    <a:pt x="479159" y="1258486"/>
                    <a:pt x="478094" y="1257421"/>
                  </a:cubicBezTo>
                  <a:lnTo>
                    <a:pt x="478094" y="1241446"/>
                  </a:lnTo>
                  <a:cubicBezTo>
                    <a:pt x="479159" y="1244109"/>
                    <a:pt x="481289" y="1246239"/>
                    <a:pt x="482354" y="1248368"/>
                  </a:cubicBezTo>
                  <a:lnTo>
                    <a:pt x="482354" y="1248368"/>
                  </a:lnTo>
                  <a:close/>
                  <a:moveTo>
                    <a:pt x="482354" y="1392670"/>
                  </a:moveTo>
                  <a:lnTo>
                    <a:pt x="482354" y="1416100"/>
                  </a:lnTo>
                  <a:lnTo>
                    <a:pt x="478094" y="1418229"/>
                  </a:lnTo>
                  <a:lnTo>
                    <a:pt x="478094" y="1394800"/>
                  </a:lnTo>
                  <a:lnTo>
                    <a:pt x="482354" y="1392670"/>
                  </a:lnTo>
                  <a:lnTo>
                    <a:pt x="482354" y="1392670"/>
                  </a:lnTo>
                  <a:close/>
                  <a:moveTo>
                    <a:pt x="482354" y="1419294"/>
                  </a:moveTo>
                  <a:lnTo>
                    <a:pt x="482354" y="1478932"/>
                  </a:lnTo>
                  <a:lnTo>
                    <a:pt x="478094" y="1489049"/>
                  </a:lnTo>
                  <a:lnTo>
                    <a:pt x="478094" y="1429412"/>
                  </a:lnTo>
                  <a:lnTo>
                    <a:pt x="482354" y="1419294"/>
                  </a:lnTo>
                  <a:lnTo>
                    <a:pt x="482354" y="1419294"/>
                  </a:lnTo>
                  <a:close/>
                  <a:moveTo>
                    <a:pt x="482354" y="1609922"/>
                  </a:moveTo>
                  <a:lnTo>
                    <a:pt x="482354" y="1631221"/>
                  </a:lnTo>
                  <a:cubicBezTo>
                    <a:pt x="481289" y="1630156"/>
                    <a:pt x="480224" y="1628026"/>
                    <a:pt x="478094" y="1626961"/>
                  </a:cubicBezTo>
                  <a:lnTo>
                    <a:pt x="478094" y="1606727"/>
                  </a:lnTo>
                  <a:cubicBezTo>
                    <a:pt x="480224" y="1607260"/>
                    <a:pt x="481289" y="1608857"/>
                    <a:pt x="482354" y="1609922"/>
                  </a:cubicBezTo>
                  <a:lnTo>
                    <a:pt x="482354" y="1609922"/>
                  </a:lnTo>
                  <a:close/>
                  <a:moveTo>
                    <a:pt x="482354" y="1714288"/>
                  </a:moveTo>
                  <a:lnTo>
                    <a:pt x="482354" y="1731328"/>
                  </a:lnTo>
                  <a:cubicBezTo>
                    <a:pt x="481289" y="1731328"/>
                    <a:pt x="479159" y="1730263"/>
                    <a:pt x="478094" y="1730263"/>
                  </a:cubicBezTo>
                  <a:lnTo>
                    <a:pt x="478094" y="1713223"/>
                  </a:lnTo>
                  <a:cubicBezTo>
                    <a:pt x="479159" y="1713223"/>
                    <a:pt x="481289" y="1714288"/>
                    <a:pt x="482354" y="1714288"/>
                  </a:cubicBezTo>
                  <a:close/>
                  <a:moveTo>
                    <a:pt x="478094" y="117914"/>
                  </a:moveTo>
                  <a:lnTo>
                    <a:pt x="478094" y="136018"/>
                  </a:lnTo>
                  <a:cubicBezTo>
                    <a:pt x="472237" y="138148"/>
                    <a:pt x="465847" y="142940"/>
                    <a:pt x="457860" y="148265"/>
                  </a:cubicBezTo>
                  <a:lnTo>
                    <a:pt x="457860" y="129096"/>
                  </a:lnTo>
                  <a:cubicBezTo>
                    <a:pt x="465315" y="124836"/>
                    <a:pt x="472237" y="120044"/>
                    <a:pt x="478094" y="117914"/>
                  </a:cubicBezTo>
                  <a:lnTo>
                    <a:pt x="478094" y="117914"/>
                  </a:lnTo>
                  <a:close/>
                  <a:moveTo>
                    <a:pt x="478094" y="167434"/>
                  </a:moveTo>
                  <a:lnTo>
                    <a:pt x="478094" y="188734"/>
                  </a:lnTo>
                  <a:cubicBezTo>
                    <a:pt x="471172" y="184474"/>
                    <a:pt x="464782" y="179681"/>
                    <a:pt x="457860" y="176487"/>
                  </a:cubicBezTo>
                  <a:lnTo>
                    <a:pt x="457860" y="157317"/>
                  </a:lnTo>
                  <a:cubicBezTo>
                    <a:pt x="464250" y="159447"/>
                    <a:pt x="471172" y="163175"/>
                    <a:pt x="478094" y="167434"/>
                  </a:cubicBezTo>
                  <a:lnTo>
                    <a:pt x="478094" y="167434"/>
                  </a:lnTo>
                  <a:close/>
                  <a:moveTo>
                    <a:pt x="478094" y="222812"/>
                  </a:moveTo>
                  <a:lnTo>
                    <a:pt x="478094" y="239852"/>
                  </a:lnTo>
                  <a:cubicBezTo>
                    <a:pt x="472237" y="241982"/>
                    <a:pt x="467977" y="243047"/>
                    <a:pt x="462120" y="243047"/>
                  </a:cubicBezTo>
                  <a:cubicBezTo>
                    <a:pt x="461055" y="245176"/>
                    <a:pt x="458925" y="247306"/>
                    <a:pt x="457860" y="249969"/>
                  </a:cubicBezTo>
                  <a:lnTo>
                    <a:pt x="457860" y="226540"/>
                  </a:lnTo>
                  <a:cubicBezTo>
                    <a:pt x="458925" y="226540"/>
                    <a:pt x="459990" y="226540"/>
                    <a:pt x="461055" y="226540"/>
                  </a:cubicBezTo>
                  <a:cubicBezTo>
                    <a:pt x="466380" y="226007"/>
                    <a:pt x="472237" y="224942"/>
                    <a:pt x="478094" y="222812"/>
                  </a:cubicBezTo>
                  <a:lnTo>
                    <a:pt x="478094" y="222812"/>
                  </a:lnTo>
                  <a:close/>
                  <a:moveTo>
                    <a:pt x="478094" y="375634"/>
                  </a:moveTo>
                  <a:lnTo>
                    <a:pt x="478094" y="404920"/>
                  </a:lnTo>
                  <a:cubicBezTo>
                    <a:pt x="475965" y="408115"/>
                    <a:pt x="466912" y="418232"/>
                    <a:pt x="457860" y="428349"/>
                  </a:cubicBezTo>
                  <a:lnTo>
                    <a:pt x="457860" y="360192"/>
                  </a:lnTo>
                  <a:cubicBezTo>
                    <a:pt x="458925" y="361257"/>
                    <a:pt x="458925" y="362322"/>
                    <a:pt x="459990" y="364452"/>
                  </a:cubicBezTo>
                  <a:cubicBezTo>
                    <a:pt x="459990" y="364452"/>
                    <a:pt x="464250" y="363387"/>
                    <a:pt x="470107" y="383621"/>
                  </a:cubicBezTo>
                  <a:cubicBezTo>
                    <a:pt x="470107" y="383621"/>
                    <a:pt x="472237" y="383621"/>
                    <a:pt x="474367" y="381491"/>
                  </a:cubicBezTo>
                  <a:cubicBezTo>
                    <a:pt x="474367" y="381491"/>
                    <a:pt x="475432" y="379361"/>
                    <a:pt x="478094" y="375634"/>
                  </a:cubicBezTo>
                  <a:lnTo>
                    <a:pt x="478094" y="375634"/>
                  </a:lnTo>
                  <a:close/>
                  <a:moveTo>
                    <a:pt x="478094" y="417700"/>
                  </a:moveTo>
                  <a:cubicBezTo>
                    <a:pt x="470107" y="423557"/>
                    <a:pt x="462120" y="432609"/>
                    <a:pt x="457860" y="440064"/>
                  </a:cubicBezTo>
                  <a:lnTo>
                    <a:pt x="457860" y="467221"/>
                  </a:lnTo>
                  <a:cubicBezTo>
                    <a:pt x="458925" y="466156"/>
                    <a:pt x="459990" y="466156"/>
                    <a:pt x="459990" y="466156"/>
                  </a:cubicBezTo>
                  <a:cubicBezTo>
                    <a:pt x="459990" y="464026"/>
                    <a:pt x="465847" y="464026"/>
                    <a:pt x="465847" y="464026"/>
                  </a:cubicBezTo>
                  <a:cubicBezTo>
                    <a:pt x="466912" y="464026"/>
                    <a:pt x="469042" y="477338"/>
                    <a:pt x="469042" y="477338"/>
                  </a:cubicBezTo>
                  <a:cubicBezTo>
                    <a:pt x="467977" y="478403"/>
                    <a:pt x="462120" y="484260"/>
                    <a:pt x="457860" y="489585"/>
                  </a:cubicBezTo>
                  <a:lnTo>
                    <a:pt x="457860" y="515676"/>
                  </a:lnTo>
                  <a:cubicBezTo>
                    <a:pt x="461055" y="515676"/>
                    <a:pt x="463718" y="513546"/>
                    <a:pt x="463718" y="513546"/>
                  </a:cubicBezTo>
                  <a:cubicBezTo>
                    <a:pt x="466912" y="510351"/>
                    <a:pt x="472770" y="501299"/>
                    <a:pt x="478094" y="493312"/>
                  </a:cubicBezTo>
                  <a:lnTo>
                    <a:pt x="478094" y="456038"/>
                  </a:lnTo>
                  <a:cubicBezTo>
                    <a:pt x="475965" y="456038"/>
                    <a:pt x="473835" y="457103"/>
                    <a:pt x="470107" y="457103"/>
                  </a:cubicBezTo>
                  <a:cubicBezTo>
                    <a:pt x="469042" y="457103"/>
                    <a:pt x="463185" y="448051"/>
                    <a:pt x="478094" y="443791"/>
                  </a:cubicBezTo>
                  <a:lnTo>
                    <a:pt x="478094" y="417700"/>
                  </a:lnTo>
                  <a:lnTo>
                    <a:pt x="478094" y="417700"/>
                  </a:lnTo>
                  <a:close/>
                  <a:moveTo>
                    <a:pt x="478094" y="513014"/>
                  </a:moveTo>
                  <a:lnTo>
                    <a:pt x="478094" y="523131"/>
                  </a:lnTo>
                  <a:cubicBezTo>
                    <a:pt x="475965" y="522066"/>
                    <a:pt x="474900" y="519936"/>
                    <a:pt x="474900" y="516209"/>
                  </a:cubicBezTo>
                  <a:cubicBezTo>
                    <a:pt x="474367" y="516741"/>
                    <a:pt x="475432" y="515676"/>
                    <a:pt x="478094" y="513014"/>
                  </a:cubicBezTo>
                  <a:lnTo>
                    <a:pt x="478094" y="513014"/>
                  </a:lnTo>
                  <a:close/>
                  <a:moveTo>
                    <a:pt x="478094" y="610990"/>
                  </a:moveTo>
                  <a:lnTo>
                    <a:pt x="478094" y="626964"/>
                  </a:lnTo>
                  <a:cubicBezTo>
                    <a:pt x="477030" y="629094"/>
                    <a:pt x="474900" y="632822"/>
                    <a:pt x="473835" y="636017"/>
                  </a:cubicBezTo>
                  <a:lnTo>
                    <a:pt x="473835" y="636017"/>
                  </a:lnTo>
                  <a:lnTo>
                    <a:pt x="473835" y="637082"/>
                  </a:lnTo>
                  <a:cubicBezTo>
                    <a:pt x="474900" y="637082"/>
                    <a:pt x="477030" y="637082"/>
                    <a:pt x="478094" y="636017"/>
                  </a:cubicBezTo>
                  <a:lnTo>
                    <a:pt x="478094" y="647199"/>
                  </a:lnTo>
                  <a:cubicBezTo>
                    <a:pt x="471172" y="648264"/>
                    <a:pt x="463718" y="650394"/>
                    <a:pt x="457860" y="659446"/>
                  </a:cubicBezTo>
                  <a:lnTo>
                    <a:pt x="457860" y="644536"/>
                  </a:lnTo>
                  <a:cubicBezTo>
                    <a:pt x="458925" y="643471"/>
                    <a:pt x="459990" y="642406"/>
                    <a:pt x="461055" y="641341"/>
                  </a:cubicBezTo>
                  <a:cubicBezTo>
                    <a:pt x="462120" y="639212"/>
                    <a:pt x="463185" y="637082"/>
                    <a:pt x="463185" y="635484"/>
                  </a:cubicBezTo>
                  <a:cubicBezTo>
                    <a:pt x="467977" y="624835"/>
                    <a:pt x="473302" y="616847"/>
                    <a:pt x="478094" y="610990"/>
                  </a:cubicBezTo>
                  <a:lnTo>
                    <a:pt x="478094" y="610990"/>
                  </a:lnTo>
                  <a:close/>
                  <a:moveTo>
                    <a:pt x="478094" y="675420"/>
                  </a:moveTo>
                  <a:lnTo>
                    <a:pt x="478094" y="686602"/>
                  </a:lnTo>
                  <a:cubicBezTo>
                    <a:pt x="471172" y="686602"/>
                    <a:pt x="464782" y="686602"/>
                    <a:pt x="457860" y="686602"/>
                  </a:cubicBezTo>
                  <a:lnTo>
                    <a:pt x="457860" y="676485"/>
                  </a:lnTo>
                  <a:cubicBezTo>
                    <a:pt x="464250" y="675420"/>
                    <a:pt x="471172" y="676485"/>
                    <a:pt x="478094" y="675420"/>
                  </a:cubicBezTo>
                  <a:lnTo>
                    <a:pt x="478094" y="675420"/>
                  </a:lnTo>
                  <a:close/>
                  <a:moveTo>
                    <a:pt x="478094" y="710031"/>
                  </a:moveTo>
                  <a:lnTo>
                    <a:pt x="478094" y="736123"/>
                  </a:lnTo>
                  <a:cubicBezTo>
                    <a:pt x="474900" y="747305"/>
                    <a:pt x="470107" y="754227"/>
                    <a:pt x="464782" y="758487"/>
                  </a:cubicBezTo>
                  <a:cubicBezTo>
                    <a:pt x="463718" y="772864"/>
                    <a:pt x="461588" y="783514"/>
                    <a:pt x="457860" y="789903"/>
                  </a:cubicBezTo>
                  <a:lnTo>
                    <a:pt x="457860" y="751565"/>
                  </a:lnTo>
                  <a:lnTo>
                    <a:pt x="457860" y="751565"/>
                  </a:lnTo>
                  <a:cubicBezTo>
                    <a:pt x="463718" y="747305"/>
                    <a:pt x="467977" y="739318"/>
                    <a:pt x="471172" y="724408"/>
                  </a:cubicBezTo>
                  <a:cubicBezTo>
                    <a:pt x="467977" y="725473"/>
                    <a:pt x="462120" y="726538"/>
                    <a:pt x="457860" y="726538"/>
                  </a:cubicBezTo>
                  <a:lnTo>
                    <a:pt x="457860" y="715356"/>
                  </a:lnTo>
                  <a:cubicBezTo>
                    <a:pt x="463718" y="714291"/>
                    <a:pt x="470107" y="713226"/>
                    <a:pt x="475965" y="711096"/>
                  </a:cubicBezTo>
                  <a:cubicBezTo>
                    <a:pt x="476497" y="711096"/>
                    <a:pt x="476497" y="710031"/>
                    <a:pt x="478094" y="710031"/>
                  </a:cubicBezTo>
                  <a:lnTo>
                    <a:pt x="478094" y="710031"/>
                  </a:lnTo>
                  <a:close/>
                  <a:moveTo>
                    <a:pt x="478094" y="843151"/>
                  </a:moveTo>
                  <a:lnTo>
                    <a:pt x="478094" y="845281"/>
                  </a:lnTo>
                  <a:lnTo>
                    <a:pt x="477030" y="844216"/>
                  </a:lnTo>
                  <a:lnTo>
                    <a:pt x="478094" y="843151"/>
                  </a:lnTo>
                  <a:lnTo>
                    <a:pt x="478094" y="843151"/>
                  </a:lnTo>
                  <a:close/>
                  <a:moveTo>
                    <a:pt x="478094" y="905984"/>
                  </a:moveTo>
                  <a:lnTo>
                    <a:pt x="478094" y="926218"/>
                  </a:lnTo>
                  <a:cubicBezTo>
                    <a:pt x="477030" y="918231"/>
                    <a:pt x="472237" y="911841"/>
                    <a:pt x="457860" y="911841"/>
                  </a:cubicBezTo>
                  <a:lnTo>
                    <a:pt x="457860" y="905984"/>
                  </a:lnTo>
                  <a:cubicBezTo>
                    <a:pt x="463718" y="904919"/>
                    <a:pt x="469042" y="905984"/>
                    <a:pt x="472237" y="907049"/>
                  </a:cubicBezTo>
                  <a:cubicBezTo>
                    <a:pt x="474367" y="907049"/>
                    <a:pt x="475432" y="907049"/>
                    <a:pt x="478094" y="905984"/>
                  </a:cubicBezTo>
                  <a:lnTo>
                    <a:pt x="478094" y="905984"/>
                  </a:lnTo>
                  <a:close/>
                  <a:moveTo>
                    <a:pt x="478094" y="955504"/>
                  </a:moveTo>
                  <a:lnTo>
                    <a:pt x="478094" y="963492"/>
                  </a:lnTo>
                  <a:cubicBezTo>
                    <a:pt x="471172" y="963492"/>
                    <a:pt x="466912" y="962427"/>
                    <a:pt x="463718" y="961362"/>
                  </a:cubicBezTo>
                  <a:cubicBezTo>
                    <a:pt x="461588" y="961362"/>
                    <a:pt x="459458" y="961362"/>
                    <a:pt x="457860" y="962427"/>
                  </a:cubicBezTo>
                  <a:lnTo>
                    <a:pt x="457860" y="936335"/>
                  </a:lnTo>
                  <a:cubicBezTo>
                    <a:pt x="459990" y="952310"/>
                    <a:pt x="459990" y="957634"/>
                    <a:pt x="478094" y="955504"/>
                  </a:cubicBezTo>
                  <a:lnTo>
                    <a:pt x="478094" y="955504"/>
                  </a:lnTo>
                  <a:close/>
                  <a:moveTo>
                    <a:pt x="478094" y="1139210"/>
                  </a:moveTo>
                  <a:lnTo>
                    <a:pt x="478094" y="1153587"/>
                  </a:lnTo>
                  <a:cubicBezTo>
                    <a:pt x="477030" y="1151457"/>
                    <a:pt x="474900" y="1149327"/>
                    <a:pt x="472237" y="1145600"/>
                  </a:cubicBezTo>
                  <a:cubicBezTo>
                    <a:pt x="470107" y="1153587"/>
                    <a:pt x="463185" y="1160509"/>
                    <a:pt x="457860" y="1166899"/>
                  </a:cubicBezTo>
                  <a:lnTo>
                    <a:pt x="457860" y="1148795"/>
                  </a:lnTo>
                  <a:cubicBezTo>
                    <a:pt x="461055" y="1144535"/>
                    <a:pt x="463718" y="1139743"/>
                    <a:pt x="465847" y="1133885"/>
                  </a:cubicBezTo>
                  <a:cubicBezTo>
                    <a:pt x="465847" y="1126963"/>
                    <a:pt x="464782" y="1119508"/>
                    <a:pt x="457860" y="1107794"/>
                  </a:cubicBezTo>
                  <a:lnTo>
                    <a:pt x="457860" y="1075312"/>
                  </a:lnTo>
                  <a:cubicBezTo>
                    <a:pt x="459990" y="1082235"/>
                    <a:pt x="459990" y="1088624"/>
                    <a:pt x="458925" y="1094482"/>
                  </a:cubicBezTo>
                  <a:cubicBezTo>
                    <a:pt x="472237" y="1111521"/>
                    <a:pt x="475965" y="1123768"/>
                    <a:pt x="474900" y="1133885"/>
                  </a:cubicBezTo>
                  <a:cubicBezTo>
                    <a:pt x="475432" y="1137080"/>
                    <a:pt x="476497" y="1138145"/>
                    <a:pt x="478094" y="1139210"/>
                  </a:cubicBezTo>
                  <a:lnTo>
                    <a:pt x="478094" y="1139210"/>
                  </a:lnTo>
                  <a:close/>
                  <a:moveTo>
                    <a:pt x="478094" y="1188731"/>
                  </a:moveTo>
                  <a:lnTo>
                    <a:pt x="478094" y="1210030"/>
                  </a:lnTo>
                  <a:cubicBezTo>
                    <a:pt x="473835" y="1219082"/>
                    <a:pt x="470107" y="1229199"/>
                    <a:pt x="478094" y="1241446"/>
                  </a:cubicBezTo>
                  <a:lnTo>
                    <a:pt x="478094" y="1257421"/>
                  </a:lnTo>
                  <a:cubicBezTo>
                    <a:pt x="469042" y="1247303"/>
                    <a:pt x="464782" y="1238251"/>
                    <a:pt x="463718" y="1230264"/>
                  </a:cubicBezTo>
                  <a:cubicBezTo>
                    <a:pt x="461588" y="1228134"/>
                    <a:pt x="459458" y="1226004"/>
                    <a:pt x="459458" y="1226004"/>
                  </a:cubicBezTo>
                  <a:lnTo>
                    <a:pt x="458393" y="1224939"/>
                  </a:lnTo>
                  <a:lnTo>
                    <a:pt x="458393" y="1210562"/>
                  </a:lnTo>
                  <a:cubicBezTo>
                    <a:pt x="459458" y="1211627"/>
                    <a:pt x="461588" y="1213757"/>
                    <a:pt x="464250" y="1216420"/>
                  </a:cubicBezTo>
                  <a:lnTo>
                    <a:pt x="464250" y="1216420"/>
                  </a:lnTo>
                  <a:lnTo>
                    <a:pt x="464250" y="1217485"/>
                  </a:lnTo>
                  <a:cubicBezTo>
                    <a:pt x="466380" y="1207900"/>
                    <a:pt x="473302" y="1198848"/>
                    <a:pt x="478094" y="1188731"/>
                  </a:cubicBezTo>
                  <a:lnTo>
                    <a:pt x="478094" y="1188731"/>
                  </a:lnTo>
                  <a:close/>
                  <a:moveTo>
                    <a:pt x="478094" y="1394800"/>
                  </a:moveTo>
                  <a:lnTo>
                    <a:pt x="478094" y="1418229"/>
                  </a:lnTo>
                  <a:lnTo>
                    <a:pt x="457860" y="1429412"/>
                  </a:lnTo>
                  <a:lnTo>
                    <a:pt x="457860" y="1404385"/>
                  </a:lnTo>
                  <a:lnTo>
                    <a:pt x="478094" y="1394800"/>
                  </a:lnTo>
                  <a:lnTo>
                    <a:pt x="478094" y="1394800"/>
                  </a:lnTo>
                  <a:close/>
                  <a:moveTo>
                    <a:pt x="478094" y="1429412"/>
                  </a:moveTo>
                  <a:lnTo>
                    <a:pt x="478094" y="1489049"/>
                  </a:lnTo>
                  <a:lnTo>
                    <a:pt x="472237" y="1503959"/>
                  </a:lnTo>
                  <a:lnTo>
                    <a:pt x="457860" y="1490647"/>
                  </a:lnTo>
                  <a:lnTo>
                    <a:pt x="457860" y="1474672"/>
                  </a:lnTo>
                  <a:lnTo>
                    <a:pt x="461055" y="1466685"/>
                  </a:lnTo>
                  <a:lnTo>
                    <a:pt x="457860" y="1463490"/>
                  </a:lnTo>
                  <a:lnTo>
                    <a:pt x="457860" y="1438464"/>
                  </a:lnTo>
                  <a:lnTo>
                    <a:pt x="469042" y="1448581"/>
                  </a:lnTo>
                  <a:lnTo>
                    <a:pt x="478094" y="1429412"/>
                  </a:lnTo>
                  <a:lnTo>
                    <a:pt x="478094" y="1429412"/>
                  </a:lnTo>
                  <a:close/>
                  <a:moveTo>
                    <a:pt x="478094" y="1606195"/>
                  </a:moveTo>
                  <a:lnTo>
                    <a:pt x="478094" y="1626429"/>
                  </a:lnTo>
                  <a:cubicBezTo>
                    <a:pt x="473835" y="1622169"/>
                    <a:pt x="466912" y="1617377"/>
                    <a:pt x="457860" y="1613117"/>
                  </a:cubicBezTo>
                  <a:lnTo>
                    <a:pt x="457860" y="1596078"/>
                  </a:lnTo>
                  <a:cubicBezTo>
                    <a:pt x="465315" y="1599805"/>
                    <a:pt x="472237" y="1603000"/>
                    <a:pt x="478094" y="1606195"/>
                  </a:cubicBezTo>
                  <a:lnTo>
                    <a:pt x="478094" y="1606195"/>
                  </a:lnTo>
                  <a:close/>
                  <a:moveTo>
                    <a:pt x="478094" y="1713223"/>
                  </a:moveTo>
                  <a:lnTo>
                    <a:pt x="478094" y="1730263"/>
                  </a:lnTo>
                  <a:cubicBezTo>
                    <a:pt x="470107" y="1727068"/>
                    <a:pt x="463718" y="1723340"/>
                    <a:pt x="457860" y="1719081"/>
                  </a:cubicBezTo>
                  <a:lnTo>
                    <a:pt x="457860" y="1699911"/>
                  </a:lnTo>
                  <a:cubicBezTo>
                    <a:pt x="462120" y="1704171"/>
                    <a:pt x="469042" y="1708963"/>
                    <a:pt x="478094" y="1713223"/>
                  </a:cubicBezTo>
                  <a:close/>
                  <a:moveTo>
                    <a:pt x="457328" y="129096"/>
                  </a:moveTo>
                  <a:lnTo>
                    <a:pt x="457328" y="148265"/>
                  </a:lnTo>
                  <a:cubicBezTo>
                    <a:pt x="456263" y="149330"/>
                    <a:pt x="455198" y="150395"/>
                    <a:pt x="453068" y="151460"/>
                  </a:cubicBezTo>
                  <a:lnTo>
                    <a:pt x="453068" y="132291"/>
                  </a:lnTo>
                  <a:cubicBezTo>
                    <a:pt x="455198" y="131758"/>
                    <a:pt x="456263" y="130161"/>
                    <a:pt x="457328" y="129096"/>
                  </a:cubicBezTo>
                  <a:lnTo>
                    <a:pt x="457328" y="129096"/>
                  </a:lnTo>
                  <a:close/>
                  <a:moveTo>
                    <a:pt x="457328" y="157317"/>
                  </a:moveTo>
                  <a:lnTo>
                    <a:pt x="457328" y="176487"/>
                  </a:lnTo>
                  <a:cubicBezTo>
                    <a:pt x="456263" y="175422"/>
                    <a:pt x="455198" y="175422"/>
                    <a:pt x="453068" y="174357"/>
                  </a:cubicBezTo>
                  <a:lnTo>
                    <a:pt x="453068" y="155187"/>
                  </a:lnTo>
                  <a:cubicBezTo>
                    <a:pt x="455198" y="156252"/>
                    <a:pt x="456263" y="156252"/>
                    <a:pt x="457328" y="157317"/>
                  </a:cubicBezTo>
                  <a:lnTo>
                    <a:pt x="457328" y="157317"/>
                  </a:lnTo>
                  <a:close/>
                  <a:moveTo>
                    <a:pt x="457328" y="226007"/>
                  </a:moveTo>
                  <a:lnTo>
                    <a:pt x="457328" y="249436"/>
                  </a:lnTo>
                  <a:cubicBezTo>
                    <a:pt x="456263" y="250501"/>
                    <a:pt x="455198" y="252631"/>
                    <a:pt x="453068" y="253696"/>
                  </a:cubicBezTo>
                  <a:lnTo>
                    <a:pt x="453068" y="224410"/>
                  </a:lnTo>
                  <a:cubicBezTo>
                    <a:pt x="455198" y="224942"/>
                    <a:pt x="456263" y="226007"/>
                    <a:pt x="457328" y="226007"/>
                  </a:cubicBezTo>
                  <a:lnTo>
                    <a:pt x="457328" y="226007"/>
                  </a:lnTo>
                  <a:close/>
                  <a:moveTo>
                    <a:pt x="457328" y="360192"/>
                  </a:moveTo>
                  <a:lnTo>
                    <a:pt x="457328" y="428882"/>
                  </a:lnTo>
                  <a:cubicBezTo>
                    <a:pt x="456263" y="431012"/>
                    <a:pt x="455198" y="432077"/>
                    <a:pt x="453068" y="434739"/>
                  </a:cubicBezTo>
                  <a:lnTo>
                    <a:pt x="453068" y="355400"/>
                  </a:lnTo>
                  <a:cubicBezTo>
                    <a:pt x="455198" y="356465"/>
                    <a:pt x="456263" y="359127"/>
                    <a:pt x="457328" y="360192"/>
                  </a:cubicBezTo>
                  <a:lnTo>
                    <a:pt x="457328" y="360192"/>
                  </a:lnTo>
                  <a:close/>
                  <a:moveTo>
                    <a:pt x="457328" y="440064"/>
                  </a:moveTo>
                  <a:lnTo>
                    <a:pt x="457328" y="467221"/>
                  </a:lnTo>
                  <a:cubicBezTo>
                    <a:pt x="456263" y="469350"/>
                    <a:pt x="455198" y="470415"/>
                    <a:pt x="453068" y="473078"/>
                  </a:cubicBezTo>
                  <a:lnTo>
                    <a:pt x="453068" y="445921"/>
                  </a:lnTo>
                  <a:cubicBezTo>
                    <a:pt x="454133" y="444324"/>
                    <a:pt x="456263" y="442194"/>
                    <a:pt x="457328" y="440064"/>
                  </a:cubicBezTo>
                  <a:lnTo>
                    <a:pt x="457328" y="440064"/>
                  </a:lnTo>
                  <a:close/>
                  <a:moveTo>
                    <a:pt x="457328" y="489585"/>
                  </a:moveTo>
                  <a:lnTo>
                    <a:pt x="457328" y="515676"/>
                  </a:lnTo>
                  <a:cubicBezTo>
                    <a:pt x="456263" y="515676"/>
                    <a:pt x="455198" y="515676"/>
                    <a:pt x="453068" y="515676"/>
                  </a:cubicBezTo>
                  <a:lnTo>
                    <a:pt x="453068" y="494377"/>
                  </a:lnTo>
                  <a:cubicBezTo>
                    <a:pt x="454133" y="492780"/>
                    <a:pt x="456263" y="490650"/>
                    <a:pt x="457328" y="489585"/>
                  </a:cubicBezTo>
                  <a:lnTo>
                    <a:pt x="457328" y="489585"/>
                  </a:lnTo>
                  <a:close/>
                  <a:moveTo>
                    <a:pt x="457328" y="645069"/>
                  </a:moveTo>
                  <a:lnTo>
                    <a:pt x="457328" y="659978"/>
                  </a:lnTo>
                  <a:cubicBezTo>
                    <a:pt x="456263" y="661043"/>
                    <a:pt x="455198" y="663173"/>
                    <a:pt x="453068" y="665836"/>
                  </a:cubicBezTo>
                  <a:lnTo>
                    <a:pt x="453068" y="648264"/>
                  </a:lnTo>
                  <a:cubicBezTo>
                    <a:pt x="455198" y="647199"/>
                    <a:pt x="456263" y="646134"/>
                    <a:pt x="457328" y="645069"/>
                  </a:cubicBezTo>
                  <a:lnTo>
                    <a:pt x="457328" y="645069"/>
                  </a:lnTo>
                  <a:close/>
                  <a:moveTo>
                    <a:pt x="457328" y="676485"/>
                  </a:moveTo>
                  <a:lnTo>
                    <a:pt x="457328" y="686602"/>
                  </a:lnTo>
                  <a:cubicBezTo>
                    <a:pt x="456263" y="686602"/>
                    <a:pt x="455198" y="686602"/>
                    <a:pt x="453068" y="687667"/>
                  </a:cubicBezTo>
                  <a:lnTo>
                    <a:pt x="453068" y="676485"/>
                  </a:lnTo>
                  <a:cubicBezTo>
                    <a:pt x="455198" y="676485"/>
                    <a:pt x="456263" y="676485"/>
                    <a:pt x="457328" y="676485"/>
                  </a:cubicBezTo>
                  <a:lnTo>
                    <a:pt x="457328" y="676485"/>
                  </a:lnTo>
                  <a:close/>
                  <a:moveTo>
                    <a:pt x="457328" y="715889"/>
                  </a:moveTo>
                  <a:lnTo>
                    <a:pt x="457328" y="727071"/>
                  </a:lnTo>
                  <a:cubicBezTo>
                    <a:pt x="456263" y="727071"/>
                    <a:pt x="455198" y="727071"/>
                    <a:pt x="453068" y="727071"/>
                  </a:cubicBezTo>
                  <a:lnTo>
                    <a:pt x="453068" y="715889"/>
                  </a:lnTo>
                  <a:cubicBezTo>
                    <a:pt x="455198" y="715889"/>
                    <a:pt x="456263" y="715889"/>
                    <a:pt x="457328" y="715889"/>
                  </a:cubicBezTo>
                  <a:lnTo>
                    <a:pt x="457328" y="715889"/>
                  </a:lnTo>
                  <a:close/>
                  <a:moveTo>
                    <a:pt x="457328" y="752097"/>
                  </a:moveTo>
                  <a:lnTo>
                    <a:pt x="457328" y="790436"/>
                  </a:lnTo>
                  <a:cubicBezTo>
                    <a:pt x="456263" y="792566"/>
                    <a:pt x="455198" y="794696"/>
                    <a:pt x="453068" y="797358"/>
                  </a:cubicBezTo>
                  <a:lnTo>
                    <a:pt x="453068" y="773929"/>
                  </a:lnTo>
                  <a:cubicBezTo>
                    <a:pt x="454133" y="771799"/>
                    <a:pt x="454133" y="768072"/>
                    <a:pt x="455198" y="764877"/>
                  </a:cubicBezTo>
                  <a:cubicBezTo>
                    <a:pt x="454133" y="765942"/>
                    <a:pt x="454133" y="765942"/>
                    <a:pt x="453068" y="765942"/>
                  </a:cubicBezTo>
                  <a:lnTo>
                    <a:pt x="453068" y="753695"/>
                  </a:lnTo>
                  <a:cubicBezTo>
                    <a:pt x="455198" y="753162"/>
                    <a:pt x="456263" y="752097"/>
                    <a:pt x="457328" y="752097"/>
                  </a:cubicBezTo>
                  <a:lnTo>
                    <a:pt x="457328" y="752097"/>
                  </a:lnTo>
                  <a:close/>
                  <a:moveTo>
                    <a:pt x="457328" y="905984"/>
                  </a:moveTo>
                  <a:lnTo>
                    <a:pt x="457328" y="911841"/>
                  </a:lnTo>
                  <a:cubicBezTo>
                    <a:pt x="456263" y="911841"/>
                    <a:pt x="455198" y="912906"/>
                    <a:pt x="453068" y="912906"/>
                  </a:cubicBezTo>
                  <a:lnTo>
                    <a:pt x="453068" y="905984"/>
                  </a:lnTo>
                  <a:cubicBezTo>
                    <a:pt x="455198" y="905984"/>
                    <a:pt x="456263" y="905984"/>
                    <a:pt x="457328" y="905984"/>
                  </a:cubicBezTo>
                  <a:lnTo>
                    <a:pt x="457328" y="905984"/>
                  </a:lnTo>
                  <a:close/>
                  <a:moveTo>
                    <a:pt x="457328" y="936335"/>
                  </a:moveTo>
                  <a:lnTo>
                    <a:pt x="457328" y="962427"/>
                  </a:lnTo>
                  <a:cubicBezTo>
                    <a:pt x="456263" y="962427"/>
                    <a:pt x="455198" y="962427"/>
                    <a:pt x="453068" y="962427"/>
                  </a:cubicBezTo>
                  <a:lnTo>
                    <a:pt x="453068" y="955504"/>
                  </a:lnTo>
                  <a:cubicBezTo>
                    <a:pt x="454133" y="955504"/>
                    <a:pt x="455198" y="955504"/>
                    <a:pt x="456263" y="955504"/>
                  </a:cubicBezTo>
                  <a:cubicBezTo>
                    <a:pt x="455198" y="954440"/>
                    <a:pt x="454133" y="952310"/>
                    <a:pt x="454133" y="951245"/>
                  </a:cubicBezTo>
                  <a:cubicBezTo>
                    <a:pt x="454133" y="951245"/>
                    <a:pt x="453068" y="951245"/>
                    <a:pt x="453068" y="950180"/>
                  </a:cubicBezTo>
                  <a:lnTo>
                    <a:pt x="453068" y="917698"/>
                  </a:lnTo>
                  <a:cubicBezTo>
                    <a:pt x="455198" y="923556"/>
                    <a:pt x="456263" y="928880"/>
                    <a:pt x="457328" y="934738"/>
                  </a:cubicBezTo>
                  <a:lnTo>
                    <a:pt x="457328" y="934738"/>
                  </a:lnTo>
                  <a:cubicBezTo>
                    <a:pt x="457328" y="935270"/>
                    <a:pt x="457328" y="935270"/>
                    <a:pt x="457328" y="936335"/>
                  </a:cubicBezTo>
                  <a:lnTo>
                    <a:pt x="457328" y="936335"/>
                  </a:lnTo>
                  <a:close/>
                  <a:moveTo>
                    <a:pt x="457328" y="1075845"/>
                  </a:moveTo>
                  <a:lnTo>
                    <a:pt x="457328" y="1108326"/>
                  </a:lnTo>
                  <a:cubicBezTo>
                    <a:pt x="456263" y="1107261"/>
                    <a:pt x="456263" y="1106196"/>
                    <a:pt x="455198" y="1105131"/>
                  </a:cubicBezTo>
                  <a:cubicBezTo>
                    <a:pt x="455198" y="1106196"/>
                    <a:pt x="454133" y="1107261"/>
                    <a:pt x="453068" y="1108326"/>
                  </a:cubicBezTo>
                  <a:lnTo>
                    <a:pt x="453068" y="1065728"/>
                  </a:lnTo>
                  <a:cubicBezTo>
                    <a:pt x="455198" y="1069455"/>
                    <a:pt x="456263" y="1072650"/>
                    <a:pt x="457328" y="1075845"/>
                  </a:cubicBezTo>
                  <a:lnTo>
                    <a:pt x="457328" y="1075845"/>
                  </a:lnTo>
                  <a:close/>
                  <a:moveTo>
                    <a:pt x="457328" y="1149327"/>
                  </a:moveTo>
                  <a:lnTo>
                    <a:pt x="457328" y="1167431"/>
                  </a:lnTo>
                  <a:cubicBezTo>
                    <a:pt x="456263" y="1169561"/>
                    <a:pt x="454133" y="1171691"/>
                    <a:pt x="453068" y="1174354"/>
                  </a:cubicBezTo>
                  <a:lnTo>
                    <a:pt x="453068" y="1155184"/>
                  </a:lnTo>
                  <a:cubicBezTo>
                    <a:pt x="455198" y="1152522"/>
                    <a:pt x="456263" y="1151457"/>
                    <a:pt x="457328" y="1149327"/>
                  </a:cubicBezTo>
                  <a:lnTo>
                    <a:pt x="457328" y="1149327"/>
                  </a:lnTo>
                  <a:close/>
                  <a:moveTo>
                    <a:pt x="457328" y="1210030"/>
                  </a:moveTo>
                  <a:lnTo>
                    <a:pt x="457328" y="1224407"/>
                  </a:lnTo>
                  <a:cubicBezTo>
                    <a:pt x="456263" y="1222277"/>
                    <a:pt x="455198" y="1221212"/>
                    <a:pt x="453068" y="1220147"/>
                  </a:cubicBezTo>
                  <a:lnTo>
                    <a:pt x="453068" y="1203108"/>
                  </a:lnTo>
                  <a:cubicBezTo>
                    <a:pt x="454133" y="1205770"/>
                    <a:pt x="456263" y="1207900"/>
                    <a:pt x="457328" y="1210030"/>
                  </a:cubicBezTo>
                  <a:lnTo>
                    <a:pt x="457328" y="1210030"/>
                  </a:lnTo>
                  <a:close/>
                  <a:moveTo>
                    <a:pt x="457328" y="1404917"/>
                  </a:moveTo>
                  <a:lnTo>
                    <a:pt x="457328" y="1429944"/>
                  </a:lnTo>
                  <a:lnTo>
                    <a:pt x="453068" y="1432074"/>
                  </a:lnTo>
                  <a:lnTo>
                    <a:pt x="453068" y="1407047"/>
                  </a:lnTo>
                  <a:lnTo>
                    <a:pt x="457328" y="1404917"/>
                  </a:lnTo>
                  <a:lnTo>
                    <a:pt x="457328" y="1404917"/>
                  </a:lnTo>
                  <a:close/>
                  <a:moveTo>
                    <a:pt x="457328" y="1438464"/>
                  </a:moveTo>
                  <a:lnTo>
                    <a:pt x="457328" y="1463490"/>
                  </a:lnTo>
                  <a:lnTo>
                    <a:pt x="453068" y="1459230"/>
                  </a:lnTo>
                  <a:lnTo>
                    <a:pt x="453068" y="1434204"/>
                  </a:lnTo>
                  <a:lnTo>
                    <a:pt x="457328" y="1438464"/>
                  </a:lnTo>
                  <a:lnTo>
                    <a:pt x="457328" y="1438464"/>
                  </a:lnTo>
                  <a:close/>
                  <a:moveTo>
                    <a:pt x="457328" y="1474672"/>
                  </a:moveTo>
                  <a:lnTo>
                    <a:pt x="457328" y="1490647"/>
                  </a:lnTo>
                  <a:lnTo>
                    <a:pt x="453068" y="1487452"/>
                  </a:lnTo>
                  <a:lnTo>
                    <a:pt x="453068" y="1484257"/>
                  </a:lnTo>
                  <a:lnTo>
                    <a:pt x="457328" y="1474672"/>
                  </a:lnTo>
                  <a:lnTo>
                    <a:pt x="457328" y="1474672"/>
                  </a:lnTo>
                  <a:close/>
                  <a:moveTo>
                    <a:pt x="457328" y="1596078"/>
                  </a:moveTo>
                  <a:lnTo>
                    <a:pt x="457328" y="1613117"/>
                  </a:lnTo>
                  <a:cubicBezTo>
                    <a:pt x="456263" y="1612052"/>
                    <a:pt x="455198" y="1612052"/>
                    <a:pt x="453068" y="1610987"/>
                  </a:cubicBezTo>
                  <a:lnTo>
                    <a:pt x="453068" y="1595013"/>
                  </a:lnTo>
                  <a:cubicBezTo>
                    <a:pt x="455198" y="1595013"/>
                    <a:pt x="456263" y="1596078"/>
                    <a:pt x="457328" y="1596078"/>
                  </a:cubicBezTo>
                  <a:lnTo>
                    <a:pt x="457328" y="1596078"/>
                  </a:lnTo>
                  <a:close/>
                  <a:moveTo>
                    <a:pt x="457328" y="1699911"/>
                  </a:moveTo>
                  <a:lnTo>
                    <a:pt x="457328" y="1719081"/>
                  </a:lnTo>
                  <a:cubicBezTo>
                    <a:pt x="456263" y="1719081"/>
                    <a:pt x="455198" y="1718016"/>
                    <a:pt x="453068" y="1716951"/>
                  </a:cubicBezTo>
                  <a:lnTo>
                    <a:pt x="453068" y="1695651"/>
                  </a:lnTo>
                  <a:cubicBezTo>
                    <a:pt x="454133" y="1696184"/>
                    <a:pt x="456263" y="1697781"/>
                    <a:pt x="457328" y="1699911"/>
                  </a:cubicBezTo>
                  <a:lnTo>
                    <a:pt x="457328" y="1699911"/>
                  </a:lnTo>
                  <a:close/>
                  <a:moveTo>
                    <a:pt x="453068" y="1359657"/>
                  </a:moveTo>
                  <a:lnTo>
                    <a:pt x="453068" y="1356462"/>
                  </a:lnTo>
                  <a:lnTo>
                    <a:pt x="455198" y="1358592"/>
                  </a:lnTo>
                  <a:lnTo>
                    <a:pt x="453068" y="1359657"/>
                  </a:lnTo>
                  <a:close/>
                  <a:moveTo>
                    <a:pt x="453068" y="132823"/>
                  </a:moveTo>
                  <a:lnTo>
                    <a:pt x="453068" y="151992"/>
                  </a:lnTo>
                  <a:lnTo>
                    <a:pt x="452003" y="153057"/>
                  </a:lnTo>
                  <a:lnTo>
                    <a:pt x="452003" y="153057"/>
                  </a:lnTo>
                  <a:lnTo>
                    <a:pt x="450938" y="155187"/>
                  </a:lnTo>
                  <a:cubicBezTo>
                    <a:pt x="452003" y="155187"/>
                    <a:pt x="453068" y="155187"/>
                    <a:pt x="453068" y="155187"/>
                  </a:cubicBezTo>
                  <a:lnTo>
                    <a:pt x="453068" y="174357"/>
                  </a:lnTo>
                  <a:cubicBezTo>
                    <a:pt x="452003" y="174357"/>
                    <a:pt x="449873" y="173292"/>
                    <a:pt x="447211" y="172227"/>
                  </a:cubicBezTo>
                  <a:lnTo>
                    <a:pt x="447211" y="137083"/>
                  </a:lnTo>
                  <a:cubicBezTo>
                    <a:pt x="449873" y="134953"/>
                    <a:pt x="452003" y="133888"/>
                    <a:pt x="453068" y="132823"/>
                  </a:cubicBezTo>
                  <a:lnTo>
                    <a:pt x="453068" y="132823"/>
                  </a:lnTo>
                  <a:close/>
                  <a:moveTo>
                    <a:pt x="453068" y="224942"/>
                  </a:moveTo>
                  <a:lnTo>
                    <a:pt x="453068" y="254229"/>
                  </a:lnTo>
                  <a:cubicBezTo>
                    <a:pt x="450938" y="256359"/>
                    <a:pt x="449873" y="258488"/>
                    <a:pt x="447211" y="261151"/>
                  </a:cubicBezTo>
                  <a:lnTo>
                    <a:pt x="447211" y="223877"/>
                  </a:lnTo>
                  <a:cubicBezTo>
                    <a:pt x="449873" y="223877"/>
                    <a:pt x="450938" y="224942"/>
                    <a:pt x="453068" y="224942"/>
                  </a:cubicBezTo>
                  <a:lnTo>
                    <a:pt x="453068" y="224942"/>
                  </a:lnTo>
                  <a:close/>
                  <a:moveTo>
                    <a:pt x="453068" y="355400"/>
                  </a:moveTo>
                  <a:lnTo>
                    <a:pt x="453068" y="434207"/>
                  </a:lnTo>
                  <a:cubicBezTo>
                    <a:pt x="450938" y="436337"/>
                    <a:pt x="448808" y="440064"/>
                    <a:pt x="447211" y="442194"/>
                  </a:cubicBezTo>
                  <a:lnTo>
                    <a:pt x="447211" y="410778"/>
                  </a:lnTo>
                  <a:cubicBezTo>
                    <a:pt x="448276" y="408648"/>
                    <a:pt x="450406" y="407583"/>
                    <a:pt x="450406" y="407583"/>
                  </a:cubicBezTo>
                  <a:cubicBezTo>
                    <a:pt x="450406" y="407583"/>
                    <a:pt x="452535" y="403323"/>
                    <a:pt x="447211" y="387349"/>
                  </a:cubicBezTo>
                  <a:lnTo>
                    <a:pt x="447211" y="352205"/>
                  </a:lnTo>
                  <a:cubicBezTo>
                    <a:pt x="448808" y="353270"/>
                    <a:pt x="450938" y="354335"/>
                    <a:pt x="453068" y="355400"/>
                  </a:cubicBezTo>
                  <a:lnTo>
                    <a:pt x="453068" y="355400"/>
                  </a:lnTo>
                  <a:close/>
                  <a:moveTo>
                    <a:pt x="453068" y="445389"/>
                  </a:moveTo>
                  <a:lnTo>
                    <a:pt x="453068" y="472545"/>
                  </a:lnTo>
                  <a:cubicBezTo>
                    <a:pt x="452003" y="475740"/>
                    <a:pt x="449873" y="478403"/>
                    <a:pt x="448808" y="481597"/>
                  </a:cubicBezTo>
                  <a:cubicBezTo>
                    <a:pt x="448808" y="481597"/>
                    <a:pt x="448808" y="481597"/>
                    <a:pt x="447743" y="481597"/>
                  </a:cubicBezTo>
                  <a:lnTo>
                    <a:pt x="447743" y="452311"/>
                  </a:lnTo>
                  <a:cubicBezTo>
                    <a:pt x="448808" y="452311"/>
                    <a:pt x="450938" y="451246"/>
                    <a:pt x="450938" y="450181"/>
                  </a:cubicBezTo>
                  <a:cubicBezTo>
                    <a:pt x="450938" y="450181"/>
                    <a:pt x="452003" y="449116"/>
                    <a:pt x="453068" y="445389"/>
                  </a:cubicBezTo>
                  <a:lnTo>
                    <a:pt x="453068" y="445389"/>
                  </a:lnTo>
                  <a:close/>
                  <a:moveTo>
                    <a:pt x="453068" y="493845"/>
                  </a:moveTo>
                  <a:lnTo>
                    <a:pt x="453068" y="515144"/>
                  </a:lnTo>
                  <a:cubicBezTo>
                    <a:pt x="450938" y="515144"/>
                    <a:pt x="449873" y="514079"/>
                    <a:pt x="447211" y="513014"/>
                  </a:cubicBezTo>
                  <a:lnTo>
                    <a:pt x="447211" y="499702"/>
                  </a:lnTo>
                  <a:cubicBezTo>
                    <a:pt x="447211" y="498637"/>
                    <a:pt x="448276" y="498637"/>
                    <a:pt x="448276" y="498637"/>
                  </a:cubicBezTo>
                  <a:cubicBezTo>
                    <a:pt x="448276" y="498637"/>
                    <a:pt x="450938" y="496507"/>
                    <a:pt x="453068" y="493845"/>
                  </a:cubicBezTo>
                  <a:lnTo>
                    <a:pt x="453068" y="493845"/>
                  </a:lnTo>
                  <a:close/>
                  <a:moveTo>
                    <a:pt x="453068" y="648264"/>
                  </a:moveTo>
                  <a:lnTo>
                    <a:pt x="453068" y="665303"/>
                  </a:lnTo>
                  <a:cubicBezTo>
                    <a:pt x="452003" y="668498"/>
                    <a:pt x="450938" y="672225"/>
                    <a:pt x="448808" y="676485"/>
                  </a:cubicBezTo>
                  <a:lnTo>
                    <a:pt x="449873" y="676485"/>
                  </a:lnTo>
                  <a:lnTo>
                    <a:pt x="448808" y="677550"/>
                  </a:lnTo>
                  <a:cubicBezTo>
                    <a:pt x="450938" y="677550"/>
                    <a:pt x="452003" y="676485"/>
                    <a:pt x="453068" y="676485"/>
                  </a:cubicBezTo>
                  <a:lnTo>
                    <a:pt x="453068" y="687667"/>
                  </a:lnTo>
                  <a:cubicBezTo>
                    <a:pt x="450938" y="687667"/>
                    <a:pt x="449873" y="688732"/>
                    <a:pt x="447211" y="689797"/>
                  </a:cubicBezTo>
                  <a:lnTo>
                    <a:pt x="447211" y="657316"/>
                  </a:lnTo>
                  <a:cubicBezTo>
                    <a:pt x="449873" y="654121"/>
                    <a:pt x="450938" y="650394"/>
                    <a:pt x="453068" y="648264"/>
                  </a:cubicBezTo>
                  <a:lnTo>
                    <a:pt x="453068" y="648264"/>
                  </a:lnTo>
                  <a:close/>
                  <a:moveTo>
                    <a:pt x="453068" y="715889"/>
                  </a:moveTo>
                  <a:lnTo>
                    <a:pt x="453068" y="727071"/>
                  </a:lnTo>
                  <a:cubicBezTo>
                    <a:pt x="452003" y="727071"/>
                    <a:pt x="449873" y="727071"/>
                    <a:pt x="447211" y="727071"/>
                  </a:cubicBezTo>
                  <a:lnTo>
                    <a:pt x="447211" y="716954"/>
                  </a:lnTo>
                  <a:cubicBezTo>
                    <a:pt x="449873" y="715889"/>
                    <a:pt x="452003" y="715889"/>
                    <a:pt x="453068" y="715889"/>
                  </a:cubicBezTo>
                  <a:lnTo>
                    <a:pt x="453068" y="715889"/>
                  </a:lnTo>
                  <a:close/>
                  <a:moveTo>
                    <a:pt x="453068" y="753162"/>
                  </a:moveTo>
                  <a:lnTo>
                    <a:pt x="453068" y="765409"/>
                  </a:lnTo>
                  <a:cubicBezTo>
                    <a:pt x="452003" y="766474"/>
                    <a:pt x="449873" y="766474"/>
                    <a:pt x="447211" y="767539"/>
                  </a:cubicBezTo>
                  <a:lnTo>
                    <a:pt x="447211" y="755292"/>
                  </a:lnTo>
                  <a:cubicBezTo>
                    <a:pt x="449873" y="755292"/>
                    <a:pt x="452003" y="754227"/>
                    <a:pt x="453068" y="753162"/>
                  </a:cubicBezTo>
                  <a:lnTo>
                    <a:pt x="453068" y="753162"/>
                  </a:lnTo>
                  <a:close/>
                  <a:moveTo>
                    <a:pt x="453068" y="773396"/>
                  </a:moveTo>
                  <a:lnTo>
                    <a:pt x="453068" y="796825"/>
                  </a:lnTo>
                  <a:cubicBezTo>
                    <a:pt x="453068" y="797891"/>
                    <a:pt x="452003" y="798955"/>
                    <a:pt x="450938" y="800020"/>
                  </a:cubicBezTo>
                  <a:cubicBezTo>
                    <a:pt x="452003" y="813332"/>
                    <a:pt x="449873" y="822385"/>
                    <a:pt x="447743" y="830372"/>
                  </a:cubicBezTo>
                  <a:lnTo>
                    <a:pt x="447743" y="788838"/>
                  </a:lnTo>
                  <a:cubicBezTo>
                    <a:pt x="449873" y="785643"/>
                    <a:pt x="452003" y="779786"/>
                    <a:pt x="453068" y="773396"/>
                  </a:cubicBezTo>
                  <a:lnTo>
                    <a:pt x="453068" y="773396"/>
                  </a:lnTo>
                  <a:close/>
                  <a:moveTo>
                    <a:pt x="453068" y="905984"/>
                  </a:moveTo>
                  <a:lnTo>
                    <a:pt x="453068" y="912906"/>
                  </a:lnTo>
                  <a:cubicBezTo>
                    <a:pt x="453068" y="912906"/>
                    <a:pt x="452003" y="912906"/>
                    <a:pt x="450938" y="912906"/>
                  </a:cubicBezTo>
                  <a:cubicBezTo>
                    <a:pt x="452003" y="913971"/>
                    <a:pt x="453068" y="916101"/>
                    <a:pt x="453068" y="917166"/>
                  </a:cubicBezTo>
                  <a:lnTo>
                    <a:pt x="453068" y="949647"/>
                  </a:lnTo>
                  <a:cubicBezTo>
                    <a:pt x="449873" y="939530"/>
                    <a:pt x="450938" y="928348"/>
                    <a:pt x="447211" y="920361"/>
                  </a:cubicBezTo>
                  <a:lnTo>
                    <a:pt x="447211" y="907049"/>
                  </a:lnTo>
                  <a:cubicBezTo>
                    <a:pt x="449873" y="905984"/>
                    <a:pt x="452003" y="905984"/>
                    <a:pt x="453068" y="905984"/>
                  </a:cubicBezTo>
                  <a:lnTo>
                    <a:pt x="453068" y="905984"/>
                  </a:lnTo>
                  <a:close/>
                  <a:moveTo>
                    <a:pt x="453068" y="955504"/>
                  </a:moveTo>
                  <a:lnTo>
                    <a:pt x="453068" y="962427"/>
                  </a:lnTo>
                  <a:cubicBezTo>
                    <a:pt x="450938" y="962427"/>
                    <a:pt x="448808" y="963492"/>
                    <a:pt x="447211" y="963492"/>
                  </a:cubicBezTo>
                  <a:lnTo>
                    <a:pt x="447211" y="956569"/>
                  </a:lnTo>
                  <a:cubicBezTo>
                    <a:pt x="448808" y="955504"/>
                    <a:pt x="450938" y="955504"/>
                    <a:pt x="453068" y="955504"/>
                  </a:cubicBezTo>
                  <a:lnTo>
                    <a:pt x="453068" y="955504"/>
                  </a:lnTo>
                  <a:close/>
                  <a:moveTo>
                    <a:pt x="453068" y="1065728"/>
                  </a:moveTo>
                  <a:lnTo>
                    <a:pt x="453068" y="1108326"/>
                  </a:lnTo>
                  <a:cubicBezTo>
                    <a:pt x="452003" y="1111521"/>
                    <a:pt x="449873" y="1114184"/>
                    <a:pt x="447211" y="1117378"/>
                  </a:cubicBezTo>
                  <a:lnTo>
                    <a:pt x="447211" y="1097144"/>
                  </a:lnTo>
                  <a:cubicBezTo>
                    <a:pt x="447211" y="1096079"/>
                    <a:pt x="448276" y="1095014"/>
                    <a:pt x="449341" y="1093949"/>
                  </a:cubicBezTo>
                  <a:cubicBezTo>
                    <a:pt x="450406" y="1088092"/>
                    <a:pt x="449341" y="1082767"/>
                    <a:pt x="447211" y="1074780"/>
                  </a:cubicBezTo>
                  <a:lnTo>
                    <a:pt x="447211" y="1054546"/>
                  </a:lnTo>
                  <a:cubicBezTo>
                    <a:pt x="449873" y="1058273"/>
                    <a:pt x="452003" y="1062533"/>
                    <a:pt x="453068" y="1065728"/>
                  </a:cubicBezTo>
                  <a:lnTo>
                    <a:pt x="453068" y="1065728"/>
                  </a:lnTo>
                  <a:close/>
                  <a:moveTo>
                    <a:pt x="453068" y="1154652"/>
                  </a:moveTo>
                  <a:lnTo>
                    <a:pt x="453068" y="1173821"/>
                  </a:lnTo>
                  <a:cubicBezTo>
                    <a:pt x="448808" y="1181808"/>
                    <a:pt x="447211" y="1190861"/>
                    <a:pt x="453068" y="1203108"/>
                  </a:cubicBezTo>
                  <a:lnTo>
                    <a:pt x="453068" y="1220147"/>
                  </a:lnTo>
                  <a:cubicBezTo>
                    <a:pt x="450938" y="1216952"/>
                    <a:pt x="448808" y="1213225"/>
                    <a:pt x="447211" y="1211095"/>
                  </a:cubicBezTo>
                  <a:lnTo>
                    <a:pt x="447211" y="1163704"/>
                  </a:lnTo>
                  <a:cubicBezTo>
                    <a:pt x="449873" y="1160509"/>
                    <a:pt x="450938" y="1158379"/>
                    <a:pt x="453068" y="1154652"/>
                  </a:cubicBezTo>
                  <a:lnTo>
                    <a:pt x="453068" y="1154652"/>
                  </a:lnTo>
                  <a:close/>
                  <a:moveTo>
                    <a:pt x="453068" y="1356462"/>
                  </a:moveTo>
                  <a:lnTo>
                    <a:pt x="453068" y="1359657"/>
                  </a:lnTo>
                  <a:lnTo>
                    <a:pt x="447211" y="1363916"/>
                  </a:lnTo>
                  <a:lnTo>
                    <a:pt x="447211" y="1347942"/>
                  </a:lnTo>
                  <a:lnTo>
                    <a:pt x="453068" y="1356462"/>
                  </a:lnTo>
                  <a:lnTo>
                    <a:pt x="453068" y="1356462"/>
                  </a:lnTo>
                  <a:close/>
                  <a:moveTo>
                    <a:pt x="453068" y="1407047"/>
                  </a:moveTo>
                  <a:lnTo>
                    <a:pt x="453068" y="1432074"/>
                  </a:lnTo>
                  <a:lnTo>
                    <a:pt x="452003" y="1433139"/>
                  </a:lnTo>
                  <a:lnTo>
                    <a:pt x="453068" y="1434204"/>
                  </a:lnTo>
                  <a:lnTo>
                    <a:pt x="453068" y="1459230"/>
                  </a:lnTo>
                  <a:lnTo>
                    <a:pt x="447211" y="1453373"/>
                  </a:lnTo>
                  <a:lnTo>
                    <a:pt x="447211" y="1409710"/>
                  </a:lnTo>
                  <a:lnTo>
                    <a:pt x="453068" y="1407047"/>
                  </a:lnTo>
                  <a:lnTo>
                    <a:pt x="453068" y="1407047"/>
                  </a:lnTo>
                  <a:close/>
                  <a:moveTo>
                    <a:pt x="453068" y="1483724"/>
                  </a:moveTo>
                  <a:lnTo>
                    <a:pt x="453068" y="1486919"/>
                  </a:lnTo>
                  <a:lnTo>
                    <a:pt x="452003" y="1485854"/>
                  </a:lnTo>
                  <a:lnTo>
                    <a:pt x="453068" y="1483724"/>
                  </a:lnTo>
                  <a:lnTo>
                    <a:pt x="453068" y="1483724"/>
                  </a:lnTo>
                  <a:close/>
                  <a:moveTo>
                    <a:pt x="453068" y="1595013"/>
                  </a:moveTo>
                  <a:lnTo>
                    <a:pt x="453068" y="1610987"/>
                  </a:lnTo>
                  <a:cubicBezTo>
                    <a:pt x="452003" y="1609922"/>
                    <a:pt x="449873" y="1609922"/>
                    <a:pt x="447211" y="1608857"/>
                  </a:cubicBezTo>
                  <a:lnTo>
                    <a:pt x="447211" y="1592883"/>
                  </a:lnTo>
                  <a:cubicBezTo>
                    <a:pt x="449873" y="1592883"/>
                    <a:pt x="452003" y="1593948"/>
                    <a:pt x="453068" y="1595013"/>
                  </a:cubicBezTo>
                  <a:lnTo>
                    <a:pt x="453068" y="1595013"/>
                  </a:lnTo>
                  <a:close/>
                  <a:moveTo>
                    <a:pt x="453068" y="1695119"/>
                  </a:moveTo>
                  <a:lnTo>
                    <a:pt x="453068" y="1716418"/>
                  </a:lnTo>
                  <a:cubicBezTo>
                    <a:pt x="450938" y="1715353"/>
                    <a:pt x="448808" y="1713223"/>
                    <a:pt x="447211" y="1712158"/>
                  </a:cubicBezTo>
                  <a:lnTo>
                    <a:pt x="447211" y="1685002"/>
                  </a:lnTo>
                  <a:cubicBezTo>
                    <a:pt x="448808" y="1688729"/>
                    <a:pt x="450938" y="1691924"/>
                    <a:pt x="453068" y="1695119"/>
                  </a:cubicBezTo>
                  <a:lnTo>
                    <a:pt x="453068" y="1695119"/>
                  </a:lnTo>
                  <a:close/>
                  <a:moveTo>
                    <a:pt x="447211" y="1624299"/>
                  </a:moveTo>
                  <a:lnTo>
                    <a:pt x="447211" y="1612052"/>
                  </a:lnTo>
                  <a:cubicBezTo>
                    <a:pt x="447211" y="1616312"/>
                    <a:pt x="447211" y="1621104"/>
                    <a:pt x="447211" y="1624299"/>
                  </a:cubicBezTo>
                  <a:lnTo>
                    <a:pt x="447211" y="1624299"/>
                  </a:lnTo>
                  <a:close/>
                  <a:moveTo>
                    <a:pt x="447211" y="1053481"/>
                  </a:moveTo>
                  <a:lnTo>
                    <a:pt x="447211" y="1035376"/>
                  </a:lnTo>
                  <a:cubicBezTo>
                    <a:pt x="448808" y="1042299"/>
                    <a:pt x="448808" y="1048156"/>
                    <a:pt x="447211" y="1053481"/>
                  </a:cubicBezTo>
                  <a:close/>
                  <a:moveTo>
                    <a:pt x="447211" y="137083"/>
                  </a:moveTo>
                  <a:lnTo>
                    <a:pt x="447211" y="172227"/>
                  </a:lnTo>
                  <a:cubicBezTo>
                    <a:pt x="444016" y="172227"/>
                    <a:pt x="441353" y="171162"/>
                    <a:pt x="438159" y="171162"/>
                  </a:cubicBezTo>
                  <a:lnTo>
                    <a:pt x="438159" y="144005"/>
                  </a:lnTo>
                  <a:cubicBezTo>
                    <a:pt x="441886" y="141875"/>
                    <a:pt x="444016" y="139213"/>
                    <a:pt x="447211" y="137083"/>
                  </a:cubicBezTo>
                  <a:lnTo>
                    <a:pt x="447211" y="137083"/>
                  </a:lnTo>
                  <a:close/>
                  <a:moveTo>
                    <a:pt x="447211" y="223877"/>
                  </a:moveTo>
                  <a:lnTo>
                    <a:pt x="447211" y="261151"/>
                  </a:lnTo>
                  <a:cubicBezTo>
                    <a:pt x="444016" y="264346"/>
                    <a:pt x="440288" y="267008"/>
                    <a:pt x="438159" y="269138"/>
                  </a:cubicBezTo>
                  <a:lnTo>
                    <a:pt x="438159" y="248904"/>
                  </a:lnTo>
                  <a:cubicBezTo>
                    <a:pt x="440288" y="246774"/>
                    <a:pt x="441353" y="244644"/>
                    <a:pt x="444016" y="241982"/>
                  </a:cubicBezTo>
                  <a:cubicBezTo>
                    <a:pt x="441886" y="241982"/>
                    <a:pt x="440821" y="240917"/>
                    <a:pt x="438159" y="240917"/>
                  </a:cubicBezTo>
                  <a:lnTo>
                    <a:pt x="438159" y="220682"/>
                  </a:lnTo>
                  <a:cubicBezTo>
                    <a:pt x="440821" y="221747"/>
                    <a:pt x="444016" y="222812"/>
                    <a:pt x="447211" y="223877"/>
                  </a:cubicBezTo>
                  <a:lnTo>
                    <a:pt x="447211" y="223877"/>
                  </a:lnTo>
                  <a:close/>
                  <a:moveTo>
                    <a:pt x="447211" y="352205"/>
                  </a:moveTo>
                  <a:lnTo>
                    <a:pt x="447211" y="387349"/>
                  </a:lnTo>
                  <a:cubicBezTo>
                    <a:pt x="446146" y="386284"/>
                    <a:pt x="446146" y="384154"/>
                    <a:pt x="445081" y="383089"/>
                  </a:cubicBezTo>
                  <a:cubicBezTo>
                    <a:pt x="445081" y="383089"/>
                    <a:pt x="441886" y="383089"/>
                    <a:pt x="438159" y="383089"/>
                  </a:cubicBezTo>
                  <a:lnTo>
                    <a:pt x="438159" y="342620"/>
                  </a:lnTo>
                  <a:cubicBezTo>
                    <a:pt x="438159" y="342620"/>
                    <a:pt x="439223" y="343685"/>
                    <a:pt x="439223" y="344750"/>
                  </a:cubicBezTo>
                  <a:cubicBezTo>
                    <a:pt x="439223" y="344750"/>
                    <a:pt x="439223" y="351672"/>
                    <a:pt x="443483" y="352737"/>
                  </a:cubicBezTo>
                  <a:cubicBezTo>
                    <a:pt x="444016" y="352205"/>
                    <a:pt x="445081" y="352205"/>
                    <a:pt x="447211" y="352205"/>
                  </a:cubicBezTo>
                  <a:lnTo>
                    <a:pt x="447211" y="352205"/>
                  </a:lnTo>
                  <a:close/>
                  <a:moveTo>
                    <a:pt x="447211" y="410778"/>
                  </a:moveTo>
                  <a:lnTo>
                    <a:pt x="447211" y="442194"/>
                  </a:lnTo>
                  <a:cubicBezTo>
                    <a:pt x="442951" y="448051"/>
                    <a:pt x="439223" y="452311"/>
                    <a:pt x="440288" y="454441"/>
                  </a:cubicBezTo>
                  <a:cubicBezTo>
                    <a:pt x="440288" y="454441"/>
                    <a:pt x="443483" y="453376"/>
                    <a:pt x="447211" y="452311"/>
                  </a:cubicBezTo>
                  <a:lnTo>
                    <a:pt x="447211" y="481597"/>
                  </a:lnTo>
                  <a:cubicBezTo>
                    <a:pt x="445081" y="482662"/>
                    <a:pt x="440288" y="482662"/>
                    <a:pt x="438159" y="482662"/>
                  </a:cubicBezTo>
                  <a:lnTo>
                    <a:pt x="438159" y="421960"/>
                  </a:lnTo>
                  <a:cubicBezTo>
                    <a:pt x="441886" y="417700"/>
                    <a:pt x="445081" y="413973"/>
                    <a:pt x="447211" y="410778"/>
                  </a:cubicBezTo>
                  <a:lnTo>
                    <a:pt x="447211" y="410778"/>
                  </a:lnTo>
                  <a:close/>
                  <a:moveTo>
                    <a:pt x="447211" y="499702"/>
                  </a:moveTo>
                  <a:lnTo>
                    <a:pt x="447211" y="513014"/>
                  </a:lnTo>
                  <a:cubicBezTo>
                    <a:pt x="446146" y="511949"/>
                    <a:pt x="445081" y="510884"/>
                    <a:pt x="444016" y="508754"/>
                  </a:cubicBezTo>
                  <a:cubicBezTo>
                    <a:pt x="444016" y="508754"/>
                    <a:pt x="440821" y="502897"/>
                    <a:pt x="447211" y="499702"/>
                  </a:cubicBezTo>
                  <a:lnTo>
                    <a:pt x="447211" y="499702"/>
                  </a:lnTo>
                  <a:close/>
                  <a:moveTo>
                    <a:pt x="447211" y="657316"/>
                  </a:moveTo>
                  <a:lnTo>
                    <a:pt x="447211" y="689797"/>
                  </a:lnTo>
                  <a:cubicBezTo>
                    <a:pt x="444016" y="690862"/>
                    <a:pt x="440288" y="692992"/>
                    <a:pt x="438159" y="696719"/>
                  </a:cubicBezTo>
                  <a:lnTo>
                    <a:pt x="438159" y="678615"/>
                  </a:lnTo>
                  <a:lnTo>
                    <a:pt x="438159" y="677550"/>
                  </a:lnTo>
                  <a:cubicBezTo>
                    <a:pt x="441886" y="669563"/>
                    <a:pt x="444016" y="663173"/>
                    <a:pt x="447211" y="657316"/>
                  </a:cubicBezTo>
                  <a:lnTo>
                    <a:pt x="447211" y="657316"/>
                  </a:lnTo>
                  <a:close/>
                  <a:moveTo>
                    <a:pt x="447211" y="716954"/>
                  </a:moveTo>
                  <a:lnTo>
                    <a:pt x="447211" y="727071"/>
                  </a:lnTo>
                  <a:cubicBezTo>
                    <a:pt x="444016" y="727071"/>
                    <a:pt x="440288" y="728136"/>
                    <a:pt x="438159" y="728136"/>
                  </a:cubicBezTo>
                  <a:lnTo>
                    <a:pt x="438159" y="716954"/>
                  </a:lnTo>
                  <a:cubicBezTo>
                    <a:pt x="440821" y="716954"/>
                    <a:pt x="444016" y="716954"/>
                    <a:pt x="447211" y="716954"/>
                  </a:cubicBezTo>
                  <a:lnTo>
                    <a:pt x="447211" y="716954"/>
                  </a:lnTo>
                  <a:close/>
                  <a:moveTo>
                    <a:pt x="447211" y="755292"/>
                  </a:moveTo>
                  <a:lnTo>
                    <a:pt x="447211" y="767539"/>
                  </a:lnTo>
                  <a:cubicBezTo>
                    <a:pt x="444016" y="767539"/>
                    <a:pt x="441353" y="768604"/>
                    <a:pt x="438159" y="768604"/>
                  </a:cubicBezTo>
                  <a:lnTo>
                    <a:pt x="438159" y="757422"/>
                  </a:lnTo>
                  <a:cubicBezTo>
                    <a:pt x="440821" y="756357"/>
                    <a:pt x="444016" y="756357"/>
                    <a:pt x="447211" y="755292"/>
                  </a:cubicBezTo>
                  <a:lnTo>
                    <a:pt x="447211" y="755292"/>
                  </a:lnTo>
                  <a:close/>
                  <a:moveTo>
                    <a:pt x="447211" y="788838"/>
                  </a:moveTo>
                  <a:lnTo>
                    <a:pt x="447211" y="830372"/>
                  </a:lnTo>
                  <a:cubicBezTo>
                    <a:pt x="445081" y="834632"/>
                    <a:pt x="442951" y="838359"/>
                    <a:pt x="440288" y="841554"/>
                  </a:cubicBezTo>
                  <a:cubicBezTo>
                    <a:pt x="442418" y="857528"/>
                    <a:pt x="441353" y="868710"/>
                    <a:pt x="438159" y="877762"/>
                  </a:cubicBezTo>
                  <a:lnTo>
                    <a:pt x="438159" y="827177"/>
                  </a:lnTo>
                  <a:cubicBezTo>
                    <a:pt x="440288" y="821320"/>
                    <a:pt x="441353" y="814930"/>
                    <a:pt x="441353" y="805878"/>
                  </a:cubicBezTo>
                  <a:cubicBezTo>
                    <a:pt x="440288" y="806943"/>
                    <a:pt x="439223" y="806943"/>
                    <a:pt x="438159" y="808008"/>
                  </a:cubicBezTo>
                  <a:lnTo>
                    <a:pt x="438159" y="795761"/>
                  </a:lnTo>
                  <a:cubicBezTo>
                    <a:pt x="439223" y="794696"/>
                    <a:pt x="441353" y="793631"/>
                    <a:pt x="444016" y="792566"/>
                  </a:cubicBezTo>
                  <a:cubicBezTo>
                    <a:pt x="445081" y="791501"/>
                    <a:pt x="446146" y="789903"/>
                    <a:pt x="447211" y="788838"/>
                  </a:cubicBezTo>
                  <a:lnTo>
                    <a:pt x="447211" y="788838"/>
                  </a:lnTo>
                  <a:close/>
                  <a:moveTo>
                    <a:pt x="447211" y="907049"/>
                  </a:moveTo>
                  <a:lnTo>
                    <a:pt x="447211" y="920361"/>
                  </a:lnTo>
                  <a:cubicBezTo>
                    <a:pt x="445081" y="917166"/>
                    <a:pt x="442951" y="914504"/>
                    <a:pt x="438159" y="912374"/>
                  </a:cubicBezTo>
                  <a:lnTo>
                    <a:pt x="438159" y="905451"/>
                  </a:lnTo>
                  <a:cubicBezTo>
                    <a:pt x="439223" y="905451"/>
                    <a:pt x="441353" y="906516"/>
                    <a:pt x="442418" y="906516"/>
                  </a:cubicBezTo>
                  <a:cubicBezTo>
                    <a:pt x="444016" y="907049"/>
                    <a:pt x="446146" y="907049"/>
                    <a:pt x="447211" y="907049"/>
                  </a:cubicBezTo>
                  <a:lnTo>
                    <a:pt x="447211" y="907049"/>
                  </a:lnTo>
                  <a:close/>
                  <a:moveTo>
                    <a:pt x="447211" y="956569"/>
                  </a:moveTo>
                  <a:lnTo>
                    <a:pt x="447211" y="963492"/>
                  </a:lnTo>
                  <a:cubicBezTo>
                    <a:pt x="444016" y="963492"/>
                    <a:pt x="440288" y="962427"/>
                    <a:pt x="438159" y="962427"/>
                  </a:cubicBezTo>
                  <a:lnTo>
                    <a:pt x="438159" y="955504"/>
                  </a:lnTo>
                  <a:cubicBezTo>
                    <a:pt x="440821" y="956569"/>
                    <a:pt x="442951" y="956569"/>
                    <a:pt x="447211" y="956569"/>
                  </a:cubicBezTo>
                  <a:lnTo>
                    <a:pt x="447211" y="956569"/>
                  </a:lnTo>
                  <a:close/>
                  <a:moveTo>
                    <a:pt x="447211" y="1035376"/>
                  </a:moveTo>
                  <a:lnTo>
                    <a:pt x="447211" y="1053481"/>
                  </a:lnTo>
                  <a:cubicBezTo>
                    <a:pt x="447211" y="1053481"/>
                    <a:pt x="447211" y="1053481"/>
                    <a:pt x="446146" y="1054546"/>
                  </a:cubicBezTo>
                  <a:cubicBezTo>
                    <a:pt x="447211" y="1054546"/>
                    <a:pt x="447211" y="1054546"/>
                    <a:pt x="447211" y="1054546"/>
                  </a:cubicBezTo>
                  <a:lnTo>
                    <a:pt x="447211" y="1074780"/>
                  </a:lnTo>
                  <a:cubicBezTo>
                    <a:pt x="446146" y="1071585"/>
                    <a:pt x="444016" y="1067858"/>
                    <a:pt x="442951" y="1063598"/>
                  </a:cubicBezTo>
                  <a:cubicBezTo>
                    <a:pt x="440821" y="1065728"/>
                    <a:pt x="439756" y="1067858"/>
                    <a:pt x="438691" y="1069455"/>
                  </a:cubicBezTo>
                  <a:lnTo>
                    <a:pt x="438691" y="1047091"/>
                  </a:lnTo>
                  <a:cubicBezTo>
                    <a:pt x="438691" y="1044961"/>
                    <a:pt x="438691" y="1043896"/>
                    <a:pt x="438691" y="1041234"/>
                  </a:cubicBezTo>
                  <a:lnTo>
                    <a:pt x="438691" y="1011947"/>
                  </a:lnTo>
                  <a:cubicBezTo>
                    <a:pt x="442951" y="1021000"/>
                    <a:pt x="446146" y="1028987"/>
                    <a:pt x="447211" y="1035376"/>
                  </a:cubicBezTo>
                  <a:lnTo>
                    <a:pt x="447211" y="1035376"/>
                  </a:lnTo>
                  <a:close/>
                  <a:moveTo>
                    <a:pt x="447211" y="1097677"/>
                  </a:moveTo>
                  <a:lnTo>
                    <a:pt x="447211" y="1117911"/>
                  </a:lnTo>
                  <a:cubicBezTo>
                    <a:pt x="444016" y="1121106"/>
                    <a:pt x="440288" y="1123768"/>
                    <a:pt x="438159" y="1126963"/>
                  </a:cubicBezTo>
                  <a:lnTo>
                    <a:pt x="438159" y="1109924"/>
                  </a:lnTo>
                  <a:cubicBezTo>
                    <a:pt x="441886" y="1106729"/>
                    <a:pt x="444016" y="1101936"/>
                    <a:pt x="447211" y="1097677"/>
                  </a:cubicBezTo>
                  <a:lnTo>
                    <a:pt x="447211" y="1097677"/>
                  </a:lnTo>
                  <a:close/>
                  <a:moveTo>
                    <a:pt x="447211" y="1163704"/>
                  </a:moveTo>
                  <a:lnTo>
                    <a:pt x="447211" y="1211095"/>
                  </a:lnTo>
                  <a:cubicBezTo>
                    <a:pt x="441353" y="1202043"/>
                    <a:pt x="439223" y="1195120"/>
                    <a:pt x="438159" y="1188731"/>
                  </a:cubicBezTo>
                  <a:lnTo>
                    <a:pt x="438159" y="1188731"/>
                  </a:lnTo>
                  <a:lnTo>
                    <a:pt x="438159" y="1172756"/>
                  </a:lnTo>
                  <a:cubicBezTo>
                    <a:pt x="438159" y="1172756"/>
                    <a:pt x="439223" y="1173821"/>
                    <a:pt x="439223" y="1174886"/>
                  </a:cubicBezTo>
                  <a:lnTo>
                    <a:pt x="439223" y="1174886"/>
                  </a:lnTo>
                  <a:lnTo>
                    <a:pt x="440288" y="1175951"/>
                  </a:lnTo>
                  <a:cubicBezTo>
                    <a:pt x="441886" y="1171691"/>
                    <a:pt x="444016" y="1167431"/>
                    <a:pt x="447211" y="1163704"/>
                  </a:cubicBezTo>
                  <a:lnTo>
                    <a:pt x="447211" y="1163704"/>
                  </a:lnTo>
                  <a:close/>
                  <a:moveTo>
                    <a:pt x="447211" y="1348475"/>
                  </a:moveTo>
                  <a:lnTo>
                    <a:pt x="447211" y="1364449"/>
                  </a:lnTo>
                  <a:lnTo>
                    <a:pt x="438691" y="1372436"/>
                  </a:lnTo>
                  <a:lnTo>
                    <a:pt x="438691" y="1340487"/>
                  </a:lnTo>
                  <a:lnTo>
                    <a:pt x="439756" y="1339422"/>
                  </a:lnTo>
                  <a:lnTo>
                    <a:pt x="447211" y="1348475"/>
                  </a:lnTo>
                  <a:lnTo>
                    <a:pt x="447211" y="1348475"/>
                  </a:lnTo>
                  <a:close/>
                  <a:moveTo>
                    <a:pt x="447211" y="1409177"/>
                  </a:moveTo>
                  <a:lnTo>
                    <a:pt x="447211" y="1452841"/>
                  </a:lnTo>
                  <a:lnTo>
                    <a:pt x="438159" y="1444853"/>
                  </a:lnTo>
                  <a:lnTo>
                    <a:pt x="438159" y="1413437"/>
                  </a:lnTo>
                  <a:lnTo>
                    <a:pt x="447211" y="1409177"/>
                  </a:lnTo>
                  <a:lnTo>
                    <a:pt x="447211" y="1409177"/>
                  </a:lnTo>
                  <a:close/>
                  <a:moveTo>
                    <a:pt x="447211" y="1592883"/>
                  </a:moveTo>
                  <a:lnTo>
                    <a:pt x="447211" y="1608857"/>
                  </a:lnTo>
                  <a:lnTo>
                    <a:pt x="446146" y="1608857"/>
                  </a:lnTo>
                  <a:cubicBezTo>
                    <a:pt x="446146" y="1609922"/>
                    <a:pt x="447211" y="1610987"/>
                    <a:pt x="447211" y="1612052"/>
                  </a:cubicBezTo>
                  <a:lnTo>
                    <a:pt x="447211" y="1624299"/>
                  </a:lnTo>
                  <a:cubicBezTo>
                    <a:pt x="445081" y="1644533"/>
                    <a:pt x="438159" y="1665833"/>
                    <a:pt x="447211" y="1685002"/>
                  </a:cubicBezTo>
                  <a:lnTo>
                    <a:pt x="447211" y="1712158"/>
                  </a:lnTo>
                  <a:cubicBezTo>
                    <a:pt x="444016" y="1710028"/>
                    <a:pt x="440288" y="1706301"/>
                    <a:pt x="438159" y="1703106"/>
                  </a:cubicBezTo>
                  <a:lnTo>
                    <a:pt x="438159" y="1583831"/>
                  </a:lnTo>
                  <a:cubicBezTo>
                    <a:pt x="439223" y="1585961"/>
                    <a:pt x="440288" y="1588091"/>
                    <a:pt x="441353" y="1590753"/>
                  </a:cubicBezTo>
                  <a:cubicBezTo>
                    <a:pt x="442951" y="1590753"/>
                    <a:pt x="445081" y="1591818"/>
                    <a:pt x="447211" y="1592883"/>
                  </a:cubicBezTo>
                  <a:lnTo>
                    <a:pt x="447211" y="1592883"/>
                  </a:lnTo>
                  <a:close/>
                  <a:moveTo>
                    <a:pt x="438691" y="1011947"/>
                  </a:moveTo>
                  <a:lnTo>
                    <a:pt x="438691" y="983726"/>
                  </a:lnTo>
                  <a:cubicBezTo>
                    <a:pt x="441886" y="995973"/>
                    <a:pt x="440821" y="1005025"/>
                    <a:pt x="438691" y="1011947"/>
                  </a:cubicBezTo>
                  <a:lnTo>
                    <a:pt x="438691" y="1011947"/>
                  </a:lnTo>
                  <a:close/>
                  <a:moveTo>
                    <a:pt x="438691" y="549222"/>
                  </a:moveTo>
                  <a:lnTo>
                    <a:pt x="438691" y="526858"/>
                  </a:lnTo>
                  <a:cubicBezTo>
                    <a:pt x="438691" y="527923"/>
                    <a:pt x="439756" y="527923"/>
                    <a:pt x="439756" y="528988"/>
                  </a:cubicBezTo>
                  <a:cubicBezTo>
                    <a:pt x="439756" y="528988"/>
                    <a:pt x="442951" y="543898"/>
                    <a:pt x="440821" y="548157"/>
                  </a:cubicBezTo>
                  <a:cubicBezTo>
                    <a:pt x="440821" y="548157"/>
                    <a:pt x="439756" y="548157"/>
                    <a:pt x="438691" y="549222"/>
                  </a:cubicBezTo>
                  <a:lnTo>
                    <a:pt x="438691" y="549222"/>
                  </a:lnTo>
                  <a:close/>
                  <a:moveTo>
                    <a:pt x="438691" y="412908"/>
                  </a:moveTo>
                  <a:cubicBezTo>
                    <a:pt x="439756" y="412908"/>
                    <a:pt x="439756" y="412908"/>
                    <a:pt x="439756" y="412908"/>
                  </a:cubicBezTo>
                  <a:cubicBezTo>
                    <a:pt x="444016" y="408648"/>
                    <a:pt x="440821" y="400661"/>
                    <a:pt x="440821" y="400661"/>
                  </a:cubicBezTo>
                  <a:cubicBezTo>
                    <a:pt x="439756" y="400661"/>
                    <a:pt x="438691" y="400661"/>
                    <a:pt x="438691" y="400661"/>
                  </a:cubicBezTo>
                  <a:lnTo>
                    <a:pt x="438691" y="412908"/>
                  </a:lnTo>
                  <a:close/>
                  <a:moveTo>
                    <a:pt x="438691" y="144005"/>
                  </a:moveTo>
                  <a:lnTo>
                    <a:pt x="438691" y="171162"/>
                  </a:lnTo>
                  <a:cubicBezTo>
                    <a:pt x="430704" y="171162"/>
                    <a:pt x="424314" y="172227"/>
                    <a:pt x="415262" y="175422"/>
                  </a:cubicBezTo>
                  <a:lnTo>
                    <a:pt x="415262" y="157317"/>
                  </a:lnTo>
                  <a:cubicBezTo>
                    <a:pt x="419522" y="155187"/>
                    <a:pt x="424314" y="154122"/>
                    <a:pt x="428574" y="154122"/>
                  </a:cubicBezTo>
                  <a:cubicBezTo>
                    <a:pt x="431769" y="150928"/>
                    <a:pt x="435496" y="147200"/>
                    <a:pt x="436561" y="146135"/>
                  </a:cubicBezTo>
                  <a:cubicBezTo>
                    <a:pt x="436029" y="146135"/>
                    <a:pt x="437094" y="145070"/>
                    <a:pt x="438691" y="144005"/>
                  </a:cubicBezTo>
                  <a:lnTo>
                    <a:pt x="438691" y="144005"/>
                  </a:lnTo>
                  <a:close/>
                  <a:moveTo>
                    <a:pt x="438691" y="220682"/>
                  </a:moveTo>
                  <a:lnTo>
                    <a:pt x="438691" y="240917"/>
                  </a:lnTo>
                  <a:cubicBezTo>
                    <a:pt x="430704" y="238787"/>
                    <a:pt x="422717" y="233994"/>
                    <a:pt x="415262" y="229735"/>
                  </a:cubicBezTo>
                  <a:lnTo>
                    <a:pt x="415262" y="209500"/>
                  </a:lnTo>
                  <a:cubicBezTo>
                    <a:pt x="422717" y="212695"/>
                    <a:pt x="430704" y="216955"/>
                    <a:pt x="438691" y="220682"/>
                  </a:cubicBezTo>
                  <a:lnTo>
                    <a:pt x="438691" y="220682"/>
                  </a:lnTo>
                  <a:close/>
                  <a:moveTo>
                    <a:pt x="438691" y="248371"/>
                  </a:moveTo>
                  <a:lnTo>
                    <a:pt x="438691" y="268606"/>
                  </a:lnTo>
                  <a:cubicBezTo>
                    <a:pt x="430704" y="276593"/>
                    <a:pt x="422717" y="280853"/>
                    <a:pt x="415262" y="283515"/>
                  </a:cubicBezTo>
                  <a:lnTo>
                    <a:pt x="415262" y="265411"/>
                  </a:lnTo>
                  <a:cubicBezTo>
                    <a:pt x="421652" y="262216"/>
                    <a:pt x="429639" y="256359"/>
                    <a:pt x="438691" y="248371"/>
                  </a:cubicBezTo>
                  <a:lnTo>
                    <a:pt x="438691" y="248371"/>
                  </a:lnTo>
                  <a:close/>
                  <a:moveTo>
                    <a:pt x="438691" y="342088"/>
                  </a:moveTo>
                  <a:lnTo>
                    <a:pt x="438691" y="382556"/>
                  </a:lnTo>
                  <a:cubicBezTo>
                    <a:pt x="434431" y="382556"/>
                    <a:pt x="429639" y="382556"/>
                    <a:pt x="428574" y="379361"/>
                  </a:cubicBezTo>
                  <a:cubicBezTo>
                    <a:pt x="428574" y="379361"/>
                    <a:pt x="425379" y="376167"/>
                    <a:pt x="429639" y="369244"/>
                  </a:cubicBezTo>
                  <a:cubicBezTo>
                    <a:pt x="429639" y="369244"/>
                    <a:pt x="428574" y="366049"/>
                    <a:pt x="426444" y="369244"/>
                  </a:cubicBezTo>
                  <a:cubicBezTo>
                    <a:pt x="426444" y="369244"/>
                    <a:pt x="420587" y="370309"/>
                    <a:pt x="415262" y="369244"/>
                  </a:cubicBezTo>
                  <a:lnTo>
                    <a:pt x="415262" y="345815"/>
                  </a:lnTo>
                  <a:lnTo>
                    <a:pt x="416327" y="344750"/>
                  </a:lnTo>
                  <a:cubicBezTo>
                    <a:pt x="416859" y="342088"/>
                    <a:pt x="428574" y="330906"/>
                    <a:pt x="438691" y="342088"/>
                  </a:cubicBezTo>
                  <a:lnTo>
                    <a:pt x="438691" y="342088"/>
                  </a:lnTo>
                  <a:close/>
                  <a:moveTo>
                    <a:pt x="438691" y="400661"/>
                  </a:moveTo>
                  <a:lnTo>
                    <a:pt x="438691" y="412908"/>
                  </a:lnTo>
                  <a:cubicBezTo>
                    <a:pt x="436561" y="413973"/>
                    <a:pt x="431769" y="413973"/>
                    <a:pt x="428574" y="416102"/>
                  </a:cubicBezTo>
                  <a:cubicBezTo>
                    <a:pt x="427509" y="416102"/>
                    <a:pt x="426444" y="416102"/>
                    <a:pt x="425379" y="417167"/>
                  </a:cubicBezTo>
                  <a:cubicBezTo>
                    <a:pt x="424314" y="418232"/>
                    <a:pt x="425379" y="420362"/>
                    <a:pt x="425379" y="423025"/>
                  </a:cubicBezTo>
                  <a:cubicBezTo>
                    <a:pt x="425379" y="426220"/>
                    <a:pt x="424314" y="429947"/>
                    <a:pt x="424314" y="432077"/>
                  </a:cubicBezTo>
                  <a:cubicBezTo>
                    <a:pt x="424314" y="434207"/>
                    <a:pt x="418457" y="437934"/>
                    <a:pt x="415262" y="435272"/>
                  </a:cubicBezTo>
                  <a:lnTo>
                    <a:pt x="415262" y="388946"/>
                  </a:lnTo>
                  <a:cubicBezTo>
                    <a:pt x="417392" y="388946"/>
                    <a:pt x="419522" y="390011"/>
                    <a:pt x="422184" y="391076"/>
                  </a:cubicBezTo>
                  <a:cubicBezTo>
                    <a:pt x="423249" y="392141"/>
                    <a:pt x="425379" y="399063"/>
                    <a:pt x="428041" y="400128"/>
                  </a:cubicBezTo>
                  <a:cubicBezTo>
                    <a:pt x="429639" y="401726"/>
                    <a:pt x="433899" y="399596"/>
                    <a:pt x="438691" y="400661"/>
                  </a:cubicBezTo>
                  <a:lnTo>
                    <a:pt x="438691" y="400661"/>
                  </a:lnTo>
                  <a:close/>
                  <a:moveTo>
                    <a:pt x="438691" y="421960"/>
                  </a:moveTo>
                  <a:cubicBezTo>
                    <a:pt x="431769" y="429947"/>
                    <a:pt x="422717" y="441129"/>
                    <a:pt x="415262" y="451246"/>
                  </a:cubicBezTo>
                  <a:lnTo>
                    <a:pt x="415262" y="480533"/>
                  </a:lnTo>
                  <a:cubicBezTo>
                    <a:pt x="422184" y="472545"/>
                    <a:pt x="428574" y="464558"/>
                    <a:pt x="428574" y="464558"/>
                  </a:cubicBezTo>
                  <a:cubicBezTo>
                    <a:pt x="428574" y="461363"/>
                    <a:pt x="434431" y="462428"/>
                    <a:pt x="434431" y="462428"/>
                  </a:cubicBezTo>
                  <a:cubicBezTo>
                    <a:pt x="432301" y="466688"/>
                    <a:pt x="434431" y="478403"/>
                    <a:pt x="434431" y="478403"/>
                  </a:cubicBezTo>
                  <a:cubicBezTo>
                    <a:pt x="434431" y="480533"/>
                    <a:pt x="436561" y="481597"/>
                    <a:pt x="438691" y="482662"/>
                  </a:cubicBezTo>
                  <a:lnTo>
                    <a:pt x="438691" y="421960"/>
                  </a:lnTo>
                  <a:lnTo>
                    <a:pt x="438691" y="421960"/>
                  </a:lnTo>
                  <a:close/>
                  <a:moveTo>
                    <a:pt x="438691" y="526858"/>
                  </a:moveTo>
                  <a:lnTo>
                    <a:pt x="438691" y="549222"/>
                  </a:lnTo>
                  <a:cubicBezTo>
                    <a:pt x="435496" y="550287"/>
                    <a:pt x="428574" y="552417"/>
                    <a:pt x="425379" y="541235"/>
                  </a:cubicBezTo>
                  <a:cubicBezTo>
                    <a:pt x="425379" y="541235"/>
                    <a:pt x="422184" y="536975"/>
                    <a:pt x="415262" y="532183"/>
                  </a:cubicBezTo>
                  <a:lnTo>
                    <a:pt x="415262" y="508754"/>
                  </a:lnTo>
                  <a:cubicBezTo>
                    <a:pt x="422717" y="513014"/>
                    <a:pt x="432834" y="518871"/>
                    <a:pt x="438691" y="526858"/>
                  </a:cubicBezTo>
                  <a:lnTo>
                    <a:pt x="438691" y="526858"/>
                  </a:lnTo>
                  <a:close/>
                  <a:moveTo>
                    <a:pt x="438691" y="678615"/>
                  </a:moveTo>
                  <a:lnTo>
                    <a:pt x="438691" y="696719"/>
                  </a:lnTo>
                  <a:cubicBezTo>
                    <a:pt x="434431" y="700979"/>
                    <a:pt x="430704" y="707901"/>
                    <a:pt x="428574" y="718019"/>
                  </a:cubicBezTo>
                  <a:lnTo>
                    <a:pt x="428574" y="718019"/>
                  </a:lnTo>
                  <a:lnTo>
                    <a:pt x="428574" y="720148"/>
                  </a:lnTo>
                  <a:cubicBezTo>
                    <a:pt x="431769" y="718019"/>
                    <a:pt x="435496" y="718019"/>
                    <a:pt x="438691" y="716954"/>
                  </a:cubicBezTo>
                  <a:lnTo>
                    <a:pt x="438691" y="728136"/>
                  </a:lnTo>
                  <a:cubicBezTo>
                    <a:pt x="428574" y="730266"/>
                    <a:pt x="420587" y="735058"/>
                    <a:pt x="415262" y="748370"/>
                  </a:cubicBezTo>
                  <a:lnTo>
                    <a:pt x="415262" y="729201"/>
                  </a:lnTo>
                  <a:cubicBezTo>
                    <a:pt x="416327" y="728136"/>
                    <a:pt x="416327" y="727071"/>
                    <a:pt x="417392" y="727071"/>
                  </a:cubicBezTo>
                  <a:cubicBezTo>
                    <a:pt x="417392" y="724941"/>
                    <a:pt x="418457" y="721213"/>
                    <a:pt x="418457" y="720148"/>
                  </a:cubicBezTo>
                  <a:cubicBezTo>
                    <a:pt x="422717" y="700979"/>
                    <a:pt x="429639" y="689797"/>
                    <a:pt x="437626" y="682875"/>
                  </a:cubicBezTo>
                  <a:cubicBezTo>
                    <a:pt x="437094" y="681810"/>
                    <a:pt x="438691" y="679680"/>
                    <a:pt x="438691" y="678615"/>
                  </a:cubicBezTo>
                  <a:lnTo>
                    <a:pt x="438691" y="678615"/>
                  </a:lnTo>
                  <a:close/>
                  <a:moveTo>
                    <a:pt x="438691" y="757422"/>
                  </a:moveTo>
                  <a:lnTo>
                    <a:pt x="438691" y="768604"/>
                  </a:lnTo>
                  <a:cubicBezTo>
                    <a:pt x="430704" y="769669"/>
                    <a:pt x="421652" y="769669"/>
                    <a:pt x="415262" y="774461"/>
                  </a:cubicBezTo>
                  <a:lnTo>
                    <a:pt x="415262" y="762214"/>
                  </a:lnTo>
                  <a:cubicBezTo>
                    <a:pt x="421652" y="759552"/>
                    <a:pt x="430704" y="758487"/>
                    <a:pt x="438691" y="757422"/>
                  </a:cubicBezTo>
                  <a:lnTo>
                    <a:pt x="438691" y="757422"/>
                  </a:lnTo>
                  <a:close/>
                  <a:moveTo>
                    <a:pt x="438691" y="795761"/>
                  </a:moveTo>
                  <a:lnTo>
                    <a:pt x="438691" y="808008"/>
                  </a:lnTo>
                  <a:cubicBezTo>
                    <a:pt x="431769" y="811203"/>
                    <a:pt x="422717" y="811203"/>
                    <a:pt x="415262" y="813865"/>
                  </a:cubicBezTo>
                  <a:lnTo>
                    <a:pt x="415262" y="802683"/>
                  </a:lnTo>
                  <a:cubicBezTo>
                    <a:pt x="422717" y="801618"/>
                    <a:pt x="430704" y="798955"/>
                    <a:pt x="438691" y="795761"/>
                  </a:cubicBezTo>
                  <a:lnTo>
                    <a:pt x="438691" y="795761"/>
                  </a:lnTo>
                  <a:close/>
                  <a:moveTo>
                    <a:pt x="438691" y="827177"/>
                  </a:moveTo>
                  <a:lnTo>
                    <a:pt x="438691" y="877762"/>
                  </a:lnTo>
                  <a:cubicBezTo>
                    <a:pt x="437626" y="879892"/>
                    <a:pt x="436561" y="882022"/>
                    <a:pt x="435496" y="883620"/>
                  </a:cubicBezTo>
                  <a:cubicBezTo>
                    <a:pt x="436561" y="892672"/>
                    <a:pt x="437626" y="899594"/>
                    <a:pt x="437626" y="905984"/>
                  </a:cubicBezTo>
                  <a:lnTo>
                    <a:pt x="438691" y="905984"/>
                  </a:lnTo>
                  <a:lnTo>
                    <a:pt x="438691" y="912906"/>
                  </a:lnTo>
                  <a:cubicBezTo>
                    <a:pt x="437626" y="912906"/>
                    <a:pt x="437626" y="912906"/>
                    <a:pt x="436561" y="912906"/>
                  </a:cubicBezTo>
                  <a:cubicBezTo>
                    <a:pt x="436561" y="918763"/>
                    <a:pt x="434431" y="923023"/>
                    <a:pt x="432301" y="926218"/>
                  </a:cubicBezTo>
                  <a:cubicBezTo>
                    <a:pt x="436561" y="938465"/>
                    <a:pt x="438159" y="947517"/>
                    <a:pt x="436561" y="955504"/>
                  </a:cubicBezTo>
                  <a:cubicBezTo>
                    <a:pt x="437626" y="955504"/>
                    <a:pt x="437626" y="955504"/>
                    <a:pt x="438691" y="955504"/>
                  </a:cubicBezTo>
                  <a:lnTo>
                    <a:pt x="438691" y="962427"/>
                  </a:lnTo>
                  <a:cubicBezTo>
                    <a:pt x="437626" y="962427"/>
                    <a:pt x="436561" y="962427"/>
                    <a:pt x="436561" y="962427"/>
                  </a:cubicBezTo>
                  <a:cubicBezTo>
                    <a:pt x="435496" y="964557"/>
                    <a:pt x="434431" y="966687"/>
                    <a:pt x="433366" y="969349"/>
                  </a:cubicBezTo>
                  <a:cubicBezTo>
                    <a:pt x="435496" y="975206"/>
                    <a:pt x="437626" y="979466"/>
                    <a:pt x="439223" y="984258"/>
                  </a:cubicBezTo>
                  <a:lnTo>
                    <a:pt x="439223" y="1012480"/>
                  </a:lnTo>
                  <a:lnTo>
                    <a:pt x="439223" y="1012480"/>
                  </a:lnTo>
                  <a:lnTo>
                    <a:pt x="439223" y="1012480"/>
                  </a:lnTo>
                  <a:lnTo>
                    <a:pt x="439223" y="1041766"/>
                  </a:lnTo>
                  <a:cubicBezTo>
                    <a:pt x="438159" y="1035909"/>
                    <a:pt x="437094" y="1030584"/>
                    <a:pt x="433366" y="1022597"/>
                  </a:cubicBezTo>
                  <a:cubicBezTo>
                    <a:pt x="429106" y="1028454"/>
                    <a:pt x="422184" y="1032714"/>
                    <a:pt x="415262" y="1038571"/>
                  </a:cubicBezTo>
                  <a:lnTo>
                    <a:pt x="415262" y="1023662"/>
                  </a:lnTo>
                  <a:cubicBezTo>
                    <a:pt x="421119" y="1020467"/>
                    <a:pt x="425379" y="1014610"/>
                    <a:pt x="428574" y="1009285"/>
                  </a:cubicBezTo>
                  <a:cubicBezTo>
                    <a:pt x="431769" y="1003428"/>
                    <a:pt x="431769" y="994376"/>
                    <a:pt x="427509" y="978934"/>
                  </a:cubicBezTo>
                  <a:cubicBezTo>
                    <a:pt x="424314" y="983193"/>
                    <a:pt x="419522" y="986921"/>
                    <a:pt x="415262" y="989051"/>
                  </a:cubicBezTo>
                  <a:lnTo>
                    <a:pt x="415262" y="975739"/>
                  </a:lnTo>
                  <a:cubicBezTo>
                    <a:pt x="418457" y="972544"/>
                    <a:pt x="422184" y="969881"/>
                    <a:pt x="424314" y="966687"/>
                  </a:cubicBezTo>
                  <a:cubicBezTo>
                    <a:pt x="427509" y="959764"/>
                    <a:pt x="428574" y="950712"/>
                    <a:pt x="425379" y="936335"/>
                  </a:cubicBezTo>
                  <a:cubicBezTo>
                    <a:pt x="423249" y="938465"/>
                    <a:pt x="418457" y="942192"/>
                    <a:pt x="415262" y="943257"/>
                  </a:cubicBezTo>
                  <a:lnTo>
                    <a:pt x="415262" y="929945"/>
                  </a:lnTo>
                  <a:cubicBezTo>
                    <a:pt x="418457" y="927816"/>
                    <a:pt x="421119" y="925686"/>
                    <a:pt x="424314" y="923023"/>
                  </a:cubicBezTo>
                  <a:cubicBezTo>
                    <a:pt x="427509" y="916101"/>
                    <a:pt x="430171" y="908114"/>
                    <a:pt x="427509" y="892672"/>
                  </a:cubicBezTo>
                  <a:cubicBezTo>
                    <a:pt x="424314" y="895867"/>
                    <a:pt x="419522" y="898529"/>
                    <a:pt x="415262" y="900659"/>
                  </a:cubicBezTo>
                  <a:lnTo>
                    <a:pt x="415262" y="887347"/>
                  </a:lnTo>
                  <a:cubicBezTo>
                    <a:pt x="419522" y="885217"/>
                    <a:pt x="423249" y="883087"/>
                    <a:pt x="426444" y="879360"/>
                  </a:cubicBezTo>
                  <a:cubicBezTo>
                    <a:pt x="430704" y="873503"/>
                    <a:pt x="433366" y="866048"/>
                    <a:pt x="433366" y="850073"/>
                  </a:cubicBezTo>
                  <a:cubicBezTo>
                    <a:pt x="427509" y="853268"/>
                    <a:pt x="422184" y="855931"/>
                    <a:pt x="415262" y="858061"/>
                  </a:cubicBezTo>
                  <a:lnTo>
                    <a:pt x="415262" y="845814"/>
                  </a:lnTo>
                  <a:cubicBezTo>
                    <a:pt x="422184" y="843684"/>
                    <a:pt x="427509" y="841554"/>
                    <a:pt x="433366" y="836761"/>
                  </a:cubicBezTo>
                  <a:cubicBezTo>
                    <a:pt x="434964" y="833034"/>
                    <a:pt x="437094" y="830904"/>
                    <a:pt x="438691" y="827177"/>
                  </a:cubicBezTo>
                  <a:lnTo>
                    <a:pt x="438691" y="827177"/>
                  </a:lnTo>
                  <a:close/>
                  <a:moveTo>
                    <a:pt x="438691" y="1046559"/>
                  </a:moveTo>
                  <a:lnTo>
                    <a:pt x="438691" y="1068923"/>
                  </a:lnTo>
                  <a:cubicBezTo>
                    <a:pt x="430704" y="1077975"/>
                    <a:pt x="419522" y="1084897"/>
                    <a:pt x="415262" y="1095014"/>
                  </a:cubicBezTo>
                  <a:lnTo>
                    <a:pt x="415262" y="1076910"/>
                  </a:lnTo>
                  <a:cubicBezTo>
                    <a:pt x="423249" y="1068923"/>
                    <a:pt x="432301" y="1062533"/>
                    <a:pt x="437626" y="1050818"/>
                  </a:cubicBezTo>
                  <a:cubicBezTo>
                    <a:pt x="437094" y="1050286"/>
                    <a:pt x="438691" y="1048156"/>
                    <a:pt x="438691" y="1046559"/>
                  </a:cubicBezTo>
                  <a:lnTo>
                    <a:pt x="438691" y="1046559"/>
                  </a:lnTo>
                  <a:close/>
                  <a:moveTo>
                    <a:pt x="438691" y="1109924"/>
                  </a:moveTo>
                  <a:lnTo>
                    <a:pt x="438691" y="1126963"/>
                  </a:lnTo>
                  <a:cubicBezTo>
                    <a:pt x="429639" y="1138145"/>
                    <a:pt x="422717" y="1150392"/>
                    <a:pt x="438691" y="1173289"/>
                  </a:cubicBezTo>
                  <a:lnTo>
                    <a:pt x="438691" y="1189263"/>
                  </a:lnTo>
                  <a:cubicBezTo>
                    <a:pt x="437626" y="1187133"/>
                    <a:pt x="435496" y="1185003"/>
                    <a:pt x="435496" y="1185003"/>
                  </a:cubicBezTo>
                  <a:cubicBezTo>
                    <a:pt x="423249" y="1167964"/>
                    <a:pt x="418457" y="1156782"/>
                    <a:pt x="418457" y="1146665"/>
                  </a:cubicBezTo>
                  <a:cubicBezTo>
                    <a:pt x="417392" y="1144535"/>
                    <a:pt x="416327" y="1142405"/>
                    <a:pt x="415262" y="1140807"/>
                  </a:cubicBezTo>
                  <a:lnTo>
                    <a:pt x="415262" y="1140807"/>
                  </a:lnTo>
                  <a:lnTo>
                    <a:pt x="415262" y="1120573"/>
                  </a:lnTo>
                  <a:cubicBezTo>
                    <a:pt x="416327" y="1123768"/>
                    <a:pt x="418457" y="1128560"/>
                    <a:pt x="421119" y="1132820"/>
                  </a:cubicBezTo>
                  <a:cubicBezTo>
                    <a:pt x="421119" y="1131755"/>
                    <a:pt x="421119" y="1131755"/>
                    <a:pt x="421119" y="1131755"/>
                  </a:cubicBezTo>
                  <a:lnTo>
                    <a:pt x="422184" y="1132820"/>
                  </a:lnTo>
                  <a:cubicBezTo>
                    <a:pt x="424847" y="1124301"/>
                    <a:pt x="431769" y="1117911"/>
                    <a:pt x="438691" y="1109924"/>
                  </a:cubicBezTo>
                  <a:lnTo>
                    <a:pt x="438691" y="1109924"/>
                  </a:lnTo>
                  <a:close/>
                  <a:moveTo>
                    <a:pt x="438691" y="1340487"/>
                  </a:moveTo>
                  <a:lnTo>
                    <a:pt x="438691" y="1371904"/>
                  </a:lnTo>
                  <a:lnTo>
                    <a:pt x="415262" y="1390008"/>
                  </a:lnTo>
                  <a:lnTo>
                    <a:pt x="415262" y="1359657"/>
                  </a:lnTo>
                  <a:lnTo>
                    <a:pt x="438691" y="1340487"/>
                  </a:lnTo>
                  <a:lnTo>
                    <a:pt x="438691" y="1340487"/>
                  </a:lnTo>
                  <a:close/>
                  <a:moveTo>
                    <a:pt x="438691" y="1413970"/>
                  </a:moveTo>
                  <a:lnTo>
                    <a:pt x="438691" y="1445386"/>
                  </a:lnTo>
                  <a:lnTo>
                    <a:pt x="435496" y="1442191"/>
                  </a:lnTo>
                  <a:lnTo>
                    <a:pt x="416327" y="1451243"/>
                  </a:lnTo>
                  <a:lnTo>
                    <a:pt x="415262" y="1451243"/>
                  </a:lnTo>
                  <a:lnTo>
                    <a:pt x="415262" y="1425152"/>
                  </a:lnTo>
                  <a:lnTo>
                    <a:pt x="438691" y="1413970"/>
                  </a:lnTo>
                  <a:lnTo>
                    <a:pt x="438691" y="1413970"/>
                  </a:lnTo>
                  <a:close/>
                  <a:moveTo>
                    <a:pt x="438691" y="1583831"/>
                  </a:moveTo>
                  <a:lnTo>
                    <a:pt x="438691" y="1703106"/>
                  </a:lnTo>
                  <a:cubicBezTo>
                    <a:pt x="437626" y="1702041"/>
                    <a:pt x="435496" y="1700976"/>
                    <a:pt x="434431" y="1698846"/>
                  </a:cubicBezTo>
                  <a:cubicBezTo>
                    <a:pt x="431236" y="1697781"/>
                    <a:pt x="426444" y="1695651"/>
                    <a:pt x="425379" y="1695651"/>
                  </a:cubicBezTo>
                  <a:cubicBezTo>
                    <a:pt x="422184" y="1693521"/>
                    <a:pt x="418457" y="1692457"/>
                    <a:pt x="415262" y="1691392"/>
                  </a:cubicBezTo>
                  <a:lnTo>
                    <a:pt x="415262" y="1673287"/>
                  </a:lnTo>
                  <a:cubicBezTo>
                    <a:pt x="418457" y="1675417"/>
                    <a:pt x="421119" y="1676482"/>
                    <a:pt x="424314" y="1677547"/>
                  </a:cubicBezTo>
                  <a:lnTo>
                    <a:pt x="424314" y="1677547"/>
                  </a:lnTo>
                  <a:lnTo>
                    <a:pt x="426444" y="1678612"/>
                  </a:lnTo>
                  <a:cubicBezTo>
                    <a:pt x="422184" y="1653585"/>
                    <a:pt x="432301" y="1626961"/>
                    <a:pt x="426444" y="1597675"/>
                  </a:cubicBezTo>
                  <a:cubicBezTo>
                    <a:pt x="424314" y="1591818"/>
                    <a:pt x="420587" y="1587558"/>
                    <a:pt x="415262" y="1581701"/>
                  </a:cubicBezTo>
                  <a:lnTo>
                    <a:pt x="415262" y="1561467"/>
                  </a:lnTo>
                  <a:cubicBezTo>
                    <a:pt x="425911" y="1569454"/>
                    <a:pt x="432834" y="1575844"/>
                    <a:pt x="438691" y="1583831"/>
                  </a:cubicBezTo>
                  <a:lnTo>
                    <a:pt x="438691" y="1583831"/>
                  </a:lnTo>
                  <a:close/>
                  <a:moveTo>
                    <a:pt x="414729" y="1319188"/>
                  </a:moveTo>
                  <a:lnTo>
                    <a:pt x="414729" y="1308006"/>
                  </a:lnTo>
                  <a:lnTo>
                    <a:pt x="420587" y="1314928"/>
                  </a:lnTo>
                  <a:lnTo>
                    <a:pt x="414729" y="1319188"/>
                  </a:lnTo>
                  <a:close/>
                  <a:moveTo>
                    <a:pt x="414729" y="157317"/>
                  </a:moveTo>
                  <a:lnTo>
                    <a:pt x="414729" y="175422"/>
                  </a:lnTo>
                  <a:cubicBezTo>
                    <a:pt x="412599" y="176487"/>
                    <a:pt x="408872" y="178616"/>
                    <a:pt x="405677" y="181279"/>
                  </a:cubicBezTo>
                  <a:lnTo>
                    <a:pt x="405677" y="162110"/>
                  </a:lnTo>
                  <a:cubicBezTo>
                    <a:pt x="409405" y="159447"/>
                    <a:pt x="412599" y="158382"/>
                    <a:pt x="414729" y="157317"/>
                  </a:cubicBezTo>
                  <a:lnTo>
                    <a:pt x="414729" y="157317"/>
                  </a:lnTo>
                  <a:close/>
                  <a:moveTo>
                    <a:pt x="414729" y="208968"/>
                  </a:moveTo>
                  <a:lnTo>
                    <a:pt x="414729" y="229202"/>
                  </a:lnTo>
                  <a:cubicBezTo>
                    <a:pt x="411535" y="228137"/>
                    <a:pt x="408872" y="227072"/>
                    <a:pt x="405677" y="224942"/>
                  </a:cubicBezTo>
                  <a:lnTo>
                    <a:pt x="405677" y="205773"/>
                  </a:lnTo>
                  <a:cubicBezTo>
                    <a:pt x="409405" y="206838"/>
                    <a:pt x="411535" y="207903"/>
                    <a:pt x="414729" y="208968"/>
                  </a:cubicBezTo>
                  <a:lnTo>
                    <a:pt x="414729" y="208968"/>
                  </a:lnTo>
                  <a:close/>
                  <a:moveTo>
                    <a:pt x="414729" y="265411"/>
                  </a:moveTo>
                  <a:lnTo>
                    <a:pt x="414729" y="283515"/>
                  </a:lnTo>
                  <a:cubicBezTo>
                    <a:pt x="411535" y="284580"/>
                    <a:pt x="408872" y="285645"/>
                    <a:pt x="405677" y="285645"/>
                  </a:cubicBezTo>
                  <a:lnTo>
                    <a:pt x="405677" y="268606"/>
                  </a:lnTo>
                  <a:cubicBezTo>
                    <a:pt x="409405" y="267541"/>
                    <a:pt x="411535" y="267541"/>
                    <a:pt x="414729" y="265411"/>
                  </a:cubicBezTo>
                  <a:lnTo>
                    <a:pt x="414729" y="265411"/>
                  </a:lnTo>
                  <a:close/>
                  <a:moveTo>
                    <a:pt x="414729" y="345283"/>
                  </a:moveTo>
                  <a:lnTo>
                    <a:pt x="414729" y="368712"/>
                  </a:lnTo>
                  <a:cubicBezTo>
                    <a:pt x="411535" y="367647"/>
                    <a:pt x="406742" y="365517"/>
                    <a:pt x="406742" y="360725"/>
                  </a:cubicBezTo>
                  <a:cubicBezTo>
                    <a:pt x="406742" y="361257"/>
                    <a:pt x="407807" y="355400"/>
                    <a:pt x="414729" y="345283"/>
                  </a:cubicBezTo>
                  <a:lnTo>
                    <a:pt x="414729" y="345283"/>
                  </a:lnTo>
                  <a:close/>
                  <a:moveTo>
                    <a:pt x="414729" y="389478"/>
                  </a:moveTo>
                  <a:lnTo>
                    <a:pt x="414729" y="435272"/>
                  </a:lnTo>
                  <a:cubicBezTo>
                    <a:pt x="413664" y="435272"/>
                    <a:pt x="412599" y="434207"/>
                    <a:pt x="411535" y="432077"/>
                  </a:cubicBezTo>
                  <a:cubicBezTo>
                    <a:pt x="410470" y="431012"/>
                    <a:pt x="409405" y="427817"/>
                    <a:pt x="405677" y="425155"/>
                  </a:cubicBezTo>
                  <a:lnTo>
                    <a:pt x="405677" y="409180"/>
                  </a:lnTo>
                  <a:cubicBezTo>
                    <a:pt x="407807" y="409180"/>
                    <a:pt x="409937" y="410245"/>
                    <a:pt x="411535" y="409180"/>
                  </a:cubicBezTo>
                  <a:cubicBezTo>
                    <a:pt x="413664" y="407050"/>
                    <a:pt x="412599" y="403323"/>
                    <a:pt x="412599" y="401193"/>
                  </a:cubicBezTo>
                  <a:cubicBezTo>
                    <a:pt x="412599" y="401193"/>
                    <a:pt x="409405" y="400128"/>
                    <a:pt x="405677" y="400128"/>
                  </a:cubicBezTo>
                  <a:lnTo>
                    <a:pt x="405677" y="384154"/>
                  </a:lnTo>
                  <a:cubicBezTo>
                    <a:pt x="407807" y="387349"/>
                    <a:pt x="408872" y="388414"/>
                    <a:pt x="412599" y="388414"/>
                  </a:cubicBezTo>
                  <a:cubicBezTo>
                    <a:pt x="412599" y="389478"/>
                    <a:pt x="413664" y="389478"/>
                    <a:pt x="414729" y="389478"/>
                  </a:cubicBezTo>
                  <a:lnTo>
                    <a:pt x="414729" y="389478"/>
                  </a:lnTo>
                  <a:close/>
                  <a:moveTo>
                    <a:pt x="414729" y="451246"/>
                  </a:moveTo>
                  <a:lnTo>
                    <a:pt x="414729" y="480533"/>
                  </a:lnTo>
                  <a:cubicBezTo>
                    <a:pt x="411535" y="484792"/>
                    <a:pt x="407807" y="489585"/>
                    <a:pt x="405677" y="493845"/>
                  </a:cubicBezTo>
                  <a:lnTo>
                    <a:pt x="405677" y="461363"/>
                  </a:lnTo>
                  <a:cubicBezTo>
                    <a:pt x="409405" y="458168"/>
                    <a:pt x="411535" y="454441"/>
                    <a:pt x="414729" y="451246"/>
                  </a:cubicBezTo>
                  <a:lnTo>
                    <a:pt x="414729" y="451246"/>
                  </a:lnTo>
                  <a:close/>
                  <a:moveTo>
                    <a:pt x="414729" y="508754"/>
                  </a:moveTo>
                  <a:lnTo>
                    <a:pt x="414729" y="532183"/>
                  </a:lnTo>
                  <a:cubicBezTo>
                    <a:pt x="412599" y="530053"/>
                    <a:pt x="408872" y="527923"/>
                    <a:pt x="405677" y="526326"/>
                  </a:cubicBezTo>
                  <a:lnTo>
                    <a:pt x="405677" y="503962"/>
                  </a:lnTo>
                  <a:cubicBezTo>
                    <a:pt x="407807" y="503962"/>
                    <a:pt x="411535" y="506624"/>
                    <a:pt x="414729" y="508754"/>
                  </a:cubicBezTo>
                  <a:lnTo>
                    <a:pt x="414729" y="508754"/>
                  </a:lnTo>
                  <a:close/>
                  <a:moveTo>
                    <a:pt x="414729" y="729201"/>
                  </a:moveTo>
                  <a:lnTo>
                    <a:pt x="414729" y="748370"/>
                  </a:lnTo>
                  <a:cubicBezTo>
                    <a:pt x="413664" y="752630"/>
                    <a:pt x="412599" y="757422"/>
                    <a:pt x="411535" y="761682"/>
                  </a:cubicBezTo>
                  <a:lnTo>
                    <a:pt x="411535" y="761682"/>
                  </a:lnTo>
                  <a:lnTo>
                    <a:pt x="411535" y="763812"/>
                  </a:lnTo>
                  <a:cubicBezTo>
                    <a:pt x="412599" y="762747"/>
                    <a:pt x="413664" y="762747"/>
                    <a:pt x="414729" y="761682"/>
                  </a:cubicBezTo>
                  <a:lnTo>
                    <a:pt x="414729" y="773929"/>
                  </a:lnTo>
                  <a:cubicBezTo>
                    <a:pt x="411535" y="774994"/>
                    <a:pt x="408872" y="777124"/>
                    <a:pt x="405677" y="780851"/>
                  </a:cubicBezTo>
                  <a:lnTo>
                    <a:pt x="405677" y="744643"/>
                  </a:lnTo>
                  <a:cubicBezTo>
                    <a:pt x="409405" y="738253"/>
                    <a:pt x="411535" y="732928"/>
                    <a:pt x="414729" y="729201"/>
                  </a:cubicBezTo>
                  <a:lnTo>
                    <a:pt x="414729" y="729201"/>
                  </a:lnTo>
                  <a:close/>
                  <a:moveTo>
                    <a:pt x="414729" y="802683"/>
                  </a:moveTo>
                  <a:lnTo>
                    <a:pt x="414729" y="813865"/>
                  </a:lnTo>
                  <a:cubicBezTo>
                    <a:pt x="411535" y="814930"/>
                    <a:pt x="408872" y="815995"/>
                    <a:pt x="405677" y="817060"/>
                  </a:cubicBezTo>
                  <a:lnTo>
                    <a:pt x="405677" y="805878"/>
                  </a:lnTo>
                  <a:cubicBezTo>
                    <a:pt x="409405" y="804813"/>
                    <a:pt x="411535" y="803748"/>
                    <a:pt x="414729" y="802683"/>
                  </a:cubicBezTo>
                  <a:lnTo>
                    <a:pt x="414729" y="802683"/>
                  </a:lnTo>
                  <a:close/>
                  <a:moveTo>
                    <a:pt x="414729" y="844216"/>
                  </a:moveTo>
                  <a:lnTo>
                    <a:pt x="414729" y="856463"/>
                  </a:lnTo>
                  <a:cubicBezTo>
                    <a:pt x="411535" y="856463"/>
                    <a:pt x="408872" y="857528"/>
                    <a:pt x="405677" y="858593"/>
                  </a:cubicBezTo>
                  <a:lnTo>
                    <a:pt x="405677" y="847411"/>
                  </a:lnTo>
                  <a:cubicBezTo>
                    <a:pt x="409405" y="846346"/>
                    <a:pt x="411535" y="845281"/>
                    <a:pt x="414729" y="844216"/>
                  </a:cubicBezTo>
                  <a:lnTo>
                    <a:pt x="414729" y="844216"/>
                  </a:lnTo>
                  <a:close/>
                  <a:moveTo>
                    <a:pt x="414729" y="885750"/>
                  </a:moveTo>
                  <a:lnTo>
                    <a:pt x="414729" y="899062"/>
                  </a:lnTo>
                  <a:cubicBezTo>
                    <a:pt x="412599" y="900127"/>
                    <a:pt x="408872" y="901192"/>
                    <a:pt x="405677" y="902257"/>
                  </a:cubicBezTo>
                  <a:lnTo>
                    <a:pt x="405677" y="890009"/>
                  </a:lnTo>
                  <a:cubicBezTo>
                    <a:pt x="409405" y="888945"/>
                    <a:pt x="412599" y="887880"/>
                    <a:pt x="414729" y="885750"/>
                  </a:cubicBezTo>
                  <a:lnTo>
                    <a:pt x="414729" y="885750"/>
                  </a:lnTo>
                  <a:close/>
                  <a:moveTo>
                    <a:pt x="414729" y="928348"/>
                  </a:moveTo>
                  <a:lnTo>
                    <a:pt x="414729" y="941660"/>
                  </a:lnTo>
                  <a:cubicBezTo>
                    <a:pt x="412599" y="943790"/>
                    <a:pt x="408872" y="944855"/>
                    <a:pt x="405677" y="945920"/>
                  </a:cubicBezTo>
                  <a:lnTo>
                    <a:pt x="405677" y="933673"/>
                  </a:lnTo>
                  <a:cubicBezTo>
                    <a:pt x="409405" y="933140"/>
                    <a:pt x="412599" y="931010"/>
                    <a:pt x="414729" y="928348"/>
                  </a:cubicBezTo>
                  <a:lnTo>
                    <a:pt x="414729" y="928348"/>
                  </a:lnTo>
                  <a:close/>
                  <a:moveTo>
                    <a:pt x="414729" y="974674"/>
                  </a:moveTo>
                  <a:lnTo>
                    <a:pt x="414729" y="987986"/>
                  </a:lnTo>
                  <a:cubicBezTo>
                    <a:pt x="411535" y="990116"/>
                    <a:pt x="408872" y="991181"/>
                    <a:pt x="405677" y="993843"/>
                  </a:cubicBezTo>
                  <a:lnTo>
                    <a:pt x="405677" y="980531"/>
                  </a:lnTo>
                  <a:cubicBezTo>
                    <a:pt x="409405" y="979466"/>
                    <a:pt x="412599" y="976804"/>
                    <a:pt x="414729" y="974674"/>
                  </a:cubicBezTo>
                  <a:lnTo>
                    <a:pt x="414729" y="974674"/>
                  </a:lnTo>
                  <a:close/>
                  <a:moveTo>
                    <a:pt x="414729" y="1023129"/>
                  </a:moveTo>
                  <a:lnTo>
                    <a:pt x="414729" y="1038039"/>
                  </a:lnTo>
                  <a:cubicBezTo>
                    <a:pt x="411535" y="1040169"/>
                    <a:pt x="408872" y="1042299"/>
                    <a:pt x="405677" y="1046026"/>
                  </a:cubicBezTo>
                  <a:lnTo>
                    <a:pt x="405677" y="1031117"/>
                  </a:lnTo>
                  <a:cubicBezTo>
                    <a:pt x="409405" y="1028987"/>
                    <a:pt x="411535" y="1026324"/>
                    <a:pt x="414729" y="1023129"/>
                  </a:cubicBezTo>
                  <a:lnTo>
                    <a:pt x="414729" y="1023129"/>
                  </a:lnTo>
                  <a:close/>
                  <a:moveTo>
                    <a:pt x="414729" y="1077442"/>
                  </a:moveTo>
                  <a:lnTo>
                    <a:pt x="414729" y="1095547"/>
                  </a:lnTo>
                  <a:cubicBezTo>
                    <a:pt x="411535" y="1102469"/>
                    <a:pt x="411535" y="1108859"/>
                    <a:pt x="414729" y="1120573"/>
                  </a:cubicBezTo>
                  <a:lnTo>
                    <a:pt x="414729" y="1140807"/>
                  </a:lnTo>
                  <a:cubicBezTo>
                    <a:pt x="411535" y="1133885"/>
                    <a:pt x="407807" y="1129625"/>
                    <a:pt x="405677" y="1123768"/>
                  </a:cubicBezTo>
                  <a:lnTo>
                    <a:pt x="405677" y="1088624"/>
                  </a:lnTo>
                  <a:cubicBezTo>
                    <a:pt x="407807" y="1083832"/>
                    <a:pt x="411535" y="1080637"/>
                    <a:pt x="414729" y="1077442"/>
                  </a:cubicBezTo>
                  <a:lnTo>
                    <a:pt x="414729" y="1077442"/>
                  </a:lnTo>
                  <a:close/>
                  <a:moveTo>
                    <a:pt x="414729" y="1308006"/>
                  </a:moveTo>
                  <a:lnTo>
                    <a:pt x="414729" y="1319188"/>
                  </a:lnTo>
                  <a:lnTo>
                    <a:pt x="405677" y="1326110"/>
                  </a:lnTo>
                  <a:lnTo>
                    <a:pt x="405677" y="1297889"/>
                  </a:lnTo>
                  <a:lnTo>
                    <a:pt x="414729" y="1308006"/>
                  </a:lnTo>
                  <a:lnTo>
                    <a:pt x="414729" y="1308006"/>
                  </a:lnTo>
                  <a:close/>
                  <a:moveTo>
                    <a:pt x="414729" y="1359657"/>
                  </a:moveTo>
                  <a:lnTo>
                    <a:pt x="414729" y="1390008"/>
                  </a:lnTo>
                  <a:lnTo>
                    <a:pt x="411535" y="1392138"/>
                  </a:lnTo>
                  <a:cubicBezTo>
                    <a:pt x="410470" y="1394268"/>
                    <a:pt x="408340" y="1395333"/>
                    <a:pt x="405677" y="1396398"/>
                  </a:cubicBezTo>
                  <a:lnTo>
                    <a:pt x="405677" y="1366046"/>
                  </a:lnTo>
                  <a:lnTo>
                    <a:pt x="414729" y="1359657"/>
                  </a:lnTo>
                  <a:lnTo>
                    <a:pt x="414729" y="1359657"/>
                  </a:lnTo>
                  <a:close/>
                  <a:moveTo>
                    <a:pt x="414729" y="1425152"/>
                  </a:moveTo>
                  <a:lnTo>
                    <a:pt x="414729" y="1451243"/>
                  </a:lnTo>
                  <a:lnTo>
                    <a:pt x="405677" y="1443256"/>
                  </a:lnTo>
                  <a:lnTo>
                    <a:pt x="405677" y="1429944"/>
                  </a:lnTo>
                  <a:lnTo>
                    <a:pt x="414729" y="1425152"/>
                  </a:lnTo>
                  <a:lnTo>
                    <a:pt x="414729" y="1425152"/>
                  </a:lnTo>
                  <a:close/>
                  <a:moveTo>
                    <a:pt x="414729" y="1561467"/>
                  </a:moveTo>
                  <a:lnTo>
                    <a:pt x="414729" y="1581701"/>
                  </a:lnTo>
                  <a:cubicBezTo>
                    <a:pt x="412599" y="1579571"/>
                    <a:pt x="408872" y="1577441"/>
                    <a:pt x="405677" y="1574779"/>
                  </a:cubicBezTo>
                  <a:lnTo>
                    <a:pt x="405677" y="1555609"/>
                  </a:lnTo>
                  <a:cubicBezTo>
                    <a:pt x="409405" y="1557739"/>
                    <a:pt x="412599" y="1559337"/>
                    <a:pt x="414729" y="1561467"/>
                  </a:cubicBezTo>
                  <a:lnTo>
                    <a:pt x="414729" y="1561467"/>
                  </a:lnTo>
                  <a:close/>
                  <a:moveTo>
                    <a:pt x="414729" y="1672755"/>
                  </a:moveTo>
                  <a:lnTo>
                    <a:pt x="414729" y="1690859"/>
                  </a:lnTo>
                  <a:cubicBezTo>
                    <a:pt x="411535" y="1688729"/>
                    <a:pt x="408872" y="1687664"/>
                    <a:pt x="405677" y="1686599"/>
                  </a:cubicBezTo>
                  <a:lnTo>
                    <a:pt x="405677" y="1668495"/>
                  </a:lnTo>
                  <a:cubicBezTo>
                    <a:pt x="409405" y="1669560"/>
                    <a:pt x="411535" y="1671690"/>
                    <a:pt x="414729" y="1672755"/>
                  </a:cubicBezTo>
                  <a:close/>
                  <a:moveTo>
                    <a:pt x="405677" y="162110"/>
                  </a:moveTo>
                  <a:lnTo>
                    <a:pt x="405677" y="181279"/>
                  </a:lnTo>
                  <a:cubicBezTo>
                    <a:pt x="399820" y="184474"/>
                    <a:pt x="393430" y="190331"/>
                    <a:pt x="386508" y="197253"/>
                  </a:cubicBezTo>
                  <a:lnTo>
                    <a:pt x="386508" y="175954"/>
                  </a:lnTo>
                  <a:cubicBezTo>
                    <a:pt x="393430" y="169564"/>
                    <a:pt x="400352" y="165304"/>
                    <a:pt x="405677" y="162110"/>
                  </a:cubicBezTo>
                  <a:lnTo>
                    <a:pt x="405677" y="162110"/>
                  </a:lnTo>
                  <a:close/>
                  <a:moveTo>
                    <a:pt x="405677" y="205773"/>
                  </a:moveTo>
                  <a:lnTo>
                    <a:pt x="405677" y="224942"/>
                  </a:lnTo>
                  <a:cubicBezTo>
                    <a:pt x="399820" y="222812"/>
                    <a:pt x="393430" y="219085"/>
                    <a:pt x="386508" y="218020"/>
                  </a:cubicBezTo>
                  <a:lnTo>
                    <a:pt x="386508" y="198851"/>
                  </a:lnTo>
                  <a:cubicBezTo>
                    <a:pt x="393430" y="200448"/>
                    <a:pt x="400352" y="202578"/>
                    <a:pt x="405677" y="205773"/>
                  </a:cubicBezTo>
                  <a:lnTo>
                    <a:pt x="405677" y="205773"/>
                  </a:lnTo>
                  <a:close/>
                  <a:moveTo>
                    <a:pt x="405677" y="268606"/>
                  </a:moveTo>
                  <a:lnTo>
                    <a:pt x="405677" y="285645"/>
                  </a:lnTo>
                  <a:cubicBezTo>
                    <a:pt x="405677" y="285645"/>
                    <a:pt x="405677" y="285645"/>
                    <a:pt x="404612" y="285645"/>
                  </a:cubicBezTo>
                  <a:cubicBezTo>
                    <a:pt x="398755" y="295762"/>
                    <a:pt x="392365" y="303749"/>
                    <a:pt x="386508" y="310671"/>
                  </a:cubicBezTo>
                  <a:lnTo>
                    <a:pt x="386508" y="268073"/>
                  </a:lnTo>
                  <a:cubicBezTo>
                    <a:pt x="392365" y="269138"/>
                    <a:pt x="396625" y="269138"/>
                    <a:pt x="400885" y="270203"/>
                  </a:cubicBezTo>
                  <a:cubicBezTo>
                    <a:pt x="403547" y="270203"/>
                    <a:pt x="404612" y="268606"/>
                    <a:pt x="405677" y="268606"/>
                  </a:cubicBezTo>
                  <a:lnTo>
                    <a:pt x="405677" y="268606"/>
                  </a:lnTo>
                  <a:close/>
                  <a:moveTo>
                    <a:pt x="405677" y="384686"/>
                  </a:moveTo>
                  <a:lnTo>
                    <a:pt x="405677" y="400661"/>
                  </a:lnTo>
                  <a:cubicBezTo>
                    <a:pt x="402482" y="399596"/>
                    <a:pt x="398755" y="399596"/>
                    <a:pt x="399820" y="401726"/>
                  </a:cubicBezTo>
                  <a:cubicBezTo>
                    <a:pt x="399820" y="401726"/>
                    <a:pt x="401950" y="411843"/>
                    <a:pt x="405677" y="409713"/>
                  </a:cubicBezTo>
                  <a:lnTo>
                    <a:pt x="405677" y="409713"/>
                  </a:lnTo>
                  <a:lnTo>
                    <a:pt x="405677" y="425687"/>
                  </a:lnTo>
                  <a:cubicBezTo>
                    <a:pt x="404612" y="423557"/>
                    <a:pt x="403547" y="423557"/>
                    <a:pt x="401417" y="423557"/>
                  </a:cubicBezTo>
                  <a:cubicBezTo>
                    <a:pt x="390235" y="422492"/>
                    <a:pt x="388105" y="416635"/>
                    <a:pt x="387040" y="409180"/>
                  </a:cubicBezTo>
                  <a:lnTo>
                    <a:pt x="387040" y="409180"/>
                  </a:lnTo>
                  <a:lnTo>
                    <a:pt x="387040" y="372972"/>
                  </a:lnTo>
                  <a:cubicBezTo>
                    <a:pt x="388105" y="372972"/>
                    <a:pt x="389170" y="371907"/>
                    <a:pt x="390235" y="371907"/>
                  </a:cubicBezTo>
                  <a:cubicBezTo>
                    <a:pt x="390235" y="371907"/>
                    <a:pt x="399287" y="368712"/>
                    <a:pt x="403547" y="374037"/>
                  </a:cubicBezTo>
                  <a:cubicBezTo>
                    <a:pt x="403547" y="373504"/>
                    <a:pt x="403547" y="380426"/>
                    <a:pt x="405677" y="384686"/>
                  </a:cubicBezTo>
                  <a:lnTo>
                    <a:pt x="405677" y="384686"/>
                  </a:lnTo>
                  <a:close/>
                  <a:moveTo>
                    <a:pt x="405677" y="461363"/>
                  </a:moveTo>
                  <a:lnTo>
                    <a:pt x="405677" y="493845"/>
                  </a:lnTo>
                  <a:cubicBezTo>
                    <a:pt x="404612" y="497039"/>
                    <a:pt x="403547" y="499702"/>
                    <a:pt x="403547" y="501832"/>
                  </a:cubicBezTo>
                  <a:cubicBezTo>
                    <a:pt x="403547" y="501832"/>
                    <a:pt x="404612" y="502897"/>
                    <a:pt x="405677" y="503962"/>
                  </a:cubicBezTo>
                  <a:lnTo>
                    <a:pt x="405677" y="526326"/>
                  </a:lnTo>
                  <a:cubicBezTo>
                    <a:pt x="402482" y="524196"/>
                    <a:pt x="398755" y="522066"/>
                    <a:pt x="393430" y="519404"/>
                  </a:cubicBezTo>
                  <a:cubicBezTo>
                    <a:pt x="393430" y="519404"/>
                    <a:pt x="391300" y="519404"/>
                    <a:pt x="386508" y="519404"/>
                  </a:cubicBezTo>
                  <a:lnTo>
                    <a:pt x="386508" y="485857"/>
                  </a:lnTo>
                  <a:cubicBezTo>
                    <a:pt x="391300" y="481597"/>
                    <a:pt x="397690" y="471480"/>
                    <a:pt x="405677" y="461363"/>
                  </a:cubicBezTo>
                  <a:lnTo>
                    <a:pt x="405677" y="461363"/>
                  </a:lnTo>
                  <a:close/>
                  <a:moveTo>
                    <a:pt x="405677" y="745175"/>
                  </a:moveTo>
                  <a:lnTo>
                    <a:pt x="405677" y="781384"/>
                  </a:lnTo>
                  <a:cubicBezTo>
                    <a:pt x="402482" y="787241"/>
                    <a:pt x="398755" y="795761"/>
                    <a:pt x="397690" y="808540"/>
                  </a:cubicBezTo>
                  <a:lnTo>
                    <a:pt x="398755" y="808540"/>
                  </a:lnTo>
                  <a:lnTo>
                    <a:pt x="398755" y="809605"/>
                  </a:lnTo>
                  <a:cubicBezTo>
                    <a:pt x="400885" y="808540"/>
                    <a:pt x="403015" y="807475"/>
                    <a:pt x="405677" y="806410"/>
                  </a:cubicBezTo>
                  <a:lnTo>
                    <a:pt x="405677" y="817592"/>
                  </a:lnTo>
                  <a:cubicBezTo>
                    <a:pt x="396625" y="821852"/>
                    <a:pt x="388638" y="831969"/>
                    <a:pt x="388638" y="854866"/>
                  </a:cubicBezTo>
                  <a:lnTo>
                    <a:pt x="389703" y="854866"/>
                  </a:lnTo>
                  <a:lnTo>
                    <a:pt x="389703" y="855931"/>
                  </a:lnTo>
                  <a:cubicBezTo>
                    <a:pt x="393963" y="852736"/>
                    <a:pt x="399820" y="850073"/>
                    <a:pt x="405677" y="847944"/>
                  </a:cubicBezTo>
                  <a:lnTo>
                    <a:pt x="405677" y="859126"/>
                  </a:lnTo>
                  <a:cubicBezTo>
                    <a:pt x="397690" y="862321"/>
                    <a:pt x="391300" y="866048"/>
                    <a:pt x="386508" y="875100"/>
                  </a:cubicBezTo>
                  <a:lnTo>
                    <a:pt x="386508" y="821320"/>
                  </a:lnTo>
                  <a:cubicBezTo>
                    <a:pt x="387573" y="820255"/>
                    <a:pt x="387573" y="819190"/>
                    <a:pt x="388638" y="819190"/>
                  </a:cubicBezTo>
                  <a:cubicBezTo>
                    <a:pt x="388638" y="817060"/>
                    <a:pt x="388638" y="813332"/>
                    <a:pt x="388638" y="812267"/>
                  </a:cubicBezTo>
                  <a:cubicBezTo>
                    <a:pt x="389703" y="792033"/>
                    <a:pt x="394495" y="779786"/>
                    <a:pt x="400885" y="772864"/>
                  </a:cubicBezTo>
                  <a:cubicBezTo>
                    <a:pt x="400885" y="770734"/>
                    <a:pt x="400885" y="767007"/>
                    <a:pt x="400885" y="765942"/>
                  </a:cubicBezTo>
                  <a:cubicBezTo>
                    <a:pt x="402482" y="757422"/>
                    <a:pt x="404612" y="750500"/>
                    <a:pt x="405677" y="745175"/>
                  </a:cubicBezTo>
                  <a:lnTo>
                    <a:pt x="405677" y="745175"/>
                  </a:lnTo>
                  <a:close/>
                  <a:moveTo>
                    <a:pt x="405677" y="890542"/>
                  </a:moveTo>
                  <a:lnTo>
                    <a:pt x="405677" y="902789"/>
                  </a:lnTo>
                  <a:cubicBezTo>
                    <a:pt x="398755" y="904919"/>
                    <a:pt x="391300" y="908646"/>
                    <a:pt x="386508" y="916101"/>
                  </a:cubicBezTo>
                  <a:lnTo>
                    <a:pt x="386508" y="900127"/>
                  </a:lnTo>
                  <a:cubicBezTo>
                    <a:pt x="392365" y="895867"/>
                    <a:pt x="399287" y="893737"/>
                    <a:pt x="405677" y="890542"/>
                  </a:cubicBezTo>
                  <a:lnTo>
                    <a:pt x="405677" y="890542"/>
                  </a:lnTo>
                  <a:close/>
                  <a:moveTo>
                    <a:pt x="405677" y="934205"/>
                  </a:moveTo>
                  <a:lnTo>
                    <a:pt x="405677" y="946452"/>
                  </a:lnTo>
                  <a:cubicBezTo>
                    <a:pt x="398755" y="950712"/>
                    <a:pt x="391300" y="955504"/>
                    <a:pt x="386508" y="963492"/>
                  </a:cubicBezTo>
                  <a:lnTo>
                    <a:pt x="386508" y="946452"/>
                  </a:lnTo>
                  <a:cubicBezTo>
                    <a:pt x="392365" y="942192"/>
                    <a:pt x="399287" y="938998"/>
                    <a:pt x="405677" y="934205"/>
                  </a:cubicBezTo>
                  <a:lnTo>
                    <a:pt x="405677" y="934205"/>
                  </a:lnTo>
                  <a:close/>
                  <a:moveTo>
                    <a:pt x="405677" y="980531"/>
                  </a:moveTo>
                  <a:lnTo>
                    <a:pt x="405677" y="993843"/>
                  </a:lnTo>
                  <a:cubicBezTo>
                    <a:pt x="393430" y="1001830"/>
                    <a:pt x="383313" y="1013012"/>
                    <a:pt x="394495" y="1041234"/>
                  </a:cubicBezTo>
                  <a:lnTo>
                    <a:pt x="394495" y="1041234"/>
                  </a:lnTo>
                  <a:lnTo>
                    <a:pt x="394495" y="1042299"/>
                  </a:lnTo>
                  <a:cubicBezTo>
                    <a:pt x="397690" y="1038039"/>
                    <a:pt x="402482" y="1034312"/>
                    <a:pt x="405677" y="1031117"/>
                  </a:cubicBezTo>
                  <a:lnTo>
                    <a:pt x="405677" y="1046026"/>
                  </a:lnTo>
                  <a:cubicBezTo>
                    <a:pt x="398755" y="1054013"/>
                    <a:pt x="394495" y="1066260"/>
                    <a:pt x="405677" y="1087560"/>
                  </a:cubicBezTo>
                  <a:lnTo>
                    <a:pt x="405677" y="1087560"/>
                  </a:lnTo>
                  <a:lnTo>
                    <a:pt x="405677" y="1088624"/>
                  </a:lnTo>
                  <a:lnTo>
                    <a:pt x="405677" y="1088624"/>
                  </a:lnTo>
                  <a:lnTo>
                    <a:pt x="405677" y="1123768"/>
                  </a:lnTo>
                  <a:cubicBezTo>
                    <a:pt x="402482" y="1114716"/>
                    <a:pt x="401417" y="1107794"/>
                    <a:pt x="402482" y="1101404"/>
                  </a:cubicBezTo>
                  <a:cubicBezTo>
                    <a:pt x="401417" y="1099274"/>
                    <a:pt x="399287" y="1097144"/>
                    <a:pt x="399287" y="1095547"/>
                  </a:cubicBezTo>
                  <a:cubicBezTo>
                    <a:pt x="390235" y="1077442"/>
                    <a:pt x="388105" y="1065195"/>
                    <a:pt x="390235" y="1055078"/>
                  </a:cubicBezTo>
                  <a:cubicBezTo>
                    <a:pt x="389170" y="1052948"/>
                    <a:pt x="388105" y="1050818"/>
                    <a:pt x="387040" y="1049221"/>
                  </a:cubicBezTo>
                  <a:lnTo>
                    <a:pt x="387040" y="1049221"/>
                  </a:lnTo>
                  <a:lnTo>
                    <a:pt x="387040" y="995440"/>
                  </a:lnTo>
                  <a:lnTo>
                    <a:pt x="388105" y="996505"/>
                  </a:lnTo>
                  <a:cubicBezTo>
                    <a:pt x="392365" y="990648"/>
                    <a:pt x="399287" y="985856"/>
                    <a:pt x="405677" y="980531"/>
                  </a:cubicBezTo>
                  <a:lnTo>
                    <a:pt x="405677" y="980531"/>
                  </a:lnTo>
                  <a:close/>
                  <a:moveTo>
                    <a:pt x="405677" y="1297889"/>
                  </a:moveTo>
                  <a:lnTo>
                    <a:pt x="405677" y="1326110"/>
                  </a:lnTo>
                  <a:lnTo>
                    <a:pt x="386508" y="1342085"/>
                  </a:lnTo>
                  <a:lnTo>
                    <a:pt x="386508" y="1309604"/>
                  </a:lnTo>
                  <a:lnTo>
                    <a:pt x="404612" y="1294694"/>
                  </a:lnTo>
                  <a:lnTo>
                    <a:pt x="405677" y="1297889"/>
                  </a:lnTo>
                  <a:lnTo>
                    <a:pt x="405677" y="1297889"/>
                  </a:lnTo>
                  <a:close/>
                  <a:moveTo>
                    <a:pt x="405677" y="1366579"/>
                  </a:moveTo>
                  <a:lnTo>
                    <a:pt x="405677" y="1396930"/>
                  </a:lnTo>
                  <a:cubicBezTo>
                    <a:pt x="399820" y="1401190"/>
                    <a:pt x="393430" y="1403852"/>
                    <a:pt x="386508" y="1404917"/>
                  </a:cubicBezTo>
                  <a:lnTo>
                    <a:pt x="386508" y="1379891"/>
                  </a:lnTo>
                  <a:cubicBezTo>
                    <a:pt x="389703" y="1378826"/>
                    <a:pt x="393430" y="1376696"/>
                    <a:pt x="396625" y="1374034"/>
                  </a:cubicBezTo>
                  <a:lnTo>
                    <a:pt x="405677" y="1366579"/>
                  </a:lnTo>
                  <a:lnTo>
                    <a:pt x="405677" y="1366579"/>
                  </a:lnTo>
                  <a:close/>
                  <a:moveTo>
                    <a:pt x="405677" y="1429412"/>
                  </a:moveTo>
                  <a:lnTo>
                    <a:pt x="405677" y="1442724"/>
                  </a:lnTo>
                  <a:lnTo>
                    <a:pt x="397690" y="1433671"/>
                  </a:lnTo>
                  <a:lnTo>
                    <a:pt x="405677" y="1429412"/>
                  </a:lnTo>
                  <a:lnTo>
                    <a:pt x="405677" y="1429412"/>
                  </a:lnTo>
                  <a:close/>
                  <a:moveTo>
                    <a:pt x="405677" y="1555609"/>
                  </a:moveTo>
                  <a:lnTo>
                    <a:pt x="405677" y="1574779"/>
                  </a:lnTo>
                  <a:cubicBezTo>
                    <a:pt x="401417" y="1571584"/>
                    <a:pt x="395560" y="1567856"/>
                    <a:pt x="388638" y="1563596"/>
                  </a:cubicBezTo>
                  <a:cubicBezTo>
                    <a:pt x="388638" y="1571584"/>
                    <a:pt x="388638" y="1577973"/>
                    <a:pt x="386508" y="1585961"/>
                  </a:cubicBezTo>
                  <a:lnTo>
                    <a:pt x="386508" y="1546557"/>
                  </a:lnTo>
                  <a:cubicBezTo>
                    <a:pt x="394495" y="1550284"/>
                    <a:pt x="400352" y="1552414"/>
                    <a:pt x="405677" y="1555609"/>
                  </a:cubicBezTo>
                  <a:lnTo>
                    <a:pt x="405677" y="1555609"/>
                  </a:lnTo>
                  <a:close/>
                  <a:moveTo>
                    <a:pt x="405677" y="1668495"/>
                  </a:moveTo>
                  <a:lnTo>
                    <a:pt x="405677" y="1686599"/>
                  </a:lnTo>
                  <a:cubicBezTo>
                    <a:pt x="398755" y="1682339"/>
                    <a:pt x="392365" y="1677547"/>
                    <a:pt x="386508" y="1674352"/>
                  </a:cubicBezTo>
                  <a:lnTo>
                    <a:pt x="386508" y="1649326"/>
                  </a:lnTo>
                  <a:cubicBezTo>
                    <a:pt x="391300" y="1655715"/>
                    <a:pt x="396625" y="1661573"/>
                    <a:pt x="405677" y="1668495"/>
                  </a:cubicBezTo>
                  <a:lnTo>
                    <a:pt x="405677" y="1668495"/>
                  </a:lnTo>
                  <a:close/>
                  <a:moveTo>
                    <a:pt x="386508" y="1270733"/>
                  </a:moveTo>
                  <a:lnTo>
                    <a:pt x="386508" y="1269668"/>
                  </a:lnTo>
                  <a:lnTo>
                    <a:pt x="387573" y="1270733"/>
                  </a:lnTo>
                  <a:lnTo>
                    <a:pt x="386508" y="1270733"/>
                  </a:lnTo>
                  <a:lnTo>
                    <a:pt x="386508" y="1270733"/>
                  </a:lnTo>
                  <a:close/>
                  <a:moveTo>
                    <a:pt x="386508" y="477338"/>
                  </a:moveTo>
                  <a:cubicBezTo>
                    <a:pt x="390768" y="476273"/>
                    <a:pt x="393430" y="474143"/>
                    <a:pt x="393430" y="474143"/>
                  </a:cubicBezTo>
                  <a:cubicBezTo>
                    <a:pt x="395560" y="468285"/>
                    <a:pt x="399287" y="459233"/>
                    <a:pt x="399287" y="459233"/>
                  </a:cubicBezTo>
                  <a:cubicBezTo>
                    <a:pt x="406210" y="437934"/>
                    <a:pt x="395028" y="435804"/>
                    <a:pt x="395028" y="435804"/>
                  </a:cubicBezTo>
                  <a:cubicBezTo>
                    <a:pt x="390768" y="436869"/>
                    <a:pt x="388105" y="438999"/>
                    <a:pt x="387040" y="441661"/>
                  </a:cubicBezTo>
                  <a:lnTo>
                    <a:pt x="387040" y="477338"/>
                  </a:lnTo>
                  <a:lnTo>
                    <a:pt x="386508" y="477338"/>
                  </a:lnTo>
                  <a:close/>
                  <a:moveTo>
                    <a:pt x="386508" y="196721"/>
                  </a:moveTo>
                  <a:lnTo>
                    <a:pt x="386508" y="196721"/>
                  </a:lnTo>
                  <a:lnTo>
                    <a:pt x="386508" y="196721"/>
                  </a:lnTo>
                  <a:lnTo>
                    <a:pt x="386508" y="196721"/>
                  </a:lnTo>
                  <a:close/>
                  <a:moveTo>
                    <a:pt x="386508" y="175422"/>
                  </a:moveTo>
                  <a:lnTo>
                    <a:pt x="386508" y="196721"/>
                  </a:lnTo>
                  <a:lnTo>
                    <a:pt x="386508" y="196721"/>
                  </a:lnTo>
                  <a:lnTo>
                    <a:pt x="386508" y="196721"/>
                  </a:lnTo>
                  <a:lnTo>
                    <a:pt x="386508" y="196721"/>
                  </a:lnTo>
                  <a:lnTo>
                    <a:pt x="385443" y="198851"/>
                  </a:lnTo>
                  <a:lnTo>
                    <a:pt x="386508" y="198851"/>
                  </a:lnTo>
                  <a:lnTo>
                    <a:pt x="386508" y="218020"/>
                  </a:lnTo>
                  <a:cubicBezTo>
                    <a:pt x="377456" y="214825"/>
                    <a:pt x="366274" y="214825"/>
                    <a:pt x="355092" y="220150"/>
                  </a:cubicBezTo>
                  <a:lnTo>
                    <a:pt x="355092" y="202046"/>
                  </a:lnTo>
                  <a:cubicBezTo>
                    <a:pt x="358287" y="200981"/>
                    <a:pt x="360949" y="199916"/>
                    <a:pt x="363079" y="199916"/>
                  </a:cubicBezTo>
                  <a:cubicBezTo>
                    <a:pt x="365209" y="196721"/>
                    <a:pt x="370001" y="191928"/>
                    <a:pt x="370001" y="191928"/>
                  </a:cubicBezTo>
                  <a:cubicBezTo>
                    <a:pt x="375326" y="185539"/>
                    <a:pt x="381183" y="179681"/>
                    <a:pt x="386508" y="175422"/>
                  </a:cubicBezTo>
                  <a:lnTo>
                    <a:pt x="386508" y="175422"/>
                  </a:lnTo>
                  <a:close/>
                  <a:moveTo>
                    <a:pt x="386508" y="267541"/>
                  </a:moveTo>
                  <a:lnTo>
                    <a:pt x="386508" y="310139"/>
                  </a:lnTo>
                  <a:cubicBezTo>
                    <a:pt x="376391" y="321321"/>
                    <a:pt x="365209" y="328243"/>
                    <a:pt x="355092" y="332503"/>
                  </a:cubicBezTo>
                  <a:lnTo>
                    <a:pt x="355092" y="314399"/>
                  </a:lnTo>
                  <a:cubicBezTo>
                    <a:pt x="364144" y="310139"/>
                    <a:pt x="374261" y="301087"/>
                    <a:pt x="386508" y="286177"/>
                  </a:cubicBezTo>
                  <a:cubicBezTo>
                    <a:pt x="376391" y="285112"/>
                    <a:pt x="365209" y="280320"/>
                    <a:pt x="355092" y="276060"/>
                  </a:cubicBezTo>
                  <a:lnTo>
                    <a:pt x="355092" y="255826"/>
                  </a:lnTo>
                  <a:cubicBezTo>
                    <a:pt x="365209" y="261151"/>
                    <a:pt x="375326" y="264346"/>
                    <a:pt x="386508" y="267541"/>
                  </a:cubicBezTo>
                  <a:lnTo>
                    <a:pt x="386508" y="267541"/>
                  </a:lnTo>
                  <a:close/>
                  <a:moveTo>
                    <a:pt x="386508" y="372439"/>
                  </a:moveTo>
                  <a:lnTo>
                    <a:pt x="386508" y="408648"/>
                  </a:lnTo>
                  <a:cubicBezTo>
                    <a:pt x="385443" y="408648"/>
                    <a:pt x="374261" y="407583"/>
                    <a:pt x="370534" y="405453"/>
                  </a:cubicBezTo>
                  <a:cubicBezTo>
                    <a:pt x="370534" y="405453"/>
                    <a:pt x="361481" y="403323"/>
                    <a:pt x="370534" y="392141"/>
                  </a:cubicBezTo>
                  <a:cubicBezTo>
                    <a:pt x="370534" y="392141"/>
                    <a:pt x="377456" y="392141"/>
                    <a:pt x="381716" y="390011"/>
                  </a:cubicBezTo>
                  <a:cubicBezTo>
                    <a:pt x="383846" y="388946"/>
                    <a:pt x="383846" y="386816"/>
                    <a:pt x="384911" y="385751"/>
                  </a:cubicBezTo>
                  <a:cubicBezTo>
                    <a:pt x="385443" y="381491"/>
                    <a:pt x="382248" y="376699"/>
                    <a:pt x="386508" y="372439"/>
                  </a:cubicBezTo>
                  <a:lnTo>
                    <a:pt x="386508" y="372439"/>
                  </a:lnTo>
                  <a:close/>
                  <a:moveTo>
                    <a:pt x="386508" y="441129"/>
                  </a:moveTo>
                  <a:lnTo>
                    <a:pt x="386508" y="477338"/>
                  </a:lnTo>
                  <a:cubicBezTo>
                    <a:pt x="384378" y="478403"/>
                    <a:pt x="380651" y="478403"/>
                    <a:pt x="377456" y="476273"/>
                  </a:cubicBezTo>
                  <a:cubicBezTo>
                    <a:pt x="377456" y="476273"/>
                    <a:pt x="366274" y="466156"/>
                    <a:pt x="355092" y="458168"/>
                  </a:cubicBezTo>
                  <a:lnTo>
                    <a:pt x="355092" y="412908"/>
                  </a:lnTo>
                  <a:cubicBezTo>
                    <a:pt x="357222" y="413973"/>
                    <a:pt x="359351" y="415037"/>
                    <a:pt x="360949" y="417167"/>
                  </a:cubicBezTo>
                  <a:cubicBezTo>
                    <a:pt x="360949" y="417167"/>
                    <a:pt x="360949" y="429414"/>
                    <a:pt x="356689" y="435272"/>
                  </a:cubicBezTo>
                  <a:cubicBezTo>
                    <a:pt x="356689" y="435272"/>
                    <a:pt x="356689" y="441129"/>
                    <a:pt x="362546" y="433142"/>
                  </a:cubicBezTo>
                  <a:cubicBezTo>
                    <a:pt x="362546" y="433142"/>
                    <a:pt x="364676" y="427285"/>
                    <a:pt x="375858" y="425155"/>
                  </a:cubicBezTo>
                  <a:cubicBezTo>
                    <a:pt x="375858" y="425155"/>
                    <a:pt x="384911" y="429414"/>
                    <a:pt x="382781" y="433142"/>
                  </a:cubicBezTo>
                  <a:cubicBezTo>
                    <a:pt x="382781" y="433142"/>
                    <a:pt x="376923" y="446454"/>
                    <a:pt x="379586" y="447519"/>
                  </a:cubicBezTo>
                  <a:cubicBezTo>
                    <a:pt x="379586" y="447519"/>
                    <a:pt x="382781" y="450714"/>
                    <a:pt x="387573" y="444324"/>
                  </a:cubicBezTo>
                  <a:cubicBezTo>
                    <a:pt x="386508" y="444324"/>
                    <a:pt x="386508" y="443259"/>
                    <a:pt x="386508" y="441129"/>
                  </a:cubicBezTo>
                  <a:lnTo>
                    <a:pt x="386508" y="441129"/>
                  </a:lnTo>
                  <a:close/>
                  <a:moveTo>
                    <a:pt x="386508" y="486390"/>
                  </a:moveTo>
                  <a:lnTo>
                    <a:pt x="386508" y="519936"/>
                  </a:lnTo>
                  <a:cubicBezTo>
                    <a:pt x="380651" y="519936"/>
                    <a:pt x="374261" y="519936"/>
                    <a:pt x="370534" y="516741"/>
                  </a:cubicBezTo>
                  <a:cubicBezTo>
                    <a:pt x="370534" y="516741"/>
                    <a:pt x="366274" y="502364"/>
                    <a:pt x="372663" y="495442"/>
                  </a:cubicBezTo>
                  <a:cubicBezTo>
                    <a:pt x="372663" y="495442"/>
                    <a:pt x="381716" y="494377"/>
                    <a:pt x="383846" y="488520"/>
                  </a:cubicBezTo>
                  <a:cubicBezTo>
                    <a:pt x="384378" y="488520"/>
                    <a:pt x="385443" y="487455"/>
                    <a:pt x="386508" y="486390"/>
                  </a:cubicBezTo>
                  <a:lnTo>
                    <a:pt x="386508" y="486390"/>
                  </a:lnTo>
                  <a:close/>
                  <a:moveTo>
                    <a:pt x="386508" y="820787"/>
                  </a:moveTo>
                  <a:lnTo>
                    <a:pt x="386508" y="874568"/>
                  </a:lnTo>
                  <a:cubicBezTo>
                    <a:pt x="384378" y="881490"/>
                    <a:pt x="383313" y="888945"/>
                    <a:pt x="384378" y="900659"/>
                  </a:cubicBezTo>
                  <a:lnTo>
                    <a:pt x="384378" y="900659"/>
                  </a:lnTo>
                  <a:lnTo>
                    <a:pt x="384378" y="901724"/>
                  </a:lnTo>
                  <a:cubicBezTo>
                    <a:pt x="385443" y="901724"/>
                    <a:pt x="386508" y="900659"/>
                    <a:pt x="386508" y="900659"/>
                  </a:cubicBezTo>
                  <a:lnTo>
                    <a:pt x="386508" y="916633"/>
                  </a:lnTo>
                  <a:cubicBezTo>
                    <a:pt x="382248" y="922491"/>
                    <a:pt x="380651" y="932608"/>
                    <a:pt x="383313" y="948050"/>
                  </a:cubicBezTo>
                  <a:lnTo>
                    <a:pt x="383313" y="948050"/>
                  </a:lnTo>
                  <a:lnTo>
                    <a:pt x="384378" y="949115"/>
                  </a:lnTo>
                  <a:cubicBezTo>
                    <a:pt x="384378" y="948050"/>
                    <a:pt x="385443" y="948050"/>
                    <a:pt x="386508" y="946985"/>
                  </a:cubicBezTo>
                  <a:lnTo>
                    <a:pt x="386508" y="964024"/>
                  </a:lnTo>
                  <a:cubicBezTo>
                    <a:pt x="383313" y="970946"/>
                    <a:pt x="382248" y="981064"/>
                    <a:pt x="386508" y="995440"/>
                  </a:cubicBezTo>
                  <a:lnTo>
                    <a:pt x="386508" y="995440"/>
                  </a:lnTo>
                  <a:lnTo>
                    <a:pt x="386508" y="995440"/>
                  </a:lnTo>
                  <a:lnTo>
                    <a:pt x="386508" y="1049221"/>
                  </a:lnTo>
                  <a:cubicBezTo>
                    <a:pt x="379586" y="1030052"/>
                    <a:pt x="378521" y="1017805"/>
                    <a:pt x="380651" y="1007688"/>
                  </a:cubicBezTo>
                  <a:cubicBezTo>
                    <a:pt x="379586" y="1005558"/>
                    <a:pt x="378521" y="1003428"/>
                    <a:pt x="378521" y="1001830"/>
                  </a:cubicBezTo>
                  <a:cubicBezTo>
                    <a:pt x="372663" y="982661"/>
                    <a:pt x="372663" y="969349"/>
                    <a:pt x="376391" y="960297"/>
                  </a:cubicBezTo>
                  <a:cubicBezTo>
                    <a:pt x="376391" y="958167"/>
                    <a:pt x="375326" y="954440"/>
                    <a:pt x="375326" y="954440"/>
                  </a:cubicBezTo>
                  <a:cubicBezTo>
                    <a:pt x="371066" y="934205"/>
                    <a:pt x="372131" y="921958"/>
                    <a:pt x="376391" y="912906"/>
                  </a:cubicBezTo>
                  <a:cubicBezTo>
                    <a:pt x="376391" y="910776"/>
                    <a:pt x="375326" y="907049"/>
                    <a:pt x="375326" y="905984"/>
                  </a:cubicBezTo>
                  <a:cubicBezTo>
                    <a:pt x="373196" y="885750"/>
                    <a:pt x="375326" y="873503"/>
                    <a:pt x="381183" y="865515"/>
                  </a:cubicBezTo>
                  <a:cubicBezTo>
                    <a:pt x="380118" y="862321"/>
                    <a:pt x="380118" y="859658"/>
                    <a:pt x="380118" y="858593"/>
                  </a:cubicBezTo>
                  <a:cubicBezTo>
                    <a:pt x="380118" y="841021"/>
                    <a:pt x="382248" y="828242"/>
                    <a:pt x="386508" y="820787"/>
                  </a:cubicBezTo>
                  <a:lnTo>
                    <a:pt x="386508" y="820787"/>
                  </a:lnTo>
                  <a:close/>
                  <a:moveTo>
                    <a:pt x="386508" y="1269668"/>
                  </a:moveTo>
                  <a:lnTo>
                    <a:pt x="386508" y="1270733"/>
                  </a:lnTo>
                  <a:lnTo>
                    <a:pt x="355092" y="1288837"/>
                  </a:lnTo>
                  <a:lnTo>
                    <a:pt x="355092" y="1259550"/>
                  </a:lnTo>
                  <a:lnTo>
                    <a:pt x="375326" y="1248368"/>
                  </a:lnTo>
                  <a:lnTo>
                    <a:pt x="386508" y="1269668"/>
                  </a:lnTo>
                  <a:lnTo>
                    <a:pt x="386508" y="1269668"/>
                  </a:lnTo>
                  <a:close/>
                  <a:moveTo>
                    <a:pt x="386508" y="1309071"/>
                  </a:moveTo>
                  <a:lnTo>
                    <a:pt x="386508" y="1341552"/>
                  </a:lnTo>
                  <a:lnTo>
                    <a:pt x="376391" y="1349540"/>
                  </a:lnTo>
                  <a:cubicBezTo>
                    <a:pt x="370534" y="1353799"/>
                    <a:pt x="366274" y="1358592"/>
                    <a:pt x="365209" y="1362852"/>
                  </a:cubicBezTo>
                  <a:cubicBezTo>
                    <a:pt x="364144" y="1367111"/>
                    <a:pt x="365209" y="1370839"/>
                    <a:pt x="368404" y="1375099"/>
                  </a:cubicBezTo>
                  <a:cubicBezTo>
                    <a:pt x="371599" y="1379358"/>
                    <a:pt x="376391" y="1380956"/>
                    <a:pt x="380651" y="1380956"/>
                  </a:cubicBezTo>
                  <a:cubicBezTo>
                    <a:pt x="382781" y="1380956"/>
                    <a:pt x="383846" y="1380956"/>
                    <a:pt x="386508" y="1379891"/>
                  </a:cubicBezTo>
                  <a:lnTo>
                    <a:pt x="386508" y="1404917"/>
                  </a:lnTo>
                  <a:cubicBezTo>
                    <a:pt x="384378" y="1404917"/>
                    <a:pt x="383313" y="1404917"/>
                    <a:pt x="380651" y="1404917"/>
                  </a:cubicBezTo>
                  <a:cubicBezTo>
                    <a:pt x="371599" y="1403852"/>
                    <a:pt x="362546" y="1397995"/>
                    <a:pt x="354559" y="1388943"/>
                  </a:cubicBezTo>
                  <a:lnTo>
                    <a:pt x="354559" y="1335163"/>
                  </a:lnTo>
                  <a:cubicBezTo>
                    <a:pt x="356689" y="1333033"/>
                    <a:pt x="358819" y="1331968"/>
                    <a:pt x="360416" y="1329305"/>
                  </a:cubicBezTo>
                  <a:lnTo>
                    <a:pt x="386508" y="1309071"/>
                  </a:lnTo>
                  <a:lnTo>
                    <a:pt x="386508" y="1309071"/>
                  </a:lnTo>
                  <a:close/>
                  <a:moveTo>
                    <a:pt x="386508" y="1546557"/>
                  </a:moveTo>
                  <a:lnTo>
                    <a:pt x="386508" y="1585961"/>
                  </a:lnTo>
                  <a:cubicBezTo>
                    <a:pt x="382248" y="1607260"/>
                    <a:pt x="374261" y="1628559"/>
                    <a:pt x="386508" y="1648793"/>
                  </a:cubicBezTo>
                  <a:lnTo>
                    <a:pt x="386508" y="1673820"/>
                  </a:lnTo>
                  <a:cubicBezTo>
                    <a:pt x="378521" y="1666897"/>
                    <a:pt x="373196" y="1660508"/>
                    <a:pt x="368404" y="1653585"/>
                  </a:cubicBezTo>
                  <a:cubicBezTo>
                    <a:pt x="365209" y="1651456"/>
                    <a:pt x="360416" y="1649326"/>
                    <a:pt x="359351" y="1649326"/>
                  </a:cubicBezTo>
                  <a:cubicBezTo>
                    <a:pt x="358287" y="1648261"/>
                    <a:pt x="357222" y="1647196"/>
                    <a:pt x="355092" y="1646131"/>
                  </a:cubicBezTo>
                  <a:lnTo>
                    <a:pt x="355092" y="1628026"/>
                  </a:lnTo>
                  <a:cubicBezTo>
                    <a:pt x="357222" y="1629092"/>
                    <a:pt x="358287" y="1630156"/>
                    <a:pt x="360949" y="1631221"/>
                  </a:cubicBezTo>
                  <a:lnTo>
                    <a:pt x="360949" y="1631221"/>
                  </a:lnTo>
                  <a:lnTo>
                    <a:pt x="362014" y="1632286"/>
                  </a:lnTo>
                  <a:cubicBezTo>
                    <a:pt x="360949" y="1607260"/>
                    <a:pt x="373196" y="1580636"/>
                    <a:pt x="370001" y="1552414"/>
                  </a:cubicBezTo>
                  <a:cubicBezTo>
                    <a:pt x="367871" y="1544427"/>
                    <a:pt x="363079" y="1538037"/>
                    <a:pt x="355624" y="1530050"/>
                  </a:cubicBezTo>
                  <a:lnTo>
                    <a:pt x="355624" y="1510881"/>
                  </a:lnTo>
                  <a:cubicBezTo>
                    <a:pt x="372663" y="1522063"/>
                    <a:pt x="381716" y="1534310"/>
                    <a:pt x="385975" y="1546025"/>
                  </a:cubicBezTo>
                  <a:cubicBezTo>
                    <a:pt x="385443" y="1546557"/>
                    <a:pt x="386508" y="1546557"/>
                    <a:pt x="386508" y="1546557"/>
                  </a:cubicBezTo>
                  <a:lnTo>
                    <a:pt x="386508" y="1546557"/>
                  </a:lnTo>
                  <a:close/>
                  <a:moveTo>
                    <a:pt x="355092" y="1226004"/>
                  </a:moveTo>
                  <a:lnTo>
                    <a:pt x="355092" y="1213757"/>
                  </a:lnTo>
                  <a:lnTo>
                    <a:pt x="360949" y="1222809"/>
                  </a:lnTo>
                  <a:lnTo>
                    <a:pt x="355092" y="1226004"/>
                  </a:lnTo>
                  <a:close/>
                  <a:moveTo>
                    <a:pt x="355092" y="202578"/>
                  </a:moveTo>
                  <a:lnTo>
                    <a:pt x="355092" y="220682"/>
                  </a:lnTo>
                  <a:cubicBezTo>
                    <a:pt x="346039" y="224942"/>
                    <a:pt x="335922" y="233994"/>
                    <a:pt x="324740" y="246774"/>
                  </a:cubicBezTo>
                  <a:cubicBezTo>
                    <a:pt x="325805" y="246774"/>
                    <a:pt x="325805" y="246774"/>
                    <a:pt x="325805" y="246774"/>
                  </a:cubicBezTo>
                  <a:lnTo>
                    <a:pt x="324740" y="248904"/>
                  </a:lnTo>
                  <a:cubicBezTo>
                    <a:pt x="334857" y="249969"/>
                    <a:pt x="344975" y="253164"/>
                    <a:pt x="355092" y="256891"/>
                  </a:cubicBezTo>
                  <a:lnTo>
                    <a:pt x="355092" y="277125"/>
                  </a:lnTo>
                  <a:cubicBezTo>
                    <a:pt x="340715" y="270203"/>
                    <a:pt x="325805" y="264878"/>
                    <a:pt x="308766" y="268073"/>
                  </a:cubicBezTo>
                  <a:lnTo>
                    <a:pt x="308766" y="241982"/>
                  </a:lnTo>
                  <a:cubicBezTo>
                    <a:pt x="326870" y="219085"/>
                    <a:pt x="341780" y="207903"/>
                    <a:pt x="355092" y="202578"/>
                  </a:cubicBezTo>
                  <a:lnTo>
                    <a:pt x="355092" y="202578"/>
                  </a:lnTo>
                  <a:close/>
                  <a:moveTo>
                    <a:pt x="355092" y="314931"/>
                  </a:moveTo>
                  <a:lnTo>
                    <a:pt x="355092" y="333036"/>
                  </a:lnTo>
                  <a:cubicBezTo>
                    <a:pt x="354027" y="333036"/>
                    <a:pt x="352962" y="333036"/>
                    <a:pt x="350832" y="334101"/>
                  </a:cubicBezTo>
                  <a:cubicBezTo>
                    <a:pt x="337520" y="360192"/>
                    <a:pt x="323675" y="374569"/>
                    <a:pt x="309298" y="382556"/>
                  </a:cubicBezTo>
                  <a:lnTo>
                    <a:pt x="309298" y="363387"/>
                  </a:lnTo>
                  <a:cubicBezTo>
                    <a:pt x="317286" y="357530"/>
                    <a:pt x="325273" y="349010"/>
                    <a:pt x="332727" y="335166"/>
                  </a:cubicBezTo>
                  <a:cubicBezTo>
                    <a:pt x="324740" y="335166"/>
                    <a:pt x="316753" y="334101"/>
                    <a:pt x="309298" y="331971"/>
                  </a:cubicBezTo>
                  <a:lnTo>
                    <a:pt x="309298" y="311736"/>
                  </a:lnTo>
                  <a:cubicBezTo>
                    <a:pt x="321545" y="314931"/>
                    <a:pt x="334325" y="318659"/>
                    <a:pt x="346572" y="317594"/>
                  </a:cubicBezTo>
                  <a:cubicBezTo>
                    <a:pt x="349767" y="317061"/>
                    <a:pt x="352962" y="315996"/>
                    <a:pt x="355092" y="314931"/>
                  </a:cubicBezTo>
                  <a:lnTo>
                    <a:pt x="355092" y="314931"/>
                  </a:lnTo>
                  <a:close/>
                  <a:moveTo>
                    <a:pt x="355092" y="412908"/>
                  </a:moveTo>
                  <a:lnTo>
                    <a:pt x="355092" y="458168"/>
                  </a:lnTo>
                  <a:cubicBezTo>
                    <a:pt x="348169" y="453909"/>
                    <a:pt x="341780" y="449116"/>
                    <a:pt x="338052" y="448051"/>
                  </a:cubicBezTo>
                  <a:cubicBezTo>
                    <a:pt x="338052" y="448051"/>
                    <a:pt x="331130" y="441129"/>
                    <a:pt x="333792" y="435804"/>
                  </a:cubicBezTo>
                  <a:cubicBezTo>
                    <a:pt x="333792" y="435804"/>
                    <a:pt x="336987" y="423557"/>
                    <a:pt x="340715" y="416635"/>
                  </a:cubicBezTo>
                  <a:cubicBezTo>
                    <a:pt x="342845" y="412908"/>
                    <a:pt x="348169" y="409713"/>
                    <a:pt x="355092" y="412908"/>
                  </a:cubicBezTo>
                  <a:lnTo>
                    <a:pt x="355092" y="412908"/>
                  </a:lnTo>
                  <a:close/>
                  <a:moveTo>
                    <a:pt x="355092" y="1213225"/>
                  </a:moveTo>
                  <a:lnTo>
                    <a:pt x="355092" y="1225472"/>
                  </a:lnTo>
                  <a:lnTo>
                    <a:pt x="329000" y="1240381"/>
                  </a:lnTo>
                  <a:lnTo>
                    <a:pt x="343377" y="1266473"/>
                  </a:lnTo>
                  <a:lnTo>
                    <a:pt x="354559" y="1259550"/>
                  </a:lnTo>
                  <a:lnTo>
                    <a:pt x="354559" y="1288837"/>
                  </a:lnTo>
                  <a:lnTo>
                    <a:pt x="308233" y="1314928"/>
                  </a:lnTo>
                  <a:lnTo>
                    <a:pt x="308233" y="1285642"/>
                  </a:lnTo>
                  <a:lnTo>
                    <a:pt x="326338" y="1275525"/>
                  </a:lnTo>
                  <a:lnTo>
                    <a:pt x="311961" y="1249433"/>
                  </a:lnTo>
                  <a:lnTo>
                    <a:pt x="308766" y="1251563"/>
                  </a:lnTo>
                  <a:lnTo>
                    <a:pt x="308766" y="1222277"/>
                  </a:lnTo>
                  <a:lnTo>
                    <a:pt x="348169" y="1200978"/>
                  </a:lnTo>
                  <a:lnTo>
                    <a:pt x="355092" y="1213225"/>
                  </a:lnTo>
                  <a:lnTo>
                    <a:pt x="355092" y="1213225"/>
                  </a:lnTo>
                  <a:close/>
                  <a:moveTo>
                    <a:pt x="355092" y="1335163"/>
                  </a:moveTo>
                  <a:lnTo>
                    <a:pt x="355092" y="1388943"/>
                  </a:lnTo>
                  <a:cubicBezTo>
                    <a:pt x="355092" y="1388943"/>
                    <a:pt x="354027" y="1387878"/>
                    <a:pt x="354027" y="1386813"/>
                  </a:cubicBezTo>
                  <a:cubicBezTo>
                    <a:pt x="344975" y="1376696"/>
                    <a:pt x="341780" y="1366579"/>
                    <a:pt x="342845" y="1357527"/>
                  </a:cubicBezTo>
                  <a:cubicBezTo>
                    <a:pt x="343910" y="1349540"/>
                    <a:pt x="348169" y="1341552"/>
                    <a:pt x="355092" y="1335163"/>
                  </a:cubicBezTo>
                  <a:lnTo>
                    <a:pt x="355092" y="1335163"/>
                  </a:lnTo>
                  <a:close/>
                  <a:moveTo>
                    <a:pt x="355092" y="1510881"/>
                  </a:moveTo>
                  <a:lnTo>
                    <a:pt x="355092" y="1530050"/>
                  </a:lnTo>
                  <a:cubicBezTo>
                    <a:pt x="350832" y="1525790"/>
                    <a:pt x="343910" y="1520998"/>
                    <a:pt x="334857" y="1515141"/>
                  </a:cubicBezTo>
                  <a:cubicBezTo>
                    <a:pt x="334857" y="1551349"/>
                    <a:pt x="292259" y="1589688"/>
                    <a:pt x="355092" y="1627494"/>
                  </a:cubicBezTo>
                  <a:lnTo>
                    <a:pt x="355092" y="1645598"/>
                  </a:lnTo>
                  <a:cubicBezTo>
                    <a:pt x="330065" y="1632286"/>
                    <a:pt x="316753" y="1618442"/>
                    <a:pt x="308766" y="1606195"/>
                  </a:cubicBezTo>
                  <a:lnTo>
                    <a:pt x="308766" y="1544427"/>
                  </a:lnTo>
                  <a:cubicBezTo>
                    <a:pt x="313026" y="1531115"/>
                    <a:pt x="316753" y="1516206"/>
                    <a:pt x="316753" y="1501829"/>
                  </a:cubicBezTo>
                  <a:cubicBezTo>
                    <a:pt x="315688" y="1495972"/>
                    <a:pt x="313558" y="1490647"/>
                    <a:pt x="308766" y="1484789"/>
                  </a:cubicBezTo>
                  <a:lnTo>
                    <a:pt x="308766" y="1461360"/>
                  </a:lnTo>
                  <a:cubicBezTo>
                    <a:pt x="323143" y="1473607"/>
                    <a:pt x="330065" y="1484789"/>
                    <a:pt x="333792" y="1497569"/>
                  </a:cubicBezTo>
                  <a:cubicBezTo>
                    <a:pt x="341780" y="1501829"/>
                    <a:pt x="349767" y="1506089"/>
                    <a:pt x="355092" y="1510881"/>
                  </a:cubicBezTo>
                  <a:lnTo>
                    <a:pt x="355092" y="1510881"/>
                  </a:lnTo>
                  <a:close/>
                  <a:moveTo>
                    <a:pt x="308766" y="1151457"/>
                  </a:moveTo>
                  <a:lnTo>
                    <a:pt x="308766" y="1116846"/>
                  </a:lnTo>
                  <a:cubicBezTo>
                    <a:pt x="315688" y="1123768"/>
                    <a:pt x="319948" y="1131755"/>
                    <a:pt x="324740" y="1141872"/>
                  </a:cubicBezTo>
                  <a:cubicBezTo>
                    <a:pt x="326870" y="1146132"/>
                    <a:pt x="327935" y="1151990"/>
                    <a:pt x="329000" y="1157847"/>
                  </a:cubicBezTo>
                  <a:cubicBezTo>
                    <a:pt x="330065" y="1162107"/>
                    <a:pt x="331130" y="1167964"/>
                    <a:pt x="331130" y="1172224"/>
                  </a:cubicBezTo>
                  <a:lnTo>
                    <a:pt x="311961" y="1178081"/>
                  </a:lnTo>
                  <a:cubicBezTo>
                    <a:pt x="313026" y="1173821"/>
                    <a:pt x="313026" y="1169029"/>
                    <a:pt x="311961" y="1164769"/>
                  </a:cubicBezTo>
                  <a:cubicBezTo>
                    <a:pt x="312493" y="1159444"/>
                    <a:pt x="311428" y="1156249"/>
                    <a:pt x="308766" y="1151457"/>
                  </a:cubicBezTo>
                  <a:lnTo>
                    <a:pt x="308766" y="1151457"/>
                  </a:lnTo>
                  <a:close/>
                  <a:moveTo>
                    <a:pt x="308766" y="750500"/>
                  </a:moveTo>
                  <a:lnTo>
                    <a:pt x="308766" y="722811"/>
                  </a:lnTo>
                  <a:lnTo>
                    <a:pt x="316753" y="724941"/>
                  </a:lnTo>
                  <a:lnTo>
                    <a:pt x="308766" y="750500"/>
                  </a:lnTo>
                  <a:lnTo>
                    <a:pt x="308766" y="750500"/>
                  </a:lnTo>
                  <a:close/>
                  <a:moveTo>
                    <a:pt x="308766" y="636017"/>
                  </a:moveTo>
                  <a:lnTo>
                    <a:pt x="308766" y="599808"/>
                  </a:lnTo>
                  <a:cubicBezTo>
                    <a:pt x="318883" y="599808"/>
                    <a:pt x="326870" y="607795"/>
                    <a:pt x="326870" y="617912"/>
                  </a:cubicBezTo>
                  <a:cubicBezTo>
                    <a:pt x="326870" y="628029"/>
                    <a:pt x="318883" y="636017"/>
                    <a:pt x="308766" y="636017"/>
                  </a:cubicBezTo>
                  <a:close/>
                  <a:moveTo>
                    <a:pt x="308766" y="241982"/>
                  </a:moveTo>
                  <a:lnTo>
                    <a:pt x="308766" y="268073"/>
                  </a:lnTo>
                  <a:cubicBezTo>
                    <a:pt x="296519" y="270203"/>
                    <a:pt x="282674" y="280320"/>
                    <a:pt x="268297" y="301619"/>
                  </a:cubicBezTo>
                  <a:lnTo>
                    <a:pt x="268297" y="301619"/>
                  </a:lnTo>
                  <a:lnTo>
                    <a:pt x="267232" y="303749"/>
                  </a:lnTo>
                  <a:cubicBezTo>
                    <a:pt x="280544" y="303749"/>
                    <a:pt x="295454" y="308009"/>
                    <a:pt x="308766" y="311736"/>
                  </a:cubicBezTo>
                  <a:lnTo>
                    <a:pt x="308766" y="331971"/>
                  </a:lnTo>
                  <a:cubicBezTo>
                    <a:pt x="295454" y="327711"/>
                    <a:pt x="281609" y="321854"/>
                    <a:pt x="267232" y="321854"/>
                  </a:cubicBezTo>
                  <a:lnTo>
                    <a:pt x="267232" y="278190"/>
                  </a:lnTo>
                  <a:cubicBezTo>
                    <a:pt x="279479" y="263813"/>
                    <a:pt x="290662" y="255826"/>
                    <a:pt x="302376" y="251034"/>
                  </a:cubicBezTo>
                  <a:cubicBezTo>
                    <a:pt x="304506" y="248904"/>
                    <a:pt x="308233" y="244111"/>
                    <a:pt x="308233" y="243047"/>
                  </a:cubicBezTo>
                  <a:cubicBezTo>
                    <a:pt x="308766" y="243047"/>
                    <a:pt x="308766" y="241982"/>
                    <a:pt x="308766" y="241982"/>
                  </a:cubicBezTo>
                  <a:lnTo>
                    <a:pt x="308766" y="241982"/>
                  </a:lnTo>
                  <a:close/>
                  <a:moveTo>
                    <a:pt x="308766" y="363387"/>
                  </a:moveTo>
                  <a:lnTo>
                    <a:pt x="308766" y="382556"/>
                  </a:lnTo>
                  <a:cubicBezTo>
                    <a:pt x="306636" y="383621"/>
                    <a:pt x="304506" y="384686"/>
                    <a:pt x="301844" y="385751"/>
                  </a:cubicBezTo>
                  <a:cubicBezTo>
                    <a:pt x="290662" y="411843"/>
                    <a:pt x="279479" y="427285"/>
                    <a:pt x="266700" y="436337"/>
                  </a:cubicBezTo>
                  <a:lnTo>
                    <a:pt x="266700" y="413973"/>
                  </a:lnTo>
                  <a:cubicBezTo>
                    <a:pt x="272557" y="408115"/>
                    <a:pt x="277882" y="400661"/>
                    <a:pt x="283739" y="388946"/>
                  </a:cubicBezTo>
                  <a:cubicBezTo>
                    <a:pt x="277882" y="390011"/>
                    <a:pt x="272557" y="388946"/>
                    <a:pt x="266700" y="387881"/>
                  </a:cubicBezTo>
                  <a:lnTo>
                    <a:pt x="266700" y="368712"/>
                  </a:lnTo>
                  <a:cubicBezTo>
                    <a:pt x="275752" y="369777"/>
                    <a:pt x="285869" y="370842"/>
                    <a:pt x="294921" y="369777"/>
                  </a:cubicBezTo>
                  <a:cubicBezTo>
                    <a:pt x="299714" y="369244"/>
                    <a:pt x="304506" y="366582"/>
                    <a:pt x="308766" y="363387"/>
                  </a:cubicBezTo>
                  <a:lnTo>
                    <a:pt x="308766" y="363387"/>
                  </a:lnTo>
                  <a:close/>
                  <a:moveTo>
                    <a:pt x="308766" y="599808"/>
                  </a:moveTo>
                  <a:lnTo>
                    <a:pt x="308766" y="636017"/>
                  </a:lnTo>
                  <a:lnTo>
                    <a:pt x="308766" y="636017"/>
                  </a:lnTo>
                  <a:cubicBezTo>
                    <a:pt x="299714" y="636017"/>
                    <a:pt x="290662" y="628029"/>
                    <a:pt x="290662" y="617912"/>
                  </a:cubicBezTo>
                  <a:cubicBezTo>
                    <a:pt x="291194" y="607795"/>
                    <a:pt x="299714" y="599808"/>
                    <a:pt x="308766" y="599808"/>
                  </a:cubicBezTo>
                  <a:lnTo>
                    <a:pt x="308766" y="599808"/>
                  </a:lnTo>
                  <a:lnTo>
                    <a:pt x="308766" y="599808"/>
                  </a:lnTo>
                  <a:close/>
                  <a:moveTo>
                    <a:pt x="308766" y="722811"/>
                  </a:moveTo>
                  <a:lnTo>
                    <a:pt x="308766" y="751032"/>
                  </a:lnTo>
                  <a:lnTo>
                    <a:pt x="296519" y="794696"/>
                  </a:lnTo>
                  <a:lnTo>
                    <a:pt x="278415" y="788838"/>
                  </a:lnTo>
                  <a:lnTo>
                    <a:pt x="285337" y="766474"/>
                  </a:lnTo>
                  <a:lnTo>
                    <a:pt x="267232" y="762214"/>
                  </a:lnTo>
                  <a:lnTo>
                    <a:pt x="267232" y="735058"/>
                  </a:lnTo>
                  <a:lnTo>
                    <a:pt x="292259" y="743045"/>
                  </a:lnTo>
                  <a:lnTo>
                    <a:pt x="299181" y="719616"/>
                  </a:lnTo>
                  <a:lnTo>
                    <a:pt x="308766" y="722811"/>
                  </a:lnTo>
                  <a:lnTo>
                    <a:pt x="308766" y="722811"/>
                  </a:lnTo>
                  <a:close/>
                  <a:moveTo>
                    <a:pt x="308766" y="1116846"/>
                  </a:moveTo>
                  <a:lnTo>
                    <a:pt x="308766" y="1151990"/>
                  </a:lnTo>
                  <a:lnTo>
                    <a:pt x="308766" y="1151990"/>
                  </a:lnTo>
                  <a:cubicBezTo>
                    <a:pt x="305571" y="1141872"/>
                    <a:pt x="299714" y="1134950"/>
                    <a:pt x="291727" y="1131755"/>
                  </a:cubicBezTo>
                  <a:cubicBezTo>
                    <a:pt x="284804" y="1128560"/>
                    <a:pt x="275752" y="1128560"/>
                    <a:pt x="266700" y="1131755"/>
                  </a:cubicBezTo>
                  <a:lnTo>
                    <a:pt x="266700" y="1131755"/>
                  </a:lnTo>
                  <a:lnTo>
                    <a:pt x="266700" y="1104599"/>
                  </a:lnTo>
                  <a:cubicBezTo>
                    <a:pt x="277882" y="1102469"/>
                    <a:pt x="287999" y="1103534"/>
                    <a:pt x="297051" y="1107794"/>
                  </a:cubicBezTo>
                  <a:cubicBezTo>
                    <a:pt x="302376" y="1109924"/>
                    <a:pt x="305571" y="1113119"/>
                    <a:pt x="308766" y="1116846"/>
                  </a:cubicBezTo>
                  <a:lnTo>
                    <a:pt x="308766" y="1116846"/>
                  </a:lnTo>
                  <a:close/>
                  <a:moveTo>
                    <a:pt x="308766" y="1222277"/>
                  </a:moveTo>
                  <a:lnTo>
                    <a:pt x="308766" y="1251563"/>
                  </a:lnTo>
                  <a:lnTo>
                    <a:pt x="277350" y="1269668"/>
                  </a:lnTo>
                  <a:lnTo>
                    <a:pt x="267232" y="1250498"/>
                  </a:lnTo>
                  <a:lnTo>
                    <a:pt x="267232" y="1246239"/>
                  </a:lnTo>
                  <a:lnTo>
                    <a:pt x="308766" y="1222277"/>
                  </a:lnTo>
                  <a:lnTo>
                    <a:pt x="308766" y="1222277"/>
                  </a:lnTo>
                  <a:close/>
                  <a:moveTo>
                    <a:pt x="308766" y="1285642"/>
                  </a:moveTo>
                  <a:lnTo>
                    <a:pt x="308766" y="1314928"/>
                  </a:lnTo>
                  <a:lnTo>
                    <a:pt x="304506" y="1317058"/>
                  </a:lnTo>
                  <a:lnTo>
                    <a:pt x="292259" y="1295759"/>
                  </a:lnTo>
                  <a:lnTo>
                    <a:pt x="308766" y="1285642"/>
                  </a:lnTo>
                  <a:lnTo>
                    <a:pt x="308766" y="1285642"/>
                  </a:lnTo>
                  <a:close/>
                  <a:moveTo>
                    <a:pt x="308766" y="1461360"/>
                  </a:moveTo>
                  <a:lnTo>
                    <a:pt x="308766" y="1484789"/>
                  </a:lnTo>
                  <a:cubicBezTo>
                    <a:pt x="304506" y="1477867"/>
                    <a:pt x="296519" y="1469880"/>
                    <a:pt x="285337" y="1461360"/>
                  </a:cubicBezTo>
                  <a:cubicBezTo>
                    <a:pt x="284272" y="1479465"/>
                    <a:pt x="272025" y="1497569"/>
                    <a:pt x="267232" y="1516738"/>
                  </a:cubicBezTo>
                  <a:lnTo>
                    <a:pt x="267232" y="1458165"/>
                  </a:lnTo>
                  <a:cubicBezTo>
                    <a:pt x="268297" y="1454971"/>
                    <a:pt x="268297" y="1450178"/>
                    <a:pt x="268297" y="1446983"/>
                  </a:cubicBezTo>
                  <a:cubicBezTo>
                    <a:pt x="268297" y="1444853"/>
                    <a:pt x="268297" y="1441126"/>
                    <a:pt x="267232" y="1438996"/>
                  </a:cubicBezTo>
                  <a:lnTo>
                    <a:pt x="267232" y="1408645"/>
                  </a:lnTo>
                  <a:cubicBezTo>
                    <a:pt x="278415" y="1420892"/>
                    <a:pt x="284272" y="1432074"/>
                    <a:pt x="285337" y="1443788"/>
                  </a:cubicBezTo>
                  <a:cubicBezTo>
                    <a:pt x="295454" y="1448581"/>
                    <a:pt x="303441" y="1455503"/>
                    <a:pt x="308766" y="1461360"/>
                  </a:cubicBezTo>
                  <a:lnTo>
                    <a:pt x="308766" y="1461360"/>
                  </a:lnTo>
                  <a:close/>
                  <a:moveTo>
                    <a:pt x="308766" y="1544427"/>
                  </a:moveTo>
                  <a:lnTo>
                    <a:pt x="308766" y="1606195"/>
                  </a:lnTo>
                  <a:cubicBezTo>
                    <a:pt x="308766" y="1605130"/>
                    <a:pt x="307701" y="1603000"/>
                    <a:pt x="307701" y="1601935"/>
                  </a:cubicBezTo>
                  <a:cubicBezTo>
                    <a:pt x="304506" y="1599805"/>
                    <a:pt x="299714" y="1597675"/>
                    <a:pt x="298649" y="1596078"/>
                  </a:cubicBezTo>
                  <a:cubicBezTo>
                    <a:pt x="285337" y="1588091"/>
                    <a:pt x="275220" y="1579038"/>
                    <a:pt x="267232" y="1571051"/>
                  </a:cubicBezTo>
                  <a:lnTo>
                    <a:pt x="267232" y="1539635"/>
                  </a:lnTo>
                  <a:cubicBezTo>
                    <a:pt x="270427" y="1551882"/>
                    <a:pt x="280544" y="1565726"/>
                    <a:pt x="300779" y="1579038"/>
                  </a:cubicBezTo>
                  <a:lnTo>
                    <a:pt x="300779" y="1579038"/>
                  </a:lnTo>
                  <a:lnTo>
                    <a:pt x="302909" y="1580103"/>
                  </a:lnTo>
                  <a:cubicBezTo>
                    <a:pt x="303441" y="1567856"/>
                    <a:pt x="305571" y="1556674"/>
                    <a:pt x="308766" y="1544427"/>
                  </a:cubicBezTo>
                  <a:lnTo>
                    <a:pt x="308766" y="1544427"/>
                  </a:lnTo>
                  <a:close/>
                  <a:moveTo>
                    <a:pt x="267232" y="1198848"/>
                  </a:moveTo>
                  <a:lnTo>
                    <a:pt x="267232" y="1173821"/>
                  </a:lnTo>
                  <a:lnTo>
                    <a:pt x="271492" y="1171691"/>
                  </a:lnTo>
                  <a:lnTo>
                    <a:pt x="267232" y="1160509"/>
                  </a:lnTo>
                  <a:lnTo>
                    <a:pt x="267232" y="1158379"/>
                  </a:lnTo>
                  <a:lnTo>
                    <a:pt x="283207" y="1151457"/>
                  </a:lnTo>
                  <a:lnTo>
                    <a:pt x="296519" y="1187666"/>
                  </a:lnTo>
                  <a:lnTo>
                    <a:pt x="267232" y="1198848"/>
                  </a:lnTo>
                  <a:lnTo>
                    <a:pt x="267232" y="1198848"/>
                  </a:lnTo>
                  <a:close/>
                  <a:moveTo>
                    <a:pt x="267232" y="1071585"/>
                  </a:moveTo>
                  <a:lnTo>
                    <a:pt x="267232" y="1049221"/>
                  </a:lnTo>
                  <a:lnTo>
                    <a:pt x="296519" y="1044961"/>
                  </a:lnTo>
                  <a:lnTo>
                    <a:pt x="299714" y="1067325"/>
                  </a:lnTo>
                  <a:lnTo>
                    <a:pt x="267232" y="1071585"/>
                  </a:lnTo>
                  <a:lnTo>
                    <a:pt x="267232" y="1071585"/>
                  </a:lnTo>
                  <a:close/>
                  <a:moveTo>
                    <a:pt x="267232" y="1028987"/>
                  </a:moveTo>
                  <a:lnTo>
                    <a:pt x="267232" y="1006623"/>
                  </a:lnTo>
                  <a:cubicBezTo>
                    <a:pt x="269362" y="1005558"/>
                    <a:pt x="270427" y="1005558"/>
                    <a:pt x="273090" y="1004493"/>
                  </a:cubicBezTo>
                  <a:cubicBezTo>
                    <a:pt x="270960" y="1004493"/>
                    <a:pt x="269895" y="1005558"/>
                    <a:pt x="267232" y="1005558"/>
                  </a:cubicBezTo>
                  <a:lnTo>
                    <a:pt x="267232" y="984258"/>
                  </a:lnTo>
                  <a:lnTo>
                    <a:pt x="286402" y="981064"/>
                  </a:lnTo>
                  <a:lnTo>
                    <a:pt x="292259" y="1012480"/>
                  </a:lnTo>
                  <a:lnTo>
                    <a:pt x="267232" y="1028987"/>
                  </a:lnTo>
                  <a:lnTo>
                    <a:pt x="267232" y="1028987"/>
                  </a:lnTo>
                  <a:close/>
                  <a:moveTo>
                    <a:pt x="267232" y="947517"/>
                  </a:moveTo>
                  <a:lnTo>
                    <a:pt x="267232" y="922491"/>
                  </a:lnTo>
                  <a:lnTo>
                    <a:pt x="285337" y="922491"/>
                  </a:lnTo>
                  <a:lnTo>
                    <a:pt x="285337" y="947517"/>
                  </a:lnTo>
                  <a:lnTo>
                    <a:pt x="267232" y="947517"/>
                  </a:lnTo>
                  <a:lnTo>
                    <a:pt x="267232" y="947517"/>
                  </a:lnTo>
                  <a:close/>
                  <a:moveTo>
                    <a:pt x="267232" y="883620"/>
                  </a:moveTo>
                  <a:lnTo>
                    <a:pt x="267232" y="879360"/>
                  </a:lnTo>
                  <a:cubicBezTo>
                    <a:pt x="268297" y="877230"/>
                    <a:pt x="268297" y="875100"/>
                    <a:pt x="269362" y="872438"/>
                  </a:cubicBezTo>
                  <a:cubicBezTo>
                    <a:pt x="270427" y="869243"/>
                    <a:pt x="270427" y="865515"/>
                    <a:pt x="270427" y="862321"/>
                  </a:cubicBezTo>
                  <a:cubicBezTo>
                    <a:pt x="270427" y="856463"/>
                    <a:pt x="270427" y="853268"/>
                    <a:pt x="268297" y="850073"/>
                  </a:cubicBezTo>
                  <a:cubicBezTo>
                    <a:pt x="268297" y="850073"/>
                    <a:pt x="268297" y="849009"/>
                    <a:pt x="267232" y="847944"/>
                  </a:cubicBezTo>
                  <a:lnTo>
                    <a:pt x="267232" y="820787"/>
                  </a:lnTo>
                  <a:cubicBezTo>
                    <a:pt x="274155" y="821852"/>
                    <a:pt x="278415" y="825047"/>
                    <a:pt x="281609" y="830904"/>
                  </a:cubicBezTo>
                  <a:cubicBezTo>
                    <a:pt x="287467" y="837827"/>
                    <a:pt x="289597" y="847944"/>
                    <a:pt x="288532" y="860191"/>
                  </a:cubicBezTo>
                  <a:cubicBezTo>
                    <a:pt x="288532" y="864450"/>
                    <a:pt x="288532" y="869243"/>
                    <a:pt x="287467" y="873503"/>
                  </a:cubicBezTo>
                  <a:cubicBezTo>
                    <a:pt x="287467" y="877762"/>
                    <a:pt x="286402" y="882555"/>
                    <a:pt x="285337" y="885750"/>
                  </a:cubicBezTo>
                  <a:lnTo>
                    <a:pt x="267232" y="883620"/>
                  </a:lnTo>
                  <a:close/>
                  <a:moveTo>
                    <a:pt x="267232" y="277658"/>
                  </a:moveTo>
                  <a:lnTo>
                    <a:pt x="267232" y="321321"/>
                  </a:lnTo>
                  <a:cubicBezTo>
                    <a:pt x="251258" y="321321"/>
                    <a:pt x="236881" y="329308"/>
                    <a:pt x="220907" y="353802"/>
                  </a:cubicBezTo>
                  <a:lnTo>
                    <a:pt x="220907" y="326646"/>
                  </a:lnTo>
                  <a:cubicBezTo>
                    <a:pt x="228894" y="317594"/>
                    <a:pt x="237946" y="310671"/>
                    <a:pt x="245933" y="307477"/>
                  </a:cubicBezTo>
                  <a:cubicBezTo>
                    <a:pt x="248063" y="304282"/>
                    <a:pt x="250193" y="299489"/>
                    <a:pt x="251791" y="298424"/>
                  </a:cubicBezTo>
                  <a:cubicBezTo>
                    <a:pt x="257115" y="290437"/>
                    <a:pt x="261908" y="283515"/>
                    <a:pt x="267232" y="277658"/>
                  </a:cubicBezTo>
                  <a:lnTo>
                    <a:pt x="267232" y="277658"/>
                  </a:lnTo>
                  <a:close/>
                  <a:moveTo>
                    <a:pt x="267232" y="369244"/>
                  </a:moveTo>
                  <a:lnTo>
                    <a:pt x="267232" y="388414"/>
                  </a:lnTo>
                  <a:cubicBezTo>
                    <a:pt x="252855" y="386284"/>
                    <a:pt x="235816" y="380426"/>
                    <a:pt x="220907" y="380426"/>
                  </a:cubicBezTo>
                  <a:lnTo>
                    <a:pt x="220907" y="362322"/>
                  </a:lnTo>
                  <a:cubicBezTo>
                    <a:pt x="235816" y="362322"/>
                    <a:pt x="251791" y="366582"/>
                    <a:pt x="267232" y="369244"/>
                  </a:cubicBezTo>
                  <a:lnTo>
                    <a:pt x="267232" y="369244"/>
                  </a:lnTo>
                  <a:close/>
                  <a:moveTo>
                    <a:pt x="267232" y="413973"/>
                  </a:moveTo>
                  <a:lnTo>
                    <a:pt x="267232" y="436337"/>
                  </a:lnTo>
                  <a:cubicBezTo>
                    <a:pt x="264038" y="438467"/>
                    <a:pt x="260310" y="440597"/>
                    <a:pt x="257115" y="442194"/>
                  </a:cubicBezTo>
                  <a:cubicBezTo>
                    <a:pt x="246998" y="473610"/>
                    <a:pt x="234751" y="491715"/>
                    <a:pt x="220907" y="500767"/>
                  </a:cubicBezTo>
                  <a:lnTo>
                    <a:pt x="220907" y="479468"/>
                  </a:lnTo>
                  <a:cubicBezTo>
                    <a:pt x="226764" y="472545"/>
                    <a:pt x="233154" y="462428"/>
                    <a:pt x="239011" y="446986"/>
                  </a:cubicBezTo>
                  <a:cubicBezTo>
                    <a:pt x="233154" y="448051"/>
                    <a:pt x="226764" y="448051"/>
                    <a:pt x="220907" y="448051"/>
                  </a:cubicBezTo>
                  <a:lnTo>
                    <a:pt x="220907" y="428882"/>
                  </a:lnTo>
                  <a:cubicBezTo>
                    <a:pt x="229959" y="428882"/>
                    <a:pt x="240076" y="428882"/>
                    <a:pt x="250193" y="426752"/>
                  </a:cubicBezTo>
                  <a:cubicBezTo>
                    <a:pt x="256050" y="425155"/>
                    <a:pt x="261908" y="420895"/>
                    <a:pt x="267232" y="413973"/>
                  </a:cubicBezTo>
                  <a:lnTo>
                    <a:pt x="267232" y="413973"/>
                  </a:lnTo>
                  <a:close/>
                  <a:moveTo>
                    <a:pt x="267232" y="735058"/>
                  </a:moveTo>
                  <a:lnTo>
                    <a:pt x="267232" y="762214"/>
                  </a:lnTo>
                  <a:lnTo>
                    <a:pt x="220907" y="748902"/>
                  </a:lnTo>
                  <a:lnTo>
                    <a:pt x="220907" y="722811"/>
                  </a:lnTo>
                  <a:lnTo>
                    <a:pt x="267232" y="735058"/>
                  </a:lnTo>
                  <a:lnTo>
                    <a:pt x="267232" y="735058"/>
                  </a:lnTo>
                  <a:close/>
                  <a:moveTo>
                    <a:pt x="267232" y="820787"/>
                  </a:moveTo>
                  <a:lnTo>
                    <a:pt x="267232" y="847944"/>
                  </a:lnTo>
                  <a:cubicBezTo>
                    <a:pt x="266167" y="846879"/>
                    <a:pt x="264038" y="845814"/>
                    <a:pt x="262973" y="845814"/>
                  </a:cubicBezTo>
                  <a:cubicBezTo>
                    <a:pt x="260843" y="845814"/>
                    <a:pt x="258713" y="846879"/>
                    <a:pt x="257115" y="847944"/>
                  </a:cubicBezTo>
                  <a:cubicBezTo>
                    <a:pt x="256050" y="849009"/>
                    <a:pt x="253920" y="851138"/>
                    <a:pt x="252855" y="854866"/>
                  </a:cubicBezTo>
                  <a:cubicBezTo>
                    <a:pt x="252855" y="855931"/>
                    <a:pt x="252855" y="856996"/>
                    <a:pt x="251791" y="859126"/>
                  </a:cubicBezTo>
                  <a:cubicBezTo>
                    <a:pt x="248596" y="869243"/>
                    <a:pt x="244868" y="876165"/>
                    <a:pt x="241673" y="880425"/>
                  </a:cubicBezTo>
                  <a:cubicBezTo>
                    <a:pt x="239543" y="882555"/>
                    <a:pt x="235816" y="886282"/>
                    <a:pt x="232621" y="887347"/>
                  </a:cubicBezTo>
                  <a:cubicBezTo>
                    <a:pt x="229426" y="888412"/>
                    <a:pt x="225699" y="889477"/>
                    <a:pt x="221439" y="889477"/>
                  </a:cubicBezTo>
                  <a:lnTo>
                    <a:pt x="221439" y="889477"/>
                  </a:lnTo>
                  <a:lnTo>
                    <a:pt x="221439" y="862321"/>
                  </a:lnTo>
                  <a:cubicBezTo>
                    <a:pt x="224634" y="861256"/>
                    <a:pt x="227296" y="856463"/>
                    <a:pt x="230491" y="849009"/>
                  </a:cubicBezTo>
                  <a:cubicBezTo>
                    <a:pt x="231556" y="846879"/>
                    <a:pt x="231556" y="845814"/>
                    <a:pt x="232621" y="844749"/>
                  </a:cubicBezTo>
                  <a:cubicBezTo>
                    <a:pt x="235816" y="835697"/>
                    <a:pt x="239543" y="828774"/>
                    <a:pt x="243803" y="825579"/>
                  </a:cubicBezTo>
                  <a:cubicBezTo>
                    <a:pt x="248063" y="822385"/>
                    <a:pt x="253920" y="819722"/>
                    <a:pt x="260843" y="819722"/>
                  </a:cubicBezTo>
                  <a:cubicBezTo>
                    <a:pt x="262973" y="819190"/>
                    <a:pt x="265103" y="820787"/>
                    <a:pt x="267232" y="820787"/>
                  </a:cubicBezTo>
                  <a:lnTo>
                    <a:pt x="267232" y="820787"/>
                  </a:lnTo>
                  <a:close/>
                  <a:moveTo>
                    <a:pt x="267232" y="878827"/>
                  </a:moveTo>
                  <a:cubicBezTo>
                    <a:pt x="267232" y="879892"/>
                    <a:pt x="266167" y="882022"/>
                    <a:pt x="265103" y="883087"/>
                  </a:cubicBezTo>
                  <a:lnTo>
                    <a:pt x="267232" y="883087"/>
                  </a:lnTo>
                  <a:lnTo>
                    <a:pt x="267232" y="878827"/>
                  </a:lnTo>
                  <a:lnTo>
                    <a:pt x="267232" y="878827"/>
                  </a:lnTo>
                  <a:close/>
                  <a:moveTo>
                    <a:pt x="267232" y="923023"/>
                  </a:moveTo>
                  <a:lnTo>
                    <a:pt x="267232" y="948050"/>
                  </a:lnTo>
                  <a:lnTo>
                    <a:pt x="220907" y="948050"/>
                  </a:lnTo>
                  <a:lnTo>
                    <a:pt x="220907" y="923023"/>
                  </a:lnTo>
                  <a:lnTo>
                    <a:pt x="267232" y="923023"/>
                  </a:lnTo>
                  <a:lnTo>
                    <a:pt x="267232" y="923023"/>
                  </a:lnTo>
                  <a:close/>
                  <a:moveTo>
                    <a:pt x="267232" y="983726"/>
                  </a:moveTo>
                  <a:lnTo>
                    <a:pt x="267232" y="1005025"/>
                  </a:lnTo>
                  <a:cubicBezTo>
                    <a:pt x="265103" y="1006090"/>
                    <a:pt x="262973" y="1006090"/>
                    <a:pt x="260310" y="1007155"/>
                  </a:cubicBezTo>
                  <a:cubicBezTo>
                    <a:pt x="256050" y="1008220"/>
                    <a:pt x="252323" y="1009285"/>
                    <a:pt x="249128" y="1009285"/>
                  </a:cubicBezTo>
                  <a:lnTo>
                    <a:pt x="220907" y="1013545"/>
                  </a:lnTo>
                  <a:lnTo>
                    <a:pt x="220907" y="990116"/>
                  </a:lnTo>
                  <a:lnTo>
                    <a:pt x="267232" y="983726"/>
                  </a:lnTo>
                  <a:lnTo>
                    <a:pt x="267232" y="983726"/>
                  </a:lnTo>
                  <a:close/>
                  <a:moveTo>
                    <a:pt x="267232" y="1006090"/>
                  </a:moveTo>
                  <a:cubicBezTo>
                    <a:pt x="265103" y="1007155"/>
                    <a:pt x="262973" y="1008220"/>
                    <a:pt x="260310" y="1009285"/>
                  </a:cubicBezTo>
                  <a:cubicBezTo>
                    <a:pt x="258180" y="1011415"/>
                    <a:pt x="254453" y="1012480"/>
                    <a:pt x="253388" y="1013545"/>
                  </a:cubicBezTo>
                  <a:lnTo>
                    <a:pt x="220907" y="1035909"/>
                  </a:lnTo>
                  <a:lnTo>
                    <a:pt x="220907" y="1057208"/>
                  </a:lnTo>
                  <a:cubicBezTo>
                    <a:pt x="223037" y="1056143"/>
                    <a:pt x="226764" y="1055078"/>
                    <a:pt x="228894" y="1052948"/>
                  </a:cubicBezTo>
                  <a:cubicBezTo>
                    <a:pt x="232089" y="1051883"/>
                    <a:pt x="234751" y="1050818"/>
                    <a:pt x="237946" y="1048688"/>
                  </a:cubicBezTo>
                  <a:lnTo>
                    <a:pt x="267232" y="1028454"/>
                  </a:lnTo>
                  <a:lnTo>
                    <a:pt x="267232" y="1006090"/>
                  </a:lnTo>
                  <a:lnTo>
                    <a:pt x="267232" y="1006090"/>
                  </a:lnTo>
                  <a:close/>
                  <a:moveTo>
                    <a:pt x="267232" y="1049221"/>
                  </a:moveTo>
                  <a:lnTo>
                    <a:pt x="267232" y="1071585"/>
                  </a:lnTo>
                  <a:lnTo>
                    <a:pt x="220907" y="1079572"/>
                  </a:lnTo>
                  <a:lnTo>
                    <a:pt x="220907" y="1058273"/>
                  </a:lnTo>
                  <a:cubicBezTo>
                    <a:pt x="225167" y="1057208"/>
                    <a:pt x="229959" y="1056143"/>
                    <a:pt x="234219" y="1055078"/>
                  </a:cubicBezTo>
                  <a:cubicBezTo>
                    <a:pt x="238479" y="1054013"/>
                    <a:pt x="243271" y="1052948"/>
                    <a:pt x="246466" y="1051883"/>
                  </a:cubicBezTo>
                  <a:lnTo>
                    <a:pt x="267232" y="1049221"/>
                  </a:lnTo>
                  <a:lnTo>
                    <a:pt x="267232" y="1049221"/>
                  </a:lnTo>
                  <a:close/>
                  <a:moveTo>
                    <a:pt x="267232" y="1104066"/>
                  </a:moveTo>
                  <a:lnTo>
                    <a:pt x="267232" y="1131223"/>
                  </a:lnTo>
                  <a:cubicBezTo>
                    <a:pt x="258180" y="1134418"/>
                    <a:pt x="252855" y="1140275"/>
                    <a:pt x="249128" y="1147197"/>
                  </a:cubicBezTo>
                  <a:cubicBezTo>
                    <a:pt x="245933" y="1154119"/>
                    <a:pt x="245933" y="1162107"/>
                    <a:pt x="249128" y="1170626"/>
                  </a:cubicBezTo>
                  <a:cubicBezTo>
                    <a:pt x="249128" y="1171691"/>
                    <a:pt x="250193" y="1173821"/>
                    <a:pt x="250193" y="1174886"/>
                  </a:cubicBezTo>
                  <a:cubicBezTo>
                    <a:pt x="251258" y="1175951"/>
                    <a:pt x="252323" y="1177016"/>
                    <a:pt x="253388" y="1178081"/>
                  </a:cubicBezTo>
                  <a:lnTo>
                    <a:pt x="266700" y="1173821"/>
                  </a:lnTo>
                  <a:lnTo>
                    <a:pt x="266700" y="1198848"/>
                  </a:lnTo>
                  <a:lnTo>
                    <a:pt x="246466" y="1206835"/>
                  </a:lnTo>
                  <a:cubicBezTo>
                    <a:pt x="244336" y="1202575"/>
                    <a:pt x="240608" y="1197783"/>
                    <a:pt x="238479" y="1193523"/>
                  </a:cubicBezTo>
                  <a:cubicBezTo>
                    <a:pt x="236349" y="1189263"/>
                    <a:pt x="232621" y="1183406"/>
                    <a:pt x="231556" y="1177549"/>
                  </a:cubicBezTo>
                  <a:cubicBezTo>
                    <a:pt x="224634" y="1160509"/>
                    <a:pt x="223569" y="1146132"/>
                    <a:pt x="228361" y="1134950"/>
                  </a:cubicBezTo>
                  <a:cubicBezTo>
                    <a:pt x="232621" y="1122703"/>
                    <a:pt x="241673" y="1113651"/>
                    <a:pt x="256583" y="1107794"/>
                  </a:cubicBezTo>
                  <a:cubicBezTo>
                    <a:pt x="260310" y="1106729"/>
                    <a:pt x="264038" y="1105131"/>
                    <a:pt x="267232" y="1104066"/>
                  </a:cubicBezTo>
                  <a:lnTo>
                    <a:pt x="267232" y="1104066"/>
                  </a:lnTo>
                  <a:close/>
                  <a:moveTo>
                    <a:pt x="267232" y="1158379"/>
                  </a:moveTo>
                  <a:lnTo>
                    <a:pt x="266167" y="1158379"/>
                  </a:lnTo>
                  <a:lnTo>
                    <a:pt x="267232" y="1160509"/>
                  </a:lnTo>
                  <a:lnTo>
                    <a:pt x="267232" y="1158379"/>
                  </a:lnTo>
                  <a:lnTo>
                    <a:pt x="267232" y="1158379"/>
                  </a:lnTo>
                  <a:close/>
                  <a:moveTo>
                    <a:pt x="267232" y="1246239"/>
                  </a:moveTo>
                  <a:lnTo>
                    <a:pt x="267232" y="1250498"/>
                  </a:lnTo>
                  <a:lnTo>
                    <a:pt x="265103" y="1247303"/>
                  </a:lnTo>
                  <a:lnTo>
                    <a:pt x="267232" y="1246239"/>
                  </a:lnTo>
                  <a:lnTo>
                    <a:pt x="267232" y="1246239"/>
                  </a:lnTo>
                  <a:close/>
                  <a:moveTo>
                    <a:pt x="267232" y="1408112"/>
                  </a:moveTo>
                  <a:lnTo>
                    <a:pt x="267232" y="1438464"/>
                  </a:lnTo>
                  <a:cubicBezTo>
                    <a:pt x="264038" y="1428347"/>
                    <a:pt x="256050" y="1417164"/>
                    <a:pt x="241141" y="1403320"/>
                  </a:cubicBezTo>
                  <a:cubicBezTo>
                    <a:pt x="239011" y="1419294"/>
                    <a:pt x="227829" y="1433671"/>
                    <a:pt x="220907" y="1449646"/>
                  </a:cubicBezTo>
                  <a:lnTo>
                    <a:pt x="220907" y="1407047"/>
                  </a:lnTo>
                  <a:cubicBezTo>
                    <a:pt x="223037" y="1400125"/>
                    <a:pt x="224102" y="1393735"/>
                    <a:pt x="225167" y="1386813"/>
                  </a:cubicBezTo>
                  <a:cubicBezTo>
                    <a:pt x="225167" y="1380956"/>
                    <a:pt x="224102" y="1374566"/>
                    <a:pt x="220907" y="1367644"/>
                  </a:cubicBezTo>
                  <a:lnTo>
                    <a:pt x="220907" y="1340487"/>
                  </a:lnTo>
                  <a:cubicBezTo>
                    <a:pt x="235284" y="1357527"/>
                    <a:pt x="241141" y="1371904"/>
                    <a:pt x="242206" y="1385748"/>
                  </a:cubicBezTo>
                  <a:cubicBezTo>
                    <a:pt x="252855" y="1393735"/>
                    <a:pt x="261908" y="1401723"/>
                    <a:pt x="267232" y="1408112"/>
                  </a:cubicBezTo>
                  <a:lnTo>
                    <a:pt x="267232" y="1408112"/>
                  </a:lnTo>
                  <a:close/>
                  <a:moveTo>
                    <a:pt x="267232" y="1457633"/>
                  </a:moveTo>
                  <a:lnTo>
                    <a:pt x="267232" y="1516206"/>
                  </a:lnTo>
                  <a:cubicBezTo>
                    <a:pt x="265103" y="1524193"/>
                    <a:pt x="265103" y="1532180"/>
                    <a:pt x="267232" y="1539635"/>
                  </a:cubicBezTo>
                  <a:lnTo>
                    <a:pt x="267232" y="1571051"/>
                  </a:lnTo>
                  <a:cubicBezTo>
                    <a:pt x="258180" y="1561999"/>
                    <a:pt x="253920" y="1552947"/>
                    <a:pt x="250193" y="1544960"/>
                  </a:cubicBezTo>
                  <a:cubicBezTo>
                    <a:pt x="246998" y="1542830"/>
                    <a:pt x="243271" y="1539102"/>
                    <a:pt x="242206" y="1539102"/>
                  </a:cubicBezTo>
                  <a:cubicBezTo>
                    <a:pt x="233154" y="1532180"/>
                    <a:pt x="226231" y="1525790"/>
                    <a:pt x="220907" y="1518868"/>
                  </a:cubicBezTo>
                  <a:lnTo>
                    <a:pt x="220907" y="1492777"/>
                  </a:lnTo>
                  <a:cubicBezTo>
                    <a:pt x="225167" y="1501829"/>
                    <a:pt x="233154" y="1510881"/>
                    <a:pt x="245933" y="1522063"/>
                  </a:cubicBezTo>
                  <a:cubicBezTo>
                    <a:pt x="245933" y="1520998"/>
                    <a:pt x="245933" y="1520998"/>
                    <a:pt x="245933" y="1520998"/>
                  </a:cubicBezTo>
                  <a:lnTo>
                    <a:pt x="248063" y="1522063"/>
                  </a:lnTo>
                  <a:cubicBezTo>
                    <a:pt x="250193" y="1501829"/>
                    <a:pt x="262973" y="1481595"/>
                    <a:pt x="267232" y="1457633"/>
                  </a:cubicBezTo>
                  <a:close/>
                  <a:moveTo>
                    <a:pt x="220907" y="327178"/>
                  </a:moveTo>
                  <a:lnTo>
                    <a:pt x="220907" y="354335"/>
                  </a:lnTo>
                  <a:cubicBezTo>
                    <a:pt x="218777" y="356465"/>
                    <a:pt x="217712" y="358595"/>
                    <a:pt x="216647" y="361257"/>
                  </a:cubicBezTo>
                  <a:lnTo>
                    <a:pt x="216647" y="361257"/>
                  </a:lnTo>
                  <a:lnTo>
                    <a:pt x="216647" y="363387"/>
                  </a:lnTo>
                  <a:cubicBezTo>
                    <a:pt x="217712" y="362322"/>
                    <a:pt x="218777" y="362322"/>
                    <a:pt x="220907" y="362322"/>
                  </a:cubicBezTo>
                  <a:lnTo>
                    <a:pt x="220907" y="380426"/>
                  </a:lnTo>
                  <a:cubicBezTo>
                    <a:pt x="206530" y="381491"/>
                    <a:pt x="191620" y="387349"/>
                    <a:pt x="179373" y="407583"/>
                  </a:cubicBezTo>
                  <a:lnTo>
                    <a:pt x="179373" y="381491"/>
                  </a:lnTo>
                  <a:cubicBezTo>
                    <a:pt x="183633" y="375634"/>
                    <a:pt x="189490" y="372439"/>
                    <a:pt x="195348" y="369244"/>
                  </a:cubicBezTo>
                  <a:cubicBezTo>
                    <a:pt x="196413" y="366049"/>
                    <a:pt x="198543" y="361257"/>
                    <a:pt x="199607" y="360192"/>
                  </a:cubicBezTo>
                  <a:cubicBezTo>
                    <a:pt x="206530" y="346348"/>
                    <a:pt x="213452" y="336231"/>
                    <a:pt x="220907" y="327178"/>
                  </a:cubicBezTo>
                  <a:lnTo>
                    <a:pt x="220907" y="327178"/>
                  </a:lnTo>
                  <a:close/>
                  <a:moveTo>
                    <a:pt x="220907" y="428882"/>
                  </a:moveTo>
                  <a:lnTo>
                    <a:pt x="220907" y="448051"/>
                  </a:lnTo>
                  <a:cubicBezTo>
                    <a:pt x="207595" y="446986"/>
                    <a:pt x="192685" y="442194"/>
                    <a:pt x="179373" y="443791"/>
                  </a:cubicBezTo>
                  <a:lnTo>
                    <a:pt x="179373" y="425687"/>
                  </a:lnTo>
                  <a:cubicBezTo>
                    <a:pt x="193218" y="425155"/>
                    <a:pt x="206530" y="427817"/>
                    <a:pt x="220907" y="428882"/>
                  </a:cubicBezTo>
                  <a:lnTo>
                    <a:pt x="220907" y="428882"/>
                  </a:lnTo>
                  <a:close/>
                  <a:moveTo>
                    <a:pt x="220907" y="479468"/>
                  </a:moveTo>
                  <a:lnTo>
                    <a:pt x="220907" y="500767"/>
                  </a:lnTo>
                  <a:cubicBezTo>
                    <a:pt x="219842" y="500767"/>
                    <a:pt x="218777" y="501832"/>
                    <a:pt x="217712" y="501832"/>
                  </a:cubicBezTo>
                  <a:cubicBezTo>
                    <a:pt x="209725" y="536975"/>
                    <a:pt x="197478" y="554547"/>
                    <a:pt x="184166" y="564664"/>
                  </a:cubicBezTo>
                  <a:cubicBezTo>
                    <a:pt x="183101" y="573717"/>
                    <a:pt x="180971" y="581704"/>
                    <a:pt x="179906" y="588093"/>
                  </a:cubicBezTo>
                  <a:lnTo>
                    <a:pt x="179906" y="547625"/>
                  </a:lnTo>
                  <a:cubicBezTo>
                    <a:pt x="187893" y="539638"/>
                    <a:pt x="194283" y="528456"/>
                    <a:pt x="201205" y="508221"/>
                  </a:cubicBezTo>
                  <a:cubicBezTo>
                    <a:pt x="194283" y="510351"/>
                    <a:pt x="186828" y="510351"/>
                    <a:pt x="179906" y="510351"/>
                  </a:cubicBezTo>
                  <a:lnTo>
                    <a:pt x="179906" y="491182"/>
                  </a:lnTo>
                  <a:cubicBezTo>
                    <a:pt x="190023" y="491182"/>
                    <a:pt x="200140" y="490117"/>
                    <a:pt x="209192" y="486922"/>
                  </a:cubicBezTo>
                  <a:cubicBezTo>
                    <a:pt x="213452" y="486390"/>
                    <a:pt x="216647" y="482662"/>
                    <a:pt x="220907" y="479468"/>
                  </a:cubicBezTo>
                  <a:lnTo>
                    <a:pt x="220907" y="479468"/>
                  </a:lnTo>
                  <a:close/>
                  <a:moveTo>
                    <a:pt x="220907" y="722811"/>
                  </a:moveTo>
                  <a:lnTo>
                    <a:pt x="220907" y="748902"/>
                  </a:lnTo>
                  <a:lnTo>
                    <a:pt x="211855" y="746772"/>
                  </a:lnTo>
                  <a:lnTo>
                    <a:pt x="218777" y="721746"/>
                  </a:lnTo>
                  <a:lnTo>
                    <a:pt x="220907" y="722811"/>
                  </a:lnTo>
                  <a:lnTo>
                    <a:pt x="220907" y="722811"/>
                  </a:lnTo>
                  <a:close/>
                  <a:moveTo>
                    <a:pt x="220907" y="862321"/>
                  </a:moveTo>
                  <a:lnTo>
                    <a:pt x="220907" y="889477"/>
                  </a:lnTo>
                  <a:cubicBezTo>
                    <a:pt x="209725" y="888412"/>
                    <a:pt x="202802" y="885217"/>
                    <a:pt x="197478" y="878295"/>
                  </a:cubicBezTo>
                  <a:cubicBezTo>
                    <a:pt x="191620" y="870308"/>
                    <a:pt x="189490" y="860191"/>
                    <a:pt x="189490" y="847944"/>
                  </a:cubicBezTo>
                  <a:cubicBezTo>
                    <a:pt x="189490" y="842086"/>
                    <a:pt x="190555" y="837827"/>
                    <a:pt x="191620" y="833567"/>
                  </a:cubicBezTo>
                  <a:cubicBezTo>
                    <a:pt x="191620" y="829307"/>
                    <a:pt x="192685" y="824515"/>
                    <a:pt x="194815" y="819190"/>
                  </a:cubicBezTo>
                  <a:lnTo>
                    <a:pt x="215049" y="822385"/>
                  </a:lnTo>
                  <a:cubicBezTo>
                    <a:pt x="213984" y="826644"/>
                    <a:pt x="211855" y="831437"/>
                    <a:pt x="210790" y="834632"/>
                  </a:cubicBezTo>
                  <a:cubicBezTo>
                    <a:pt x="209725" y="838891"/>
                    <a:pt x="208660" y="843684"/>
                    <a:pt x="208660" y="846879"/>
                  </a:cubicBezTo>
                  <a:cubicBezTo>
                    <a:pt x="208660" y="851138"/>
                    <a:pt x="209725" y="855931"/>
                    <a:pt x="210790" y="858061"/>
                  </a:cubicBezTo>
                  <a:cubicBezTo>
                    <a:pt x="212919" y="861256"/>
                    <a:pt x="215049" y="862321"/>
                    <a:pt x="218777" y="862321"/>
                  </a:cubicBezTo>
                  <a:cubicBezTo>
                    <a:pt x="219842" y="862321"/>
                    <a:pt x="219842" y="862321"/>
                    <a:pt x="220907" y="862321"/>
                  </a:cubicBezTo>
                  <a:lnTo>
                    <a:pt x="220907" y="862321"/>
                  </a:lnTo>
                  <a:close/>
                  <a:moveTo>
                    <a:pt x="220907" y="923023"/>
                  </a:moveTo>
                  <a:lnTo>
                    <a:pt x="220907" y="948050"/>
                  </a:lnTo>
                  <a:lnTo>
                    <a:pt x="190555" y="948050"/>
                  </a:lnTo>
                  <a:lnTo>
                    <a:pt x="190555" y="923023"/>
                  </a:lnTo>
                  <a:lnTo>
                    <a:pt x="220907" y="923023"/>
                  </a:lnTo>
                  <a:lnTo>
                    <a:pt x="220907" y="923023"/>
                  </a:lnTo>
                  <a:close/>
                  <a:moveTo>
                    <a:pt x="220907" y="990648"/>
                  </a:moveTo>
                  <a:lnTo>
                    <a:pt x="220907" y="1014077"/>
                  </a:lnTo>
                  <a:lnTo>
                    <a:pt x="195880" y="1017272"/>
                  </a:lnTo>
                  <a:lnTo>
                    <a:pt x="192685" y="994908"/>
                  </a:lnTo>
                  <a:lnTo>
                    <a:pt x="220907" y="990648"/>
                  </a:lnTo>
                  <a:lnTo>
                    <a:pt x="220907" y="990648"/>
                  </a:lnTo>
                  <a:close/>
                  <a:moveTo>
                    <a:pt x="220907" y="1036441"/>
                  </a:moveTo>
                  <a:lnTo>
                    <a:pt x="220907" y="1057741"/>
                  </a:lnTo>
                  <a:cubicBezTo>
                    <a:pt x="219842" y="1057741"/>
                    <a:pt x="219842" y="1057741"/>
                    <a:pt x="219842" y="1057741"/>
                  </a:cubicBezTo>
                  <a:cubicBezTo>
                    <a:pt x="219842" y="1057741"/>
                    <a:pt x="219842" y="1057741"/>
                    <a:pt x="220907" y="1057741"/>
                  </a:cubicBezTo>
                  <a:lnTo>
                    <a:pt x="220907" y="1079040"/>
                  </a:lnTo>
                  <a:lnTo>
                    <a:pt x="206530" y="1080105"/>
                  </a:lnTo>
                  <a:lnTo>
                    <a:pt x="202270" y="1049753"/>
                  </a:lnTo>
                  <a:lnTo>
                    <a:pt x="220907" y="1036441"/>
                  </a:lnTo>
                  <a:lnTo>
                    <a:pt x="220907" y="1036441"/>
                  </a:lnTo>
                  <a:close/>
                  <a:moveTo>
                    <a:pt x="220907" y="1340487"/>
                  </a:moveTo>
                  <a:lnTo>
                    <a:pt x="220907" y="1367644"/>
                  </a:lnTo>
                  <a:cubicBezTo>
                    <a:pt x="216647" y="1359657"/>
                    <a:pt x="210790" y="1351670"/>
                    <a:pt x="201737" y="1342617"/>
                  </a:cubicBezTo>
                  <a:cubicBezTo>
                    <a:pt x="198543" y="1355929"/>
                    <a:pt x="187360" y="1369774"/>
                    <a:pt x="179373" y="1383086"/>
                  </a:cubicBezTo>
                  <a:lnTo>
                    <a:pt x="179373" y="1346877"/>
                  </a:lnTo>
                  <a:cubicBezTo>
                    <a:pt x="182568" y="1339955"/>
                    <a:pt x="186296" y="1331968"/>
                    <a:pt x="188425" y="1324513"/>
                  </a:cubicBezTo>
                  <a:cubicBezTo>
                    <a:pt x="188425" y="1315461"/>
                    <a:pt x="186296" y="1306409"/>
                    <a:pt x="179373" y="1293097"/>
                  </a:cubicBezTo>
                  <a:lnTo>
                    <a:pt x="179373" y="1267005"/>
                  </a:lnTo>
                  <a:cubicBezTo>
                    <a:pt x="198543" y="1289369"/>
                    <a:pt x="205465" y="1308539"/>
                    <a:pt x="205465" y="1324513"/>
                  </a:cubicBezTo>
                  <a:cubicBezTo>
                    <a:pt x="210790" y="1329305"/>
                    <a:pt x="216647" y="1335163"/>
                    <a:pt x="220907" y="1340487"/>
                  </a:cubicBezTo>
                  <a:lnTo>
                    <a:pt x="220907" y="1340487"/>
                  </a:lnTo>
                  <a:close/>
                  <a:moveTo>
                    <a:pt x="220907" y="1407047"/>
                  </a:moveTo>
                  <a:lnTo>
                    <a:pt x="220907" y="1449646"/>
                  </a:lnTo>
                  <a:cubicBezTo>
                    <a:pt x="215049" y="1462958"/>
                    <a:pt x="211855" y="1477867"/>
                    <a:pt x="220907" y="1493309"/>
                  </a:cubicBezTo>
                  <a:lnTo>
                    <a:pt x="220907" y="1519401"/>
                  </a:lnTo>
                  <a:cubicBezTo>
                    <a:pt x="208660" y="1507154"/>
                    <a:pt x="201737" y="1495972"/>
                    <a:pt x="198543" y="1484257"/>
                  </a:cubicBezTo>
                  <a:cubicBezTo>
                    <a:pt x="196413" y="1482127"/>
                    <a:pt x="191620" y="1478400"/>
                    <a:pt x="191620" y="1477335"/>
                  </a:cubicBezTo>
                  <a:cubicBezTo>
                    <a:pt x="187360" y="1473075"/>
                    <a:pt x="182568" y="1469348"/>
                    <a:pt x="179373" y="1465088"/>
                  </a:cubicBezTo>
                  <a:lnTo>
                    <a:pt x="179373" y="1440061"/>
                  </a:lnTo>
                  <a:cubicBezTo>
                    <a:pt x="183633" y="1446983"/>
                    <a:pt x="188425" y="1453373"/>
                    <a:pt x="196413" y="1460295"/>
                  </a:cubicBezTo>
                  <a:lnTo>
                    <a:pt x="196413" y="1460295"/>
                  </a:lnTo>
                  <a:lnTo>
                    <a:pt x="198543" y="1461360"/>
                  </a:lnTo>
                  <a:cubicBezTo>
                    <a:pt x="202270" y="1444321"/>
                    <a:pt x="213452" y="1426217"/>
                    <a:pt x="220907" y="1407047"/>
                  </a:cubicBezTo>
                  <a:close/>
                  <a:moveTo>
                    <a:pt x="179373" y="381491"/>
                  </a:moveTo>
                  <a:lnTo>
                    <a:pt x="179373" y="407583"/>
                  </a:lnTo>
                  <a:cubicBezTo>
                    <a:pt x="176178" y="413440"/>
                    <a:pt x="172451" y="418765"/>
                    <a:pt x="170321" y="424622"/>
                  </a:cubicBezTo>
                  <a:lnTo>
                    <a:pt x="170321" y="424622"/>
                  </a:lnTo>
                  <a:lnTo>
                    <a:pt x="169256" y="426752"/>
                  </a:lnTo>
                  <a:cubicBezTo>
                    <a:pt x="172451" y="426752"/>
                    <a:pt x="176178" y="426752"/>
                    <a:pt x="179373" y="425687"/>
                  </a:cubicBezTo>
                  <a:lnTo>
                    <a:pt x="179373" y="443791"/>
                  </a:lnTo>
                  <a:cubicBezTo>
                    <a:pt x="167126" y="444856"/>
                    <a:pt x="154347" y="449649"/>
                    <a:pt x="143165" y="464026"/>
                  </a:cubicBezTo>
                  <a:lnTo>
                    <a:pt x="143165" y="438999"/>
                  </a:lnTo>
                  <a:cubicBezTo>
                    <a:pt x="145295" y="437934"/>
                    <a:pt x="146360" y="436869"/>
                    <a:pt x="149022" y="435804"/>
                  </a:cubicBezTo>
                  <a:cubicBezTo>
                    <a:pt x="150087" y="431544"/>
                    <a:pt x="152217" y="426752"/>
                    <a:pt x="152217" y="425687"/>
                  </a:cubicBezTo>
                  <a:cubicBezTo>
                    <a:pt x="161269" y="404920"/>
                    <a:pt x="170321" y="391608"/>
                    <a:pt x="179373" y="381491"/>
                  </a:cubicBezTo>
                  <a:lnTo>
                    <a:pt x="179373" y="381491"/>
                  </a:lnTo>
                  <a:close/>
                  <a:moveTo>
                    <a:pt x="179373" y="491715"/>
                  </a:moveTo>
                  <a:lnTo>
                    <a:pt x="179373" y="510884"/>
                  </a:lnTo>
                  <a:cubicBezTo>
                    <a:pt x="167126" y="509819"/>
                    <a:pt x="155944" y="508754"/>
                    <a:pt x="143697" y="509819"/>
                  </a:cubicBezTo>
                  <a:lnTo>
                    <a:pt x="143697" y="491715"/>
                  </a:lnTo>
                  <a:cubicBezTo>
                    <a:pt x="154879" y="490650"/>
                    <a:pt x="167126" y="491715"/>
                    <a:pt x="179373" y="491715"/>
                  </a:cubicBezTo>
                  <a:lnTo>
                    <a:pt x="179373" y="491715"/>
                  </a:lnTo>
                  <a:close/>
                  <a:moveTo>
                    <a:pt x="179373" y="548157"/>
                  </a:moveTo>
                  <a:lnTo>
                    <a:pt x="179373" y="588626"/>
                  </a:lnTo>
                  <a:cubicBezTo>
                    <a:pt x="173516" y="609925"/>
                    <a:pt x="164996" y="622172"/>
                    <a:pt x="154347" y="631224"/>
                  </a:cubicBezTo>
                  <a:cubicBezTo>
                    <a:pt x="154347" y="654653"/>
                    <a:pt x="150087" y="671693"/>
                    <a:pt x="143165" y="682875"/>
                  </a:cubicBezTo>
                  <a:lnTo>
                    <a:pt x="143165" y="618445"/>
                  </a:lnTo>
                  <a:lnTo>
                    <a:pt x="144230" y="617380"/>
                  </a:lnTo>
                  <a:cubicBezTo>
                    <a:pt x="153282" y="610458"/>
                    <a:pt x="161269" y="598211"/>
                    <a:pt x="166594" y="572119"/>
                  </a:cubicBezTo>
                  <a:cubicBezTo>
                    <a:pt x="159672" y="575314"/>
                    <a:pt x="152217" y="575314"/>
                    <a:pt x="143165" y="576379"/>
                  </a:cubicBezTo>
                  <a:lnTo>
                    <a:pt x="143165" y="557210"/>
                  </a:lnTo>
                  <a:cubicBezTo>
                    <a:pt x="153282" y="556145"/>
                    <a:pt x="163399" y="555080"/>
                    <a:pt x="173516" y="550287"/>
                  </a:cubicBezTo>
                  <a:cubicBezTo>
                    <a:pt x="176178" y="550287"/>
                    <a:pt x="177243" y="549222"/>
                    <a:pt x="179373" y="548157"/>
                  </a:cubicBezTo>
                  <a:lnTo>
                    <a:pt x="179373" y="548157"/>
                  </a:lnTo>
                  <a:close/>
                  <a:moveTo>
                    <a:pt x="179373" y="1267538"/>
                  </a:moveTo>
                  <a:lnTo>
                    <a:pt x="179373" y="1293629"/>
                  </a:lnTo>
                  <a:cubicBezTo>
                    <a:pt x="176178" y="1289369"/>
                    <a:pt x="172451" y="1283512"/>
                    <a:pt x="168191" y="1277655"/>
                  </a:cubicBezTo>
                  <a:cubicBezTo>
                    <a:pt x="163931" y="1290967"/>
                    <a:pt x="152217" y="1302681"/>
                    <a:pt x="143165" y="1314928"/>
                  </a:cubicBezTo>
                  <a:lnTo>
                    <a:pt x="143165" y="1283512"/>
                  </a:lnTo>
                  <a:cubicBezTo>
                    <a:pt x="149022" y="1275525"/>
                    <a:pt x="153282" y="1267538"/>
                    <a:pt x="155412" y="1258486"/>
                  </a:cubicBezTo>
                  <a:cubicBezTo>
                    <a:pt x="157542" y="1248368"/>
                    <a:pt x="154347" y="1235056"/>
                    <a:pt x="143165" y="1215887"/>
                  </a:cubicBezTo>
                  <a:lnTo>
                    <a:pt x="143165" y="1162107"/>
                  </a:lnTo>
                  <a:cubicBezTo>
                    <a:pt x="147424" y="1174354"/>
                    <a:pt x="147424" y="1184471"/>
                    <a:pt x="146360" y="1193523"/>
                  </a:cubicBezTo>
                  <a:cubicBezTo>
                    <a:pt x="167659" y="1221744"/>
                    <a:pt x="174581" y="1243044"/>
                    <a:pt x="172451" y="1261148"/>
                  </a:cubicBezTo>
                  <a:cubicBezTo>
                    <a:pt x="175113" y="1262745"/>
                    <a:pt x="177243" y="1265408"/>
                    <a:pt x="179373" y="1267538"/>
                  </a:cubicBezTo>
                  <a:lnTo>
                    <a:pt x="179373" y="1267538"/>
                  </a:lnTo>
                  <a:close/>
                  <a:moveTo>
                    <a:pt x="179373" y="1347410"/>
                  </a:moveTo>
                  <a:lnTo>
                    <a:pt x="179373" y="1383618"/>
                  </a:lnTo>
                  <a:cubicBezTo>
                    <a:pt x="170321" y="1400658"/>
                    <a:pt x="164996" y="1417164"/>
                    <a:pt x="179373" y="1441126"/>
                  </a:cubicBezTo>
                  <a:lnTo>
                    <a:pt x="179373" y="1466153"/>
                  </a:lnTo>
                  <a:cubicBezTo>
                    <a:pt x="162334" y="1448048"/>
                    <a:pt x="154347" y="1433671"/>
                    <a:pt x="152217" y="1419827"/>
                  </a:cubicBezTo>
                  <a:cubicBezTo>
                    <a:pt x="150087" y="1416632"/>
                    <a:pt x="146360" y="1412905"/>
                    <a:pt x="145295" y="1411840"/>
                  </a:cubicBezTo>
                  <a:cubicBezTo>
                    <a:pt x="145295" y="1411840"/>
                    <a:pt x="144230" y="1410775"/>
                    <a:pt x="143165" y="1409710"/>
                  </a:cubicBezTo>
                  <a:lnTo>
                    <a:pt x="143165" y="1384683"/>
                  </a:lnTo>
                  <a:cubicBezTo>
                    <a:pt x="146360" y="1387878"/>
                    <a:pt x="149022" y="1392670"/>
                    <a:pt x="152217" y="1395865"/>
                  </a:cubicBezTo>
                  <a:lnTo>
                    <a:pt x="152217" y="1395865"/>
                  </a:lnTo>
                  <a:lnTo>
                    <a:pt x="154347" y="1396930"/>
                  </a:lnTo>
                  <a:cubicBezTo>
                    <a:pt x="159139" y="1379891"/>
                    <a:pt x="170321" y="1365514"/>
                    <a:pt x="179373" y="1347410"/>
                  </a:cubicBezTo>
                  <a:close/>
                  <a:moveTo>
                    <a:pt x="143697" y="438999"/>
                  </a:moveTo>
                  <a:lnTo>
                    <a:pt x="143697" y="464026"/>
                  </a:lnTo>
                  <a:cubicBezTo>
                    <a:pt x="139437" y="470948"/>
                    <a:pt x="133580" y="481065"/>
                    <a:pt x="130385" y="492247"/>
                  </a:cubicBezTo>
                  <a:lnTo>
                    <a:pt x="130385" y="492247"/>
                  </a:lnTo>
                  <a:lnTo>
                    <a:pt x="128788" y="493845"/>
                  </a:lnTo>
                  <a:cubicBezTo>
                    <a:pt x="134645" y="492780"/>
                    <a:pt x="138905" y="492780"/>
                    <a:pt x="143165" y="491715"/>
                  </a:cubicBezTo>
                  <a:lnTo>
                    <a:pt x="143165" y="509819"/>
                  </a:lnTo>
                  <a:cubicBezTo>
                    <a:pt x="133048" y="510884"/>
                    <a:pt x="121865" y="514079"/>
                    <a:pt x="113878" y="524728"/>
                  </a:cubicBezTo>
                  <a:lnTo>
                    <a:pt x="113878" y="491182"/>
                  </a:lnTo>
                  <a:cubicBezTo>
                    <a:pt x="123463" y="464558"/>
                    <a:pt x="133580" y="449116"/>
                    <a:pt x="143697" y="438999"/>
                  </a:cubicBezTo>
                  <a:lnTo>
                    <a:pt x="143697" y="438999"/>
                  </a:lnTo>
                  <a:close/>
                  <a:moveTo>
                    <a:pt x="143697" y="558275"/>
                  </a:moveTo>
                  <a:lnTo>
                    <a:pt x="143697" y="577444"/>
                  </a:lnTo>
                  <a:cubicBezTo>
                    <a:pt x="133580" y="577444"/>
                    <a:pt x="123463" y="577444"/>
                    <a:pt x="114411" y="578509"/>
                  </a:cubicBezTo>
                  <a:lnTo>
                    <a:pt x="114411" y="560405"/>
                  </a:lnTo>
                  <a:cubicBezTo>
                    <a:pt x="123463" y="559340"/>
                    <a:pt x="133580" y="559340"/>
                    <a:pt x="143697" y="558275"/>
                  </a:cubicBezTo>
                  <a:lnTo>
                    <a:pt x="143697" y="558275"/>
                  </a:lnTo>
                  <a:close/>
                  <a:moveTo>
                    <a:pt x="143697" y="618977"/>
                  </a:moveTo>
                  <a:lnTo>
                    <a:pt x="143697" y="683407"/>
                  </a:lnTo>
                  <a:cubicBezTo>
                    <a:pt x="140502" y="690330"/>
                    <a:pt x="136775" y="695654"/>
                    <a:pt x="132515" y="699382"/>
                  </a:cubicBezTo>
                  <a:cubicBezTo>
                    <a:pt x="134645" y="735590"/>
                    <a:pt x="128255" y="755825"/>
                    <a:pt x="116541" y="769137"/>
                  </a:cubicBezTo>
                  <a:cubicBezTo>
                    <a:pt x="118671" y="792566"/>
                    <a:pt x="117606" y="810670"/>
                    <a:pt x="114411" y="824515"/>
                  </a:cubicBezTo>
                  <a:lnTo>
                    <a:pt x="114411" y="738785"/>
                  </a:lnTo>
                  <a:cubicBezTo>
                    <a:pt x="115476" y="731863"/>
                    <a:pt x="117606" y="721746"/>
                    <a:pt x="117606" y="710564"/>
                  </a:cubicBezTo>
                  <a:cubicBezTo>
                    <a:pt x="116541" y="710564"/>
                    <a:pt x="115476" y="711629"/>
                    <a:pt x="114411" y="712694"/>
                  </a:cubicBezTo>
                  <a:lnTo>
                    <a:pt x="114411" y="691395"/>
                  </a:lnTo>
                  <a:cubicBezTo>
                    <a:pt x="116541" y="690330"/>
                    <a:pt x="118671" y="689265"/>
                    <a:pt x="121333" y="688200"/>
                  </a:cubicBezTo>
                  <a:cubicBezTo>
                    <a:pt x="130385" y="680212"/>
                    <a:pt x="135710" y="666900"/>
                    <a:pt x="139437" y="640809"/>
                  </a:cubicBezTo>
                  <a:cubicBezTo>
                    <a:pt x="132515" y="644004"/>
                    <a:pt x="123463" y="646666"/>
                    <a:pt x="114411" y="647731"/>
                  </a:cubicBezTo>
                  <a:lnTo>
                    <a:pt x="114411" y="628562"/>
                  </a:lnTo>
                  <a:cubicBezTo>
                    <a:pt x="124528" y="625900"/>
                    <a:pt x="134645" y="623770"/>
                    <a:pt x="143697" y="618977"/>
                  </a:cubicBezTo>
                  <a:lnTo>
                    <a:pt x="143697" y="618977"/>
                  </a:lnTo>
                  <a:close/>
                  <a:moveTo>
                    <a:pt x="143697" y="1161574"/>
                  </a:moveTo>
                  <a:lnTo>
                    <a:pt x="143697" y="1215355"/>
                  </a:lnTo>
                  <a:cubicBezTo>
                    <a:pt x="142632" y="1214290"/>
                    <a:pt x="141567" y="1212160"/>
                    <a:pt x="140502" y="1211095"/>
                  </a:cubicBezTo>
                  <a:cubicBezTo>
                    <a:pt x="134645" y="1223342"/>
                    <a:pt x="123463" y="1233459"/>
                    <a:pt x="114411" y="1243576"/>
                  </a:cubicBezTo>
                  <a:lnTo>
                    <a:pt x="114411" y="1216420"/>
                  </a:lnTo>
                  <a:cubicBezTo>
                    <a:pt x="120268" y="1208432"/>
                    <a:pt x="125593" y="1199380"/>
                    <a:pt x="130385" y="1190328"/>
                  </a:cubicBezTo>
                  <a:cubicBezTo>
                    <a:pt x="133580" y="1179146"/>
                    <a:pt x="130385" y="1163172"/>
                    <a:pt x="119203" y="1140807"/>
                  </a:cubicBezTo>
                  <a:cubicBezTo>
                    <a:pt x="118138" y="1142937"/>
                    <a:pt x="116008" y="1145067"/>
                    <a:pt x="114943" y="1147730"/>
                  </a:cubicBezTo>
                  <a:lnTo>
                    <a:pt x="114943" y="1058273"/>
                  </a:lnTo>
                  <a:cubicBezTo>
                    <a:pt x="128255" y="1088624"/>
                    <a:pt x="130918" y="1108859"/>
                    <a:pt x="126125" y="1124833"/>
                  </a:cubicBezTo>
                  <a:cubicBezTo>
                    <a:pt x="134645" y="1138145"/>
                    <a:pt x="139970" y="1150392"/>
                    <a:pt x="143697" y="1161574"/>
                  </a:cubicBezTo>
                  <a:lnTo>
                    <a:pt x="143697" y="1161574"/>
                  </a:lnTo>
                  <a:close/>
                  <a:moveTo>
                    <a:pt x="143697" y="1282980"/>
                  </a:moveTo>
                  <a:lnTo>
                    <a:pt x="143697" y="1314396"/>
                  </a:lnTo>
                  <a:cubicBezTo>
                    <a:pt x="131450" y="1332500"/>
                    <a:pt x="122398" y="1352734"/>
                    <a:pt x="143697" y="1384151"/>
                  </a:cubicBezTo>
                  <a:lnTo>
                    <a:pt x="143697" y="1409177"/>
                  </a:lnTo>
                  <a:cubicBezTo>
                    <a:pt x="125593" y="1388943"/>
                    <a:pt x="116541" y="1371904"/>
                    <a:pt x="114411" y="1357527"/>
                  </a:cubicBezTo>
                  <a:lnTo>
                    <a:pt x="114411" y="1326110"/>
                  </a:lnTo>
                  <a:cubicBezTo>
                    <a:pt x="114411" y="1326110"/>
                    <a:pt x="114411" y="1326110"/>
                    <a:pt x="114411" y="1327175"/>
                  </a:cubicBezTo>
                  <a:lnTo>
                    <a:pt x="114411" y="1326110"/>
                  </a:lnTo>
                  <a:lnTo>
                    <a:pt x="116541" y="1328240"/>
                  </a:lnTo>
                  <a:cubicBezTo>
                    <a:pt x="121865" y="1312266"/>
                    <a:pt x="133580" y="1298954"/>
                    <a:pt x="143697" y="1282980"/>
                  </a:cubicBezTo>
                  <a:lnTo>
                    <a:pt x="143697" y="1282980"/>
                  </a:lnTo>
                  <a:close/>
                  <a:moveTo>
                    <a:pt x="114411" y="1046559"/>
                  </a:moveTo>
                  <a:lnTo>
                    <a:pt x="114411" y="1016207"/>
                  </a:lnTo>
                  <a:cubicBezTo>
                    <a:pt x="115476" y="1028987"/>
                    <a:pt x="115476" y="1039104"/>
                    <a:pt x="114411" y="1046559"/>
                  </a:cubicBezTo>
                  <a:close/>
                  <a:moveTo>
                    <a:pt x="114411" y="490650"/>
                  </a:moveTo>
                  <a:lnTo>
                    <a:pt x="114411" y="524196"/>
                  </a:lnTo>
                  <a:cubicBezTo>
                    <a:pt x="110151" y="528456"/>
                    <a:pt x="105359" y="534313"/>
                    <a:pt x="102164" y="542300"/>
                  </a:cubicBezTo>
                  <a:lnTo>
                    <a:pt x="102164" y="511949"/>
                  </a:lnTo>
                  <a:cubicBezTo>
                    <a:pt x="104294" y="508754"/>
                    <a:pt x="106424" y="506092"/>
                    <a:pt x="110151" y="503962"/>
                  </a:cubicBezTo>
                  <a:cubicBezTo>
                    <a:pt x="111216" y="500767"/>
                    <a:pt x="112281" y="494909"/>
                    <a:pt x="112281" y="494909"/>
                  </a:cubicBezTo>
                  <a:cubicBezTo>
                    <a:pt x="113346" y="492780"/>
                    <a:pt x="113346" y="491715"/>
                    <a:pt x="114411" y="490650"/>
                  </a:cubicBezTo>
                  <a:lnTo>
                    <a:pt x="114411" y="490650"/>
                  </a:lnTo>
                  <a:close/>
                  <a:moveTo>
                    <a:pt x="114411" y="560405"/>
                  </a:moveTo>
                  <a:lnTo>
                    <a:pt x="114411" y="578509"/>
                  </a:lnTo>
                  <a:cubicBezTo>
                    <a:pt x="110151" y="579574"/>
                    <a:pt x="105359" y="580639"/>
                    <a:pt x="102164" y="581704"/>
                  </a:cubicBezTo>
                  <a:lnTo>
                    <a:pt x="102164" y="562534"/>
                  </a:lnTo>
                  <a:cubicBezTo>
                    <a:pt x="105359" y="562534"/>
                    <a:pt x="109618" y="561469"/>
                    <a:pt x="114411" y="560405"/>
                  </a:cubicBezTo>
                  <a:lnTo>
                    <a:pt x="114411" y="560405"/>
                  </a:lnTo>
                  <a:close/>
                  <a:moveTo>
                    <a:pt x="114411" y="628029"/>
                  </a:moveTo>
                  <a:lnTo>
                    <a:pt x="114411" y="647199"/>
                  </a:lnTo>
                  <a:cubicBezTo>
                    <a:pt x="110151" y="647199"/>
                    <a:pt x="106424" y="648264"/>
                    <a:pt x="102164" y="648264"/>
                  </a:cubicBezTo>
                  <a:lnTo>
                    <a:pt x="102164" y="630159"/>
                  </a:lnTo>
                  <a:cubicBezTo>
                    <a:pt x="105359" y="629094"/>
                    <a:pt x="109618" y="628029"/>
                    <a:pt x="114411" y="628029"/>
                  </a:cubicBezTo>
                  <a:lnTo>
                    <a:pt x="114411" y="628029"/>
                  </a:lnTo>
                  <a:close/>
                  <a:moveTo>
                    <a:pt x="114411" y="690862"/>
                  </a:moveTo>
                  <a:lnTo>
                    <a:pt x="114411" y="712161"/>
                  </a:lnTo>
                  <a:cubicBezTo>
                    <a:pt x="110151" y="713226"/>
                    <a:pt x="106424" y="714291"/>
                    <a:pt x="102164" y="715356"/>
                  </a:cubicBezTo>
                  <a:lnTo>
                    <a:pt x="102164" y="695122"/>
                  </a:lnTo>
                  <a:cubicBezTo>
                    <a:pt x="106424" y="694589"/>
                    <a:pt x="109618" y="693524"/>
                    <a:pt x="114411" y="690862"/>
                  </a:cubicBezTo>
                  <a:lnTo>
                    <a:pt x="114411" y="690862"/>
                  </a:lnTo>
                  <a:close/>
                  <a:moveTo>
                    <a:pt x="114411" y="738253"/>
                  </a:moveTo>
                  <a:lnTo>
                    <a:pt x="114411" y="823982"/>
                  </a:lnTo>
                  <a:cubicBezTo>
                    <a:pt x="112281" y="829839"/>
                    <a:pt x="108553" y="835164"/>
                    <a:pt x="105359" y="839956"/>
                  </a:cubicBezTo>
                  <a:cubicBezTo>
                    <a:pt x="113346" y="875100"/>
                    <a:pt x="109618" y="896399"/>
                    <a:pt x="102164" y="910776"/>
                  </a:cubicBezTo>
                  <a:lnTo>
                    <a:pt x="102164" y="801618"/>
                  </a:lnTo>
                  <a:cubicBezTo>
                    <a:pt x="102164" y="795761"/>
                    <a:pt x="103229" y="789371"/>
                    <a:pt x="102164" y="781384"/>
                  </a:cubicBezTo>
                  <a:lnTo>
                    <a:pt x="102164" y="781384"/>
                  </a:lnTo>
                  <a:lnTo>
                    <a:pt x="102164" y="759019"/>
                  </a:lnTo>
                  <a:lnTo>
                    <a:pt x="103229" y="759019"/>
                  </a:lnTo>
                  <a:cubicBezTo>
                    <a:pt x="107488" y="754227"/>
                    <a:pt x="110683" y="747305"/>
                    <a:pt x="114411" y="738253"/>
                  </a:cubicBezTo>
                  <a:lnTo>
                    <a:pt x="114411" y="738253"/>
                  </a:lnTo>
                  <a:close/>
                  <a:moveTo>
                    <a:pt x="114411" y="1016207"/>
                  </a:moveTo>
                  <a:lnTo>
                    <a:pt x="114411" y="1046559"/>
                  </a:lnTo>
                  <a:cubicBezTo>
                    <a:pt x="113346" y="1049753"/>
                    <a:pt x="112281" y="1052416"/>
                    <a:pt x="112281" y="1054546"/>
                  </a:cubicBezTo>
                  <a:cubicBezTo>
                    <a:pt x="112281" y="1055611"/>
                    <a:pt x="113346" y="1056676"/>
                    <a:pt x="114411" y="1057741"/>
                  </a:cubicBezTo>
                  <a:lnTo>
                    <a:pt x="114411" y="1147730"/>
                  </a:lnTo>
                  <a:cubicBezTo>
                    <a:pt x="110151" y="1151990"/>
                    <a:pt x="106424" y="1156782"/>
                    <a:pt x="102164" y="1159977"/>
                  </a:cubicBezTo>
                  <a:lnTo>
                    <a:pt x="102164" y="1131755"/>
                  </a:lnTo>
                  <a:cubicBezTo>
                    <a:pt x="105359" y="1128560"/>
                    <a:pt x="108021" y="1123768"/>
                    <a:pt x="110151" y="1119508"/>
                  </a:cubicBezTo>
                  <a:cubicBezTo>
                    <a:pt x="114411" y="1109391"/>
                    <a:pt x="113346" y="1093417"/>
                    <a:pt x="103229" y="1069988"/>
                  </a:cubicBezTo>
                  <a:cubicBezTo>
                    <a:pt x="102164" y="1069988"/>
                    <a:pt x="102164" y="1071053"/>
                    <a:pt x="102164" y="1071053"/>
                  </a:cubicBezTo>
                  <a:lnTo>
                    <a:pt x="102164" y="912374"/>
                  </a:lnTo>
                  <a:cubicBezTo>
                    <a:pt x="112281" y="945920"/>
                    <a:pt x="111216" y="967752"/>
                    <a:pt x="103229" y="982128"/>
                  </a:cubicBezTo>
                  <a:cubicBezTo>
                    <a:pt x="108553" y="995973"/>
                    <a:pt x="111748" y="1007155"/>
                    <a:pt x="114411" y="1016207"/>
                  </a:cubicBezTo>
                  <a:lnTo>
                    <a:pt x="114411" y="1016207"/>
                  </a:lnTo>
                  <a:close/>
                  <a:moveTo>
                    <a:pt x="114411" y="1216952"/>
                  </a:moveTo>
                  <a:lnTo>
                    <a:pt x="114411" y="1244109"/>
                  </a:lnTo>
                  <a:cubicBezTo>
                    <a:pt x="110151" y="1249966"/>
                    <a:pt x="105359" y="1255291"/>
                    <a:pt x="102164" y="1261148"/>
                  </a:cubicBezTo>
                  <a:lnTo>
                    <a:pt x="102164" y="1230797"/>
                  </a:lnTo>
                  <a:cubicBezTo>
                    <a:pt x="105359" y="1226004"/>
                    <a:pt x="109618" y="1221212"/>
                    <a:pt x="114411" y="1216952"/>
                  </a:cubicBezTo>
                  <a:lnTo>
                    <a:pt x="114411" y="1216952"/>
                  </a:lnTo>
                  <a:close/>
                  <a:moveTo>
                    <a:pt x="114411" y="1326110"/>
                  </a:moveTo>
                  <a:lnTo>
                    <a:pt x="114411" y="1357527"/>
                  </a:lnTo>
                  <a:cubicBezTo>
                    <a:pt x="113346" y="1355397"/>
                    <a:pt x="113346" y="1353267"/>
                    <a:pt x="113346" y="1350604"/>
                  </a:cubicBezTo>
                  <a:cubicBezTo>
                    <a:pt x="110151" y="1347410"/>
                    <a:pt x="107488" y="1342617"/>
                    <a:pt x="106424" y="1342617"/>
                  </a:cubicBezTo>
                  <a:cubicBezTo>
                    <a:pt x="105359" y="1340487"/>
                    <a:pt x="103229" y="1338358"/>
                    <a:pt x="102164" y="1335695"/>
                  </a:cubicBezTo>
                  <a:lnTo>
                    <a:pt x="102164" y="1305344"/>
                  </a:lnTo>
                  <a:cubicBezTo>
                    <a:pt x="104294" y="1311201"/>
                    <a:pt x="108553" y="1318123"/>
                    <a:pt x="114411" y="1326110"/>
                  </a:cubicBezTo>
                  <a:close/>
                  <a:moveTo>
                    <a:pt x="101631" y="511949"/>
                  </a:moveTo>
                  <a:lnTo>
                    <a:pt x="101631" y="542300"/>
                  </a:lnTo>
                  <a:cubicBezTo>
                    <a:pt x="99501" y="548157"/>
                    <a:pt x="97371" y="554547"/>
                    <a:pt x="94709" y="562534"/>
                  </a:cubicBezTo>
                  <a:lnTo>
                    <a:pt x="94709" y="562534"/>
                  </a:lnTo>
                  <a:lnTo>
                    <a:pt x="94709" y="564664"/>
                  </a:lnTo>
                  <a:cubicBezTo>
                    <a:pt x="96839" y="564664"/>
                    <a:pt x="98969" y="563599"/>
                    <a:pt x="101631" y="562534"/>
                  </a:cubicBezTo>
                  <a:lnTo>
                    <a:pt x="101631" y="581704"/>
                  </a:lnTo>
                  <a:cubicBezTo>
                    <a:pt x="93644" y="584899"/>
                    <a:pt x="87254" y="589691"/>
                    <a:pt x="81397" y="597678"/>
                  </a:cubicBezTo>
                  <a:lnTo>
                    <a:pt x="81397" y="555080"/>
                  </a:lnTo>
                  <a:cubicBezTo>
                    <a:pt x="87254" y="534313"/>
                    <a:pt x="94176" y="521001"/>
                    <a:pt x="101631" y="511949"/>
                  </a:cubicBezTo>
                  <a:lnTo>
                    <a:pt x="101631" y="511949"/>
                  </a:lnTo>
                  <a:close/>
                  <a:moveTo>
                    <a:pt x="101631" y="630159"/>
                  </a:moveTo>
                  <a:lnTo>
                    <a:pt x="101631" y="648264"/>
                  </a:lnTo>
                  <a:cubicBezTo>
                    <a:pt x="94709" y="649329"/>
                    <a:pt x="88319" y="650394"/>
                    <a:pt x="81397" y="652524"/>
                  </a:cubicBezTo>
                  <a:lnTo>
                    <a:pt x="81397" y="633354"/>
                  </a:lnTo>
                  <a:cubicBezTo>
                    <a:pt x="88319" y="632289"/>
                    <a:pt x="95241" y="631224"/>
                    <a:pt x="101631" y="630159"/>
                  </a:cubicBezTo>
                  <a:lnTo>
                    <a:pt x="101631" y="630159"/>
                  </a:lnTo>
                  <a:close/>
                  <a:moveTo>
                    <a:pt x="101631" y="695654"/>
                  </a:moveTo>
                  <a:lnTo>
                    <a:pt x="101631" y="715889"/>
                  </a:lnTo>
                  <a:cubicBezTo>
                    <a:pt x="94709" y="718019"/>
                    <a:pt x="88319" y="719083"/>
                    <a:pt x="81397" y="720148"/>
                  </a:cubicBezTo>
                  <a:lnTo>
                    <a:pt x="81397" y="702044"/>
                  </a:lnTo>
                  <a:cubicBezTo>
                    <a:pt x="88319" y="699914"/>
                    <a:pt x="95241" y="698849"/>
                    <a:pt x="101631" y="695654"/>
                  </a:cubicBezTo>
                  <a:lnTo>
                    <a:pt x="101631" y="695654"/>
                  </a:lnTo>
                  <a:close/>
                  <a:moveTo>
                    <a:pt x="101631" y="758487"/>
                  </a:moveTo>
                  <a:lnTo>
                    <a:pt x="101631" y="780851"/>
                  </a:lnTo>
                  <a:cubicBezTo>
                    <a:pt x="95774" y="785111"/>
                    <a:pt x="88319" y="787773"/>
                    <a:pt x="81397" y="789903"/>
                  </a:cubicBezTo>
                  <a:lnTo>
                    <a:pt x="81397" y="769669"/>
                  </a:lnTo>
                  <a:cubicBezTo>
                    <a:pt x="88319" y="767539"/>
                    <a:pt x="95241" y="764344"/>
                    <a:pt x="101631" y="758487"/>
                  </a:cubicBezTo>
                  <a:lnTo>
                    <a:pt x="101631" y="758487"/>
                  </a:lnTo>
                  <a:close/>
                  <a:moveTo>
                    <a:pt x="101631" y="801618"/>
                  </a:moveTo>
                  <a:lnTo>
                    <a:pt x="101631" y="910776"/>
                  </a:lnTo>
                  <a:lnTo>
                    <a:pt x="101631" y="911841"/>
                  </a:lnTo>
                  <a:lnTo>
                    <a:pt x="101631" y="912906"/>
                  </a:lnTo>
                  <a:lnTo>
                    <a:pt x="101631" y="1071585"/>
                  </a:lnTo>
                  <a:cubicBezTo>
                    <a:pt x="95774" y="1078507"/>
                    <a:pt x="89384" y="1084897"/>
                    <a:pt x="81397" y="1090754"/>
                  </a:cubicBezTo>
                  <a:lnTo>
                    <a:pt x="81397" y="1065728"/>
                  </a:lnTo>
                  <a:cubicBezTo>
                    <a:pt x="85657" y="1059871"/>
                    <a:pt x="91514" y="1054546"/>
                    <a:pt x="95774" y="1048688"/>
                  </a:cubicBezTo>
                  <a:cubicBezTo>
                    <a:pt x="100034" y="1037506"/>
                    <a:pt x="100034" y="1022597"/>
                    <a:pt x="92579" y="998103"/>
                  </a:cubicBezTo>
                  <a:cubicBezTo>
                    <a:pt x="89384" y="1002363"/>
                    <a:pt x="85657" y="1006090"/>
                    <a:pt x="81397" y="1008220"/>
                  </a:cubicBezTo>
                  <a:lnTo>
                    <a:pt x="81397" y="983726"/>
                  </a:lnTo>
                  <a:cubicBezTo>
                    <a:pt x="83527" y="981596"/>
                    <a:pt x="85657" y="979466"/>
                    <a:pt x="88319" y="975739"/>
                  </a:cubicBezTo>
                  <a:cubicBezTo>
                    <a:pt x="94176" y="965622"/>
                    <a:pt x="95241" y="950712"/>
                    <a:pt x="89384" y="925153"/>
                  </a:cubicBezTo>
                  <a:cubicBezTo>
                    <a:pt x="87254" y="928348"/>
                    <a:pt x="83527" y="931010"/>
                    <a:pt x="81397" y="933140"/>
                  </a:cubicBezTo>
                  <a:lnTo>
                    <a:pt x="81397" y="908114"/>
                  </a:lnTo>
                  <a:cubicBezTo>
                    <a:pt x="83527" y="905984"/>
                    <a:pt x="84592" y="904919"/>
                    <a:pt x="87254" y="902257"/>
                  </a:cubicBezTo>
                  <a:cubicBezTo>
                    <a:pt x="94176" y="892139"/>
                    <a:pt x="96306" y="877230"/>
                    <a:pt x="93112" y="852736"/>
                  </a:cubicBezTo>
                  <a:cubicBezTo>
                    <a:pt x="89917" y="855931"/>
                    <a:pt x="85124" y="858593"/>
                    <a:pt x="81929" y="860723"/>
                  </a:cubicBezTo>
                  <a:lnTo>
                    <a:pt x="81929" y="838359"/>
                  </a:lnTo>
                  <a:cubicBezTo>
                    <a:pt x="85124" y="836229"/>
                    <a:pt x="88852" y="832502"/>
                    <a:pt x="92047" y="830372"/>
                  </a:cubicBezTo>
                  <a:cubicBezTo>
                    <a:pt x="97371" y="823982"/>
                    <a:pt x="100566" y="814930"/>
                    <a:pt x="101631" y="801618"/>
                  </a:cubicBezTo>
                  <a:lnTo>
                    <a:pt x="101631" y="801618"/>
                  </a:lnTo>
                  <a:close/>
                  <a:moveTo>
                    <a:pt x="101631" y="1132288"/>
                  </a:moveTo>
                  <a:lnTo>
                    <a:pt x="101631" y="1160509"/>
                  </a:lnTo>
                  <a:cubicBezTo>
                    <a:pt x="94709" y="1167431"/>
                    <a:pt x="87254" y="1172756"/>
                    <a:pt x="81397" y="1179679"/>
                  </a:cubicBezTo>
                  <a:lnTo>
                    <a:pt x="81397" y="1154652"/>
                  </a:lnTo>
                  <a:cubicBezTo>
                    <a:pt x="88319" y="1148262"/>
                    <a:pt x="95241" y="1140275"/>
                    <a:pt x="101631" y="1132288"/>
                  </a:cubicBezTo>
                  <a:lnTo>
                    <a:pt x="101631" y="1132288"/>
                  </a:lnTo>
                  <a:close/>
                  <a:moveTo>
                    <a:pt x="101631" y="1230264"/>
                  </a:moveTo>
                  <a:lnTo>
                    <a:pt x="101631" y="1260615"/>
                  </a:lnTo>
                  <a:cubicBezTo>
                    <a:pt x="94709" y="1271798"/>
                    <a:pt x="92579" y="1286707"/>
                    <a:pt x="101631" y="1305876"/>
                  </a:cubicBezTo>
                  <a:lnTo>
                    <a:pt x="101631" y="1336228"/>
                  </a:lnTo>
                  <a:cubicBezTo>
                    <a:pt x="90449" y="1320253"/>
                    <a:pt x="84592" y="1308006"/>
                    <a:pt x="81397" y="1296824"/>
                  </a:cubicBezTo>
                  <a:lnTo>
                    <a:pt x="81397" y="1253161"/>
                  </a:lnTo>
                  <a:cubicBezTo>
                    <a:pt x="81397" y="1254226"/>
                    <a:pt x="81397" y="1254226"/>
                    <a:pt x="82462" y="1255291"/>
                  </a:cubicBezTo>
                  <a:lnTo>
                    <a:pt x="82462" y="1254226"/>
                  </a:lnTo>
                  <a:lnTo>
                    <a:pt x="83527" y="1256356"/>
                  </a:lnTo>
                  <a:cubicBezTo>
                    <a:pt x="88319" y="1247303"/>
                    <a:pt x="95241" y="1238251"/>
                    <a:pt x="101631" y="1230264"/>
                  </a:cubicBezTo>
                  <a:close/>
                  <a:moveTo>
                    <a:pt x="81397" y="555080"/>
                  </a:moveTo>
                  <a:lnTo>
                    <a:pt x="81397" y="597678"/>
                  </a:lnTo>
                  <a:cubicBezTo>
                    <a:pt x="74475" y="605665"/>
                    <a:pt x="69150" y="617912"/>
                    <a:pt x="67020" y="637082"/>
                  </a:cubicBezTo>
                  <a:lnTo>
                    <a:pt x="67020" y="637082"/>
                  </a:lnTo>
                  <a:lnTo>
                    <a:pt x="67020" y="639212"/>
                  </a:lnTo>
                  <a:cubicBezTo>
                    <a:pt x="71280" y="637082"/>
                    <a:pt x="76072" y="634952"/>
                    <a:pt x="81397" y="633354"/>
                  </a:cubicBezTo>
                  <a:lnTo>
                    <a:pt x="81397" y="652524"/>
                  </a:lnTo>
                  <a:cubicBezTo>
                    <a:pt x="62228" y="658381"/>
                    <a:pt x="47851" y="672758"/>
                    <a:pt x="44123" y="712161"/>
                  </a:cubicBezTo>
                  <a:lnTo>
                    <a:pt x="45188" y="712161"/>
                  </a:lnTo>
                  <a:lnTo>
                    <a:pt x="45188" y="714291"/>
                  </a:lnTo>
                  <a:cubicBezTo>
                    <a:pt x="55305" y="707369"/>
                    <a:pt x="67552" y="705239"/>
                    <a:pt x="81397" y="702044"/>
                  </a:cubicBezTo>
                  <a:lnTo>
                    <a:pt x="81397" y="720148"/>
                  </a:lnTo>
                  <a:cubicBezTo>
                    <a:pt x="54240" y="727071"/>
                    <a:pt x="28681" y="735058"/>
                    <a:pt x="29746" y="789903"/>
                  </a:cubicBezTo>
                  <a:lnTo>
                    <a:pt x="29746" y="789903"/>
                  </a:lnTo>
                  <a:lnTo>
                    <a:pt x="29746" y="792033"/>
                  </a:lnTo>
                  <a:cubicBezTo>
                    <a:pt x="44123" y="781916"/>
                    <a:pt x="63293" y="777124"/>
                    <a:pt x="81397" y="769669"/>
                  </a:cubicBezTo>
                  <a:lnTo>
                    <a:pt x="81397" y="789903"/>
                  </a:lnTo>
                  <a:cubicBezTo>
                    <a:pt x="51046" y="800020"/>
                    <a:pt x="14837" y="803215"/>
                    <a:pt x="21759" y="868710"/>
                  </a:cubicBezTo>
                  <a:cubicBezTo>
                    <a:pt x="21759" y="867645"/>
                    <a:pt x="21759" y="867645"/>
                    <a:pt x="21759" y="867645"/>
                  </a:cubicBezTo>
                  <a:lnTo>
                    <a:pt x="21759" y="869775"/>
                  </a:lnTo>
                  <a:cubicBezTo>
                    <a:pt x="38799" y="856463"/>
                    <a:pt x="61163" y="850606"/>
                    <a:pt x="81397" y="838359"/>
                  </a:cubicBezTo>
                  <a:lnTo>
                    <a:pt x="81397" y="860723"/>
                  </a:lnTo>
                  <a:cubicBezTo>
                    <a:pt x="51046" y="876697"/>
                    <a:pt x="6850" y="877762"/>
                    <a:pt x="19629" y="947517"/>
                  </a:cubicBezTo>
                  <a:cubicBezTo>
                    <a:pt x="19629" y="946452"/>
                    <a:pt x="19629" y="946452"/>
                    <a:pt x="20694" y="946452"/>
                  </a:cubicBezTo>
                  <a:lnTo>
                    <a:pt x="20694" y="948582"/>
                  </a:lnTo>
                  <a:cubicBezTo>
                    <a:pt x="36669" y="932608"/>
                    <a:pt x="61163" y="925153"/>
                    <a:pt x="81397" y="908114"/>
                  </a:cubicBezTo>
                  <a:lnTo>
                    <a:pt x="81397" y="933140"/>
                  </a:lnTo>
                  <a:cubicBezTo>
                    <a:pt x="52111" y="952310"/>
                    <a:pt x="5785" y="955504"/>
                    <a:pt x="24954" y="1025259"/>
                  </a:cubicBezTo>
                  <a:lnTo>
                    <a:pt x="24954" y="1025259"/>
                  </a:lnTo>
                  <a:lnTo>
                    <a:pt x="26019" y="1027389"/>
                  </a:lnTo>
                  <a:cubicBezTo>
                    <a:pt x="40396" y="1010350"/>
                    <a:pt x="63293" y="1000233"/>
                    <a:pt x="81397" y="983726"/>
                  </a:cubicBezTo>
                  <a:lnTo>
                    <a:pt x="81397" y="1008752"/>
                  </a:lnTo>
                  <a:cubicBezTo>
                    <a:pt x="54240" y="1028987"/>
                    <a:pt x="12707" y="1039104"/>
                    <a:pt x="37734" y="1103534"/>
                  </a:cubicBezTo>
                  <a:lnTo>
                    <a:pt x="37734" y="1103534"/>
                  </a:lnTo>
                  <a:lnTo>
                    <a:pt x="38799" y="1105664"/>
                  </a:lnTo>
                  <a:cubicBezTo>
                    <a:pt x="48916" y="1091287"/>
                    <a:pt x="67020" y="1079572"/>
                    <a:pt x="81397" y="1066260"/>
                  </a:cubicBezTo>
                  <a:lnTo>
                    <a:pt x="81397" y="1091287"/>
                  </a:lnTo>
                  <a:cubicBezTo>
                    <a:pt x="56370" y="1109391"/>
                    <a:pt x="30811" y="1126431"/>
                    <a:pt x="56370" y="1180211"/>
                  </a:cubicBezTo>
                  <a:lnTo>
                    <a:pt x="56370" y="1180211"/>
                  </a:lnTo>
                  <a:lnTo>
                    <a:pt x="57435" y="1182341"/>
                  </a:lnTo>
                  <a:cubicBezTo>
                    <a:pt x="63293" y="1172224"/>
                    <a:pt x="71812" y="1164237"/>
                    <a:pt x="80864" y="1155184"/>
                  </a:cubicBezTo>
                  <a:lnTo>
                    <a:pt x="80864" y="1180211"/>
                  </a:lnTo>
                  <a:cubicBezTo>
                    <a:pt x="66488" y="1197250"/>
                    <a:pt x="59565" y="1217485"/>
                    <a:pt x="80864" y="1253161"/>
                  </a:cubicBezTo>
                  <a:lnTo>
                    <a:pt x="80864" y="1296824"/>
                  </a:lnTo>
                  <a:cubicBezTo>
                    <a:pt x="78735" y="1289902"/>
                    <a:pt x="77670" y="1283512"/>
                    <a:pt x="77670" y="1277655"/>
                  </a:cubicBezTo>
                  <a:cubicBezTo>
                    <a:pt x="75540" y="1274460"/>
                    <a:pt x="73410" y="1270733"/>
                    <a:pt x="71812" y="1269668"/>
                  </a:cubicBezTo>
                  <a:cubicBezTo>
                    <a:pt x="53708" y="1240381"/>
                    <a:pt x="48383" y="1219082"/>
                    <a:pt x="50513" y="1203108"/>
                  </a:cubicBezTo>
                  <a:cubicBezTo>
                    <a:pt x="48383" y="1199913"/>
                    <a:pt x="46253" y="1195120"/>
                    <a:pt x="46253" y="1194055"/>
                  </a:cubicBezTo>
                  <a:cubicBezTo>
                    <a:pt x="30279" y="1163704"/>
                    <a:pt x="27084" y="1142405"/>
                    <a:pt x="29214" y="1125366"/>
                  </a:cubicBezTo>
                  <a:cubicBezTo>
                    <a:pt x="28681" y="1122171"/>
                    <a:pt x="26552" y="1117911"/>
                    <a:pt x="26552" y="1116846"/>
                  </a:cubicBezTo>
                  <a:cubicBezTo>
                    <a:pt x="12707" y="1084897"/>
                    <a:pt x="11642" y="1062533"/>
                    <a:pt x="16434" y="1046559"/>
                  </a:cubicBezTo>
                  <a:cubicBezTo>
                    <a:pt x="15369" y="1043364"/>
                    <a:pt x="13240" y="1038571"/>
                    <a:pt x="13240" y="1037506"/>
                  </a:cubicBezTo>
                  <a:cubicBezTo>
                    <a:pt x="2590" y="1005025"/>
                    <a:pt x="2590" y="982661"/>
                    <a:pt x="8447" y="967752"/>
                  </a:cubicBezTo>
                  <a:cubicBezTo>
                    <a:pt x="7382" y="963492"/>
                    <a:pt x="6317" y="958699"/>
                    <a:pt x="6317" y="957634"/>
                  </a:cubicBezTo>
                  <a:cubicBezTo>
                    <a:pt x="-605" y="924088"/>
                    <a:pt x="2057" y="902257"/>
                    <a:pt x="8447" y="887880"/>
                  </a:cubicBezTo>
                  <a:cubicBezTo>
                    <a:pt x="7382" y="883620"/>
                    <a:pt x="7382" y="878827"/>
                    <a:pt x="7382" y="877762"/>
                  </a:cubicBezTo>
                  <a:cubicBezTo>
                    <a:pt x="3122" y="844216"/>
                    <a:pt x="6317" y="822385"/>
                    <a:pt x="15369" y="808008"/>
                  </a:cubicBezTo>
                  <a:cubicBezTo>
                    <a:pt x="15369" y="804813"/>
                    <a:pt x="14305" y="798955"/>
                    <a:pt x="14305" y="797891"/>
                  </a:cubicBezTo>
                  <a:cubicBezTo>
                    <a:pt x="12707" y="764344"/>
                    <a:pt x="18564" y="743045"/>
                    <a:pt x="28681" y="729201"/>
                  </a:cubicBezTo>
                  <a:cubicBezTo>
                    <a:pt x="28681" y="726006"/>
                    <a:pt x="28681" y="720148"/>
                    <a:pt x="28681" y="719083"/>
                  </a:cubicBezTo>
                  <a:cubicBezTo>
                    <a:pt x="30811" y="685537"/>
                    <a:pt x="37734" y="665303"/>
                    <a:pt x="48916" y="651459"/>
                  </a:cubicBezTo>
                  <a:cubicBezTo>
                    <a:pt x="48916" y="648264"/>
                    <a:pt x="49981" y="642406"/>
                    <a:pt x="49981" y="642406"/>
                  </a:cubicBezTo>
                  <a:cubicBezTo>
                    <a:pt x="54240" y="607263"/>
                    <a:pt x="64358" y="588626"/>
                    <a:pt x="76072" y="576911"/>
                  </a:cubicBezTo>
                  <a:cubicBezTo>
                    <a:pt x="77137" y="572652"/>
                    <a:pt x="78202" y="567859"/>
                    <a:pt x="78202" y="566794"/>
                  </a:cubicBezTo>
                  <a:cubicBezTo>
                    <a:pt x="79267" y="562534"/>
                    <a:pt x="80332" y="558275"/>
                    <a:pt x="81397" y="555080"/>
                  </a:cubicBezTo>
                  <a:close/>
                </a:path>
              </a:pathLst>
            </a:custGeom>
            <a:grpFill/>
            <a:ln w="5325" cap="flat">
              <a:noFill/>
              <a:prstDash val="solid"/>
              <a:miter/>
            </a:ln>
          </p:spPr>
          <p:txBody>
            <a:bodyPr rtlCol="0" anchor="ctr"/>
            <a:lstStyle/>
            <a:p>
              <a:endParaRPr lang="zh-CN" altLang="en-US" dirty="0">
                <a:latin typeface="微软雅黑" panose="020B0503020204020204" charset="-122"/>
                <a:ea typeface="微软雅黑" panose="020B0503020204020204" charset="-122"/>
              </a:endParaRPr>
            </a:p>
          </p:txBody>
        </p:sp>
        <p:sp>
          <p:nvSpPr>
            <p:cNvPr id="4" name="íṧḻíďe"/>
            <p:cNvSpPr/>
            <p:nvPr userDrawn="1"/>
          </p:nvSpPr>
          <p:spPr>
            <a:xfrm>
              <a:off x="5257877" y="2492324"/>
              <a:ext cx="3812022" cy="1325394"/>
            </a:xfrm>
            <a:custGeom>
              <a:avLst/>
              <a:gdLst>
                <a:gd name="connsiteX0" fmla="*/ 3528743 w 3812022"/>
                <a:gd name="connsiteY0" fmla="*/ 1166183 h 1325394"/>
                <a:gd name="connsiteX1" fmla="*/ 3537795 w 3812022"/>
                <a:gd name="connsiteY1" fmla="*/ 1178430 h 1325394"/>
                <a:gd name="connsiteX2" fmla="*/ 3528743 w 3812022"/>
                <a:gd name="connsiteY2" fmla="*/ 1258302 h 1325394"/>
                <a:gd name="connsiteX3" fmla="*/ 3234282 w 3812022"/>
                <a:gd name="connsiteY3" fmla="*/ 1082322 h 1325394"/>
                <a:gd name="connsiteX4" fmla="*/ 3234282 w 3812022"/>
                <a:gd name="connsiteY4" fmla="*/ 1163814 h 1325394"/>
                <a:gd name="connsiteX5" fmla="*/ 3194545 w 3812022"/>
                <a:gd name="connsiteY5" fmla="*/ 1145948 h 1325394"/>
                <a:gd name="connsiteX6" fmla="*/ 3179436 w 3812022"/>
                <a:gd name="connsiteY6" fmla="*/ 1110272 h 1325394"/>
                <a:gd name="connsiteX7" fmla="*/ 3429169 w 3812022"/>
                <a:gd name="connsiteY7" fmla="*/ 1002179 h 1325394"/>
                <a:gd name="connsiteX8" fmla="*/ 3528210 w 3812022"/>
                <a:gd name="connsiteY8" fmla="*/ 1004309 h 1325394"/>
                <a:gd name="connsiteX9" fmla="*/ 3528210 w 3812022"/>
                <a:gd name="connsiteY9" fmla="*/ 1113467 h 1325394"/>
                <a:gd name="connsiteX10" fmla="*/ 3528210 w 3812022"/>
                <a:gd name="connsiteY10" fmla="*/ 1166183 h 1325394"/>
                <a:gd name="connsiteX11" fmla="*/ 3528210 w 3812022"/>
                <a:gd name="connsiteY11" fmla="*/ 1258302 h 1325394"/>
                <a:gd name="connsiteX12" fmla="*/ 3467508 w 3812022"/>
                <a:gd name="connsiteY12" fmla="*/ 1325394 h 1325394"/>
                <a:gd name="connsiteX13" fmla="*/ 3260373 w 3812022"/>
                <a:gd name="connsiteY13" fmla="*/ 1211443 h 1325394"/>
                <a:gd name="connsiteX14" fmla="*/ 3440351 w 3812022"/>
                <a:gd name="connsiteY14" fmla="*/ 1243925 h 1325394"/>
                <a:gd name="connsiteX15" fmla="*/ 3440351 w 3812022"/>
                <a:gd name="connsiteY15" fmla="*/ 1117727 h 1325394"/>
                <a:gd name="connsiteX16" fmla="*/ 3310959 w 3812022"/>
                <a:gd name="connsiteY16" fmla="*/ 1173105 h 1325394"/>
                <a:gd name="connsiteX17" fmla="*/ 3234282 w 3812022"/>
                <a:gd name="connsiteY17" fmla="*/ 1164053 h 1325394"/>
                <a:gd name="connsiteX18" fmla="*/ 3234282 w 3812022"/>
                <a:gd name="connsiteY18" fmla="*/ 1163814 h 1325394"/>
                <a:gd name="connsiteX19" fmla="*/ 3234814 w 3812022"/>
                <a:gd name="connsiteY19" fmla="*/ 1164053 h 1325394"/>
                <a:gd name="connsiteX20" fmla="*/ 3234814 w 3812022"/>
                <a:gd name="connsiteY20" fmla="*/ 1082051 h 1325394"/>
                <a:gd name="connsiteX21" fmla="*/ 3234282 w 3812022"/>
                <a:gd name="connsiteY21" fmla="*/ 1082322 h 1325394"/>
                <a:gd name="connsiteX22" fmla="*/ 3234282 w 3812022"/>
                <a:gd name="connsiteY22" fmla="*/ 1082051 h 1325394"/>
                <a:gd name="connsiteX23" fmla="*/ 3391896 w 3812022"/>
                <a:gd name="connsiteY23" fmla="*/ 1031465 h 1325394"/>
                <a:gd name="connsiteX24" fmla="*/ 3429169 w 3812022"/>
                <a:gd name="connsiteY24" fmla="*/ 1002179 h 1325394"/>
                <a:gd name="connsiteX25" fmla="*/ 3580394 w 3812022"/>
                <a:gd name="connsiteY25" fmla="*/ 994192 h 1325394"/>
                <a:gd name="connsiteX26" fmla="*/ 3644824 w 3812022"/>
                <a:gd name="connsiteY26" fmla="*/ 1024543 h 1325394"/>
                <a:gd name="connsiteX27" fmla="*/ 3528743 w 3812022"/>
                <a:gd name="connsiteY27" fmla="*/ 1113467 h 1325394"/>
                <a:gd name="connsiteX28" fmla="*/ 3528743 w 3812022"/>
                <a:gd name="connsiteY28" fmla="*/ 1004309 h 1325394"/>
                <a:gd name="connsiteX29" fmla="*/ 3580394 w 3812022"/>
                <a:gd name="connsiteY29" fmla="*/ 994192 h 1325394"/>
                <a:gd name="connsiteX30" fmla="*/ 2529346 w 3812022"/>
                <a:gd name="connsiteY30" fmla="*/ 901606 h 1325394"/>
                <a:gd name="connsiteX31" fmla="*/ 2547916 w 3812022"/>
                <a:gd name="connsiteY31" fmla="*/ 909528 h 1325394"/>
                <a:gd name="connsiteX32" fmla="*/ 2608619 w 3812022"/>
                <a:gd name="connsiteY32" fmla="*/ 977152 h 1325394"/>
                <a:gd name="connsiteX33" fmla="*/ 2718842 w 3812022"/>
                <a:gd name="connsiteY33" fmla="*/ 1051700 h 1325394"/>
                <a:gd name="connsiteX34" fmla="*/ 2803506 w 3812022"/>
                <a:gd name="connsiteY34" fmla="*/ 1057557 h 1325394"/>
                <a:gd name="connsiteX35" fmla="*/ 2668256 w 3812022"/>
                <a:gd name="connsiteY35" fmla="*/ 1154468 h 1325394"/>
                <a:gd name="connsiteX36" fmla="*/ 2629918 w 3812022"/>
                <a:gd name="connsiteY36" fmla="*/ 1145416 h 1325394"/>
                <a:gd name="connsiteX37" fmla="*/ 2608619 w 3812022"/>
                <a:gd name="connsiteY37" fmla="*/ 1124649 h 1325394"/>
                <a:gd name="connsiteX38" fmla="*/ 2518629 w 3812022"/>
                <a:gd name="connsiteY38" fmla="*/ 951061 h 1325394"/>
                <a:gd name="connsiteX39" fmla="*/ 2517565 w 3812022"/>
                <a:gd name="connsiteY39" fmla="*/ 903670 h 1325394"/>
                <a:gd name="connsiteX40" fmla="*/ 2529346 w 3812022"/>
                <a:gd name="connsiteY40" fmla="*/ 901606 h 1325394"/>
                <a:gd name="connsiteX41" fmla="*/ 1595483 w 3812022"/>
                <a:gd name="connsiteY41" fmla="*/ 881273 h 1325394"/>
                <a:gd name="connsiteX42" fmla="*/ 1578801 w 3812022"/>
                <a:gd name="connsiteY42" fmla="*/ 881839 h 1325394"/>
                <a:gd name="connsiteX43" fmla="*/ 1563892 w 3812022"/>
                <a:gd name="connsiteY43" fmla="*/ 881839 h 1325394"/>
                <a:gd name="connsiteX44" fmla="*/ 1552710 w 3812022"/>
                <a:gd name="connsiteY44" fmla="*/ 890358 h 1325394"/>
                <a:gd name="connsiteX45" fmla="*/ 1529281 w 3812022"/>
                <a:gd name="connsiteY45" fmla="*/ 1001647 h 1325394"/>
                <a:gd name="connsiteX46" fmla="*/ 1552710 w 3812022"/>
                <a:gd name="connsiteY46" fmla="*/ 992595 h 1325394"/>
                <a:gd name="connsiteX47" fmla="*/ 1578801 w 3812022"/>
                <a:gd name="connsiteY47" fmla="*/ 977685 h 1325394"/>
                <a:gd name="connsiteX48" fmla="*/ 1630452 w 3812022"/>
                <a:gd name="connsiteY48" fmla="*/ 922307 h 1325394"/>
                <a:gd name="connsiteX49" fmla="*/ 1595483 w 3812022"/>
                <a:gd name="connsiteY49" fmla="*/ 881273 h 1325394"/>
                <a:gd name="connsiteX50" fmla="*/ 578273 w 3812022"/>
                <a:gd name="connsiteY50" fmla="*/ 855746 h 1325394"/>
                <a:gd name="connsiteX51" fmla="*/ 576143 w 3812022"/>
                <a:gd name="connsiteY51" fmla="*/ 870122 h 1325394"/>
                <a:gd name="connsiteX52" fmla="*/ 577208 w 3812022"/>
                <a:gd name="connsiteY52" fmla="*/ 885032 h 1325394"/>
                <a:gd name="connsiteX53" fmla="*/ 577208 w 3812022"/>
                <a:gd name="connsiteY53" fmla="*/ 899409 h 1325394"/>
                <a:gd name="connsiteX54" fmla="*/ 583065 w 3812022"/>
                <a:gd name="connsiteY54" fmla="*/ 911656 h 1325394"/>
                <a:gd name="connsiteX55" fmla="*/ 609157 w 3812022"/>
                <a:gd name="connsiteY55" fmla="*/ 921773 h 1325394"/>
                <a:gd name="connsiteX56" fmla="*/ 610222 w 3812022"/>
                <a:gd name="connsiteY56" fmla="*/ 922838 h 1325394"/>
                <a:gd name="connsiteX57" fmla="*/ 610222 w 3812022"/>
                <a:gd name="connsiteY57" fmla="*/ 869058 h 1325394"/>
                <a:gd name="connsiteX58" fmla="*/ 609157 w 3812022"/>
                <a:gd name="connsiteY58" fmla="*/ 866928 h 1325394"/>
                <a:gd name="connsiteX59" fmla="*/ 578273 w 3812022"/>
                <a:gd name="connsiteY59" fmla="*/ 855746 h 1325394"/>
                <a:gd name="connsiteX60" fmla="*/ 3589446 w 3812022"/>
                <a:gd name="connsiteY60" fmla="*/ 757771 h 1325394"/>
                <a:gd name="connsiteX61" fmla="*/ 3566017 w 3812022"/>
                <a:gd name="connsiteY61" fmla="*/ 760965 h 1325394"/>
                <a:gd name="connsiteX62" fmla="*/ 3528743 w 3812022"/>
                <a:gd name="connsiteY62" fmla="*/ 790252 h 1325394"/>
                <a:gd name="connsiteX63" fmla="*/ 3528743 w 3812022"/>
                <a:gd name="connsiteY63" fmla="*/ 790784 h 1325394"/>
                <a:gd name="connsiteX64" fmla="*/ 3469105 w 3812022"/>
                <a:gd name="connsiteY64" fmla="*/ 863734 h 1325394"/>
                <a:gd name="connsiteX65" fmla="*/ 3528743 w 3812022"/>
                <a:gd name="connsiteY65" fmla="*/ 824331 h 1325394"/>
                <a:gd name="connsiteX66" fmla="*/ 3589446 w 3812022"/>
                <a:gd name="connsiteY66" fmla="*/ 757771 h 1325394"/>
                <a:gd name="connsiteX67" fmla="*/ 600104 w 3812022"/>
                <a:gd name="connsiteY67" fmla="*/ 741795 h 1325394"/>
                <a:gd name="connsiteX68" fmla="*/ 601169 w 3812022"/>
                <a:gd name="connsiteY68" fmla="*/ 782796 h 1325394"/>
                <a:gd name="connsiteX69" fmla="*/ 609157 w 3812022"/>
                <a:gd name="connsiteY69" fmla="*/ 785991 h 1325394"/>
                <a:gd name="connsiteX70" fmla="*/ 616079 w 3812022"/>
                <a:gd name="connsiteY70" fmla="*/ 790250 h 1325394"/>
                <a:gd name="connsiteX71" fmla="*/ 620339 w 3812022"/>
                <a:gd name="connsiteY71" fmla="*/ 749782 h 1325394"/>
                <a:gd name="connsiteX72" fmla="*/ 609157 w 3812022"/>
                <a:gd name="connsiteY72" fmla="*/ 742860 h 1325394"/>
                <a:gd name="connsiteX73" fmla="*/ 600104 w 3812022"/>
                <a:gd name="connsiteY73" fmla="*/ 741795 h 1325394"/>
                <a:gd name="connsiteX74" fmla="*/ 3661538 w 3812022"/>
                <a:gd name="connsiteY74" fmla="*/ 687708 h 1325394"/>
                <a:gd name="connsiteX75" fmla="*/ 3722566 w 3812022"/>
                <a:gd name="connsiteY75" fmla="*/ 730614 h 1325394"/>
                <a:gd name="connsiteX76" fmla="*/ 3618732 w 3812022"/>
                <a:gd name="connsiteY76" fmla="*/ 834448 h 1325394"/>
                <a:gd name="connsiteX77" fmla="*/ 3528743 w 3812022"/>
                <a:gd name="connsiteY77" fmla="*/ 887163 h 1325394"/>
                <a:gd name="connsiteX78" fmla="*/ 3402545 w 3812022"/>
                <a:gd name="connsiteY78" fmla="*/ 978217 h 1325394"/>
                <a:gd name="connsiteX79" fmla="*/ 3385506 w 3812022"/>
                <a:gd name="connsiteY79" fmla="*/ 977152 h 1325394"/>
                <a:gd name="connsiteX80" fmla="*/ 3460053 w 3812022"/>
                <a:gd name="connsiteY80" fmla="*/ 875981 h 1325394"/>
                <a:gd name="connsiteX81" fmla="*/ 3455793 w 3812022"/>
                <a:gd name="connsiteY81" fmla="*/ 867994 h 1325394"/>
                <a:gd name="connsiteX82" fmla="*/ 3356752 w 3812022"/>
                <a:gd name="connsiteY82" fmla="*/ 919644 h 1325394"/>
                <a:gd name="connsiteX83" fmla="*/ 3263568 w 3812022"/>
                <a:gd name="connsiteY83" fmla="*/ 925502 h 1325394"/>
                <a:gd name="connsiteX84" fmla="*/ 3238542 w 3812022"/>
                <a:gd name="connsiteY84" fmla="*/ 916450 h 1325394"/>
                <a:gd name="connsiteX85" fmla="*/ 3249724 w 3812022"/>
                <a:gd name="connsiteY85" fmla="*/ 890358 h 1325394"/>
                <a:gd name="connsiteX86" fmla="*/ 3509574 w 3812022"/>
                <a:gd name="connsiteY86" fmla="*/ 757771 h 1325394"/>
                <a:gd name="connsiteX87" fmla="*/ 3528743 w 3812022"/>
                <a:gd name="connsiteY87" fmla="*/ 746588 h 1325394"/>
                <a:gd name="connsiteX88" fmla="*/ 3634706 w 3812022"/>
                <a:gd name="connsiteY88" fmla="*/ 690146 h 1325394"/>
                <a:gd name="connsiteX89" fmla="*/ 3661538 w 3812022"/>
                <a:gd name="connsiteY89" fmla="*/ 687708 h 1325394"/>
                <a:gd name="connsiteX90" fmla="*/ 3106487 w 3812022"/>
                <a:gd name="connsiteY90" fmla="*/ 648612 h 1325394"/>
                <a:gd name="connsiteX91" fmla="*/ 3233749 w 3812022"/>
                <a:gd name="connsiteY91" fmla="*/ 667781 h 1325394"/>
                <a:gd name="connsiteX92" fmla="*/ 3234814 w 3812022"/>
                <a:gd name="connsiteY92" fmla="*/ 665652 h 1325394"/>
                <a:gd name="connsiteX93" fmla="*/ 3234814 w 3812022"/>
                <a:gd name="connsiteY93" fmla="*/ 750848 h 1325394"/>
                <a:gd name="connsiteX94" fmla="*/ 3225762 w 3812022"/>
                <a:gd name="connsiteY94" fmla="*/ 789187 h 1325394"/>
                <a:gd name="connsiteX95" fmla="*/ 3208723 w 3812022"/>
                <a:gd name="connsiteY95" fmla="*/ 792382 h 1325394"/>
                <a:gd name="connsiteX96" fmla="*/ 3106487 w 3812022"/>
                <a:gd name="connsiteY96" fmla="*/ 661924 h 1325394"/>
                <a:gd name="connsiteX97" fmla="*/ 3106487 w 3812022"/>
                <a:gd name="connsiteY97" fmla="*/ 651807 h 1325394"/>
                <a:gd name="connsiteX98" fmla="*/ 3106487 w 3812022"/>
                <a:gd name="connsiteY98" fmla="*/ 648612 h 1325394"/>
                <a:gd name="connsiteX99" fmla="*/ 1575074 w 3812022"/>
                <a:gd name="connsiteY99" fmla="*/ 608144 h 1325394"/>
                <a:gd name="connsiteX100" fmla="*/ 1552710 w 3812022"/>
                <a:gd name="connsiteY100" fmla="*/ 616131 h 1325394"/>
                <a:gd name="connsiteX101" fmla="*/ 1527684 w 3812022"/>
                <a:gd name="connsiteY101" fmla="*/ 671509 h 1325394"/>
                <a:gd name="connsiteX102" fmla="*/ 1552710 w 3812022"/>
                <a:gd name="connsiteY102" fmla="*/ 655535 h 1325394"/>
                <a:gd name="connsiteX103" fmla="*/ 1575074 w 3812022"/>
                <a:gd name="connsiteY103" fmla="*/ 608144 h 1325394"/>
                <a:gd name="connsiteX104" fmla="*/ 2635775 w 3812022"/>
                <a:gd name="connsiteY104" fmla="*/ 472893 h 1325394"/>
                <a:gd name="connsiteX105" fmla="*/ 2689556 w 3812022"/>
                <a:gd name="connsiteY105" fmla="*/ 508037 h 1325394"/>
                <a:gd name="connsiteX106" fmla="*/ 2608619 w 3812022"/>
                <a:gd name="connsiteY106" fmla="*/ 661392 h 1325394"/>
                <a:gd name="connsiteX107" fmla="*/ 2608619 w 3812022"/>
                <a:gd name="connsiteY107" fmla="*/ 553830 h 1325394"/>
                <a:gd name="connsiteX108" fmla="*/ 2635775 w 3812022"/>
                <a:gd name="connsiteY108" fmla="*/ 472893 h 1325394"/>
                <a:gd name="connsiteX109" fmla="*/ 1655479 w 3812022"/>
                <a:gd name="connsiteY109" fmla="*/ 448932 h 1325394"/>
                <a:gd name="connsiteX110" fmla="*/ 1578801 w 3812022"/>
                <a:gd name="connsiteY110" fmla="*/ 495257 h 1325394"/>
                <a:gd name="connsiteX111" fmla="*/ 1552710 w 3812022"/>
                <a:gd name="connsiteY111" fmla="*/ 523480 h 1325394"/>
                <a:gd name="connsiteX112" fmla="*/ 1542061 w 3812022"/>
                <a:gd name="connsiteY112" fmla="*/ 562351 h 1325394"/>
                <a:gd name="connsiteX113" fmla="*/ 1552177 w 3812022"/>
                <a:gd name="connsiteY113" fmla="*/ 558091 h 1325394"/>
                <a:gd name="connsiteX114" fmla="*/ 1578269 w 3812022"/>
                <a:gd name="connsiteY114" fmla="*/ 545844 h 1325394"/>
                <a:gd name="connsiteX115" fmla="*/ 1642699 w 3812022"/>
                <a:gd name="connsiteY115" fmla="*/ 481413 h 1325394"/>
                <a:gd name="connsiteX116" fmla="*/ 1667726 w 3812022"/>
                <a:gd name="connsiteY116" fmla="*/ 461179 h 1325394"/>
                <a:gd name="connsiteX117" fmla="*/ 1666661 w 3812022"/>
                <a:gd name="connsiteY117" fmla="*/ 449997 h 1325394"/>
                <a:gd name="connsiteX118" fmla="*/ 1655479 w 3812022"/>
                <a:gd name="connsiteY118" fmla="*/ 448932 h 1325394"/>
                <a:gd name="connsiteX119" fmla="*/ 3171982 w 3812022"/>
                <a:gd name="connsiteY119" fmla="*/ 389826 h 1325394"/>
                <a:gd name="connsiteX120" fmla="*/ 3189021 w 3812022"/>
                <a:gd name="connsiteY120" fmla="*/ 403138 h 1325394"/>
                <a:gd name="connsiteX121" fmla="*/ 3234814 w 3812022"/>
                <a:gd name="connsiteY121" fmla="*/ 454789 h 1325394"/>
                <a:gd name="connsiteX122" fmla="*/ 3313621 w 3812022"/>
                <a:gd name="connsiteY122" fmla="*/ 520285 h 1325394"/>
                <a:gd name="connsiteX123" fmla="*/ 3234814 w 3812022"/>
                <a:gd name="connsiteY123" fmla="*/ 600156 h 1325394"/>
                <a:gd name="connsiteX124" fmla="*/ 3233749 w 3812022"/>
                <a:gd name="connsiteY124" fmla="*/ 600156 h 1325394"/>
                <a:gd name="connsiteX125" fmla="*/ 3230554 w 3812022"/>
                <a:gd name="connsiteY125" fmla="*/ 538389 h 1325394"/>
                <a:gd name="connsiteX126" fmla="*/ 3171982 w 3812022"/>
                <a:gd name="connsiteY126" fmla="*/ 389826 h 1325394"/>
                <a:gd name="connsiteX127" fmla="*/ 2558565 w 3812022"/>
                <a:gd name="connsiteY127" fmla="*/ 235940 h 1325394"/>
                <a:gd name="connsiteX128" fmla="*/ 2599034 w 3812022"/>
                <a:gd name="connsiteY128" fmla="*/ 279603 h 1325394"/>
                <a:gd name="connsiteX129" fmla="*/ 2550578 w 3812022"/>
                <a:gd name="connsiteY129" fmla="*/ 565545 h 1325394"/>
                <a:gd name="connsiteX130" fmla="*/ 2551643 w 3812022"/>
                <a:gd name="connsiteY130" fmla="*/ 586845 h 1325394"/>
                <a:gd name="connsiteX131" fmla="*/ 2608086 w 3812022"/>
                <a:gd name="connsiteY131" fmla="*/ 553298 h 1325394"/>
                <a:gd name="connsiteX132" fmla="*/ 2608086 w 3812022"/>
                <a:gd name="connsiteY132" fmla="*/ 660327 h 1325394"/>
                <a:gd name="connsiteX133" fmla="*/ 2497863 w 3812022"/>
                <a:gd name="connsiteY133" fmla="*/ 743394 h 1325394"/>
                <a:gd name="connsiteX134" fmla="*/ 2447277 w 3812022"/>
                <a:gd name="connsiteY134" fmla="*/ 890891 h 1325394"/>
                <a:gd name="connsiteX135" fmla="*/ 2113411 w 3812022"/>
                <a:gd name="connsiteY135" fmla="*/ 1193339 h 1325394"/>
                <a:gd name="connsiteX136" fmla="*/ 2110217 w 3812022"/>
                <a:gd name="connsiteY136" fmla="*/ 1183222 h 1325394"/>
                <a:gd name="connsiteX137" fmla="*/ 2114476 w 3812022"/>
                <a:gd name="connsiteY137" fmla="*/ 1174170 h 1325394"/>
                <a:gd name="connsiteX138" fmla="*/ 2394562 w 3812022"/>
                <a:gd name="connsiteY138" fmla="*/ 811551 h 1325394"/>
                <a:gd name="connsiteX139" fmla="*/ 2393497 w 3812022"/>
                <a:gd name="connsiteY139" fmla="*/ 801434 h 1325394"/>
                <a:gd name="connsiteX140" fmla="*/ 2250259 w 3812022"/>
                <a:gd name="connsiteY140" fmla="*/ 827526 h 1325394"/>
                <a:gd name="connsiteX141" fmla="*/ 2286467 w 3812022"/>
                <a:gd name="connsiteY141" fmla="*/ 748719 h 1325394"/>
                <a:gd name="connsiteX142" fmla="*/ 2433965 w 3812022"/>
                <a:gd name="connsiteY142" fmla="*/ 653937 h 1325394"/>
                <a:gd name="connsiteX143" fmla="*/ 2525019 w 3812022"/>
                <a:gd name="connsiteY143" fmla="*/ 300370 h 1325394"/>
                <a:gd name="connsiteX144" fmla="*/ 2558565 w 3812022"/>
                <a:gd name="connsiteY144" fmla="*/ 235940 h 1325394"/>
                <a:gd name="connsiteX145" fmla="*/ 3528210 w 3812022"/>
                <a:gd name="connsiteY145" fmla="*/ 194459 h 1325394"/>
                <a:gd name="connsiteX146" fmla="*/ 3528210 w 3812022"/>
                <a:gd name="connsiteY146" fmla="*/ 484076 h 1325394"/>
                <a:gd name="connsiteX147" fmla="*/ 3528743 w 3812022"/>
                <a:gd name="connsiteY147" fmla="*/ 483543 h 1325394"/>
                <a:gd name="connsiteX148" fmla="*/ 3528743 w 3812022"/>
                <a:gd name="connsiteY148" fmla="*/ 484076 h 1325394"/>
                <a:gd name="connsiteX149" fmla="*/ 3495197 w 3812022"/>
                <a:gd name="connsiteY149" fmla="*/ 562883 h 1325394"/>
                <a:gd name="connsiteX150" fmla="*/ 3517161 w 3812022"/>
                <a:gd name="connsiteY150" fmla="*/ 553165 h 1325394"/>
                <a:gd name="connsiteX151" fmla="*/ 3528210 w 3812022"/>
                <a:gd name="connsiteY151" fmla="*/ 540085 h 1325394"/>
                <a:gd name="connsiteX152" fmla="*/ 3528210 w 3812022"/>
                <a:gd name="connsiteY152" fmla="*/ 656599 h 1325394"/>
                <a:gd name="connsiteX153" fmla="*/ 3528743 w 3812022"/>
                <a:gd name="connsiteY153" fmla="*/ 656327 h 1325394"/>
                <a:gd name="connsiteX154" fmla="*/ 3528743 w 3812022"/>
                <a:gd name="connsiteY154" fmla="*/ 656599 h 1325394"/>
                <a:gd name="connsiteX155" fmla="*/ 3406273 w 3812022"/>
                <a:gd name="connsiteY155" fmla="*/ 719432 h 1325394"/>
                <a:gd name="connsiteX156" fmla="*/ 3403078 w 3812022"/>
                <a:gd name="connsiteY156" fmla="*/ 707185 h 1325394"/>
                <a:gd name="connsiteX157" fmla="*/ 3496262 w 3812022"/>
                <a:gd name="connsiteY157" fmla="*/ 620391 h 1325394"/>
                <a:gd name="connsiteX158" fmla="*/ 3394026 w 3812022"/>
                <a:gd name="connsiteY158" fmla="*/ 629443 h 1325394"/>
                <a:gd name="connsiteX159" fmla="*/ 3246529 w 3812022"/>
                <a:gd name="connsiteY159" fmla="*/ 710380 h 1325394"/>
                <a:gd name="connsiteX160" fmla="*/ 3235347 w 3812022"/>
                <a:gd name="connsiteY160" fmla="*/ 750848 h 1325394"/>
                <a:gd name="connsiteX161" fmla="*/ 3235347 w 3812022"/>
                <a:gd name="connsiteY161" fmla="*/ 665652 h 1325394"/>
                <a:gd name="connsiteX162" fmla="*/ 3367934 w 3812022"/>
                <a:gd name="connsiteY162" fmla="*/ 560753 h 1325394"/>
                <a:gd name="connsiteX163" fmla="*/ 3370064 w 3812022"/>
                <a:gd name="connsiteY163" fmla="*/ 524544 h 1325394"/>
                <a:gd name="connsiteX164" fmla="*/ 3419585 w 3812022"/>
                <a:gd name="connsiteY164" fmla="*/ 520285 h 1325394"/>
                <a:gd name="connsiteX165" fmla="*/ 3511704 w 3812022"/>
                <a:gd name="connsiteY165" fmla="*/ 329123 h 1325394"/>
                <a:gd name="connsiteX166" fmla="*/ 3411598 w 3812022"/>
                <a:gd name="connsiteY166" fmla="*/ 341370 h 1325394"/>
                <a:gd name="connsiteX167" fmla="*/ 3447806 w 3812022"/>
                <a:gd name="connsiteY167" fmla="*/ 282798 h 1325394"/>
                <a:gd name="connsiteX168" fmla="*/ 52315 w 3812022"/>
                <a:gd name="connsiteY168" fmla="*/ 184090 h 1325394"/>
                <a:gd name="connsiteX169" fmla="*/ 88391 w 3812022"/>
                <a:gd name="connsiteY169" fmla="*/ 188017 h 1325394"/>
                <a:gd name="connsiteX170" fmla="*/ 158146 w 3812022"/>
                <a:gd name="connsiteY170" fmla="*/ 272682 h 1325394"/>
                <a:gd name="connsiteX171" fmla="*/ 137912 w 3812022"/>
                <a:gd name="connsiteY171" fmla="*/ 296111 h 1325394"/>
                <a:gd name="connsiteX172" fmla="*/ 102768 w 3812022"/>
                <a:gd name="connsiteY172" fmla="*/ 308358 h 1325394"/>
                <a:gd name="connsiteX173" fmla="*/ 88391 w 3812022"/>
                <a:gd name="connsiteY173" fmla="*/ 309423 h 1325394"/>
                <a:gd name="connsiteX174" fmla="*/ 81469 w 3812022"/>
                <a:gd name="connsiteY174" fmla="*/ 309423 h 1325394"/>
                <a:gd name="connsiteX175" fmla="*/ 65494 w 3812022"/>
                <a:gd name="connsiteY175" fmla="*/ 299306 h 1325394"/>
                <a:gd name="connsiteX176" fmla="*/ 18636 w 3812022"/>
                <a:gd name="connsiteY176" fmla="*/ 186952 h 1325394"/>
                <a:gd name="connsiteX177" fmla="*/ 52315 w 3812022"/>
                <a:gd name="connsiteY177" fmla="*/ 184090 h 1325394"/>
                <a:gd name="connsiteX178" fmla="*/ 697548 w 3812022"/>
                <a:gd name="connsiteY178" fmla="*/ 95897 h 1325394"/>
                <a:gd name="connsiteX179" fmla="*/ 698613 w 3812022"/>
                <a:gd name="connsiteY179" fmla="*/ 166717 h 1325394"/>
                <a:gd name="connsiteX180" fmla="*/ 712990 w 3812022"/>
                <a:gd name="connsiteY180" fmla="*/ 157665 h 1325394"/>
                <a:gd name="connsiteX181" fmla="*/ 727367 w 3812022"/>
                <a:gd name="connsiteY181" fmla="*/ 144353 h 1325394"/>
                <a:gd name="connsiteX182" fmla="*/ 712990 w 3812022"/>
                <a:gd name="connsiteY182" fmla="*/ 99092 h 1325394"/>
                <a:gd name="connsiteX183" fmla="*/ 697548 w 3812022"/>
                <a:gd name="connsiteY183" fmla="*/ 95897 h 1325394"/>
                <a:gd name="connsiteX184" fmla="*/ 1785205 w 3812022"/>
                <a:gd name="connsiteY184" fmla="*/ 42774 h 1325394"/>
                <a:gd name="connsiteX185" fmla="*/ 1825341 w 3812022"/>
                <a:gd name="connsiteY185" fmla="*/ 84183 h 1325394"/>
                <a:gd name="connsiteX186" fmla="*/ 1779015 w 3812022"/>
                <a:gd name="connsiteY186" fmla="*/ 158730 h 1325394"/>
                <a:gd name="connsiteX187" fmla="*/ 1835458 w 3812022"/>
                <a:gd name="connsiteY187" fmla="*/ 118262 h 1325394"/>
                <a:gd name="connsiteX188" fmla="*/ 1895628 w 3812022"/>
                <a:gd name="connsiteY188" fmla="*/ 150211 h 1325394"/>
                <a:gd name="connsiteX189" fmla="*/ 1895628 w 3812022"/>
                <a:gd name="connsiteY189" fmla="*/ 158198 h 1325394"/>
                <a:gd name="connsiteX190" fmla="*/ 1873264 w 3812022"/>
                <a:gd name="connsiteY190" fmla="*/ 191744 h 1325394"/>
                <a:gd name="connsiteX191" fmla="*/ 1646959 w 3812022"/>
                <a:gd name="connsiteY191" fmla="*/ 304097 h 1325394"/>
                <a:gd name="connsiteX192" fmla="*/ 1578269 w 3812022"/>
                <a:gd name="connsiteY192" fmla="*/ 388761 h 1325394"/>
                <a:gd name="connsiteX193" fmla="*/ 1552177 w 3812022"/>
                <a:gd name="connsiteY193" fmla="*/ 408996 h 1325394"/>
                <a:gd name="connsiteX194" fmla="*/ 1536203 w 3812022"/>
                <a:gd name="connsiteY194" fmla="*/ 450529 h 1325394"/>
                <a:gd name="connsiteX195" fmla="*/ 1552177 w 3812022"/>
                <a:gd name="connsiteY195" fmla="*/ 446269 h 1325394"/>
                <a:gd name="connsiteX196" fmla="*/ 1578269 w 3812022"/>
                <a:gd name="connsiteY196" fmla="*/ 432957 h 1325394"/>
                <a:gd name="connsiteX197" fmla="*/ 1765170 w 3812022"/>
                <a:gd name="connsiteY197" fmla="*/ 431892 h 1325394"/>
                <a:gd name="connsiteX198" fmla="*/ 1742807 w 3812022"/>
                <a:gd name="connsiteY198" fmla="*/ 521882 h 1325394"/>
                <a:gd name="connsiteX199" fmla="*/ 1578269 w 3812022"/>
                <a:gd name="connsiteY199" fmla="*/ 711978 h 1325394"/>
                <a:gd name="connsiteX200" fmla="*/ 1552177 w 3812022"/>
                <a:gd name="connsiteY200" fmla="*/ 732212 h 1325394"/>
                <a:gd name="connsiteX201" fmla="*/ 1552177 w 3812022"/>
                <a:gd name="connsiteY201" fmla="*/ 744459 h 1325394"/>
                <a:gd name="connsiteX202" fmla="*/ 1578269 w 3812022"/>
                <a:gd name="connsiteY202" fmla="*/ 737537 h 1325394"/>
                <a:gd name="connsiteX203" fmla="*/ 1734819 w 3812022"/>
                <a:gd name="connsiteY203" fmla="*/ 654470 h 1325394"/>
                <a:gd name="connsiteX204" fmla="*/ 1767300 w 3812022"/>
                <a:gd name="connsiteY204" fmla="*/ 708250 h 1325394"/>
                <a:gd name="connsiteX205" fmla="*/ 1648024 w 3812022"/>
                <a:gd name="connsiteY205" fmla="*/ 823266 h 1325394"/>
                <a:gd name="connsiteX206" fmla="*/ 1726832 w 3812022"/>
                <a:gd name="connsiteY206" fmla="*/ 893021 h 1325394"/>
                <a:gd name="connsiteX207" fmla="*/ 1578269 w 3812022"/>
                <a:gd name="connsiteY207" fmla="*/ 1037323 h 1325394"/>
                <a:gd name="connsiteX208" fmla="*/ 1552177 w 3812022"/>
                <a:gd name="connsiteY208" fmla="*/ 1054362 h 1325394"/>
                <a:gd name="connsiteX209" fmla="*/ 1528749 w 3812022"/>
                <a:gd name="connsiteY209" fmla="*/ 1070337 h 1325394"/>
                <a:gd name="connsiteX210" fmla="*/ 1518631 w 3812022"/>
                <a:gd name="connsiteY210" fmla="*/ 1185352 h 1325394"/>
                <a:gd name="connsiteX211" fmla="*/ 1521826 w 3812022"/>
                <a:gd name="connsiteY211" fmla="*/ 1284393 h 1325394"/>
                <a:gd name="connsiteX212" fmla="*/ 1499462 w 3812022"/>
                <a:gd name="connsiteY212" fmla="*/ 1313680 h 1325394"/>
                <a:gd name="connsiteX213" fmla="*/ 1437694 w 3812022"/>
                <a:gd name="connsiteY213" fmla="*/ 1117727 h 1325394"/>
                <a:gd name="connsiteX214" fmla="*/ 1380187 w 3812022"/>
                <a:gd name="connsiteY214" fmla="*/ 1071402 h 1325394"/>
                <a:gd name="connsiteX215" fmla="*/ 1437694 w 3812022"/>
                <a:gd name="connsiteY215" fmla="*/ 1051167 h 1325394"/>
                <a:gd name="connsiteX216" fmla="*/ 1434500 w 3812022"/>
                <a:gd name="connsiteY216" fmla="*/ 916982 h 1325394"/>
                <a:gd name="connsiteX217" fmla="*/ 1285938 w 3812022"/>
                <a:gd name="connsiteY217" fmla="*/ 1011764 h 1325394"/>
                <a:gd name="connsiteX218" fmla="*/ 1167727 w 3812022"/>
                <a:gd name="connsiteY218" fmla="*/ 1035193 h 1325394"/>
                <a:gd name="connsiteX219" fmla="*/ 1169857 w 3812022"/>
                <a:gd name="connsiteY219" fmla="*/ 1024011 h 1325394"/>
                <a:gd name="connsiteX220" fmla="*/ 1422253 w 3812022"/>
                <a:gd name="connsiteY220" fmla="*/ 824863 h 1325394"/>
                <a:gd name="connsiteX221" fmla="*/ 1397226 w 3812022"/>
                <a:gd name="connsiteY221" fmla="*/ 814746 h 1325394"/>
                <a:gd name="connsiteX222" fmla="*/ 1397226 w 3812022"/>
                <a:gd name="connsiteY222" fmla="*/ 802499 h 1325394"/>
                <a:gd name="connsiteX223" fmla="*/ 1427577 w 3812022"/>
                <a:gd name="connsiteY223" fmla="*/ 779070 h 1325394"/>
                <a:gd name="connsiteX224" fmla="*/ 1435565 w 3812022"/>
                <a:gd name="connsiteY224" fmla="*/ 692276 h 1325394"/>
                <a:gd name="connsiteX225" fmla="*/ 1289133 w 3812022"/>
                <a:gd name="connsiteY225" fmla="*/ 782265 h 1325394"/>
                <a:gd name="connsiteX226" fmla="*/ 1153883 w 3812022"/>
                <a:gd name="connsiteY226" fmla="*/ 833916 h 1325394"/>
                <a:gd name="connsiteX227" fmla="*/ 1156013 w 3812022"/>
                <a:gd name="connsiteY227" fmla="*/ 808889 h 1325394"/>
                <a:gd name="connsiteX228" fmla="*/ 1263041 w 3812022"/>
                <a:gd name="connsiteY228" fmla="*/ 748186 h 1325394"/>
                <a:gd name="connsiteX229" fmla="*/ 1306704 w 3812022"/>
                <a:gd name="connsiteY229" fmla="*/ 656067 h 1325394"/>
                <a:gd name="connsiteX230" fmla="*/ 1323744 w 3812022"/>
                <a:gd name="connsiteY230" fmla="*/ 676302 h 1325394"/>
                <a:gd name="connsiteX231" fmla="*/ 1440889 w 3812022"/>
                <a:gd name="connsiteY231" fmla="*/ 435620 h 1325394"/>
                <a:gd name="connsiteX232" fmla="*/ 1523956 w 3812022"/>
                <a:gd name="connsiteY232" fmla="*/ 343501 h 1325394"/>
                <a:gd name="connsiteX233" fmla="*/ 1376459 w 3812022"/>
                <a:gd name="connsiteY233" fmla="*/ 458516 h 1325394"/>
                <a:gd name="connsiteX234" fmla="*/ 1348238 w 3812022"/>
                <a:gd name="connsiteY234" fmla="*/ 446269 h 1325394"/>
                <a:gd name="connsiteX235" fmla="*/ 1161337 w 3812022"/>
                <a:gd name="connsiteY235" fmla="*/ 469698 h 1325394"/>
                <a:gd name="connsiteX236" fmla="*/ 1161337 w 3812022"/>
                <a:gd name="connsiteY236" fmla="*/ 459581 h 1325394"/>
                <a:gd name="connsiteX237" fmla="*/ 1337056 w 3812022"/>
                <a:gd name="connsiteY237" fmla="*/ 376514 h 1325394"/>
                <a:gd name="connsiteX238" fmla="*/ 1363147 w 3812022"/>
                <a:gd name="connsiteY238" fmla="*/ 194406 h 1325394"/>
                <a:gd name="connsiteX239" fmla="*/ 1453136 w 3812022"/>
                <a:gd name="connsiteY239" fmla="*/ 312617 h 1325394"/>
                <a:gd name="connsiteX240" fmla="*/ 1552177 w 3812022"/>
                <a:gd name="connsiteY240" fmla="*/ 273213 h 1325394"/>
                <a:gd name="connsiteX241" fmla="*/ 1578269 w 3812022"/>
                <a:gd name="connsiteY241" fmla="*/ 263096 h 1325394"/>
                <a:gd name="connsiteX242" fmla="*/ 1596374 w 3812022"/>
                <a:gd name="connsiteY242" fmla="*/ 256174 h 1325394"/>
                <a:gd name="connsiteX243" fmla="*/ 1760911 w 3812022"/>
                <a:gd name="connsiteY243" fmla="*/ 45844 h 1325394"/>
                <a:gd name="connsiteX244" fmla="*/ 1785205 w 3812022"/>
                <a:gd name="connsiteY244" fmla="*/ 42774 h 1325394"/>
                <a:gd name="connsiteX245" fmla="*/ 677122 w 3812022"/>
                <a:gd name="connsiteY245" fmla="*/ 5334 h 1325394"/>
                <a:gd name="connsiteX246" fmla="*/ 708198 w 3812022"/>
                <a:gd name="connsiteY246" fmla="*/ 55428 h 1325394"/>
                <a:gd name="connsiteX247" fmla="*/ 712458 w 3812022"/>
                <a:gd name="connsiteY247" fmla="*/ 55428 h 1325394"/>
                <a:gd name="connsiteX248" fmla="*/ 836526 w 3812022"/>
                <a:gd name="connsiteY248" fmla="*/ 143288 h 1325394"/>
                <a:gd name="connsiteX249" fmla="*/ 712458 w 3812022"/>
                <a:gd name="connsiteY249" fmla="*/ 269485 h 1325394"/>
                <a:gd name="connsiteX250" fmla="*/ 690094 w 3812022"/>
                <a:gd name="connsiteY250" fmla="*/ 280667 h 1325394"/>
                <a:gd name="connsiteX251" fmla="*/ 668794 w 3812022"/>
                <a:gd name="connsiteY251" fmla="*/ 420177 h 1325394"/>
                <a:gd name="connsiteX252" fmla="*/ 666664 w 3812022"/>
                <a:gd name="connsiteY252" fmla="*/ 435086 h 1325394"/>
                <a:gd name="connsiteX253" fmla="*/ 662405 w 3812022"/>
                <a:gd name="connsiteY253" fmla="*/ 440944 h 1325394"/>
                <a:gd name="connsiteX254" fmla="*/ 608624 w 3812022"/>
                <a:gd name="connsiteY254" fmla="*/ 524011 h 1325394"/>
                <a:gd name="connsiteX255" fmla="*/ 579338 w 3812022"/>
                <a:gd name="connsiteY255" fmla="*/ 591636 h 1325394"/>
                <a:gd name="connsiteX256" fmla="*/ 608624 w 3812022"/>
                <a:gd name="connsiteY256" fmla="*/ 570336 h 1325394"/>
                <a:gd name="connsiteX257" fmla="*/ 712458 w 3812022"/>
                <a:gd name="connsiteY257" fmla="*/ 512829 h 1325394"/>
                <a:gd name="connsiteX258" fmla="*/ 716718 w 3812022"/>
                <a:gd name="connsiteY258" fmla="*/ 511764 h 1325394"/>
                <a:gd name="connsiteX259" fmla="*/ 712458 w 3812022"/>
                <a:gd name="connsiteY259" fmla="*/ 579389 h 1325394"/>
                <a:gd name="connsiteX260" fmla="*/ 660807 w 3812022"/>
                <a:gd name="connsiteY260" fmla="*/ 645949 h 1325394"/>
                <a:gd name="connsiteX261" fmla="*/ 704471 w 3812022"/>
                <a:gd name="connsiteY261" fmla="*/ 713573 h 1325394"/>
                <a:gd name="connsiteX262" fmla="*/ 710328 w 3812022"/>
                <a:gd name="connsiteY262" fmla="*/ 1175233 h 1325394"/>
                <a:gd name="connsiteX263" fmla="*/ 625663 w 3812022"/>
                <a:gd name="connsiteY263" fmla="*/ 1217832 h 1325394"/>
                <a:gd name="connsiteX264" fmla="*/ 608624 w 3812022"/>
                <a:gd name="connsiteY264" fmla="*/ 1200792 h 1325394"/>
                <a:gd name="connsiteX265" fmla="*/ 561233 w 3812022"/>
                <a:gd name="connsiteY265" fmla="*/ 1090569 h 1325394"/>
                <a:gd name="connsiteX266" fmla="*/ 608624 w 3812022"/>
                <a:gd name="connsiteY266" fmla="*/ 1105479 h 1325394"/>
                <a:gd name="connsiteX267" fmla="*/ 610754 w 3812022"/>
                <a:gd name="connsiteY267" fmla="*/ 1105479 h 1325394"/>
                <a:gd name="connsiteX268" fmla="*/ 608624 w 3812022"/>
                <a:gd name="connsiteY268" fmla="*/ 1008567 h 1325394"/>
                <a:gd name="connsiteX269" fmla="*/ 606494 w 3812022"/>
                <a:gd name="connsiteY269" fmla="*/ 1005372 h 1325394"/>
                <a:gd name="connsiteX270" fmla="*/ 555909 w 3812022"/>
                <a:gd name="connsiteY270" fmla="*/ 972891 h 1325394"/>
                <a:gd name="connsiteX271" fmla="*/ 543662 w 3812022"/>
                <a:gd name="connsiteY271" fmla="*/ 973956 h 1325394"/>
                <a:gd name="connsiteX272" fmla="*/ 518635 w 3812022"/>
                <a:gd name="connsiteY272" fmla="*/ 1072997 h 1325394"/>
                <a:gd name="connsiteX273" fmla="*/ 449945 w 3812022"/>
                <a:gd name="connsiteY273" fmla="*/ 1246586 h 1325394"/>
                <a:gd name="connsiteX274" fmla="*/ 419594 w 3812022"/>
                <a:gd name="connsiteY274" fmla="*/ 1188013 h 1325394"/>
                <a:gd name="connsiteX275" fmla="*/ 500531 w 3812022"/>
                <a:gd name="connsiteY275" fmla="*/ 866928 h 1325394"/>
                <a:gd name="connsiteX276" fmla="*/ 542064 w 3812022"/>
                <a:gd name="connsiteY276" fmla="*/ 734340 h 1325394"/>
                <a:gd name="connsiteX277" fmla="*/ 438230 w 3812022"/>
                <a:gd name="connsiteY277" fmla="*/ 730080 h 1325394"/>
                <a:gd name="connsiteX278" fmla="*/ 439296 w 3812022"/>
                <a:gd name="connsiteY278" fmla="*/ 709846 h 1325394"/>
                <a:gd name="connsiteX279" fmla="*/ 487751 w 3812022"/>
                <a:gd name="connsiteY279" fmla="*/ 504841 h 1325394"/>
                <a:gd name="connsiteX280" fmla="*/ 494673 w 3812022"/>
                <a:gd name="connsiteY280" fmla="*/ 487802 h 1325394"/>
                <a:gd name="connsiteX281" fmla="*/ 520765 w 3812022"/>
                <a:gd name="connsiteY281" fmla="*/ 410060 h 1325394"/>
                <a:gd name="connsiteX282" fmla="*/ 410542 w 3812022"/>
                <a:gd name="connsiteY282" fmla="*/ 492062 h 1325394"/>
                <a:gd name="connsiteX283" fmla="*/ 317358 w 3812022"/>
                <a:gd name="connsiteY283" fmla="*/ 562882 h 1325394"/>
                <a:gd name="connsiteX284" fmla="*/ 217251 w 3812022"/>
                <a:gd name="connsiteY284" fmla="*/ 666715 h 1325394"/>
                <a:gd name="connsiteX285" fmla="*/ 155484 w 3812022"/>
                <a:gd name="connsiteY285" fmla="*/ 1054893 h 1325394"/>
                <a:gd name="connsiteX286" fmla="*/ 136314 w 3812022"/>
                <a:gd name="connsiteY286" fmla="*/ 1180026 h 1325394"/>
                <a:gd name="connsiteX287" fmla="*/ 100106 w 3812022"/>
                <a:gd name="connsiteY287" fmla="*/ 1312613 h 1325394"/>
                <a:gd name="connsiteX288" fmla="*/ 87859 w 3812022"/>
                <a:gd name="connsiteY288" fmla="*/ 1305691 h 1325394"/>
                <a:gd name="connsiteX289" fmla="*/ 21299 w 3812022"/>
                <a:gd name="connsiteY289" fmla="*/ 1256170 h 1325394"/>
                <a:gd name="connsiteX290" fmla="*/ 1064 w 3812022"/>
                <a:gd name="connsiteY290" fmla="*/ 1121985 h 1325394"/>
                <a:gd name="connsiteX291" fmla="*/ 2129 w 3812022"/>
                <a:gd name="connsiteY291" fmla="*/ 1009632 h 1325394"/>
                <a:gd name="connsiteX292" fmla="*/ 6389 w 3812022"/>
                <a:gd name="connsiteY292" fmla="*/ 796640 h 1325394"/>
                <a:gd name="connsiteX293" fmla="*/ 4259 w 3812022"/>
                <a:gd name="connsiteY293" fmla="*/ 718898 h 1325394"/>
                <a:gd name="connsiteX294" fmla="*/ 0 w 3812022"/>
                <a:gd name="connsiteY294" fmla="*/ 639026 h 1325394"/>
                <a:gd name="connsiteX295" fmla="*/ 0 w 3812022"/>
                <a:gd name="connsiteY295" fmla="*/ 632104 h 1325394"/>
                <a:gd name="connsiteX296" fmla="*/ 65495 w 3812022"/>
                <a:gd name="connsiteY296" fmla="*/ 504841 h 1325394"/>
                <a:gd name="connsiteX297" fmla="*/ 87859 w 3812022"/>
                <a:gd name="connsiteY297" fmla="*/ 536258 h 1325394"/>
                <a:gd name="connsiteX298" fmla="*/ 116080 w 3812022"/>
                <a:gd name="connsiteY298" fmla="*/ 617195 h 1325394"/>
                <a:gd name="connsiteX299" fmla="*/ 144302 w 3812022"/>
                <a:gd name="connsiteY299" fmla="*/ 775874 h 1325394"/>
                <a:gd name="connsiteX300" fmla="*/ 165601 w 3812022"/>
                <a:gd name="connsiteY300" fmla="*/ 702924 h 1325394"/>
                <a:gd name="connsiteX301" fmla="*/ 223109 w 3812022"/>
                <a:gd name="connsiteY301" fmla="*/ 498984 h 1325394"/>
                <a:gd name="connsiteX302" fmla="*/ 339189 w 3812022"/>
                <a:gd name="connsiteY302" fmla="*/ 424437 h 1325394"/>
                <a:gd name="connsiteX303" fmla="*/ 536207 w 3812022"/>
                <a:gd name="connsiteY303" fmla="*/ 310486 h 1325394"/>
                <a:gd name="connsiteX304" fmla="*/ 609157 w 3812022"/>
                <a:gd name="connsiteY304" fmla="*/ 91105 h 1325394"/>
                <a:gd name="connsiteX305" fmla="*/ 656547 w 3812022"/>
                <a:gd name="connsiteY305" fmla="*/ 8038 h 1325394"/>
                <a:gd name="connsiteX306" fmla="*/ 677122 w 3812022"/>
                <a:gd name="connsiteY306" fmla="*/ 5334 h 1325394"/>
                <a:gd name="connsiteX307" fmla="*/ 3645157 w 3812022"/>
                <a:gd name="connsiteY307" fmla="*/ 983 h 1325394"/>
                <a:gd name="connsiteX308" fmla="*/ 3704994 w 3812022"/>
                <a:gd name="connsiteY308" fmla="*/ 31467 h 1325394"/>
                <a:gd name="connsiteX309" fmla="*/ 3640564 w 3812022"/>
                <a:gd name="connsiteY309" fmla="*/ 159795 h 1325394"/>
                <a:gd name="connsiteX310" fmla="*/ 3543652 w 3812022"/>
                <a:gd name="connsiteY310" fmla="*/ 268953 h 1325394"/>
                <a:gd name="connsiteX311" fmla="*/ 3544718 w 3812022"/>
                <a:gd name="connsiteY311" fmla="*/ 279070 h 1325394"/>
                <a:gd name="connsiteX312" fmla="*/ 3621394 w 3812022"/>
                <a:gd name="connsiteY312" fmla="*/ 334448 h 1325394"/>
                <a:gd name="connsiteX313" fmla="*/ 3587849 w 3812022"/>
                <a:gd name="connsiteY313" fmla="*/ 419112 h 1325394"/>
                <a:gd name="connsiteX314" fmla="*/ 3812022 w 3812022"/>
                <a:gd name="connsiteY314" fmla="*/ 414853 h 1325394"/>
                <a:gd name="connsiteX315" fmla="*/ 3812022 w 3812022"/>
                <a:gd name="connsiteY315" fmla="*/ 421242 h 1325394"/>
                <a:gd name="connsiteX316" fmla="*/ 3812022 w 3812022"/>
                <a:gd name="connsiteY316" fmla="*/ 443606 h 1325394"/>
                <a:gd name="connsiteX317" fmla="*/ 3680500 w 3812022"/>
                <a:gd name="connsiteY317" fmla="*/ 594299 h 1325394"/>
                <a:gd name="connsiteX318" fmla="*/ 3654409 w 3812022"/>
                <a:gd name="connsiteY318" fmla="*/ 611339 h 1325394"/>
                <a:gd name="connsiteX319" fmla="*/ 3588713 w 3812022"/>
                <a:gd name="connsiteY319" fmla="*/ 625782 h 1325394"/>
                <a:gd name="connsiteX320" fmla="*/ 3528743 w 3812022"/>
                <a:gd name="connsiteY320" fmla="*/ 656327 h 1325394"/>
                <a:gd name="connsiteX321" fmla="*/ 3528743 w 3812022"/>
                <a:gd name="connsiteY321" fmla="*/ 539454 h 1325394"/>
                <a:gd name="connsiteX322" fmla="*/ 3528210 w 3812022"/>
                <a:gd name="connsiteY322" fmla="*/ 540085 h 1325394"/>
                <a:gd name="connsiteX323" fmla="*/ 3528210 w 3812022"/>
                <a:gd name="connsiteY323" fmla="*/ 539454 h 1325394"/>
                <a:gd name="connsiteX324" fmla="*/ 3607018 w 3812022"/>
                <a:gd name="connsiteY324" fmla="*/ 543714 h 1325394"/>
                <a:gd name="connsiteX325" fmla="*/ 3715111 w 3812022"/>
                <a:gd name="connsiteY325" fmla="*/ 446801 h 1325394"/>
                <a:gd name="connsiteX326" fmla="*/ 3537263 w 3812022"/>
                <a:gd name="connsiteY326" fmla="*/ 475024 h 1325394"/>
                <a:gd name="connsiteX327" fmla="*/ 3528743 w 3812022"/>
                <a:gd name="connsiteY327" fmla="*/ 483543 h 1325394"/>
                <a:gd name="connsiteX328" fmla="*/ 3528743 w 3812022"/>
                <a:gd name="connsiteY328" fmla="*/ 193873 h 1325394"/>
                <a:gd name="connsiteX329" fmla="*/ 3528210 w 3812022"/>
                <a:gd name="connsiteY329" fmla="*/ 194459 h 1325394"/>
                <a:gd name="connsiteX330" fmla="*/ 3528210 w 3812022"/>
                <a:gd name="connsiteY330" fmla="*/ 193873 h 1325394"/>
                <a:gd name="connsiteX331" fmla="*/ 3608082 w 3812022"/>
                <a:gd name="connsiteY331" fmla="*/ 30402 h 1325394"/>
                <a:gd name="connsiteX332" fmla="*/ 3645157 w 3812022"/>
                <a:gd name="connsiteY332" fmla="*/ 983 h 132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3812022" h="1325394">
                  <a:moveTo>
                    <a:pt x="3528743" y="1166183"/>
                  </a:moveTo>
                  <a:cubicBezTo>
                    <a:pt x="3531938" y="1169377"/>
                    <a:pt x="3534601" y="1174170"/>
                    <a:pt x="3537795" y="1178430"/>
                  </a:cubicBezTo>
                  <a:cubicBezTo>
                    <a:pt x="3538860" y="1199729"/>
                    <a:pt x="3537795" y="1230080"/>
                    <a:pt x="3528743" y="1258302"/>
                  </a:cubicBezTo>
                  <a:close/>
                  <a:moveTo>
                    <a:pt x="3234282" y="1082322"/>
                  </a:moveTo>
                  <a:lnTo>
                    <a:pt x="3234282" y="1163814"/>
                  </a:lnTo>
                  <a:lnTo>
                    <a:pt x="3194545" y="1145948"/>
                  </a:lnTo>
                  <a:cubicBezTo>
                    <a:pt x="3184361" y="1137428"/>
                    <a:pt x="3178371" y="1125980"/>
                    <a:pt x="3179436" y="1110272"/>
                  </a:cubicBezTo>
                  <a:close/>
                  <a:moveTo>
                    <a:pt x="3429169" y="1002179"/>
                  </a:moveTo>
                  <a:cubicBezTo>
                    <a:pt x="3447274" y="1016556"/>
                    <a:pt x="3489872" y="1011231"/>
                    <a:pt x="3528210" y="1004309"/>
                  </a:cubicBezTo>
                  <a:lnTo>
                    <a:pt x="3528210" y="1113467"/>
                  </a:lnTo>
                  <a:cubicBezTo>
                    <a:pt x="3515964" y="1125714"/>
                    <a:pt x="3513834" y="1141688"/>
                    <a:pt x="3528210" y="1166183"/>
                  </a:cubicBezTo>
                  <a:lnTo>
                    <a:pt x="3528210" y="1258302"/>
                  </a:lnTo>
                  <a:cubicBezTo>
                    <a:pt x="3519691" y="1290250"/>
                    <a:pt x="3500522" y="1318472"/>
                    <a:pt x="3467508" y="1325394"/>
                  </a:cubicBezTo>
                  <a:cubicBezTo>
                    <a:pt x="3423844" y="1313147"/>
                    <a:pt x="3233217" y="1258834"/>
                    <a:pt x="3260373" y="1211443"/>
                  </a:cubicBezTo>
                  <a:cubicBezTo>
                    <a:pt x="3304036" y="1210378"/>
                    <a:pt x="3374324" y="1252977"/>
                    <a:pt x="3440351" y="1243925"/>
                  </a:cubicBezTo>
                  <a:cubicBezTo>
                    <a:pt x="3461650" y="1213573"/>
                    <a:pt x="3451534" y="1144883"/>
                    <a:pt x="3440351" y="1117727"/>
                  </a:cubicBezTo>
                  <a:cubicBezTo>
                    <a:pt x="3378584" y="1119857"/>
                    <a:pt x="3357284" y="1157130"/>
                    <a:pt x="3310959" y="1173105"/>
                  </a:cubicBezTo>
                  <a:cubicBezTo>
                    <a:pt x="3288595" y="1170975"/>
                    <a:pt x="3259308" y="1169910"/>
                    <a:pt x="3234282" y="1164053"/>
                  </a:cubicBezTo>
                  <a:lnTo>
                    <a:pt x="3234282" y="1163814"/>
                  </a:lnTo>
                  <a:lnTo>
                    <a:pt x="3234814" y="1164053"/>
                  </a:lnTo>
                  <a:lnTo>
                    <a:pt x="3234814" y="1082051"/>
                  </a:lnTo>
                  <a:lnTo>
                    <a:pt x="3234282" y="1082322"/>
                  </a:lnTo>
                  <a:lnTo>
                    <a:pt x="3234282" y="1082051"/>
                  </a:lnTo>
                  <a:cubicBezTo>
                    <a:pt x="3283802" y="1061816"/>
                    <a:pt x="3340245" y="1046907"/>
                    <a:pt x="3391896" y="1031465"/>
                  </a:cubicBezTo>
                  <a:cubicBezTo>
                    <a:pt x="3415325" y="1013361"/>
                    <a:pt x="3380714" y="997919"/>
                    <a:pt x="3429169" y="1002179"/>
                  </a:cubicBezTo>
                  <a:close/>
                  <a:moveTo>
                    <a:pt x="3580394" y="994192"/>
                  </a:moveTo>
                  <a:cubicBezTo>
                    <a:pt x="3600628" y="1000049"/>
                    <a:pt x="3616603" y="1004309"/>
                    <a:pt x="3644824" y="1024543"/>
                  </a:cubicBezTo>
                  <a:cubicBezTo>
                    <a:pt x="3645889" y="1077258"/>
                    <a:pt x="3560159" y="1084181"/>
                    <a:pt x="3528743" y="1113467"/>
                  </a:cubicBezTo>
                  <a:lnTo>
                    <a:pt x="3528743" y="1004309"/>
                  </a:lnTo>
                  <a:cubicBezTo>
                    <a:pt x="3547913" y="1001114"/>
                    <a:pt x="3567082" y="996321"/>
                    <a:pt x="3580394" y="994192"/>
                  </a:cubicBezTo>
                  <a:close/>
                  <a:moveTo>
                    <a:pt x="2529346" y="901606"/>
                  </a:moveTo>
                  <a:cubicBezTo>
                    <a:pt x="2533006" y="901673"/>
                    <a:pt x="2537799" y="903404"/>
                    <a:pt x="2547916" y="909528"/>
                  </a:cubicBezTo>
                  <a:cubicBezTo>
                    <a:pt x="2555903" y="927632"/>
                    <a:pt x="2579332" y="953723"/>
                    <a:pt x="2608619" y="977152"/>
                  </a:cubicBezTo>
                  <a:cubicBezTo>
                    <a:pt x="2644827" y="1008569"/>
                    <a:pt x="2689556" y="1038920"/>
                    <a:pt x="2718842" y="1051700"/>
                  </a:cubicBezTo>
                  <a:cubicBezTo>
                    <a:pt x="2747063" y="1053829"/>
                    <a:pt x="2775285" y="1055959"/>
                    <a:pt x="2803506" y="1057557"/>
                  </a:cubicBezTo>
                  <a:cubicBezTo>
                    <a:pt x="2804571" y="1095895"/>
                    <a:pt x="2702335" y="1149676"/>
                    <a:pt x="2668256" y="1154468"/>
                  </a:cubicBezTo>
                  <a:cubicBezTo>
                    <a:pt x="2656009" y="1151273"/>
                    <a:pt x="2642165" y="1147546"/>
                    <a:pt x="2629918" y="1145416"/>
                  </a:cubicBezTo>
                  <a:cubicBezTo>
                    <a:pt x="2622463" y="1139559"/>
                    <a:pt x="2615541" y="1132637"/>
                    <a:pt x="2608619" y="1124649"/>
                  </a:cubicBezTo>
                  <a:cubicBezTo>
                    <a:pt x="2568150" y="1077259"/>
                    <a:pt x="2533539" y="993659"/>
                    <a:pt x="2518629" y="951061"/>
                  </a:cubicBezTo>
                  <a:cubicBezTo>
                    <a:pt x="2517565" y="935087"/>
                    <a:pt x="2517565" y="919645"/>
                    <a:pt x="2517565" y="903670"/>
                  </a:cubicBezTo>
                  <a:cubicBezTo>
                    <a:pt x="2523156" y="903137"/>
                    <a:pt x="2525685" y="901540"/>
                    <a:pt x="2529346" y="901606"/>
                  </a:cubicBezTo>
                  <a:close/>
                  <a:moveTo>
                    <a:pt x="1595483" y="881273"/>
                  </a:moveTo>
                  <a:cubicBezTo>
                    <a:pt x="1591148" y="880907"/>
                    <a:pt x="1585857" y="881306"/>
                    <a:pt x="1578801" y="881839"/>
                  </a:cubicBezTo>
                  <a:cubicBezTo>
                    <a:pt x="1575074" y="881839"/>
                    <a:pt x="1569750" y="881839"/>
                    <a:pt x="1563892" y="881839"/>
                  </a:cubicBezTo>
                  <a:cubicBezTo>
                    <a:pt x="1559632" y="883969"/>
                    <a:pt x="1555905" y="887164"/>
                    <a:pt x="1552710" y="890358"/>
                  </a:cubicBezTo>
                  <a:cubicBezTo>
                    <a:pt x="1518099" y="915917"/>
                    <a:pt x="1528216" y="955321"/>
                    <a:pt x="1529281" y="1001647"/>
                  </a:cubicBezTo>
                  <a:cubicBezTo>
                    <a:pt x="1535671" y="999517"/>
                    <a:pt x="1543658" y="996854"/>
                    <a:pt x="1552710" y="992595"/>
                  </a:cubicBezTo>
                  <a:cubicBezTo>
                    <a:pt x="1560697" y="987802"/>
                    <a:pt x="1569750" y="983542"/>
                    <a:pt x="1578801" y="977685"/>
                  </a:cubicBezTo>
                  <a:cubicBezTo>
                    <a:pt x="1602231" y="962776"/>
                    <a:pt x="1624595" y="943606"/>
                    <a:pt x="1630452" y="922307"/>
                  </a:cubicBezTo>
                  <a:cubicBezTo>
                    <a:pt x="1612881" y="890358"/>
                    <a:pt x="1608488" y="882371"/>
                    <a:pt x="1595483" y="881273"/>
                  </a:cubicBezTo>
                  <a:close/>
                  <a:moveTo>
                    <a:pt x="578273" y="855746"/>
                  </a:moveTo>
                  <a:lnTo>
                    <a:pt x="576143" y="870122"/>
                  </a:lnTo>
                  <a:lnTo>
                    <a:pt x="577208" y="885032"/>
                  </a:lnTo>
                  <a:lnTo>
                    <a:pt x="577208" y="899409"/>
                  </a:lnTo>
                  <a:lnTo>
                    <a:pt x="583065" y="911656"/>
                  </a:lnTo>
                  <a:lnTo>
                    <a:pt x="609157" y="921773"/>
                  </a:lnTo>
                  <a:lnTo>
                    <a:pt x="610222" y="922838"/>
                  </a:lnTo>
                  <a:cubicBezTo>
                    <a:pt x="609157" y="905266"/>
                    <a:pt x="609157" y="887162"/>
                    <a:pt x="610222" y="869058"/>
                  </a:cubicBezTo>
                  <a:cubicBezTo>
                    <a:pt x="610222" y="867993"/>
                    <a:pt x="609157" y="867993"/>
                    <a:pt x="609157" y="866928"/>
                  </a:cubicBezTo>
                  <a:cubicBezTo>
                    <a:pt x="601169" y="862668"/>
                    <a:pt x="585727" y="855746"/>
                    <a:pt x="578273" y="855746"/>
                  </a:cubicBezTo>
                  <a:close/>
                  <a:moveTo>
                    <a:pt x="3589446" y="757771"/>
                  </a:moveTo>
                  <a:cubicBezTo>
                    <a:pt x="3581458" y="757771"/>
                    <a:pt x="3573471" y="759900"/>
                    <a:pt x="3566017" y="760965"/>
                  </a:cubicBezTo>
                  <a:cubicBezTo>
                    <a:pt x="3558030" y="766823"/>
                    <a:pt x="3544718" y="778005"/>
                    <a:pt x="3528743" y="790252"/>
                  </a:cubicBezTo>
                  <a:lnTo>
                    <a:pt x="3528743" y="790784"/>
                  </a:lnTo>
                  <a:cubicBezTo>
                    <a:pt x="3500522" y="815278"/>
                    <a:pt x="3468041" y="846695"/>
                    <a:pt x="3469105" y="863734"/>
                  </a:cubicBezTo>
                  <a:cubicBezTo>
                    <a:pt x="3482417" y="853617"/>
                    <a:pt x="3506379" y="840305"/>
                    <a:pt x="3528743" y="824331"/>
                  </a:cubicBezTo>
                  <a:cubicBezTo>
                    <a:pt x="3560159" y="803031"/>
                    <a:pt x="3590511" y="779070"/>
                    <a:pt x="3589446" y="757771"/>
                  </a:cubicBezTo>
                  <a:close/>
                  <a:moveTo>
                    <a:pt x="600104" y="741795"/>
                  </a:moveTo>
                  <a:cubicBezTo>
                    <a:pt x="595845" y="756704"/>
                    <a:pt x="592650" y="779068"/>
                    <a:pt x="601169" y="782796"/>
                  </a:cubicBezTo>
                  <a:cubicBezTo>
                    <a:pt x="602234" y="782796"/>
                    <a:pt x="605962" y="783861"/>
                    <a:pt x="609157" y="785991"/>
                  </a:cubicBezTo>
                  <a:cubicBezTo>
                    <a:pt x="611819" y="788121"/>
                    <a:pt x="615014" y="790250"/>
                    <a:pt x="616079" y="790250"/>
                  </a:cubicBezTo>
                  <a:cubicBezTo>
                    <a:pt x="617144" y="785991"/>
                    <a:pt x="622469" y="755639"/>
                    <a:pt x="620339" y="749782"/>
                  </a:cubicBezTo>
                  <a:cubicBezTo>
                    <a:pt x="619274" y="748717"/>
                    <a:pt x="613416" y="744990"/>
                    <a:pt x="609157" y="742860"/>
                  </a:cubicBezTo>
                  <a:cubicBezTo>
                    <a:pt x="604364" y="741795"/>
                    <a:pt x="602234" y="740730"/>
                    <a:pt x="600104" y="741795"/>
                  </a:cubicBezTo>
                  <a:close/>
                  <a:moveTo>
                    <a:pt x="3661538" y="687708"/>
                  </a:moveTo>
                  <a:cubicBezTo>
                    <a:pt x="3691615" y="686285"/>
                    <a:pt x="3726559" y="691077"/>
                    <a:pt x="3722566" y="730614"/>
                  </a:cubicBezTo>
                  <a:cubicBezTo>
                    <a:pt x="3692214" y="743926"/>
                    <a:pt x="3640564" y="808356"/>
                    <a:pt x="3618732" y="834448"/>
                  </a:cubicBezTo>
                  <a:cubicBezTo>
                    <a:pt x="3587316" y="850954"/>
                    <a:pt x="3558030" y="869059"/>
                    <a:pt x="3528743" y="887163"/>
                  </a:cubicBezTo>
                  <a:cubicBezTo>
                    <a:pt x="3484547" y="915385"/>
                    <a:pt x="3443014" y="945736"/>
                    <a:pt x="3402545" y="978217"/>
                  </a:cubicBezTo>
                  <a:cubicBezTo>
                    <a:pt x="3396688" y="977152"/>
                    <a:pt x="3391363" y="977152"/>
                    <a:pt x="3385506" y="977152"/>
                  </a:cubicBezTo>
                  <a:cubicBezTo>
                    <a:pt x="3384441" y="944671"/>
                    <a:pt x="3435026" y="899410"/>
                    <a:pt x="3460053" y="875981"/>
                  </a:cubicBezTo>
                  <a:cubicBezTo>
                    <a:pt x="3464846" y="871189"/>
                    <a:pt x="3462716" y="864799"/>
                    <a:pt x="3455793" y="867994"/>
                  </a:cubicBezTo>
                  <a:cubicBezTo>
                    <a:pt x="3422247" y="884501"/>
                    <a:pt x="3398286" y="922839"/>
                    <a:pt x="3356752" y="919644"/>
                  </a:cubicBezTo>
                  <a:cubicBezTo>
                    <a:pt x="3325336" y="921242"/>
                    <a:pt x="3293920" y="923372"/>
                    <a:pt x="3263568" y="925502"/>
                  </a:cubicBezTo>
                  <a:cubicBezTo>
                    <a:pt x="3251854" y="924437"/>
                    <a:pt x="3251854" y="924437"/>
                    <a:pt x="3238542" y="916450"/>
                  </a:cubicBezTo>
                  <a:cubicBezTo>
                    <a:pt x="3237476" y="898345"/>
                    <a:pt x="3238542" y="900475"/>
                    <a:pt x="3249724" y="890358"/>
                  </a:cubicBezTo>
                  <a:cubicBezTo>
                    <a:pt x="3333855" y="850954"/>
                    <a:pt x="3421714" y="797174"/>
                    <a:pt x="3509574" y="757771"/>
                  </a:cubicBezTo>
                  <a:cubicBezTo>
                    <a:pt x="3516496" y="754576"/>
                    <a:pt x="3522886" y="749783"/>
                    <a:pt x="3528743" y="746588"/>
                  </a:cubicBezTo>
                  <a:cubicBezTo>
                    <a:pt x="3563887" y="727419"/>
                    <a:pt x="3598498" y="709315"/>
                    <a:pt x="3634706" y="690146"/>
                  </a:cubicBezTo>
                  <a:cubicBezTo>
                    <a:pt x="3642028" y="689347"/>
                    <a:pt x="3651513" y="688182"/>
                    <a:pt x="3661538" y="687708"/>
                  </a:cubicBezTo>
                  <a:close/>
                  <a:moveTo>
                    <a:pt x="3106487" y="648612"/>
                  </a:moveTo>
                  <a:cubicBezTo>
                    <a:pt x="3152812" y="647547"/>
                    <a:pt x="3159202" y="700263"/>
                    <a:pt x="3233749" y="667781"/>
                  </a:cubicBezTo>
                  <a:cubicBezTo>
                    <a:pt x="3233749" y="666716"/>
                    <a:pt x="3234814" y="665652"/>
                    <a:pt x="3234814" y="665652"/>
                  </a:cubicBezTo>
                  <a:lnTo>
                    <a:pt x="3234814" y="750848"/>
                  </a:lnTo>
                  <a:cubicBezTo>
                    <a:pt x="3232684" y="765758"/>
                    <a:pt x="3228957" y="780135"/>
                    <a:pt x="3225762" y="789187"/>
                  </a:cubicBezTo>
                  <a:cubicBezTo>
                    <a:pt x="3219905" y="790252"/>
                    <a:pt x="3214580" y="791317"/>
                    <a:pt x="3208723" y="792382"/>
                  </a:cubicBezTo>
                  <a:cubicBezTo>
                    <a:pt x="3145890" y="762030"/>
                    <a:pt x="3108617" y="714640"/>
                    <a:pt x="3106487" y="661924"/>
                  </a:cubicBezTo>
                  <a:lnTo>
                    <a:pt x="3106487" y="651807"/>
                  </a:lnTo>
                  <a:cubicBezTo>
                    <a:pt x="3106487" y="650742"/>
                    <a:pt x="3106487" y="649677"/>
                    <a:pt x="3106487" y="648612"/>
                  </a:cubicBezTo>
                  <a:close/>
                  <a:moveTo>
                    <a:pt x="1575074" y="608144"/>
                  </a:moveTo>
                  <a:cubicBezTo>
                    <a:pt x="1566022" y="610274"/>
                    <a:pt x="1558567" y="612936"/>
                    <a:pt x="1552710" y="616131"/>
                  </a:cubicBezTo>
                  <a:cubicBezTo>
                    <a:pt x="1533541" y="625184"/>
                    <a:pt x="1526618" y="640625"/>
                    <a:pt x="1527684" y="671509"/>
                  </a:cubicBezTo>
                  <a:cubicBezTo>
                    <a:pt x="1533541" y="670444"/>
                    <a:pt x="1543658" y="663522"/>
                    <a:pt x="1552710" y="655535"/>
                  </a:cubicBezTo>
                  <a:cubicBezTo>
                    <a:pt x="1567087" y="640625"/>
                    <a:pt x="1581997" y="621456"/>
                    <a:pt x="1575074" y="608144"/>
                  </a:cubicBezTo>
                  <a:close/>
                  <a:moveTo>
                    <a:pt x="2635775" y="472893"/>
                  </a:moveTo>
                  <a:cubicBezTo>
                    <a:pt x="2661867" y="492062"/>
                    <a:pt x="2661867" y="492062"/>
                    <a:pt x="2689556" y="508037"/>
                  </a:cubicBezTo>
                  <a:cubicBezTo>
                    <a:pt x="2720972" y="548505"/>
                    <a:pt x="2667191" y="610274"/>
                    <a:pt x="2608619" y="661392"/>
                  </a:cubicBezTo>
                  <a:lnTo>
                    <a:pt x="2608619" y="553830"/>
                  </a:lnTo>
                  <a:cubicBezTo>
                    <a:pt x="2619801" y="526674"/>
                    <a:pt x="2619801" y="490997"/>
                    <a:pt x="2635775" y="472893"/>
                  </a:cubicBezTo>
                  <a:close/>
                  <a:moveTo>
                    <a:pt x="1655479" y="448932"/>
                  </a:moveTo>
                  <a:cubicBezTo>
                    <a:pt x="1629387" y="465971"/>
                    <a:pt x="1601166" y="478218"/>
                    <a:pt x="1578801" y="495257"/>
                  </a:cubicBezTo>
                  <a:cubicBezTo>
                    <a:pt x="1568685" y="503246"/>
                    <a:pt x="1558567" y="512298"/>
                    <a:pt x="1552710" y="523480"/>
                  </a:cubicBezTo>
                  <a:cubicBezTo>
                    <a:pt x="1545788" y="534662"/>
                    <a:pt x="1542593" y="547441"/>
                    <a:pt x="1542061" y="562351"/>
                  </a:cubicBezTo>
                  <a:cubicBezTo>
                    <a:pt x="1545255" y="561286"/>
                    <a:pt x="1548983" y="560221"/>
                    <a:pt x="1552177" y="558091"/>
                  </a:cubicBezTo>
                  <a:cubicBezTo>
                    <a:pt x="1561230" y="554896"/>
                    <a:pt x="1570282" y="550104"/>
                    <a:pt x="1578269" y="545844"/>
                  </a:cubicBezTo>
                  <a:cubicBezTo>
                    <a:pt x="1604361" y="532000"/>
                    <a:pt x="1626725" y="514960"/>
                    <a:pt x="1642699" y="481413"/>
                  </a:cubicBezTo>
                  <a:cubicBezTo>
                    <a:pt x="1656544" y="473426"/>
                    <a:pt x="1656544" y="473426"/>
                    <a:pt x="1667726" y="461179"/>
                  </a:cubicBezTo>
                  <a:cubicBezTo>
                    <a:pt x="1666661" y="456919"/>
                    <a:pt x="1666661" y="452127"/>
                    <a:pt x="1666661" y="449997"/>
                  </a:cubicBezTo>
                  <a:cubicBezTo>
                    <a:pt x="1662401" y="448932"/>
                    <a:pt x="1658673" y="448932"/>
                    <a:pt x="1655479" y="448932"/>
                  </a:cubicBezTo>
                  <a:close/>
                  <a:moveTo>
                    <a:pt x="3171982" y="389826"/>
                  </a:moveTo>
                  <a:cubicBezTo>
                    <a:pt x="3177839" y="394086"/>
                    <a:pt x="3183164" y="398878"/>
                    <a:pt x="3189021" y="403138"/>
                  </a:cubicBezTo>
                  <a:cubicBezTo>
                    <a:pt x="3195411" y="419112"/>
                    <a:pt x="3213515" y="436684"/>
                    <a:pt x="3234814" y="454789"/>
                  </a:cubicBezTo>
                  <a:cubicBezTo>
                    <a:pt x="3261971" y="478751"/>
                    <a:pt x="3292322" y="501115"/>
                    <a:pt x="3313621" y="520285"/>
                  </a:cubicBezTo>
                  <a:cubicBezTo>
                    <a:pt x="3315751" y="575130"/>
                    <a:pt x="3283270" y="591104"/>
                    <a:pt x="3234814" y="600156"/>
                  </a:cubicBezTo>
                  <a:lnTo>
                    <a:pt x="3233749" y="600156"/>
                  </a:lnTo>
                  <a:cubicBezTo>
                    <a:pt x="3231619" y="578857"/>
                    <a:pt x="3231619" y="558623"/>
                    <a:pt x="3230554" y="538389"/>
                  </a:cubicBezTo>
                  <a:cubicBezTo>
                    <a:pt x="3204463" y="506973"/>
                    <a:pt x="3123526" y="421242"/>
                    <a:pt x="3171982" y="389826"/>
                  </a:cubicBezTo>
                  <a:close/>
                  <a:moveTo>
                    <a:pt x="2558565" y="235940"/>
                  </a:moveTo>
                  <a:cubicBezTo>
                    <a:pt x="2573475" y="244992"/>
                    <a:pt x="2588917" y="248187"/>
                    <a:pt x="2599034" y="279603"/>
                  </a:cubicBezTo>
                  <a:cubicBezTo>
                    <a:pt x="2586787" y="368527"/>
                    <a:pt x="2575605" y="468633"/>
                    <a:pt x="2550578" y="565545"/>
                  </a:cubicBezTo>
                  <a:cubicBezTo>
                    <a:pt x="2550578" y="572467"/>
                    <a:pt x="2550578" y="578858"/>
                    <a:pt x="2551643" y="586845"/>
                  </a:cubicBezTo>
                  <a:cubicBezTo>
                    <a:pt x="2584125" y="586845"/>
                    <a:pt x="2599034" y="571934"/>
                    <a:pt x="2608086" y="553298"/>
                  </a:cubicBezTo>
                  <a:lnTo>
                    <a:pt x="2608086" y="660327"/>
                  </a:lnTo>
                  <a:cubicBezTo>
                    <a:pt x="2562825" y="698665"/>
                    <a:pt x="2513305" y="731147"/>
                    <a:pt x="2497863" y="743394"/>
                  </a:cubicBezTo>
                  <a:cubicBezTo>
                    <a:pt x="2480823" y="791849"/>
                    <a:pt x="2464317" y="841370"/>
                    <a:pt x="2447277" y="890891"/>
                  </a:cubicBezTo>
                  <a:cubicBezTo>
                    <a:pt x="2350898" y="1040517"/>
                    <a:pt x="2280077" y="1158728"/>
                    <a:pt x="2113411" y="1193339"/>
                  </a:cubicBezTo>
                  <a:cubicBezTo>
                    <a:pt x="2112346" y="1190144"/>
                    <a:pt x="2111281" y="1186417"/>
                    <a:pt x="2110217" y="1183222"/>
                  </a:cubicBezTo>
                  <a:cubicBezTo>
                    <a:pt x="2111281" y="1180027"/>
                    <a:pt x="2112346" y="1176300"/>
                    <a:pt x="2114476" y="1174170"/>
                  </a:cubicBezTo>
                  <a:cubicBezTo>
                    <a:pt x="2253986" y="1123584"/>
                    <a:pt x="2366873" y="964905"/>
                    <a:pt x="2394562" y="811551"/>
                  </a:cubicBezTo>
                  <a:cubicBezTo>
                    <a:pt x="2393497" y="808356"/>
                    <a:pt x="2393497" y="804629"/>
                    <a:pt x="2393497" y="801434"/>
                  </a:cubicBezTo>
                  <a:cubicBezTo>
                    <a:pt x="2341846" y="808356"/>
                    <a:pt x="2295520" y="826461"/>
                    <a:pt x="2250259" y="827526"/>
                  </a:cubicBezTo>
                  <a:cubicBezTo>
                    <a:pt x="2159204" y="774810"/>
                    <a:pt x="2212985" y="762031"/>
                    <a:pt x="2286467" y="748719"/>
                  </a:cubicBezTo>
                  <a:cubicBezTo>
                    <a:pt x="2337054" y="723692"/>
                    <a:pt x="2387639" y="694938"/>
                    <a:pt x="2433965" y="653937"/>
                  </a:cubicBezTo>
                  <a:cubicBezTo>
                    <a:pt x="2470174" y="535726"/>
                    <a:pt x="2509577" y="416450"/>
                    <a:pt x="2525019" y="300370"/>
                  </a:cubicBezTo>
                  <a:cubicBezTo>
                    <a:pt x="2546318" y="276941"/>
                    <a:pt x="2513837" y="252979"/>
                    <a:pt x="2558565" y="235940"/>
                  </a:cubicBezTo>
                  <a:close/>
                  <a:moveTo>
                    <a:pt x="3528210" y="194459"/>
                  </a:moveTo>
                  <a:lnTo>
                    <a:pt x="3528210" y="484076"/>
                  </a:lnTo>
                  <a:lnTo>
                    <a:pt x="3528743" y="483543"/>
                  </a:lnTo>
                  <a:lnTo>
                    <a:pt x="3528743" y="484076"/>
                  </a:lnTo>
                  <a:cubicBezTo>
                    <a:pt x="3508509" y="505375"/>
                    <a:pt x="3468041" y="540519"/>
                    <a:pt x="3495197" y="562883"/>
                  </a:cubicBezTo>
                  <a:cubicBezTo>
                    <a:pt x="3505314" y="561285"/>
                    <a:pt x="3512103" y="557558"/>
                    <a:pt x="3517161" y="553165"/>
                  </a:cubicBezTo>
                  <a:lnTo>
                    <a:pt x="3528210" y="540085"/>
                  </a:lnTo>
                  <a:lnTo>
                    <a:pt x="3528210" y="656599"/>
                  </a:lnTo>
                  <a:lnTo>
                    <a:pt x="3528743" y="656327"/>
                  </a:lnTo>
                  <a:lnTo>
                    <a:pt x="3528743" y="656599"/>
                  </a:lnTo>
                  <a:cubicBezTo>
                    <a:pt x="3488274" y="681626"/>
                    <a:pt x="3448871" y="708250"/>
                    <a:pt x="3406273" y="719432"/>
                  </a:cubicBezTo>
                  <a:cubicBezTo>
                    <a:pt x="3405208" y="715172"/>
                    <a:pt x="3403078" y="711445"/>
                    <a:pt x="3403078" y="707185"/>
                  </a:cubicBezTo>
                  <a:cubicBezTo>
                    <a:pt x="3430235" y="686951"/>
                    <a:pt x="3492002" y="651807"/>
                    <a:pt x="3496262" y="620391"/>
                  </a:cubicBezTo>
                  <a:cubicBezTo>
                    <a:pt x="3436624" y="593234"/>
                    <a:pt x="3443547" y="596962"/>
                    <a:pt x="3394026" y="629443"/>
                  </a:cubicBezTo>
                  <a:cubicBezTo>
                    <a:pt x="3321076" y="652872"/>
                    <a:pt x="3292855" y="661924"/>
                    <a:pt x="3246529" y="710380"/>
                  </a:cubicBezTo>
                  <a:cubicBezTo>
                    <a:pt x="3242269" y="722627"/>
                    <a:pt x="3238542" y="737536"/>
                    <a:pt x="3235347" y="750848"/>
                  </a:cubicBezTo>
                  <a:lnTo>
                    <a:pt x="3235347" y="665652"/>
                  </a:lnTo>
                  <a:cubicBezTo>
                    <a:pt x="3275815" y="624118"/>
                    <a:pt x="3325336" y="599092"/>
                    <a:pt x="3367934" y="560753"/>
                  </a:cubicBezTo>
                  <a:cubicBezTo>
                    <a:pt x="3368999" y="548506"/>
                    <a:pt x="3368999" y="535726"/>
                    <a:pt x="3370064" y="524544"/>
                  </a:cubicBezTo>
                  <a:cubicBezTo>
                    <a:pt x="3386039" y="523479"/>
                    <a:pt x="3402545" y="522414"/>
                    <a:pt x="3419585" y="520285"/>
                  </a:cubicBezTo>
                  <a:cubicBezTo>
                    <a:pt x="3457923" y="476621"/>
                    <a:pt x="3518626" y="380774"/>
                    <a:pt x="3511704" y="329123"/>
                  </a:cubicBezTo>
                  <a:cubicBezTo>
                    <a:pt x="3474430" y="329123"/>
                    <a:pt x="3438754" y="354150"/>
                    <a:pt x="3411598" y="341370"/>
                  </a:cubicBezTo>
                  <a:cubicBezTo>
                    <a:pt x="3410532" y="301967"/>
                    <a:pt x="3417455" y="305162"/>
                    <a:pt x="3447806" y="282798"/>
                  </a:cubicBezTo>
                  <a:close/>
                  <a:moveTo>
                    <a:pt x="52315" y="184090"/>
                  </a:moveTo>
                  <a:cubicBezTo>
                    <a:pt x="64296" y="184023"/>
                    <a:pt x="76676" y="185088"/>
                    <a:pt x="88391" y="188017"/>
                  </a:cubicBezTo>
                  <a:cubicBezTo>
                    <a:pt x="129925" y="196004"/>
                    <a:pt x="167198" y="221030"/>
                    <a:pt x="158146" y="272682"/>
                  </a:cubicBezTo>
                  <a:cubicBezTo>
                    <a:pt x="156016" y="288124"/>
                    <a:pt x="149094" y="290254"/>
                    <a:pt x="137912" y="296111"/>
                  </a:cubicBezTo>
                  <a:cubicBezTo>
                    <a:pt x="125132" y="301436"/>
                    <a:pt x="113950" y="306228"/>
                    <a:pt x="102768" y="308358"/>
                  </a:cubicBezTo>
                  <a:cubicBezTo>
                    <a:pt x="98508" y="309423"/>
                    <a:pt x="92651" y="309423"/>
                    <a:pt x="88391" y="309423"/>
                  </a:cubicBezTo>
                  <a:cubicBezTo>
                    <a:pt x="85729" y="309423"/>
                    <a:pt x="83599" y="309423"/>
                    <a:pt x="81469" y="309423"/>
                  </a:cubicBezTo>
                  <a:cubicBezTo>
                    <a:pt x="75612" y="306228"/>
                    <a:pt x="69754" y="303566"/>
                    <a:pt x="65494" y="299306"/>
                  </a:cubicBezTo>
                  <a:cubicBezTo>
                    <a:pt x="29286" y="271617"/>
                    <a:pt x="10117" y="229550"/>
                    <a:pt x="18636" y="186952"/>
                  </a:cubicBezTo>
                  <a:cubicBezTo>
                    <a:pt x="28753" y="185354"/>
                    <a:pt x="40334" y="184156"/>
                    <a:pt x="52315" y="184090"/>
                  </a:cubicBezTo>
                  <a:close/>
                  <a:moveTo>
                    <a:pt x="697548" y="95897"/>
                  </a:moveTo>
                  <a:cubicBezTo>
                    <a:pt x="698613" y="118261"/>
                    <a:pt x="698613" y="141690"/>
                    <a:pt x="698613" y="166717"/>
                  </a:cubicBezTo>
                  <a:cubicBezTo>
                    <a:pt x="703938" y="163522"/>
                    <a:pt x="708730" y="160859"/>
                    <a:pt x="712990" y="157665"/>
                  </a:cubicBezTo>
                  <a:cubicBezTo>
                    <a:pt x="717250" y="154470"/>
                    <a:pt x="721510" y="150210"/>
                    <a:pt x="727367" y="144353"/>
                  </a:cubicBezTo>
                  <a:cubicBezTo>
                    <a:pt x="727367" y="122521"/>
                    <a:pt x="723107" y="107079"/>
                    <a:pt x="712990" y="99092"/>
                  </a:cubicBezTo>
                  <a:cubicBezTo>
                    <a:pt x="708198" y="96962"/>
                    <a:pt x="703938" y="95897"/>
                    <a:pt x="697548" y="95897"/>
                  </a:cubicBezTo>
                  <a:close/>
                  <a:moveTo>
                    <a:pt x="1785205" y="42774"/>
                  </a:moveTo>
                  <a:cubicBezTo>
                    <a:pt x="1804873" y="40852"/>
                    <a:pt x="1812561" y="45445"/>
                    <a:pt x="1825341" y="84183"/>
                  </a:cubicBezTo>
                  <a:cubicBezTo>
                    <a:pt x="1816289" y="113469"/>
                    <a:pt x="1785937" y="129444"/>
                    <a:pt x="1779015" y="158730"/>
                  </a:cubicBezTo>
                  <a:cubicBezTo>
                    <a:pt x="1800314" y="148613"/>
                    <a:pt x="1820548" y="141691"/>
                    <a:pt x="1835458" y="118262"/>
                  </a:cubicBezTo>
                  <a:cubicBezTo>
                    <a:pt x="1858887" y="111339"/>
                    <a:pt x="1892966" y="127314"/>
                    <a:pt x="1895628" y="150211"/>
                  </a:cubicBezTo>
                  <a:lnTo>
                    <a:pt x="1895628" y="158198"/>
                  </a:lnTo>
                  <a:cubicBezTo>
                    <a:pt x="1893498" y="168315"/>
                    <a:pt x="1887641" y="179497"/>
                    <a:pt x="1873264" y="191744"/>
                  </a:cubicBezTo>
                  <a:cubicBezTo>
                    <a:pt x="1795522" y="219433"/>
                    <a:pt x="1708728" y="253512"/>
                    <a:pt x="1646959" y="304097"/>
                  </a:cubicBezTo>
                  <a:cubicBezTo>
                    <a:pt x="1623530" y="332319"/>
                    <a:pt x="1600633" y="360540"/>
                    <a:pt x="1578269" y="388761"/>
                  </a:cubicBezTo>
                  <a:cubicBezTo>
                    <a:pt x="1564425" y="398879"/>
                    <a:pt x="1556438" y="404736"/>
                    <a:pt x="1552177" y="408996"/>
                  </a:cubicBezTo>
                  <a:cubicBezTo>
                    <a:pt x="1544190" y="418048"/>
                    <a:pt x="1543126" y="424438"/>
                    <a:pt x="1536203" y="450529"/>
                  </a:cubicBezTo>
                  <a:cubicBezTo>
                    <a:pt x="1540996" y="449464"/>
                    <a:pt x="1546320" y="448399"/>
                    <a:pt x="1552177" y="446269"/>
                  </a:cubicBezTo>
                  <a:cubicBezTo>
                    <a:pt x="1560165" y="443074"/>
                    <a:pt x="1569217" y="438815"/>
                    <a:pt x="1578269" y="432957"/>
                  </a:cubicBezTo>
                  <a:cubicBezTo>
                    <a:pt x="1645894" y="395684"/>
                    <a:pt x="1747066" y="322734"/>
                    <a:pt x="1765170" y="431892"/>
                  </a:cubicBezTo>
                  <a:cubicBezTo>
                    <a:pt x="1802444" y="468101"/>
                    <a:pt x="1780080" y="479283"/>
                    <a:pt x="1742807" y="521882"/>
                  </a:cubicBezTo>
                  <a:cubicBezTo>
                    <a:pt x="1680505" y="573533"/>
                    <a:pt x="1641102" y="655535"/>
                    <a:pt x="1578269" y="711978"/>
                  </a:cubicBezTo>
                  <a:cubicBezTo>
                    <a:pt x="1570282" y="719965"/>
                    <a:pt x="1561230" y="726355"/>
                    <a:pt x="1552177" y="732212"/>
                  </a:cubicBezTo>
                  <a:cubicBezTo>
                    <a:pt x="1552177" y="735407"/>
                    <a:pt x="1552177" y="740199"/>
                    <a:pt x="1552177" y="744459"/>
                  </a:cubicBezTo>
                  <a:cubicBezTo>
                    <a:pt x="1559100" y="744459"/>
                    <a:pt x="1568152" y="741797"/>
                    <a:pt x="1578269" y="737537"/>
                  </a:cubicBezTo>
                  <a:cubicBezTo>
                    <a:pt x="1624595" y="718900"/>
                    <a:pt x="1705533" y="668847"/>
                    <a:pt x="1734819" y="654470"/>
                  </a:cubicBezTo>
                  <a:cubicBezTo>
                    <a:pt x="1760378" y="662990"/>
                    <a:pt x="1767300" y="669912"/>
                    <a:pt x="1767300" y="708250"/>
                  </a:cubicBezTo>
                  <a:cubicBezTo>
                    <a:pt x="1722572" y="744459"/>
                    <a:pt x="1679440" y="774810"/>
                    <a:pt x="1648024" y="823266"/>
                  </a:cubicBezTo>
                  <a:cubicBezTo>
                    <a:pt x="1648024" y="866929"/>
                    <a:pt x="1683168" y="866929"/>
                    <a:pt x="1726832" y="893021"/>
                  </a:cubicBezTo>
                  <a:cubicBezTo>
                    <a:pt x="1753988" y="933489"/>
                    <a:pt x="1649089" y="994724"/>
                    <a:pt x="1578269" y="1037323"/>
                  </a:cubicBezTo>
                  <a:cubicBezTo>
                    <a:pt x="1569217" y="1043180"/>
                    <a:pt x="1560165" y="1048505"/>
                    <a:pt x="1552177" y="1054362"/>
                  </a:cubicBezTo>
                  <a:cubicBezTo>
                    <a:pt x="1542061" y="1060219"/>
                    <a:pt x="1534606" y="1066077"/>
                    <a:pt x="1528749" y="1070337"/>
                  </a:cubicBezTo>
                  <a:cubicBezTo>
                    <a:pt x="1524489" y="1079389"/>
                    <a:pt x="1524489" y="1079389"/>
                    <a:pt x="1518631" y="1185352"/>
                  </a:cubicBezTo>
                  <a:cubicBezTo>
                    <a:pt x="1518631" y="1217833"/>
                    <a:pt x="1520761" y="1250847"/>
                    <a:pt x="1521826" y="1284393"/>
                  </a:cubicBezTo>
                  <a:cubicBezTo>
                    <a:pt x="1521826" y="1296641"/>
                    <a:pt x="1512774" y="1310485"/>
                    <a:pt x="1499462" y="1313680"/>
                  </a:cubicBezTo>
                  <a:cubicBezTo>
                    <a:pt x="1444617" y="1265224"/>
                    <a:pt x="1447812" y="1175235"/>
                    <a:pt x="1437694" y="1117727"/>
                  </a:cubicBezTo>
                  <a:cubicBezTo>
                    <a:pt x="1387109" y="1109740"/>
                    <a:pt x="1384446" y="1111870"/>
                    <a:pt x="1380187" y="1071402"/>
                  </a:cubicBezTo>
                  <a:cubicBezTo>
                    <a:pt x="1410538" y="1064479"/>
                    <a:pt x="1410538" y="1064479"/>
                    <a:pt x="1437694" y="1051167"/>
                  </a:cubicBezTo>
                  <a:cubicBezTo>
                    <a:pt x="1451539" y="1021881"/>
                    <a:pt x="1442487" y="936152"/>
                    <a:pt x="1434500" y="916982"/>
                  </a:cubicBezTo>
                  <a:cubicBezTo>
                    <a:pt x="1383914" y="918047"/>
                    <a:pt x="1327471" y="990465"/>
                    <a:pt x="1285938" y="1011764"/>
                  </a:cubicBezTo>
                  <a:cubicBezTo>
                    <a:pt x="1239612" y="1064479"/>
                    <a:pt x="1219378" y="1061284"/>
                    <a:pt x="1167727" y="1035193"/>
                  </a:cubicBezTo>
                  <a:cubicBezTo>
                    <a:pt x="1168792" y="1030933"/>
                    <a:pt x="1169857" y="1027206"/>
                    <a:pt x="1169857" y="1024011"/>
                  </a:cubicBezTo>
                  <a:cubicBezTo>
                    <a:pt x="1220975" y="1004842"/>
                    <a:pt x="1411070" y="886631"/>
                    <a:pt x="1422253" y="824863"/>
                  </a:cubicBezTo>
                  <a:cubicBezTo>
                    <a:pt x="1408408" y="822733"/>
                    <a:pt x="1408408" y="822733"/>
                    <a:pt x="1397226" y="814746"/>
                  </a:cubicBezTo>
                  <a:cubicBezTo>
                    <a:pt x="1397226" y="810486"/>
                    <a:pt x="1397226" y="805694"/>
                    <a:pt x="1397226" y="802499"/>
                  </a:cubicBezTo>
                  <a:cubicBezTo>
                    <a:pt x="1406278" y="795045"/>
                    <a:pt x="1417460" y="787057"/>
                    <a:pt x="1427577" y="779070"/>
                  </a:cubicBezTo>
                  <a:cubicBezTo>
                    <a:pt x="1435565" y="760966"/>
                    <a:pt x="1443552" y="703458"/>
                    <a:pt x="1435565" y="692276"/>
                  </a:cubicBezTo>
                  <a:cubicBezTo>
                    <a:pt x="1378057" y="692276"/>
                    <a:pt x="1354628" y="803564"/>
                    <a:pt x="1289133" y="782265"/>
                  </a:cubicBezTo>
                  <a:cubicBezTo>
                    <a:pt x="1253989" y="803564"/>
                    <a:pt x="1192221" y="854150"/>
                    <a:pt x="1153883" y="833916"/>
                  </a:cubicBezTo>
                  <a:cubicBezTo>
                    <a:pt x="1153883" y="824863"/>
                    <a:pt x="1154948" y="816876"/>
                    <a:pt x="1156013" y="808889"/>
                  </a:cubicBezTo>
                  <a:cubicBezTo>
                    <a:pt x="1188494" y="793447"/>
                    <a:pt x="1216715" y="771615"/>
                    <a:pt x="1263041" y="748186"/>
                  </a:cubicBezTo>
                  <a:cubicBezTo>
                    <a:pt x="1285405" y="708783"/>
                    <a:pt x="1263041" y="666184"/>
                    <a:pt x="1306704" y="656067"/>
                  </a:cubicBezTo>
                  <a:cubicBezTo>
                    <a:pt x="1312562" y="662990"/>
                    <a:pt x="1316822" y="669379"/>
                    <a:pt x="1323744" y="676302"/>
                  </a:cubicBezTo>
                  <a:cubicBezTo>
                    <a:pt x="1436630" y="675237"/>
                    <a:pt x="1438759" y="507505"/>
                    <a:pt x="1440889" y="435620"/>
                  </a:cubicBezTo>
                  <a:cubicBezTo>
                    <a:pt x="1463254" y="394086"/>
                    <a:pt x="1518099" y="401009"/>
                    <a:pt x="1523956" y="343501"/>
                  </a:cubicBezTo>
                  <a:cubicBezTo>
                    <a:pt x="1433967" y="356280"/>
                    <a:pt x="1443019" y="445204"/>
                    <a:pt x="1376459" y="458516"/>
                  </a:cubicBezTo>
                  <a:cubicBezTo>
                    <a:pt x="1366342" y="454256"/>
                    <a:pt x="1357290" y="450529"/>
                    <a:pt x="1348238" y="446269"/>
                  </a:cubicBezTo>
                  <a:cubicBezTo>
                    <a:pt x="1270496" y="446269"/>
                    <a:pt x="1234287" y="529337"/>
                    <a:pt x="1161337" y="469698"/>
                  </a:cubicBezTo>
                  <a:cubicBezTo>
                    <a:pt x="1161337" y="466503"/>
                    <a:pt x="1161337" y="462776"/>
                    <a:pt x="1161337" y="459581"/>
                  </a:cubicBezTo>
                  <a:cubicBezTo>
                    <a:pt x="1269431" y="405801"/>
                    <a:pt x="1269431" y="405801"/>
                    <a:pt x="1337056" y="376514"/>
                  </a:cubicBezTo>
                  <a:cubicBezTo>
                    <a:pt x="1385511" y="333916"/>
                    <a:pt x="1353030" y="247122"/>
                    <a:pt x="1363147" y="194406"/>
                  </a:cubicBezTo>
                  <a:cubicBezTo>
                    <a:pt x="1417993" y="193341"/>
                    <a:pt x="1415863" y="282265"/>
                    <a:pt x="1453136" y="312617"/>
                  </a:cubicBezTo>
                  <a:cubicBezTo>
                    <a:pt x="1485617" y="299305"/>
                    <a:pt x="1518631" y="285460"/>
                    <a:pt x="1552177" y="273213"/>
                  </a:cubicBezTo>
                  <a:cubicBezTo>
                    <a:pt x="1561230" y="270018"/>
                    <a:pt x="1569217" y="266291"/>
                    <a:pt x="1578269" y="263096"/>
                  </a:cubicBezTo>
                  <a:cubicBezTo>
                    <a:pt x="1584126" y="260434"/>
                    <a:pt x="1590516" y="258304"/>
                    <a:pt x="1596374" y="256174"/>
                  </a:cubicBezTo>
                  <a:cubicBezTo>
                    <a:pt x="1649622" y="190147"/>
                    <a:pt x="1705533" y="112404"/>
                    <a:pt x="1760911" y="45844"/>
                  </a:cubicBezTo>
                  <a:cubicBezTo>
                    <a:pt x="1770762" y="44779"/>
                    <a:pt x="1778649" y="43415"/>
                    <a:pt x="1785205" y="42774"/>
                  </a:cubicBezTo>
                  <a:close/>
                  <a:moveTo>
                    <a:pt x="677122" y="5334"/>
                  </a:moveTo>
                  <a:cubicBezTo>
                    <a:pt x="695418" y="7505"/>
                    <a:pt x="706600" y="24278"/>
                    <a:pt x="708198" y="55428"/>
                  </a:cubicBezTo>
                  <a:cubicBezTo>
                    <a:pt x="710328" y="55428"/>
                    <a:pt x="711393" y="55428"/>
                    <a:pt x="712458" y="55428"/>
                  </a:cubicBezTo>
                  <a:cubicBezTo>
                    <a:pt x="749731" y="57558"/>
                    <a:pt x="810434" y="104949"/>
                    <a:pt x="836526" y="143288"/>
                  </a:cubicBezTo>
                  <a:cubicBezTo>
                    <a:pt x="831733" y="191743"/>
                    <a:pt x="761978" y="242329"/>
                    <a:pt x="712458" y="269485"/>
                  </a:cubicBezTo>
                  <a:cubicBezTo>
                    <a:pt x="703406" y="273745"/>
                    <a:pt x="697016" y="277472"/>
                    <a:pt x="690094" y="280667"/>
                  </a:cubicBezTo>
                  <a:cubicBezTo>
                    <a:pt x="638443" y="327526"/>
                    <a:pt x="659742" y="366929"/>
                    <a:pt x="668794" y="420177"/>
                  </a:cubicBezTo>
                  <a:cubicBezTo>
                    <a:pt x="670924" y="428164"/>
                    <a:pt x="670924" y="429229"/>
                    <a:pt x="666664" y="435086"/>
                  </a:cubicBezTo>
                  <a:cubicBezTo>
                    <a:pt x="665599" y="437749"/>
                    <a:pt x="663470" y="439879"/>
                    <a:pt x="662405" y="440944"/>
                  </a:cubicBezTo>
                  <a:cubicBezTo>
                    <a:pt x="645898" y="465438"/>
                    <a:pt x="624599" y="494724"/>
                    <a:pt x="608624" y="524011"/>
                  </a:cubicBezTo>
                  <a:cubicBezTo>
                    <a:pt x="596377" y="546375"/>
                    <a:pt x="585195" y="569271"/>
                    <a:pt x="579338" y="591636"/>
                  </a:cubicBezTo>
                  <a:cubicBezTo>
                    <a:pt x="589455" y="584713"/>
                    <a:pt x="598507" y="577259"/>
                    <a:pt x="608624" y="570336"/>
                  </a:cubicBezTo>
                  <a:cubicBezTo>
                    <a:pt x="640573" y="545310"/>
                    <a:pt x="674119" y="521881"/>
                    <a:pt x="712458" y="512829"/>
                  </a:cubicBezTo>
                  <a:cubicBezTo>
                    <a:pt x="713523" y="511764"/>
                    <a:pt x="714588" y="511764"/>
                    <a:pt x="716718" y="511764"/>
                  </a:cubicBezTo>
                  <a:cubicBezTo>
                    <a:pt x="743874" y="531998"/>
                    <a:pt x="731627" y="555959"/>
                    <a:pt x="712458" y="579389"/>
                  </a:cubicBezTo>
                  <a:cubicBezTo>
                    <a:pt x="693288" y="603350"/>
                    <a:pt x="666664" y="626779"/>
                    <a:pt x="660807" y="645949"/>
                  </a:cubicBezTo>
                  <a:cubicBezTo>
                    <a:pt x="666132" y="664053"/>
                    <a:pt x="697548" y="660858"/>
                    <a:pt x="704471" y="713573"/>
                  </a:cubicBezTo>
                  <a:cubicBezTo>
                    <a:pt x="667729" y="863200"/>
                    <a:pt x="684236" y="1013360"/>
                    <a:pt x="710328" y="1175233"/>
                  </a:cubicBezTo>
                  <a:cubicBezTo>
                    <a:pt x="702341" y="1210910"/>
                    <a:pt x="652820" y="1217832"/>
                    <a:pt x="625663" y="1217832"/>
                  </a:cubicBezTo>
                  <a:cubicBezTo>
                    <a:pt x="619806" y="1213040"/>
                    <a:pt x="614481" y="1207715"/>
                    <a:pt x="608624" y="1200792"/>
                  </a:cubicBezTo>
                  <a:cubicBezTo>
                    <a:pt x="581468" y="1169376"/>
                    <a:pt x="558038" y="1116661"/>
                    <a:pt x="561233" y="1090569"/>
                  </a:cubicBezTo>
                  <a:cubicBezTo>
                    <a:pt x="592650" y="1103349"/>
                    <a:pt x="594247" y="1104414"/>
                    <a:pt x="608624" y="1105479"/>
                  </a:cubicBezTo>
                  <a:cubicBezTo>
                    <a:pt x="608624" y="1105479"/>
                    <a:pt x="609689" y="1105479"/>
                    <a:pt x="610754" y="1105479"/>
                  </a:cubicBezTo>
                  <a:cubicBezTo>
                    <a:pt x="620871" y="1076192"/>
                    <a:pt x="617676" y="1029866"/>
                    <a:pt x="608624" y="1008567"/>
                  </a:cubicBezTo>
                  <a:cubicBezTo>
                    <a:pt x="607559" y="1007502"/>
                    <a:pt x="606494" y="1006437"/>
                    <a:pt x="606494" y="1005372"/>
                  </a:cubicBezTo>
                  <a:cubicBezTo>
                    <a:pt x="572948" y="994190"/>
                    <a:pt x="567091" y="994190"/>
                    <a:pt x="555909" y="972891"/>
                  </a:cubicBezTo>
                  <a:cubicBezTo>
                    <a:pt x="551649" y="972891"/>
                    <a:pt x="546856" y="972891"/>
                    <a:pt x="543662" y="973956"/>
                  </a:cubicBezTo>
                  <a:cubicBezTo>
                    <a:pt x="534609" y="995255"/>
                    <a:pt x="531947" y="1026672"/>
                    <a:pt x="518635" y="1072997"/>
                  </a:cubicBezTo>
                  <a:cubicBezTo>
                    <a:pt x="514375" y="1104946"/>
                    <a:pt x="518635" y="1256703"/>
                    <a:pt x="449945" y="1246586"/>
                  </a:cubicBezTo>
                  <a:cubicBezTo>
                    <a:pt x="417464" y="1219429"/>
                    <a:pt x="420659" y="1221559"/>
                    <a:pt x="419594" y="1188013"/>
                  </a:cubicBezTo>
                  <a:cubicBezTo>
                    <a:pt x="441958" y="1074062"/>
                    <a:pt x="465387" y="975021"/>
                    <a:pt x="500531" y="866928"/>
                  </a:cubicBezTo>
                  <a:cubicBezTo>
                    <a:pt x="503726" y="815277"/>
                    <a:pt x="529817" y="776939"/>
                    <a:pt x="542064" y="734340"/>
                  </a:cubicBezTo>
                  <a:cubicBezTo>
                    <a:pt x="499998" y="734340"/>
                    <a:pt x="463257" y="778536"/>
                    <a:pt x="438230" y="730080"/>
                  </a:cubicBezTo>
                  <a:cubicBezTo>
                    <a:pt x="438230" y="723158"/>
                    <a:pt x="438230" y="716768"/>
                    <a:pt x="439296" y="709846"/>
                  </a:cubicBezTo>
                  <a:cubicBezTo>
                    <a:pt x="497868" y="644351"/>
                    <a:pt x="505855" y="583648"/>
                    <a:pt x="487751" y="504841"/>
                  </a:cubicBezTo>
                  <a:cubicBezTo>
                    <a:pt x="486686" y="498984"/>
                    <a:pt x="492543" y="492062"/>
                    <a:pt x="494673" y="487802"/>
                  </a:cubicBezTo>
                  <a:cubicBezTo>
                    <a:pt x="508518" y="462775"/>
                    <a:pt x="528752" y="433489"/>
                    <a:pt x="520765" y="410060"/>
                  </a:cubicBezTo>
                  <a:cubicBezTo>
                    <a:pt x="481361" y="410060"/>
                    <a:pt x="436633" y="468633"/>
                    <a:pt x="410542" y="492062"/>
                  </a:cubicBezTo>
                  <a:cubicBezTo>
                    <a:pt x="350904" y="535725"/>
                    <a:pt x="344514" y="545842"/>
                    <a:pt x="317358" y="562882"/>
                  </a:cubicBezTo>
                  <a:cubicBezTo>
                    <a:pt x="230563" y="587908"/>
                    <a:pt x="229498" y="586843"/>
                    <a:pt x="217251" y="666715"/>
                  </a:cubicBezTo>
                  <a:cubicBezTo>
                    <a:pt x="223109" y="787056"/>
                    <a:pt x="199147" y="934553"/>
                    <a:pt x="155484" y="1054893"/>
                  </a:cubicBezTo>
                  <a:cubicBezTo>
                    <a:pt x="148561" y="1096959"/>
                    <a:pt x="143237" y="1138492"/>
                    <a:pt x="136314" y="1180026"/>
                  </a:cubicBezTo>
                  <a:cubicBezTo>
                    <a:pt x="136314" y="1218897"/>
                    <a:pt x="147496" y="1292379"/>
                    <a:pt x="100106" y="1312613"/>
                  </a:cubicBezTo>
                  <a:cubicBezTo>
                    <a:pt x="95846" y="1309951"/>
                    <a:pt x="91054" y="1307821"/>
                    <a:pt x="87859" y="1305691"/>
                  </a:cubicBezTo>
                  <a:cubicBezTo>
                    <a:pt x="58572" y="1289717"/>
                    <a:pt x="38338" y="1276405"/>
                    <a:pt x="21299" y="1256170"/>
                  </a:cubicBezTo>
                  <a:cubicBezTo>
                    <a:pt x="9052" y="1192805"/>
                    <a:pt x="9052" y="1192805"/>
                    <a:pt x="1064" y="1121985"/>
                  </a:cubicBezTo>
                  <a:cubicBezTo>
                    <a:pt x="1064" y="1084179"/>
                    <a:pt x="2129" y="1045841"/>
                    <a:pt x="2129" y="1009632"/>
                  </a:cubicBezTo>
                  <a:cubicBezTo>
                    <a:pt x="4259" y="937215"/>
                    <a:pt x="5324" y="866395"/>
                    <a:pt x="6389" y="796640"/>
                  </a:cubicBezTo>
                  <a:cubicBezTo>
                    <a:pt x="5324" y="770549"/>
                    <a:pt x="5324" y="744990"/>
                    <a:pt x="4259" y="718898"/>
                  </a:cubicBezTo>
                  <a:cubicBezTo>
                    <a:pt x="2129" y="692807"/>
                    <a:pt x="0" y="666183"/>
                    <a:pt x="0" y="639026"/>
                  </a:cubicBezTo>
                  <a:lnTo>
                    <a:pt x="0" y="632104"/>
                  </a:lnTo>
                  <a:cubicBezTo>
                    <a:pt x="0" y="576726"/>
                    <a:pt x="12779" y="526141"/>
                    <a:pt x="65495" y="504841"/>
                  </a:cubicBezTo>
                  <a:cubicBezTo>
                    <a:pt x="76677" y="510166"/>
                    <a:pt x="82001" y="521881"/>
                    <a:pt x="87859" y="536258"/>
                  </a:cubicBezTo>
                  <a:cubicBezTo>
                    <a:pt x="95846" y="559687"/>
                    <a:pt x="100106" y="590038"/>
                    <a:pt x="116080" y="617195"/>
                  </a:cubicBezTo>
                  <a:cubicBezTo>
                    <a:pt x="177848" y="637429"/>
                    <a:pt x="144302" y="715171"/>
                    <a:pt x="144302" y="775874"/>
                  </a:cubicBezTo>
                  <a:cubicBezTo>
                    <a:pt x="157614" y="754574"/>
                    <a:pt x="162406" y="724223"/>
                    <a:pt x="165601" y="702924"/>
                  </a:cubicBezTo>
                  <a:cubicBezTo>
                    <a:pt x="173588" y="601220"/>
                    <a:pt x="165601" y="565544"/>
                    <a:pt x="223109" y="498984"/>
                  </a:cubicBezTo>
                  <a:cubicBezTo>
                    <a:pt x="258252" y="476087"/>
                    <a:pt x="313098" y="445736"/>
                    <a:pt x="339189" y="424437"/>
                  </a:cubicBezTo>
                  <a:cubicBezTo>
                    <a:pt x="521830" y="322733"/>
                    <a:pt x="521830" y="322733"/>
                    <a:pt x="536207" y="310486"/>
                  </a:cubicBezTo>
                  <a:cubicBezTo>
                    <a:pt x="577740" y="245524"/>
                    <a:pt x="584130" y="161924"/>
                    <a:pt x="609157" y="91105"/>
                  </a:cubicBezTo>
                  <a:cubicBezTo>
                    <a:pt x="619274" y="60753"/>
                    <a:pt x="634183" y="31467"/>
                    <a:pt x="656547" y="8038"/>
                  </a:cubicBezTo>
                  <a:cubicBezTo>
                    <a:pt x="664135" y="5509"/>
                    <a:pt x="671024" y="4610"/>
                    <a:pt x="677122" y="5334"/>
                  </a:cubicBezTo>
                  <a:close/>
                  <a:moveTo>
                    <a:pt x="3645157" y="983"/>
                  </a:moveTo>
                  <a:cubicBezTo>
                    <a:pt x="3663860" y="4710"/>
                    <a:pt x="3686358" y="18421"/>
                    <a:pt x="3704994" y="31467"/>
                  </a:cubicBezTo>
                  <a:cubicBezTo>
                    <a:pt x="3740138" y="88975"/>
                    <a:pt x="3691682" y="112404"/>
                    <a:pt x="3640564" y="159795"/>
                  </a:cubicBezTo>
                  <a:cubicBezTo>
                    <a:pt x="3611278" y="197068"/>
                    <a:pt x="3580926" y="237537"/>
                    <a:pt x="3543652" y="268953"/>
                  </a:cubicBezTo>
                  <a:cubicBezTo>
                    <a:pt x="3543652" y="271083"/>
                    <a:pt x="3544718" y="275875"/>
                    <a:pt x="3544718" y="279070"/>
                  </a:cubicBezTo>
                  <a:cubicBezTo>
                    <a:pt x="3595303" y="289187"/>
                    <a:pt x="3619265" y="274810"/>
                    <a:pt x="3621394" y="334448"/>
                  </a:cubicBezTo>
                  <a:cubicBezTo>
                    <a:pt x="3606485" y="359475"/>
                    <a:pt x="3580926" y="382904"/>
                    <a:pt x="3587849" y="419112"/>
                  </a:cubicBezTo>
                  <a:cubicBezTo>
                    <a:pt x="3663460" y="393021"/>
                    <a:pt x="3731086" y="354682"/>
                    <a:pt x="3812022" y="414853"/>
                  </a:cubicBezTo>
                  <a:cubicBezTo>
                    <a:pt x="3812022" y="416450"/>
                    <a:pt x="3812022" y="419112"/>
                    <a:pt x="3812022" y="421242"/>
                  </a:cubicBezTo>
                  <a:lnTo>
                    <a:pt x="3812022" y="443606"/>
                  </a:lnTo>
                  <a:cubicBezTo>
                    <a:pt x="3804035" y="511232"/>
                    <a:pt x="3718306" y="538389"/>
                    <a:pt x="3680500" y="594299"/>
                  </a:cubicBezTo>
                  <a:cubicBezTo>
                    <a:pt x="3671448" y="598559"/>
                    <a:pt x="3662396" y="604416"/>
                    <a:pt x="3654409" y="611339"/>
                  </a:cubicBezTo>
                  <a:cubicBezTo>
                    <a:pt x="3631245" y="611871"/>
                    <a:pt x="3609547" y="617462"/>
                    <a:pt x="3588713" y="625782"/>
                  </a:cubicBezTo>
                  <a:lnTo>
                    <a:pt x="3528743" y="656327"/>
                  </a:lnTo>
                  <a:lnTo>
                    <a:pt x="3528743" y="539454"/>
                  </a:lnTo>
                  <a:lnTo>
                    <a:pt x="3528210" y="540085"/>
                  </a:lnTo>
                  <a:lnTo>
                    <a:pt x="3528210" y="539454"/>
                  </a:lnTo>
                  <a:cubicBezTo>
                    <a:pt x="3539393" y="525077"/>
                    <a:pt x="3549510" y="514427"/>
                    <a:pt x="3607018" y="543714"/>
                  </a:cubicBezTo>
                  <a:cubicBezTo>
                    <a:pt x="3662396" y="536791"/>
                    <a:pt x="3687954" y="488336"/>
                    <a:pt x="3715111" y="446801"/>
                  </a:cubicBezTo>
                  <a:cubicBezTo>
                    <a:pt x="3702864" y="404203"/>
                    <a:pt x="3566549" y="469165"/>
                    <a:pt x="3537263" y="475024"/>
                  </a:cubicBezTo>
                  <a:lnTo>
                    <a:pt x="3528743" y="483543"/>
                  </a:lnTo>
                  <a:lnTo>
                    <a:pt x="3528743" y="193873"/>
                  </a:lnTo>
                  <a:lnTo>
                    <a:pt x="3528210" y="194459"/>
                  </a:lnTo>
                  <a:lnTo>
                    <a:pt x="3528210" y="193873"/>
                  </a:lnTo>
                  <a:cubicBezTo>
                    <a:pt x="3574537" y="146483"/>
                    <a:pt x="3615005" y="96962"/>
                    <a:pt x="3608082" y="30402"/>
                  </a:cubicBezTo>
                  <a:cubicBezTo>
                    <a:pt x="3611543" y="3512"/>
                    <a:pt x="3626453" y="-2745"/>
                    <a:pt x="3645157" y="983"/>
                  </a:cubicBezTo>
                  <a:close/>
                </a:path>
              </a:pathLst>
            </a:custGeom>
            <a:grpFill/>
            <a:ln w="5325" cap="flat">
              <a:noFill/>
              <a:prstDash val="solid"/>
              <a:miter/>
            </a:ln>
          </p:spPr>
          <p:txBody>
            <a:bodyPr rtlCol="0" anchor="ctr"/>
            <a:lstStyle/>
            <a:p>
              <a:endParaRPr lang="zh-CN" altLang="en-US" dirty="0">
                <a:latin typeface="微软雅黑" panose="020B0503020204020204" charset="-122"/>
                <a:ea typeface="微软雅黑" panose="020B0503020204020204" charset="-122"/>
              </a:endParaRPr>
            </a:p>
          </p:txBody>
        </p:sp>
        <p:sp>
          <p:nvSpPr>
            <p:cNvPr id="5" name="isliďê"/>
            <p:cNvSpPr/>
            <p:nvPr userDrawn="1"/>
          </p:nvSpPr>
          <p:spPr>
            <a:xfrm>
              <a:off x="5253515" y="3941150"/>
              <a:ext cx="3817881" cy="420659"/>
            </a:xfrm>
            <a:custGeom>
              <a:avLst/>
              <a:gdLst>
                <a:gd name="connsiteX0" fmla="*/ 2873364 w 3817880"/>
                <a:gd name="connsiteY0" fmla="*/ 329175 h 420659"/>
                <a:gd name="connsiteX1" fmla="*/ 2873364 w 3817880"/>
                <a:gd name="connsiteY1" fmla="*/ 302019 h 420659"/>
                <a:gd name="connsiteX2" fmla="*/ 2893598 w 3817880"/>
                <a:gd name="connsiteY2" fmla="*/ 304149 h 420659"/>
                <a:gd name="connsiteX3" fmla="*/ 2926080 w 3817880"/>
                <a:gd name="connsiteY3" fmla="*/ 298291 h 420659"/>
                <a:gd name="connsiteX4" fmla="*/ 2962288 w 3817880"/>
                <a:gd name="connsiteY4" fmla="*/ 278057 h 420659"/>
                <a:gd name="connsiteX5" fmla="*/ 2962288 w 3817880"/>
                <a:gd name="connsiteY5" fmla="*/ 303084 h 420659"/>
                <a:gd name="connsiteX6" fmla="*/ 2921820 w 3817880"/>
                <a:gd name="connsiteY6" fmla="*/ 322253 h 420659"/>
                <a:gd name="connsiteX7" fmla="*/ 2880286 w 3817880"/>
                <a:gd name="connsiteY7" fmla="*/ 329175 h 420659"/>
                <a:gd name="connsiteX8" fmla="*/ 2873364 w 3817880"/>
                <a:gd name="connsiteY8" fmla="*/ 329175 h 420659"/>
                <a:gd name="connsiteX9" fmla="*/ 2873364 w 3817880"/>
                <a:gd name="connsiteY9" fmla="*/ 329175 h 420659"/>
                <a:gd name="connsiteX10" fmla="*/ 2873364 w 3817880"/>
                <a:gd name="connsiteY10" fmla="*/ 209367 h 420659"/>
                <a:gd name="connsiteX11" fmla="*/ 2873364 w 3817880"/>
                <a:gd name="connsiteY11" fmla="*/ 191263 h 420659"/>
                <a:gd name="connsiteX12" fmla="*/ 2922885 w 3817880"/>
                <a:gd name="connsiteY12" fmla="*/ 191263 h 420659"/>
                <a:gd name="connsiteX13" fmla="*/ 2922885 w 3817880"/>
                <a:gd name="connsiteY13" fmla="*/ 184341 h 420659"/>
                <a:gd name="connsiteX14" fmla="*/ 2911703 w 3817880"/>
                <a:gd name="connsiteY14" fmla="*/ 143872 h 420659"/>
                <a:gd name="connsiteX15" fmla="*/ 2878156 w 3817880"/>
                <a:gd name="connsiteY15" fmla="*/ 128963 h 420659"/>
                <a:gd name="connsiteX16" fmla="*/ 2873897 w 3817880"/>
                <a:gd name="connsiteY16" fmla="*/ 128963 h 420659"/>
                <a:gd name="connsiteX17" fmla="*/ 2873897 w 3817880"/>
                <a:gd name="connsiteY17" fmla="*/ 109794 h 420659"/>
                <a:gd name="connsiteX18" fmla="*/ 2884014 w 3817880"/>
                <a:gd name="connsiteY18" fmla="*/ 108729 h 420659"/>
                <a:gd name="connsiteX19" fmla="*/ 2941522 w 3817880"/>
                <a:gd name="connsiteY19" fmla="*/ 132158 h 420659"/>
                <a:gd name="connsiteX20" fmla="*/ 2962821 w 3817880"/>
                <a:gd name="connsiteY20" fmla="*/ 194990 h 420659"/>
                <a:gd name="connsiteX21" fmla="*/ 2962821 w 3817880"/>
                <a:gd name="connsiteY21" fmla="*/ 202978 h 420659"/>
                <a:gd name="connsiteX22" fmla="*/ 2962821 w 3817880"/>
                <a:gd name="connsiteY22" fmla="*/ 208835 h 420659"/>
                <a:gd name="connsiteX23" fmla="*/ 2873364 w 3817880"/>
                <a:gd name="connsiteY23" fmla="*/ 208835 h 420659"/>
                <a:gd name="connsiteX24" fmla="*/ 2873364 w 3817880"/>
                <a:gd name="connsiteY24" fmla="*/ 209367 h 420659"/>
                <a:gd name="connsiteX25" fmla="*/ 2994770 w 3817880"/>
                <a:gd name="connsiteY25" fmla="*/ 325448 h 420659"/>
                <a:gd name="connsiteX26" fmla="*/ 2994770 w 3817880"/>
                <a:gd name="connsiteY26" fmla="*/ 309473 h 420659"/>
                <a:gd name="connsiteX27" fmla="*/ 3017134 w 3817880"/>
                <a:gd name="connsiteY27" fmla="*/ 307343 h 420659"/>
                <a:gd name="connsiteX28" fmla="*/ 3025121 w 3817880"/>
                <a:gd name="connsiteY28" fmla="*/ 299356 h 420659"/>
                <a:gd name="connsiteX29" fmla="*/ 3025121 w 3817880"/>
                <a:gd name="connsiteY29" fmla="*/ 141742 h 420659"/>
                <a:gd name="connsiteX30" fmla="*/ 2994770 w 3817880"/>
                <a:gd name="connsiteY30" fmla="*/ 141742 h 420659"/>
                <a:gd name="connsiteX31" fmla="*/ 2994770 w 3817880"/>
                <a:gd name="connsiteY31" fmla="*/ 127365 h 420659"/>
                <a:gd name="connsiteX32" fmla="*/ 3045355 w 3817880"/>
                <a:gd name="connsiteY32" fmla="*/ 112456 h 420659"/>
                <a:gd name="connsiteX33" fmla="*/ 3062395 w 3817880"/>
                <a:gd name="connsiteY33" fmla="*/ 112456 h 420659"/>
                <a:gd name="connsiteX34" fmla="*/ 3062395 w 3817880"/>
                <a:gd name="connsiteY34" fmla="*/ 152924 h 420659"/>
                <a:gd name="connsiteX35" fmla="*/ 3083694 w 3817880"/>
                <a:gd name="connsiteY35" fmla="*/ 131625 h 420659"/>
                <a:gd name="connsiteX36" fmla="*/ 3108720 w 3817880"/>
                <a:gd name="connsiteY36" fmla="*/ 110326 h 420659"/>
                <a:gd name="connsiteX37" fmla="*/ 3112980 w 3817880"/>
                <a:gd name="connsiteY37" fmla="*/ 110326 h 420659"/>
                <a:gd name="connsiteX38" fmla="*/ 3119902 w 3817880"/>
                <a:gd name="connsiteY38" fmla="*/ 109261 h 420659"/>
                <a:gd name="connsiteX39" fmla="*/ 3132149 w 3817880"/>
                <a:gd name="connsiteY39" fmla="*/ 111391 h 420659"/>
                <a:gd name="connsiteX40" fmla="*/ 3145461 w 3817880"/>
                <a:gd name="connsiteY40" fmla="*/ 115651 h 420659"/>
                <a:gd name="connsiteX41" fmla="*/ 3145461 w 3817880"/>
                <a:gd name="connsiteY41" fmla="*/ 152924 h 420659"/>
                <a:gd name="connsiteX42" fmla="*/ 3132149 w 3817880"/>
                <a:gd name="connsiteY42" fmla="*/ 152924 h 420659"/>
                <a:gd name="connsiteX43" fmla="*/ 3122032 w 3817880"/>
                <a:gd name="connsiteY43" fmla="*/ 144937 h 420659"/>
                <a:gd name="connsiteX44" fmla="*/ 3109785 w 3817880"/>
                <a:gd name="connsiteY44" fmla="*/ 142807 h 420659"/>
                <a:gd name="connsiteX45" fmla="*/ 3087421 w 3817880"/>
                <a:gd name="connsiteY45" fmla="*/ 150794 h 420659"/>
                <a:gd name="connsiteX46" fmla="*/ 3062395 w 3817880"/>
                <a:gd name="connsiteY46" fmla="*/ 174223 h 420659"/>
                <a:gd name="connsiteX47" fmla="*/ 3062395 w 3817880"/>
                <a:gd name="connsiteY47" fmla="*/ 299356 h 420659"/>
                <a:gd name="connsiteX48" fmla="*/ 3069317 w 3817880"/>
                <a:gd name="connsiteY48" fmla="*/ 307343 h 420659"/>
                <a:gd name="connsiteX49" fmla="*/ 3099668 w 3817880"/>
                <a:gd name="connsiteY49" fmla="*/ 309473 h 420659"/>
                <a:gd name="connsiteX50" fmla="*/ 3099668 w 3817880"/>
                <a:gd name="connsiteY50" fmla="*/ 325448 h 420659"/>
                <a:gd name="connsiteX51" fmla="*/ 2994770 w 3817880"/>
                <a:gd name="connsiteY51" fmla="*/ 325448 h 420659"/>
                <a:gd name="connsiteX52" fmla="*/ 2994770 w 3817880"/>
                <a:gd name="connsiteY52" fmla="*/ 325448 h 420659"/>
                <a:gd name="connsiteX53" fmla="*/ 3299880 w 3817880"/>
                <a:gd name="connsiteY53" fmla="*/ 119378 h 420659"/>
                <a:gd name="connsiteX54" fmla="*/ 3299880 w 3817880"/>
                <a:gd name="connsiteY54" fmla="*/ 168899 h 420659"/>
                <a:gd name="connsiteX55" fmla="*/ 3277516 w 3817880"/>
                <a:gd name="connsiteY55" fmla="*/ 168899 h 420659"/>
                <a:gd name="connsiteX56" fmla="*/ 3274322 w 3817880"/>
                <a:gd name="connsiteY56" fmla="*/ 138547 h 420659"/>
                <a:gd name="connsiteX57" fmla="*/ 3257282 w 3817880"/>
                <a:gd name="connsiteY57" fmla="*/ 130560 h 420659"/>
                <a:gd name="connsiteX58" fmla="*/ 3241308 w 3817880"/>
                <a:gd name="connsiteY58" fmla="*/ 128430 h 420659"/>
                <a:gd name="connsiteX59" fmla="*/ 3215216 w 3817880"/>
                <a:gd name="connsiteY59" fmla="*/ 137482 h 420659"/>
                <a:gd name="connsiteX60" fmla="*/ 3205099 w 3817880"/>
                <a:gd name="connsiteY60" fmla="*/ 159847 h 420659"/>
                <a:gd name="connsiteX61" fmla="*/ 3213086 w 3817880"/>
                <a:gd name="connsiteY61" fmla="*/ 181146 h 420659"/>
                <a:gd name="connsiteX62" fmla="*/ 3242373 w 3817880"/>
                <a:gd name="connsiteY62" fmla="*/ 200315 h 420659"/>
                <a:gd name="connsiteX63" fmla="*/ 3253555 w 3817880"/>
                <a:gd name="connsiteY63" fmla="*/ 204575 h 420659"/>
                <a:gd name="connsiteX64" fmla="*/ 3288699 w 3817880"/>
                <a:gd name="connsiteY64" fmla="*/ 224809 h 420659"/>
                <a:gd name="connsiteX65" fmla="*/ 3300946 w 3817880"/>
                <a:gd name="connsiteY65" fmla="*/ 241848 h 420659"/>
                <a:gd name="connsiteX66" fmla="*/ 3305205 w 3817880"/>
                <a:gd name="connsiteY66" fmla="*/ 263148 h 420659"/>
                <a:gd name="connsiteX67" fmla="*/ 3283906 w 3817880"/>
                <a:gd name="connsiteY67" fmla="*/ 311603 h 420659"/>
                <a:gd name="connsiteX68" fmla="*/ 3223203 w 3817880"/>
                <a:gd name="connsiteY68" fmla="*/ 328643 h 420659"/>
                <a:gd name="connsiteX69" fmla="*/ 3193917 w 3817880"/>
                <a:gd name="connsiteY69" fmla="*/ 326513 h 420659"/>
                <a:gd name="connsiteX70" fmla="*/ 3166761 w 3817880"/>
                <a:gd name="connsiteY70" fmla="*/ 319591 h 420659"/>
                <a:gd name="connsiteX71" fmla="*/ 3166761 w 3817880"/>
                <a:gd name="connsiteY71" fmla="*/ 262083 h 420659"/>
                <a:gd name="connsiteX72" fmla="*/ 3188060 w 3817880"/>
                <a:gd name="connsiteY72" fmla="*/ 262083 h 420659"/>
                <a:gd name="connsiteX73" fmla="*/ 3192319 w 3817880"/>
                <a:gd name="connsiteY73" fmla="*/ 299356 h 420659"/>
                <a:gd name="connsiteX74" fmla="*/ 3211489 w 3817880"/>
                <a:gd name="connsiteY74" fmla="*/ 307343 h 420659"/>
                <a:gd name="connsiteX75" fmla="*/ 3229593 w 3817880"/>
                <a:gd name="connsiteY75" fmla="*/ 310538 h 420659"/>
                <a:gd name="connsiteX76" fmla="*/ 3259944 w 3817880"/>
                <a:gd name="connsiteY76" fmla="*/ 300421 h 420659"/>
                <a:gd name="connsiteX77" fmla="*/ 3271126 w 3817880"/>
                <a:gd name="connsiteY77" fmla="*/ 274330 h 420659"/>
                <a:gd name="connsiteX78" fmla="*/ 3263139 w 3817880"/>
                <a:gd name="connsiteY78" fmla="*/ 253031 h 420659"/>
                <a:gd name="connsiteX79" fmla="*/ 3225866 w 3817880"/>
                <a:gd name="connsiteY79" fmla="*/ 230666 h 420659"/>
                <a:gd name="connsiteX80" fmla="*/ 3182203 w 3817880"/>
                <a:gd name="connsiteY80" fmla="*/ 203510 h 420659"/>
                <a:gd name="connsiteX81" fmla="*/ 3169955 w 3817880"/>
                <a:gd name="connsiteY81" fmla="*/ 171029 h 420659"/>
                <a:gd name="connsiteX82" fmla="*/ 3190190 w 3817880"/>
                <a:gd name="connsiteY82" fmla="*/ 125768 h 420659"/>
                <a:gd name="connsiteX83" fmla="*/ 3247698 w 3817880"/>
                <a:gd name="connsiteY83" fmla="*/ 108729 h 420659"/>
                <a:gd name="connsiteX84" fmla="*/ 3274854 w 3817880"/>
                <a:gd name="connsiteY84" fmla="*/ 111923 h 420659"/>
                <a:gd name="connsiteX85" fmla="*/ 3299880 w 3817880"/>
                <a:gd name="connsiteY85" fmla="*/ 119378 h 420659"/>
                <a:gd name="connsiteX86" fmla="*/ 3299880 w 3817880"/>
                <a:gd name="connsiteY86" fmla="*/ 119378 h 420659"/>
                <a:gd name="connsiteX87" fmla="*/ 3389870 w 3817880"/>
                <a:gd name="connsiteY87" fmla="*/ 112988 h 420659"/>
                <a:gd name="connsiteX88" fmla="*/ 3406909 w 3817880"/>
                <a:gd name="connsiteY88" fmla="*/ 112988 h 420659"/>
                <a:gd name="connsiteX89" fmla="*/ 3406909 w 3817880"/>
                <a:gd name="connsiteY89" fmla="*/ 299889 h 420659"/>
                <a:gd name="connsiteX90" fmla="*/ 3413831 w 3817880"/>
                <a:gd name="connsiteY90" fmla="*/ 307876 h 420659"/>
                <a:gd name="connsiteX91" fmla="*/ 3437261 w 3817880"/>
                <a:gd name="connsiteY91" fmla="*/ 310006 h 420659"/>
                <a:gd name="connsiteX92" fmla="*/ 3437261 w 3817880"/>
                <a:gd name="connsiteY92" fmla="*/ 325980 h 420659"/>
                <a:gd name="connsiteX93" fmla="*/ 3339284 w 3817880"/>
                <a:gd name="connsiteY93" fmla="*/ 325980 h 420659"/>
                <a:gd name="connsiteX94" fmla="*/ 3339284 w 3817880"/>
                <a:gd name="connsiteY94" fmla="*/ 310006 h 420659"/>
                <a:gd name="connsiteX95" fmla="*/ 3361648 w 3817880"/>
                <a:gd name="connsiteY95" fmla="*/ 307876 h 420659"/>
                <a:gd name="connsiteX96" fmla="*/ 3369635 w 3817880"/>
                <a:gd name="connsiteY96" fmla="*/ 299889 h 420659"/>
                <a:gd name="connsiteX97" fmla="*/ 3369635 w 3817880"/>
                <a:gd name="connsiteY97" fmla="*/ 142275 h 420659"/>
                <a:gd name="connsiteX98" fmla="*/ 3339284 w 3817880"/>
                <a:gd name="connsiteY98" fmla="*/ 142275 h 420659"/>
                <a:gd name="connsiteX99" fmla="*/ 3339284 w 3817880"/>
                <a:gd name="connsiteY99" fmla="*/ 127365 h 420659"/>
                <a:gd name="connsiteX100" fmla="*/ 3389870 w 3817880"/>
                <a:gd name="connsiteY100" fmla="*/ 112988 h 420659"/>
                <a:gd name="connsiteX101" fmla="*/ 3389870 w 3817880"/>
                <a:gd name="connsiteY101" fmla="*/ 112988 h 420659"/>
                <a:gd name="connsiteX102" fmla="*/ 3390934 w 3817880"/>
                <a:gd name="connsiteY102" fmla="*/ 15012 h 420659"/>
                <a:gd name="connsiteX103" fmla="*/ 3409039 w 3817880"/>
                <a:gd name="connsiteY103" fmla="*/ 22999 h 420659"/>
                <a:gd name="connsiteX104" fmla="*/ 3417026 w 3817880"/>
                <a:gd name="connsiteY104" fmla="*/ 41104 h 420659"/>
                <a:gd name="connsiteX105" fmla="*/ 3409039 w 3817880"/>
                <a:gd name="connsiteY105" fmla="*/ 58143 h 420659"/>
                <a:gd name="connsiteX106" fmla="*/ 3390934 w 3817880"/>
                <a:gd name="connsiteY106" fmla="*/ 66130 h 420659"/>
                <a:gd name="connsiteX107" fmla="*/ 3372830 w 3817880"/>
                <a:gd name="connsiteY107" fmla="*/ 58143 h 420659"/>
                <a:gd name="connsiteX108" fmla="*/ 3365908 w 3817880"/>
                <a:gd name="connsiteY108" fmla="*/ 41104 h 420659"/>
                <a:gd name="connsiteX109" fmla="*/ 3372830 w 3817880"/>
                <a:gd name="connsiteY109" fmla="*/ 22999 h 420659"/>
                <a:gd name="connsiteX110" fmla="*/ 3390934 w 3817880"/>
                <a:gd name="connsiteY110" fmla="*/ 15012 h 420659"/>
                <a:gd name="connsiteX111" fmla="*/ 3390934 w 3817880"/>
                <a:gd name="connsiteY111" fmla="*/ 15012 h 420659"/>
                <a:gd name="connsiteX112" fmla="*/ 3484651 w 3817880"/>
                <a:gd name="connsiteY112" fmla="*/ 140677 h 420659"/>
                <a:gd name="connsiteX113" fmla="*/ 3457494 w 3817880"/>
                <a:gd name="connsiteY113" fmla="*/ 140677 h 420659"/>
                <a:gd name="connsiteX114" fmla="*/ 3457494 w 3817880"/>
                <a:gd name="connsiteY114" fmla="*/ 127365 h 420659"/>
                <a:gd name="connsiteX115" fmla="*/ 3485716 w 3817880"/>
                <a:gd name="connsiteY115" fmla="*/ 114053 h 420659"/>
                <a:gd name="connsiteX116" fmla="*/ 3504885 w 3817880"/>
                <a:gd name="connsiteY116" fmla="*/ 73585 h 420659"/>
                <a:gd name="connsiteX117" fmla="*/ 3521924 w 3817880"/>
                <a:gd name="connsiteY117" fmla="*/ 73585 h 420659"/>
                <a:gd name="connsiteX118" fmla="*/ 3521924 w 3817880"/>
                <a:gd name="connsiteY118" fmla="*/ 120975 h 420659"/>
                <a:gd name="connsiteX119" fmla="*/ 3588484 w 3817880"/>
                <a:gd name="connsiteY119" fmla="*/ 120975 h 420659"/>
                <a:gd name="connsiteX120" fmla="*/ 3588484 w 3817880"/>
                <a:gd name="connsiteY120" fmla="*/ 141210 h 420659"/>
                <a:gd name="connsiteX121" fmla="*/ 3521924 w 3817880"/>
                <a:gd name="connsiteY121" fmla="*/ 141210 h 420659"/>
                <a:gd name="connsiteX122" fmla="*/ 3521924 w 3817880"/>
                <a:gd name="connsiteY122" fmla="*/ 256225 h 420659"/>
                <a:gd name="connsiteX123" fmla="*/ 3529912 w 3817880"/>
                <a:gd name="connsiteY123" fmla="*/ 294564 h 420659"/>
                <a:gd name="connsiteX124" fmla="*/ 3558133 w 3817880"/>
                <a:gd name="connsiteY124" fmla="*/ 304681 h 420659"/>
                <a:gd name="connsiteX125" fmla="*/ 3573043 w 3817880"/>
                <a:gd name="connsiteY125" fmla="*/ 303616 h 420659"/>
                <a:gd name="connsiteX126" fmla="*/ 3589017 w 3817880"/>
                <a:gd name="connsiteY126" fmla="*/ 301486 h 420659"/>
                <a:gd name="connsiteX127" fmla="*/ 3589017 w 3817880"/>
                <a:gd name="connsiteY127" fmla="*/ 317461 h 420659"/>
                <a:gd name="connsiteX128" fmla="*/ 3559731 w 3817880"/>
                <a:gd name="connsiteY128" fmla="*/ 325448 h 420659"/>
                <a:gd name="connsiteX129" fmla="*/ 3531509 w 3817880"/>
                <a:gd name="connsiteY129" fmla="*/ 327578 h 420659"/>
                <a:gd name="connsiteX130" fmla="*/ 3495300 w 3817880"/>
                <a:gd name="connsiteY130" fmla="*/ 317461 h 420659"/>
                <a:gd name="connsiteX131" fmla="*/ 3485184 w 3817880"/>
                <a:gd name="connsiteY131" fmla="*/ 282317 h 420659"/>
                <a:gd name="connsiteX132" fmla="*/ 3485184 w 3817880"/>
                <a:gd name="connsiteY132" fmla="*/ 140677 h 420659"/>
                <a:gd name="connsiteX133" fmla="*/ 3484651 w 3817880"/>
                <a:gd name="connsiteY133" fmla="*/ 140677 h 420659"/>
                <a:gd name="connsiteX134" fmla="*/ 3592744 w 3817880"/>
                <a:gd name="connsiteY134" fmla="*/ 114053 h 420659"/>
                <a:gd name="connsiteX135" fmla="*/ 3687526 w 3817880"/>
                <a:gd name="connsiteY135" fmla="*/ 114053 h 420659"/>
                <a:gd name="connsiteX136" fmla="*/ 3687526 w 3817880"/>
                <a:gd name="connsiteY136" fmla="*/ 131093 h 420659"/>
                <a:gd name="connsiteX137" fmla="*/ 3665162 w 3817880"/>
                <a:gd name="connsiteY137" fmla="*/ 132158 h 420659"/>
                <a:gd name="connsiteX138" fmla="*/ 3659304 w 3817880"/>
                <a:gd name="connsiteY138" fmla="*/ 140145 h 420659"/>
                <a:gd name="connsiteX139" fmla="*/ 3712020 w 3817880"/>
                <a:gd name="connsiteY139" fmla="*/ 276460 h 420659"/>
                <a:gd name="connsiteX140" fmla="*/ 3765800 w 3817880"/>
                <a:gd name="connsiteY140" fmla="*/ 140145 h 420659"/>
                <a:gd name="connsiteX141" fmla="*/ 3762606 w 3817880"/>
                <a:gd name="connsiteY141" fmla="*/ 132158 h 420659"/>
                <a:gd name="connsiteX142" fmla="*/ 3739176 w 3817880"/>
                <a:gd name="connsiteY142" fmla="*/ 131093 h 420659"/>
                <a:gd name="connsiteX143" fmla="*/ 3739176 w 3817880"/>
                <a:gd name="connsiteY143" fmla="*/ 114053 h 420659"/>
                <a:gd name="connsiteX144" fmla="*/ 3817984 w 3817880"/>
                <a:gd name="connsiteY144" fmla="*/ 114053 h 420659"/>
                <a:gd name="connsiteX145" fmla="*/ 3817984 w 3817880"/>
                <a:gd name="connsiteY145" fmla="*/ 131093 h 420659"/>
                <a:gd name="connsiteX146" fmla="*/ 3791892 w 3817880"/>
                <a:gd name="connsiteY146" fmla="*/ 134287 h 420659"/>
                <a:gd name="connsiteX147" fmla="*/ 3704033 w 3817880"/>
                <a:gd name="connsiteY147" fmla="*/ 347279 h 420659"/>
                <a:gd name="connsiteX148" fmla="*/ 3671552 w 3817880"/>
                <a:gd name="connsiteY148" fmla="*/ 403722 h 420659"/>
                <a:gd name="connsiteX149" fmla="*/ 3634278 w 3817880"/>
                <a:gd name="connsiteY149" fmla="*/ 420762 h 420659"/>
                <a:gd name="connsiteX150" fmla="*/ 3611914 w 3817880"/>
                <a:gd name="connsiteY150" fmla="*/ 413839 h 420659"/>
                <a:gd name="connsiteX151" fmla="*/ 3603926 w 3817880"/>
                <a:gd name="connsiteY151" fmla="*/ 396800 h 420659"/>
                <a:gd name="connsiteX152" fmla="*/ 3606056 w 3817880"/>
                <a:gd name="connsiteY152" fmla="*/ 384553 h 420659"/>
                <a:gd name="connsiteX153" fmla="*/ 3615108 w 3817880"/>
                <a:gd name="connsiteY153" fmla="*/ 373371 h 420659"/>
                <a:gd name="connsiteX154" fmla="*/ 3656642 w 3817880"/>
                <a:gd name="connsiteY154" fmla="*/ 389345 h 420659"/>
                <a:gd name="connsiteX155" fmla="*/ 3675811 w 3817880"/>
                <a:gd name="connsiteY155" fmla="*/ 362189 h 420659"/>
                <a:gd name="connsiteX156" fmla="*/ 3692851 w 3817880"/>
                <a:gd name="connsiteY156" fmla="*/ 323850 h 420659"/>
                <a:gd name="connsiteX157" fmla="*/ 3618304 w 3817880"/>
                <a:gd name="connsiteY157" fmla="*/ 133755 h 420659"/>
                <a:gd name="connsiteX158" fmla="*/ 3592212 w 3817880"/>
                <a:gd name="connsiteY158" fmla="*/ 131625 h 420659"/>
                <a:gd name="connsiteX159" fmla="*/ 3592212 w 3817880"/>
                <a:gd name="connsiteY159" fmla="*/ 114053 h 420659"/>
                <a:gd name="connsiteX160" fmla="*/ 2548019 w 3817880"/>
                <a:gd name="connsiteY160" fmla="*/ 114053 h 420659"/>
                <a:gd name="connsiteX161" fmla="*/ 2643865 w 3817880"/>
                <a:gd name="connsiteY161" fmla="*/ 114053 h 420659"/>
                <a:gd name="connsiteX162" fmla="*/ 2643865 w 3817880"/>
                <a:gd name="connsiteY162" fmla="*/ 131093 h 420659"/>
                <a:gd name="connsiteX163" fmla="*/ 2620436 w 3817880"/>
                <a:gd name="connsiteY163" fmla="*/ 132158 h 420659"/>
                <a:gd name="connsiteX164" fmla="*/ 2616176 w 3817880"/>
                <a:gd name="connsiteY164" fmla="*/ 140145 h 420659"/>
                <a:gd name="connsiteX165" fmla="*/ 2666762 w 3817880"/>
                <a:gd name="connsiteY165" fmla="*/ 283382 h 420659"/>
                <a:gd name="connsiteX166" fmla="*/ 2723205 w 3817880"/>
                <a:gd name="connsiteY166" fmla="*/ 140145 h 420659"/>
                <a:gd name="connsiteX167" fmla="*/ 2720010 w 3817880"/>
                <a:gd name="connsiteY167" fmla="*/ 132158 h 420659"/>
                <a:gd name="connsiteX168" fmla="*/ 2696581 w 3817880"/>
                <a:gd name="connsiteY168" fmla="*/ 131093 h 420659"/>
                <a:gd name="connsiteX169" fmla="*/ 2696581 w 3817880"/>
                <a:gd name="connsiteY169" fmla="*/ 114053 h 420659"/>
                <a:gd name="connsiteX170" fmla="*/ 2773258 w 3817880"/>
                <a:gd name="connsiteY170" fmla="*/ 114053 h 420659"/>
                <a:gd name="connsiteX171" fmla="*/ 2773258 w 3817880"/>
                <a:gd name="connsiteY171" fmla="*/ 131093 h 420659"/>
                <a:gd name="connsiteX172" fmla="*/ 2748231 w 3817880"/>
                <a:gd name="connsiteY172" fmla="*/ 134287 h 420659"/>
                <a:gd name="connsiteX173" fmla="*/ 2671554 w 3817880"/>
                <a:gd name="connsiteY173" fmla="*/ 325448 h 420659"/>
                <a:gd name="connsiteX174" fmla="*/ 2646528 w 3817880"/>
                <a:gd name="connsiteY174" fmla="*/ 325448 h 420659"/>
                <a:gd name="connsiteX175" fmla="*/ 2575708 w 3817880"/>
                <a:gd name="connsiteY175" fmla="*/ 132690 h 420659"/>
                <a:gd name="connsiteX176" fmla="*/ 2548552 w 3817880"/>
                <a:gd name="connsiteY176" fmla="*/ 130560 h 420659"/>
                <a:gd name="connsiteX177" fmla="*/ 2548552 w 3817880"/>
                <a:gd name="connsiteY177" fmla="*/ 114053 h 420659"/>
                <a:gd name="connsiteX178" fmla="*/ 2548019 w 3817880"/>
                <a:gd name="connsiteY178" fmla="*/ 114053 h 420659"/>
                <a:gd name="connsiteX179" fmla="*/ 2873364 w 3817880"/>
                <a:gd name="connsiteY179" fmla="*/ 110326 h 420659"/>
                <a:gd name="connsiteX180" fmla="*/ 2873364 w 3817880"/>
                <a:gd name="connsiteY180" fmla="*/ 129495 h 420659"/>
                <a:gd name="connsiteX181" fmla="*/ 2839818 w 3817880"/>
                <a:gd name="connsiteY181" fmla="*/ 147599 h 420659"/>
                <a:gd name="connsiteX182" fmla="*/ 2822779 w 3817880"/>
                <a:gd name="connsiteY182" fmla="*/ 191263 h 420659"/>
                <a:gd name="connsiteX183" fmla="*/ 2873364 w 3817880"/>
                <a:gd name="connsiteY183" fmla="*/ 191263 h 420659"/>
                <a:gd name="connsiteX184" fmla="*/ 2873364 w 3817880"/>
                <a:gd name="connsiteY184" fmla="*/ 209367 h 420659"/>
                <a:gd name="connsiteX185" fmla="*/ 2820649 w 3817880"/>
                <a:gd name="connsiteY185" fmla="*/ 209367 h 420659"/>
                <a:gd name="connsiteX186" fmla="*/ 2820649 w 3817880"/>
                <a:gd name="connsiteY186" fmla="*/ 215224 h 420659"/>
                <a:gd name="connsiteX187" fmla="*/ 2839818 w 3817880"/>
                <a:gd name="connsiteY187" fmla="*/ 280719 h 420659"/>
                <a:gd name="connsiteX188" fmla="*/ 2873364 w 3817880"/>
                <a:gd name="connsiteY188" fmla="*/ 302019 h 420659"/>
                <a:gd name="connsiteX189" fmla="*/ 2873364 w 3817880"/>
                <a:gd name="connsiteY189" fmla="*/ 329175 h 420659"/>
                <a:gd name="connsiteX190" fmla="*/ 2808934 w 3817880"/>
                <a:gd name="connsiteY190" fmla="*/ 299889 h 420659"/>
                <a:gd name="connsiteX191" fmla="*/ 2781778 w 3817880"/>
                <a:gd name="connsiteY191" fmla="*/ 221082 h 420659"/>
                <a:gd name="connsiteX192" fmla="*/ 2809999 w 3817880"/>
                <a:gd name="connsiteY192" fmla="*/ 141210 h 420659"/>
                <a:gd name="connsiteX193" fmla="*/ 2873364 w 3817880"/>
                <a:gd name="connsiteY193" fmla="*/ 110326 h 420659"/>
                <a:gd name="connsiteX194" fmla="*/ 2873364 w 3817880"/>
                <a:gd name="connsiteY194" fmla="*/ 110326 h 420659"/>
                <a:gd name="connsiteX195" fmla="*/ 1632686 w 3817880"/>
                <a:gd name="connsiteY195" fmla="*/ 323318 h 420659"/>
                <a:gd name="connsiteX196" fmla="*/ 1632686 w 3817880"/>
                <a:gd name="connsiteY196" fmla="*/ 304149 h 420659"/>
                <a:gd name="connsiteX197" fmla="*/ 1647063 w 3817880"/>
                <a:gd name="connsiteY197" fmla="*/ 299889 h 420659"/>
                <a:gd name="connsiteX198" fmla="*/ 1677414 w 3817880"/>
                <a:gd name="connsiteY198" fmla="*/ 285512 h 420659"/>
                <a:gd name="connsiteX199" fmla="*/ 1677414 w 3817880"/>
                <a:gd name="connsiteY199" fmla="*/ 207237 h 420659"/>
                <a:gd name="connsiteX200" fmla="*/ 1632153 w 3817880"/>
                <a:gd name="connsiteY200" fmla="*/ 222147 h 420659"/>
                <a:gd name="connsiteX201" fmla="*/ 1632153 w 3817880"/>
                <a:gd name="connsiteY201" fmla="*/ 204042 h 420659"/>
                <a:gd name="connsiteX202" fmla="*/ 1677414 w 3817880"/>
                <a:gd name="connsiteY202" fmla="*/ 192860 h 420659"/>
                <a:gd name="connsiteX203" fmla="*/ 1677414 w 3817880"/>
                <a:gd name="connsiteY203" fmla="*/ 178483 h 420659"/>
                <a:gd name="connsiteX204" fmla="*/ 1668362 w 3817880"/>
                <a:gd name="connsiteY204" fmla="*/ 140145 h 420659"/>
                <a:gd name="connsiteX205" fmla="*/ 1636946 w 3817880"/>
                <a:gd name="connsiteY205" fmla="*/ 130028 h 420659"/>
                <a:gd name="connsiteX206" fmla="*/ 1632686 w 3817880"/>
                <a:gd name="connsiteY206" fmla="*/ 130028 h 420659"/>
                <a:gd name="connsiteX207" fmla="*/ 1632686 w 3817880"/>
                <a:gd name="connsiteY207" fmla="*/ 110858 h 420659"/>
                <a:gd name="connsiteX208" fmla="*/ 1648660 w 3817880"/>
                <a:gd name="connsiteY208" fmla="*/ 109794 h 420659"/>
                <a:gd name="connsiteX209" fmla="*/ 1699246 w 3817880"/>
                <a:gd name="connsiteY209" fmla="*/ 125768 h 420659"/>
                <a:gd name="connsiteX210" fmla="*/ 1715220 w 3817880"/>
                <a:gd name="connsiteY210" fmla="*/ 174223 h 420659"/>
                <a:gd name="connsiteX211" fmla="*/ 1715220 w 3817880"/>
                <a:gd name="connsiteY211" fmla="*/ 300421 h 420659"/>
                <a:gd name="connsiteX212" fmla="*/ 1722143 w 3817880"/>
                <a:gd name="connsiteY212" fmla="*/ 308408 h 420659"/>
                <a:gd name="connsiteX213" fmla="*/ 1745572 w 3817880"/>
                <a:gd name="connsiteY213" fmla="*/ 310538 h 420659"/>
                <a:gd name="connsiteX214" fmla="*/ 1745572 w 3817880"/>
                <a:gd name="connsiteY214" fmla="*/ 326513 h 420659"/>
                <a:gd name="connsiteX215" fmla="*/ 1683804 w 3817880"/>
                <a:gd name="connsiteY215" fmla="*/ 326513 h 420659"/>
                <a:gd name="connsiteX216" fmla="*/ 1677947 w 3817880"/>
                <a:gd name="connsiteY216" fmla="*/ 300421 h 420659"/>
                <a:gd name="connsiteX217" fmla="*/ 1638543 w 3817880"/>
                <a:gd name="connsiteY217" fmla="*/ 321720 h 420659"/>
                <a:gd name="connsiteX218" fmla="*/ 1632686 w 3817880"/>
                <a:gd name="connsiteY218" fmla="*/ 323318 h 420659"/>
                <a:gd name="connsiteX219" fmla="*/ 1632686 w 3817880"/>
                <a:gd name="connsiteY219" fmla="*/ 323318 h 420659"/>
                <a:gd name="connsiteX220" fmla="*/ 2494771 w 3817880"/>
                <a:gd name="connsiteY220" fmla="*/ 15012 h 420659"/>
                <a:gd name="connsiteX221" fmla="*/ 2512875 w 3817880"/>
                <a:gd name="connsiteY221" fmla="*/ 22999 h 420659"/>
                <a:gd name="connsiteX222" fmla="*/ 2520862 w 3817880"/>
                <a:gd name="connsiteY222" fmla="*/ 41104 h 420659"/>
                <a:gd name="connsiteX223" fmla="*/ 2512875 w 3817880"/>
                <a:gd name="connsiteY223" fmla="*/ 58143 h 420659"/>
                <a:gd name="connsiteX224" fmla="*/ 2494771 w 3817880"/>
                <a:gd name="connsiteY224" fmla="*/ 66130 h 420659"/>
                <a:gd name="connsiteX225" fmla="*/ 2477731 w 3817880"/>
                <a:gd name="connsiteY225" fmla="*/ 58143 h 420659"/>
                <a:gd name="connsiteX226" fmla="*/ 2469744 w 3817880"/>
                <a:gd name="connsiteY226" fmla="*/ 41104 h 420659"/>
                <a:gd name="connsiteX227" fmla="*/ 2477731 w 3817880"/>
                <a:gd name="connsiteY227" fmla="*/ 22999 h 420659"/>
                <a:gd name="connsiteX228" fmla="*/ 2494771 w 3817880"/>
                <a:gd name="connsiteY228" fmla="*/ 15012 h 420659"/>
                <a:gd name="connsiteX229" fmla="*/ 2494771 w 3817880"/>
                <a:gd name="connsiteY229" fmla="*/ 15012 h 420659"/>
                <a:gd name="connsiteX230" fmla="*/ 2493706 w 3817880"/>
                <a:gd name="connsiteY230" fmla="*/ 112988 h 420659"/>
                <a:gd name="connsiteX231" fmla="*/ 2510745 w 3817880"/>
                <a:gd name="connsiteY231" fmla="*/ 112988 h 420659"/>
                <a:gd name="connsiteX232" fmla="*/ 2510745 w 3817880"/>
                <a:gd name="connsiteY232" fmla="*/ 299889 h 420659"/>
                <a:gd name="connsiteX233" fmla="*/ 2518732 w 3817880"/>
                <a:gd name="connsiteY233" fmla="*/ 307876 h 420659"/>
                <a:gd name="connsiteX234" fmla="*/ 2542162 w 3817880"/>
                <a:gd name="connsiteY234" fmla="*/ 310006 h 420659"/>
                <a:gd name="connsiteX235" fmla="*/ 2542162 w 3817880"/>
                <a:gd name="connsiteY235" fmla="*/ 325980 h 420659"/>
                <a:gd name="connsiteX236" fmla="*/ 2443120 w 3817880"/>
                <a:gd name="connsiteY236" fmla="*/ 325980 h 420659"/>
                <a:gd name="connsiteX237" fmla="*/ 2443120 w 3817880"/>
                <a:gd name="connsiteY237" fmla="*/ 310006 h 420659"/>
                <a:gd name="connsiteX238" fmla="*/ 2466549 w 3817880"/>
                <a:gd name="connsiteY238" fmla="*/ 307876 h 420659"/>
                <a:gd name="connsiteX239" fmla="*/ 2473472 w 3817880"/>
                <a:gd name="connsiteY239" fmla="*/ 299889 h 420659"/>
                <a:gd name="connsiteX240" fmla="*/ 2473472 w 3817880"/>
                <a:gd name="connsiteY240" fmla="*/ 142275 h 420659"/>
                <a:gd name="connsiteX241" fmla="*/ 2443120 w 3817880"/>
                <a:gd name="connsiteY241" fmla="*/ 142275 h 420659"/>
                <a:gd name="connsiteX242" fmla="*/ 2443120 w 3817880"/>
                <a:gd name="connsiteY242" fmla="*/ 127365 h 420659"/>
                <a:gd name="connsiteX243" fmla="*/ 2493706 w 3817880"/>
                <a:gd name="connsiteY243" fmla="*/ 112988 h 420659"/>
                <a:gd name="connsiteX244" fmla="*/ 2493706 w 3817880"/>
                <a:gd name="connsiteY244" fmla="*/ 112988 h 420659"/>
                <a:gd name="connsiteX245" fmla="*/ 2191790 w 3817880"/>
                <a:gd name="connsiteY245" fmla="*/ 325448 h 420659"/>
                <a:gd name="connsiteX246" fmla="*/ 2191790 w 3817880"/>
                <a:gd name="connsiteY246" fmla="*/ 309473 h 420659"/>
                <a:gd name="connsiteX247" fmla="*/ 2215219 w 3817880"/>
                <a:gd name="connsiteY247" fmla="*/ 307343 h 420659"/>
                <a:gd name="connsiteX248" fmla="*/ 2223206 w 3817880"/>
                <a:gd name="connsiteY248" fmla="*/ 299356 h 420659"/>
                <a:gd name="connsiteX249" fmla="*/ 2223206 w 3817880"/>
                <a:gd name="connsiteY249" fmla="*/ 141742 h 420659"/>
                <a:gd name="connsiteX250" fmla="*/ 2191790 w 3817880"/>
                <a:gd name="connsiteY250" fmla="*/ 141742 h 420659"/>
                <a:gd name="connsiteX251" fmla="*/ 2191790 w 3817880"/>
                <a:gd name="connsiteY251" fmla="*/ 127365 h 420659"/>
                <a:gd name="connsiteX252" fmla="*/ 2242376 w 3817880"/>
                <a:gd name="connsiteY252" fmla="*/ 112456 h 420659"/>
                <a:gd name="connsiteX253" fmla="*/ 2259415 w 3817880"/>
                <a:gd name="connsiteY253" fmla="*/ 112456 h 420659"/>
                <a:gd name="connsiteX254" fmla="*/ 2259415 w 3817880"/>
                <a:gd name="connsiteY254" fmla="*/ 135885 h 420659"/>
                <a:gd name="connsiteX255" fmla="*/ 2302013 w 3817880"/>
                <a:gd name="connsiteY255" fmla="*/ 115651 h 420659"/>
                <a:gd name="connsiteX256" fmla="*/ 2330235 w 3817880"/>
                <a:gd name="connsiteY256" fmla="*/ 108729 h 420659"/>
                <a:gd name="connsiteX257" fmla="*/ 2373898 w 3817880"/>
                <a:gd name="connsiteY257" fmla="*/ 126833 h 420659"/>
                <a:gd name="connsiteX258" fmla="*/ 2388275 w 3817880"/>
                <a:gd name="connsiteY258" fmla="*/ 176354 h 420659"/>
                <a:gd name="connsiteX259" fmla="*/ 2388275 w 3817880"/>
                <a:gd name="connsiteY259" fmla="*/ 298824 h 420659"/>
                <a:gd name="connsiteX260" fmla="*/ 2396262 w 3817880"/>
                <a:gd name="connsiteY260" fmla="*/ 306811 h 420659"/>
                <a:gd name="connsiteX261" fmla="*/ 2419691 w 3817880"/>
                <a:gd name="connsiteY261" fmla="*/ 308941 h 420659"/>
                <a:gd name="connsiteX262" fmla="*/ 2419691 w 3817880"/>
                <a:gd name="connsiteY262" fmla="*/ 324915 h 420659"/>
                <a:gd name="connsiteX263" fmla="*/ 2323845 w 3817880"/>
                <a:gd name="connsiteY263" fmla="*/ 324915 h 420659"/>
                <a:gd name="connsiteX264" fmla="*/ 2323845 w 3817880"/>
                <a:gd name="connsiteY264" fmla="*/ 308941 h 420659"/>
                <a:gd name="connsiteX265" fmla="*/ 2344079 w 3817880"/>
                <a:gd name="connsiteY265" fmla="*/ 306811 h 420659"/>
                <a:gd name="connsiteX266" fmla="*/ 2352066 w 3817880"/>
                <a:gd name="connsiteY266" fmla="*/ 298824 h 420659"/>
                <a:gd name="connsiteX267" fmla="*/ 2352066 w 3817880"/>
                <a:gd name="connsiteY267" fmla="*/ 182743 h 420659"/>
                <a:gd name="connsiteX268" fmla="*/ 2341949 w 3817880"/>
                <a:gd name="connsiteY268" fmla="*/ 147599 h 420659"/>
                <a:gd name="connsiteX269" fmla="*/ 2308403 w 3817880"/>
                <a:gd name="connsiteY269" fmla="*/ 137482 h 420659"/>
                <a:gd name="connsiteX270" fmla="*/ 2284974 w 3817880"/>
                <a:gd name="connsiteY270" fmla="*/ 140677 h 420659"/>
                <a:gd name="connsiteX271" fmla="*/ 2258882 w 3817880"/>
                <a:gd name="connsiteY271" fmla="*/ 151859 h 420659"/>
                <a:gd name="connsiteX272" fmla="*/ 2258882 w 3817880"/>
                <a:gd name="connsiteY272" fmla="*/ 298291 h 420659"/>
                <a:gd name="connsiteX273" fmla="*/ 2266870 w 3817880"/>
                <a:gd name="connsiteY273" fmla="*/ 306279 h 420659"/>
                <a:gd name="connsiteX274" fmla="*/ 2287104 w 3817880"/>
                <a:gd name="connsiteY274" fmla="*/ 308408 h 420659"/>
                <a:gd name="connsiteX275" fmla="*/ 2287104 w 3817880"/>
                <a:gd name="connsiteY275" fmla="*/ 324383 h 420659"/>
                <a:gd name="connsiteX276" fmla="*/ 2191790 w 3817880"/>
                <a:gd name="connsiteY276" fmla="*/ 324383 h 420659"/>
                <a:gd name="connsiteX277" fmla="*/ 2191790 w 3817880"/>
                <a:gd name="connsiteY277" fmla="*/ 325448 h 420659"/>
                <a:gd name="connsiteX278" fmla="*/ 1885614 w 3817880"/>
                <a:gd name="connsiteY278" fmla="*/ 31519 h 420659"/>
                <a:gd name="connsiteX279" fmla="*/ 1992642 w 3817880"/>
                <a:gd name="connsiteY279" fmla="*/ 31519 h 420659"/>
                <a:gd name="connsiteX280" fmla="*/ 1992642 w 3817880"/>
                <a:gd name="connsiteY280" fmla="*/ 48558 h 420659"/>
                <a:gd name="connsiteX281" fmla="*/ 1965486 w 3817880"/>
                <a:gd name="connsiteY281" fmla="*/ 50688 h 420659"/>
                <a:gd name="connsiteX282" fmla="*/ 1958563 w 3817880"/>
                <a:gd name="connsiteY282" fmla="*/ 57610 h 420659"/>
                <a:gd name="connsiteX283" fmla="*/ 1958563 w 3817880"/>
                <a:gd name="connsiteY283" fmla="*/ 216289 h 420659"/>
                <a:gd name="connsiteX284" fmla="*/ 1976668 w 3817880"/>
                <a:gd name="connsiteY284" fmla="*/ 282849 h 420659"/>
                <a:gd name="connsiteX285" fmla="*/ 2036306 w 3817880"/>
                <a:gd name="connsiteY285" fmla="*/ 303084 h 420659"/>
                <a:gd name="connsiteX286" fmla="*/ 2095944 w 3817880"/>
                <a:gd name="connsiteY286" fmla="*/ 282849 h 420659"/>
                <a:gd name="connsiteX287" fmla="*/ 2114048 w 3817880"/>
                <a:gd name="connsiteY287" fmla="*/ 216289 h 420659"/>
                <a:gd name="connsiteX288" fmla="*/ 2114048 w 3817880"/>
                <a:gd name="connsiteY288" fmla="*/ 60805 h 420659"/>
                <a:gd name="connsiteX289" fmla="*/ 2106061 w 3817880"/>
                <a:gd name="connsiteY289" fmla="*/ 52818 h 420659"/>
                <a:gd name="connsiteX290" fmla="*/ 2078904 w 3817880"/>
                <a:gd name="connsiteY290" fmla="*/ 48558 h 420659"/>
                <a:gd name="connsiteX291" fmla="*/ 2078904 w 3817880"/>
                <a:gd name="connsiteY291" fmla="*/ 31519 h 420659"/>
                <a:gd name="connsiteX292" fmla="*/ 2172088 w 3817880"/>
                <a:gd name="connsiteY292" fmla="*/ 31519 h 420659"/>
                <a:gd name="connsiteX293" fmla="*/ 2172088 w 3817880"/>
                <a:gd name="connsiteY293" fmla="*/ 48558 h 420659"/>
                <a:gd name="connsiteX294" fmla="*/ 2144932 w 3817880"/>
                <a:gd name="connsiteY294" fmla="*/ 52818 h 420659"/>
                <a:gd name="connsiteX295" fmla="*/ 2136944 w 3817880"/>
                <a:gd name="connsiteY295" fmla="*/ 60805 h 420659"/>
                <a:gd name="connsiteX296" fmla="*/ 2136944 w 3817880"/>
                <a:gd name="connsiteY296" fmla="*/ 219484 h 420659"/>
                <a:gd name="connsiteX297" fmla="*/ 2132685 w 3817880"/>
                <a:gd name="connsiteY297" fmla="*/ 267940 h 420659"/>
                <a:gd name="connsiteX298" fmla="*/ 2118308 w 3817880"/>
                <a:gd name="connsiteY298" fmla="*/ 297226 h 420659"/>
                <a:gd name="connsiteX299" fmla="*/ 2081034 w 3817880"/>
                <a:gd name="connsiteY299" fmla="*/ 320655 h 420659"/>
                <a:gd name="connsiteX300" fmla="*/ 2028319 w 3817880"/>
                <a:gd name="connsiteY300" fmla="*/ 329708 h 420659"/>
                <a:gd name="connsiteX301" fmla="*/ 1974538 w 3817880"/>
                <a:gd name="connsiteY301" fmla="*/ 320655 h 420659"/>
                <a:gd name="connsiteX302" fmla="*/ 1937264 w 3817880"/>
                <a:gd name="connsiteY302" fmla="*/ 297226 h 420659"/>
                <a:gd name="connsiteX303" fmla="*/ 1922888 w 3817880"/>
                <a:gd name="connsiteY303" fmla="*/ 267940 h 420659"/>
                <a:gd name="connsiteX304" fmla="*/ 1918627 w 3817880"/>
                <a:gd name="connsiteY304" fmla="*/ 219484 h 420659"/>
                <a:gd name="connsiteX305" fmla="*/ 1918627 w 3817880"/>
                <a:gd name="connsiteY305" fmla="*/ 57610 h 420659"/>
                <a:gd name="connsiteX306" fmla="*/ 1910640 w 3817880"/>
                <a:gd name="connsiteY306" fmla="*/ 50688 h 420659"/>
                <a:gd name="connsiteX307" fmla="*/ 1885614 w 3817880"/>
                <a:gd name="connsiteY307" fmla="*/ 48558 h 420659"/>
                <a:gd name="connsiteX308" fmla="*/ 1885614 w 3817880"/>
                <a:gd name="connsiteY308" fmla="*/ 31519 h 420659"/>
                <a:gd name="connsiteX309" fmla="*/ 1632686 w 3817880"/>
                <a:gd name="connsiteY309" fmla="*/ 110326 h 420659"/>
                <a:gd name="connsiteX310" fmla="*/ 1632686 w 3817880"/>
                <a:gd name="connsiteY310" fmla="*/ 129495 h 420659"/>
                <a:gd name="connsiteX311" fmla="*/ 1621504 w 3817880"/>
                <a:gd name="connsiteY311" fmla="*/ 130560 h 420659"/>
                <a:gd name="connsiteX312" fmla="*/ 1604464 w 3817880"/>
                <a:gd name="connsiteY312" fmla="*/ 136418 h 420659"/>
                <a:gd name="connsiteX313" fmla="*/ 1604464 w 3817880"/>
                <a:gd name="connsiteY313" fmla="*/ 173691 h 420659"/>
                <a:gd name="connsiteX314" fmla="*/ 1574113 w 3817880"/>
                <a:gd name="connsiteY314" fmla="*/ 173691 h 420659"/>
                <a:gd name="connsiteX315" fmla="*/ 1562931 w 3817880"/>
                <a:gd name="connsiteY315" fmla="*/ 170496 h 420659"/>
                <a:gd name="connsiteX316" fmla="*/ 1560801 w 3817880"/>
                <a:gd name="connsiteY316" fmla="*/ 160379 h 420659"/>
                <a:gd name="connsiteX317" fmla="*/ 1584230 w 3817880"/>
                <a:gd name="connsiteY317" fmla="*/ 124170 h 420659"/>
                <a:gd name="connsiteX318" fmla="*/ 1632686 w 3817880"/>
                <a:gd name="connsiteY318" fmla="*/ 110326 h 420659"/>
                <a:gd name="connsiteX319" fmla="*/ 1632686 w 3817880"/>
                <a:gd name="connsiteY319" fmla="*/ 110326 h 420659"/>
                <a:gd name="connsiteX320" fmla="*/ 1632686 w 3817880"/>
                <a:gd name="connsiteY320" fmla="*/ 204042 h 420659"/>
                <a:gd name="connsiteX321" fmla="*/ 1632686 w 3817880"/>
                <a:gd name="connsiteY321" fmla="*/ 222147 h 420659"/>
                <a:gd name="connsiteX322" fmla="*/ 1605529 w 3817880"/>
                <a:gd name="connsiteY322" fmla="*/ 235459 h 420659"/>
                <a:gd name="connsiteX323" fmla="*/ 1587425 w 3817880"/>
                <a:gd name="connsiteY323" fmla="*/ 269005 h 420659"/>
                <a:gd name="connsiteX324" fmla="*/ 1597542 w 3817880"/>
                <a:gd name="connsiteY324" fmla="*/ 295096 h 420659"/>
                <a:gd name="connsiteX325" fmla="*/ 1623634 w 3817880"/>
                <a:gd name="connsiteY325" fmla="*/ 304149 h 420659"/>
                <a:gd name="connsiteX326" fmla="*/ 1632686 w 3817880"/>
                <a:gd name="connsiteY326" fmla="*/ 304149 h 420659"/>
                <a:gd name="connsiteX327" fmla="*/ 1632686 w 3817880"/>
                <a:gd name="connsiteY327" fmla="*/ 323318 h 420659"/>
                <a:gd name="connsiteX328" fmla="*/ 1605529 w 3817880"/>
                <a:gd name="connsiteY328" fmla="*/ 327578 h 420659"/>
                <a:gd name="connsiteX329" fmla="*/ 1565061 w 3817880"/>
                <a:gd name="connsiteY329" fmla="*/ 313201 h 420659"/>
                <a:gd name="connsiteX330" fmla="*/ 1549087 w 3817880"/>
                <a:gd name="connsiteY330" fmla="*/ 272732 h 420659"/>
                <a:gd name="connsiteX331" fmla="*/ 1572516 w 3817880"/>
                <a:gd name="connsiteY331" fmla="*/ 227471 h 420659"/>
                <a:gd name="connsiteX332" fmla="*/ 1632686 w 3817880"/>
                <a:gd name="connsiteY332" fmla="*/ 204042 h 420659"/>
                <a:gd name="connsiteX333" fmla="*/ 1632686 w 3817880"/>
                <a:gd name="connsiteY333" fmla="*/ 204042 h 420659"/>
                <a:gd name="connsiteX334" fmla="*/ 913306 w 3817880"/>
                <a:gd name="connsiteY334" fmla="*/ 420229 h 420659"/>
                <a:gd name="connsiteX335" fmla="*/ 913306 w 3817880"/>
                <a:gd name="connsiteY335" fmla="*/ 401060 h 420659"/>
                <a:gd name="connsiteX336" fmla="*/ 917565 w 3817880"/>
                <a:gd name="connsiteY336" fmla="*/ 401060 h 420659"/>
                <a:gd name="connsiteX337" fmla="*/ 963891 w 3817880"/>
                <a:gd name="connsiteY337" fmla="*/ 387748 h 420659"/>
                <a:gd name="connsiteX338" fmla="*/ 983061 w 3817880"/>
                <a:gd name="connsiteY338" fmla="*/ 354202 h 420659"/>
                <a:gd name="connsiteX339" fmla="*/ 975073 w 3817880"/>
                <a:gd name="connsiteY339" fmla="*/ 332903 h 420659"/>
                <a:gd name="connsiteX340" fmla="*/ 937800 w 3817880"/>
                <a:gd name="connsiteY340" fmla="*/ 320655 h 420659"/>
                <a:gd name="connsiteX341" fmla="*/ 912773 w 3817880"/>
                <a:gd name="connsiteY341" fmla="*/ 316396 h 420659"/>
                <a:gd name="connsiteX342" fmla="*/ 912773 w 3817880"/>
                <a:gd name="connsiteY342" fmla="*/ 284979 h 420659"/>
                <a:gd name="connsiteX343" fmla="*/ 940995 w 3817880"/>
                <a:gd name="connsiteY343" fmla="*/ 289239 h 420659"/>
                <a:gd name="connsiteX344" fmla="*/ 998502 w 3817880"/>
                <a:gd name="connsiteY344" fmla="*/ 308408 h 420659"/>
                <a:gd name="connsiteX345" fmla="*/ 1015542 w 3817880"/>
                <a:gd name="connsiteY345" fmla="*/ 343552 h 420659"/>
                <a:gd name="connsiteX346" fmla="*/ 1008620 w 3817880"/>
                <a:gd name="connsiteY346" fmla="*/ 369644 h 420659"/>
                <a:gd name="connsiteX347" fmla="*/ 988385 w 3817880"/>
                <a:gd name="connsiteY347" fmla="*/ 393073 h 420659"/>
                <a:gd name="connsiteX348" fmla="*/ 948982 w 3817880"/>
                <a:gd name="connsiteY348" fmla="*/ 414372 h 420659"/>
                <a:gd name="connsiteX349" fmla="*/ 913306 w 3817880"/>
                <a:gd name="connsiteY349" fmla="*/ 420229 h 420659"/>
                <a:gd name="connsiteX350" fmla="*/ 913306 w 3817880"/>
                <a:gd name="connsiteY350" fmla="*/ 420229 h 420659"/>
                <a:gd name="connsiteX351" fmla="*/ 913306 w 3817880"/>
                <a:gd name="connsiteY351" fmla="*/ 252498 h 420659"/>
                <a:gd name="connsiteX352" fmla="*/ 913306 w 3817880"/>
                <a:gd name="connsiteY352" fmla="*/ 234394 h 420659"/>
                <a:gd name="connsiteX353" fmla="*/ 913306 w 3817880"/>
                <a:gd name="connsiteY353" fmla="*/ 234394 h 420659"/>
                <a:gd name="connsiteX354" fmla="*/ 944722 w 3817880"/>
                <a:gd name="connsiteY354" fmla="*/ 219484 h 420659"/>
                <a:gd name="connsiteX355" fmla="*/ 955904 w 3817880"/>
                <a:gd name="connsiteY355" fmla="*/ 181146 h 420659"/>
                <a:gd name="connsiteX356" fmla="*/ 944722 w 3817880"/>
                <a:gd name="connsiteY356" fmla="*/ 141742 h 420659"/>
                <a:gd name="connsiteX357" fmla="*/ 913306 w 3817880"/>
                <a:gd name="connsiteY357" fmla="*/ 127365 h 420659"/>
                <a:gd name="connsiteX358" fmla="*/ 913306 w 3817880"/>
                <a:gd name="connsiteY358" fmla="*/ 127365 h 420659"/>
                <a:gd name="connsiteX359" fmla="*/ 913306 w 3817880"/>
                <a:gd name="connsiteY359" fmla="*/ 110326 h 420659"/>
                <a:gd name="connsiteX360" fmla="*/ 917565 w 3817880"/>
                <a:gd name="connsiteY360" fmla="*/ 109261 h 420659"/>
                <a:gd name="connsiteX361" fmla="*/ 942592 w 3817880"/>
                <a:gd name="connsiteY361" fmla="*/ 112456 h 420659"/>
                <a:gd name="connsiteX362" fmla="*/ 967619 w 3817880"/>
                <a:gd name="connsiteY362" fmla="*/ 122573 h 420659"/>
                <a:gd name="connsiteX363" fmla="*/ 1030451 w 3817880"/>
                <a:gd name="connsiteY363" fmla="*/ 122573 h 420659"/>
                <a:gd name="connsiteX364" fmla="*/ 1030451 w 3817880"/>
                <a:gd name="connsiteY364" fmla="*/ 142807 h 420659"/>
                <a:gd name="connsiteX365" fmla="*/ 981996 w 3817880"/>
                <a:gd name="connsiteY365" fmla="*/ 142807 h 420659"/>
                <a:gd name="connsiteX366" fmla="*/ 991048 w 3817880"/>
                <a:gd name="connsiteY366" fmla="*/ 161976 h 420659"/>
                <a:gd name="connsiteX367" fmla="*/ 994243 w 3817880"/>
                <a:gd name="connsiteY367" fmla="*/ 183276 h 420659"/>
                <a:gd name="connsiteX368" fmla="*/ 970813 w 3817880"/>
                <a:gd name="connsiteY368" fmla="*/ 232796 h 420659"/>
                <a:gd name="connsiteX369" fmla="*/ 913306 w 3817880"/>
                <a:gd name="connsiteY369" fmla="*/ 252498 h 420659"/>
                <a:gd name="connsiteX370" fmla="*/ 913306 w 3817880"/>
                <a:gd name="connsiteY370" fmla="*/ 252498 h 420659"/>
                <a:gd name="connsiteX371" fmla="*/ 1344082 w 3817880"/>
                <a:gd name="connsiteY371" fmla="*/ 109261 h 420659"/>
                <a:gd name="connsiteX372" fmla="*/ 1361121 w 3817880"/>
                <a:gd name="connsiteY372" fmla="*/ 109261 h 420659"/>
                <a:gd name="connsiteX373" fmla="*/ 1361121 w 3817880"/>
                <a:gd name="connsiteY373" fmla="*/ 254628 h 420659"/>
                <a:gd name="connsiteX374" fmla="*/ 1371238 w 3817880"/>
                <a:gd name="connsiteY374" fmla="*/ 290837 h 420659"/>
                <a:gd name="connsiteX375" fmla="*/ 1402655 w 3817880"/>
                <a:gd name="connsiteY375" fmla="*/ 302019 h 420659"/>
                <a:gd name="connsiteX376" fmla="*/ 1427681 w 3817880"/>
                <a:gd name="connsiteY376" fmla="*/ 298824 h 420659"/>
                <a:gd name="connsiteX377" fmla="*/ 1453773 w 3817880"/>
                <a:gd name="connsiteY377" fmla="*/ 288707 h 420659"/>
                <a:gd name="connsiteX378" fmla="*/ 1453773 w 3817880"/>
                <a:gd name="connsiteY378" fmla="*/ 140145 h 420659"/>
                <a:gd name="connsiteX379" fmla="*/ 1422889 w 3817880"/>
                <a:gd name="connsiteY379" fmla="*/ 140145 h 420659"/>
                <a:gd name="connsiteX380" fmla="*/ 1422889 w 3817880"/>
                <a:gd name="connsiteY380" fmla="*/ 126833 h 420659"/>
                <a:gd name="connsiteX381" fmla="*/ 1473474 w 3817880"/>
                <a:gd name="connsiteY381" fmla="*/ 109794 h 420659"/>
                <a:gd name="connsiteX382" fmla="*/ 1490514 w 3817880"/>
                <a:gd name="connsiteY382" fmla="*/ 109794 h 420659"/>
                <a:gd name="connsiteX383" fmla="*/ 1490514 w 3817880"/>
                <a:gd name="connsiteY383" fmla="*/ 299889 h 420659"/>
                <a:gd name="connsiteX384" fmla="*/ 1498501 w 3817880"/>
                <a:gd name="connsiteY384" fmla="*/ 307876 h 420659"/>
                <a:gd name="connsiteX385" fmla="*/ 1518735 w 3817880"/>
                <a:gd name="connsiteY385" fmla="*/ 310006 h 420659"/>
                <a:gd name="connsiteX386" fmla="*/ 1518735 w 3817880"/>
                <a:gd name="connsiteY386" fmla="*/ 325980 h 420659"/>
                <a:gd name="connsiteX387" fmla="*/ 1453240 w 3817880"/>
                <a:gd name="connsiteY387" fmla="*/ 325980 h 420659"/>
                <a:gd name="connsiteX388" fmla="*/ 1453240 w 3817880"/>
                <a:gd name="connsiteY388" fmla="*/ 300954 h 420659"/>
                <a:gd name="connsiteX389" fmla="*/ 1415967 w 3817880"/>
                <a:gd name="connsiteY389" fmla="*/ 322253 h 420659"/>
                <a:gd name="connsiteX390" fmla="*/ 1382421 w 3817880"/>
                <a:gd name="connsiteY390" fmla="*/ 329175 h 420659"/>
                <a:gd name="connsiteX391" fmla="*/ 1339822 w 3817880"/>
                <a:gd name="connsiteY391" fmla="*/ 312136 h 420659"/>
                <a:gd name="connsiteX392" fmla="*/ 1323848 w 3817880"/>
                <a:gd name="connsiteY392" fmla="*/ 262615 h 420659"/>
                <a:gd name="connsiteX393" fmla="*/ 1323848 w 3817880"/>
                <a:gd name="connsiteY393" fmla="*/ 140145 h 420659"/>
                <a:gd name="connsiteX394" fmla="*/ 1292431 w 3817880"/>
                <a:gd name="connsiteY394" fmla="*/ 140145 h 420659"/>
                <a:gd name="connsiteX395" fmla="*/ 1292431 w 3817880"/>
                <a:gd name="connsiteY395" fmla="*/ 126833 h 420659"/>
                <a:gd name="connsiteX396" fmla="*/ 1344082 w 3817880"/>
                <a:gd name="connsiteY396" fmla="*/ 109261 h 420659"/>
                <a:gd name="connsiteX397" fmla="*/ 1344082 w 3817880"/>
                <a:gd name="connsiteY397" fmla="*/ 109261 h 420659"/>
                <a:gd name="connsiteX398" fmla="*/ 1096479 w 3817880"/>
                <a:gd name="connsiteY398" fmla="*/ 2233 h 420659"/>
                <a:gd name="connsiteX399" fmla="*/ 1113518 w 3817880"/>
                <a:gd name="connsiteY399" fmla="*/ 2233 h 420659"/>
                <a:gd name="connsiteX400" fmla="*/ 1113518 w 3817880"/>
                <a:gd name="connsiteY400" fmla="*/ 136418 h 420659"/>
                <a:gd name="connsiteX401" fmla="*/ 1155052 w 3817880"/>
                <a:gd name="connsiteY401" fmla="*/ 116183 h 420659"/>
                <a:gd name="connsiteX402" fmla="*/ 1184338 w 3817880"/>
                <a:gd name="connsiteY402" fmla="*/ 109261 h 420659"/>
                <a:gd name="connsiteX403" fmla="*/ 1228001 w 3817880"/>
                <a:gd name="connsiteY403" fmla="*/ 127365 h 420659"/>
                <a:gd name="connsiteX404" fmla="*/ 1242911 w 3817880"/>
                <a:gd name="connsiteY404" fmla="*/ 176886 h 420659"/>
                <a:gd name="connsiteX405" fmla="*/ 1242911 w 3817880"/>
                <a:gd name="connsiteY405" fmla="*/ 299356 h 420659"/>
                <a:gd name="connsiteX406" fmla="*/ 1250898 w 3817880"/>
                <a:gd name="connsiteY406" fmla="*/ 307343 h 420659"/>
                <a:gd name="connsiteX407" fmla="*/ 1273262 w 3817880"/>
                <a:gd name="connsiteY407" fmla="*/ 309473 h 420659"/>
                <a:gd name="connsiteX408" fmla="*/ 1273262 w 3817880"/>
                <a:gd name="connsiteY408" fmla="*/ 325448 h 420659"/>
                <a:gd name="connsiteX409" fmla="*/ 1178480 w 3817880"/>
                <a:gd name="connsiteY409" fmla="*/ 325448 h 420659"/>
                <a:gd name="connsiteX410" fmla="*/ 1178480 w 3817880"/>
                <a:gd name="connsiteY410" fmla="*/ 309473 h 420659"/>
                <a:gd name="connsiteX411" fmla="*/ 1198715 w 3817880"/>
                <a:gd name="connsiteY411" fmla="*/ 307343 h 420659"/>
                <a:gd name="connsiteX412" fmla="*/ 1205637 w 3817880"/>
                <a:gd name="connsiteY412" fmla="*/ 299356 h 420659"/>
                <a:gd name="connsiteX413" fmla="*/ 1205637 w 3817880"/>
                <a:gd name="connsiteY413" fmla="*/ 183276 h 420659"/>
                <a:gd name="connsiteX414" fmla="*/ 1195520 w 3817880"/>
                <a:gd name="connsiteY414" fmla="*/ 148132 h 420659"/>
                <a:gd name="connsiteX415" fmla="*/ 1161974 w 3817880"/>
                <a:gd name="connsiteY415" fmla="*/ 138015 h 420659"/>
                <a:gd name="connsiteX416" fmla="*/ 1139610 w 3817880"/>
                <a:gd name="connsiteY416" fmla="*/ 141210 h 420659"/>
                <a:gd name="connsiteX417" fmla="*/ 1113518 w 3817880"/>
                <a:gd name="connsiteY417" fmla="*/ 152392 h 420659"/>
                <a:gd name="connsiteX418" fmla="*/ 1113518 w 3817880"/>
                <a:gd name="connsiteY418" fmla="*/ 298824 h 420659"/>
                <a:gd name="connsiteX419" fmla="*/ 1121505 w 3817880"/>
                <a:gd name="connsiteY419" fmla="*/ 306811 h 420659"/>
                <a:gd name="connsiteX420" fmla="*/ 1141740 w 3817880"/>
                <a:gd name="connsiteY420" fmla="*/ 308941 h 420659"/>
                <a:gd name="connsiteX421" fmla="*/ 1141740 w 3817880"/>
                <a:gd name="connsiteY421" fmla="*/ 324915 h 420659"/>
                <a:gd name="connsiteX422" fmla="*/ 1045893 w 3817880"/>
                <a:gd name="connsiteY422" fmla="*/ 324915 h 420659"/>
                <a:gd name="connsiteX423" fmla="*/ 1045893 w 3817880"/>
                <a:gd name="connsiteY423" fmla="*/ 308941 h 420659"/>
                <a:gd name="connsiteX424" fmla="*/ 1069322 w 3817880"/>
                <a:gd name="connsiteY424" fmla="*/ 306811 h 420659"/>
                <a:gd name="connsiteX425" fmla="*/ 1076245 w 3817880"/>
                <a:gd name="connsiteY425" fmla="*/ 298824 h 420659"/>
                <a:gd name="connsiteX426" fmla="*/ 1076245 w 3817880"/>
                <a:gd name="connsiteY426" fmla="*/ 31519 h 420659"/>
                <a:gd name="connsiteX427" fmla="*/ 1042698 w 3817880"/>
                <a:gd name="connsiteY427" fmla="*/ 31519 h 420659"/>
                <a:gd name="connsiteX428" fmla="*/ 1042698 w 3817880"/>
                <a:gd name="connsiteY428" fmla="*/ 18207 h 420659"/>
                <a:gd name="connsiteX429" fmla="*/ 1096479 w 3817880"/>
                <a:gd name="connsiteY429" fmla="*/ 2233 h 420659"/>
                <a:gd name="connsiteX430" fmla="*/ 913306 w 3817880"/>
                <a:gd name="connsiteY430" fmla="*/ 110326 h 420659"/>
                <a:gd name="connsiteX431" fmla="*/ 913306 w 3817880"/>
                <a:gd name="connsiteY431" fmla="*/ 127365 h 420659"/>
                <a:gd name="connsiteX432" fmla="*/ 881889 w 3817880"/>
                <a:gd name="connsiteY432" fmla="*/ 141742 h 420659"/>
                <a:gd name="connsiteX433" fmla="*/ 870707 w 3817880"/>
                <a:gd name="connsiteY433" fmla="*/ 181146 h 420659"/>
                <a:gd name="connsiteX434" fmla="*/ 882954 w 3817880"/>
                <a:gd name="connsiteY434" fmla="*/ 219484 h 420659"/>
                <a:gd name="connsiteX435" fmla="*/ 913306 w 3817880"/>
                <a:gd name="connsiteY435" fmla="*/ 234394 h 420659"/>
                <a:gd name="connsiteX436" fmla="*/ 913306 w 3817880"/>
                <a:gd name="connsiteY436" fmla="*/ 252498 h 420659"/>
                <a:gd name="connsiteX437" fmla="*/ 910111 w 3817880"/>
                <a:gd name="connsiteY437" fmla="*/ 252498 h 420659"/>
                <a:gd name="connsiteX438" fmla="*/ 903189 w 3817880"/>
                <a:gd name="connsiteY438" fmla="*/ 252498 h 420659"/>
                <a:gd name="connsiteX439" fmla="*/ 898929 w 3817880"/>
                <a:gd name="connsiteY439" fmla="*/ 261550 h 420659"/>
                <a:gd name="connsiteX440" fmla="*/ 897864 w 3817880"/>
                <a:gd name="connsiteY440" fmla="*/ 271667 h 420659"/>
                <a:gd name="connsiteX441" fmla="*/ 898929 w 3817880"/>
                <a:gd name="connsiteY441" fmla="*/ 278590 h 420659"/>
                <a:gd name="connsiteX442" fmla="*/ 898929 w 3817880"/>
                <a:gd name="connsiteY442" fmla="*/ 281784 h 420659"/>
                <a:gd name="connsiteX443" fmla="*/ 913838 w 3817880"/>
                <a:gd name="connsiteY443" fmla="*/ 283914 h 420659"/>
                <a:gd name="connsiteX444" fmla="*/ 913838 w 3817880"/>
                <a:gd name="connsiteY444" fmla="*/ 315331 h 420659"/>
                <a:gd name="connsiteX445" fmla="*/ 896799 w 3817880"/>
                <a:gd name="connsiteY445" fmla="*/ 312136 h 420659"/>
                <a:gd name="connsiteX446" fmla="*/ 868577 w 3817880"/>
                <a:gd name="connsiteY446" fmla="*/ 329175 h 420659"/>
                <a:gd name="connsiteX447" fmla="*/ 858460 w 3817880"/>
                <a:gd name="connsiteY447" fmla="*/ 355267 h 420659"/>
                <a:gd name="connsiteX448" fmla="*/ 875500 w 3817880"/>
                <a:gd name="connsiteY448" fmla="*/ 387748 h 420659"/>
                <a:gd name="connsiteX449" fmla="*/ 913838 w 3817880"/>
                <a:gd name="connsiteY449" fmla="*/ 401060 h 420659"/>
                <a:gd name="connsiteX450" fmla="*/ 913838 w 3817880"/>
                <a:gd name="connsiteY450" fmla="*/ 420229 h 420659"/>
                <a:gd name="connsiteX451" fmla="*/ 902656 w 3817880"/>
                <a:gd name="connsiteY451" fmla="*/ 420229 h 420659"/>
                <a:gd name="connsiteX452" fmla="*/ 845148 w 3817880"/>
                <a:gd name="connsiteY452" fmla="*/ 405852 h 420659"/>
                <a:gd name="connsiteX453" fmla="*/ 823849 w 3817880"/>
                <a:gd name="connsiteY453" fmla="*/ 364319 h 420659"/>
                <a:gd name="connsiteX454" fmla="*/ 836096 w 3817880"/>
                <a:gd name="connsiteY454" fmla="*/ 329175 h 420659"/>
                <a:gd name="connsiteX455" fmla="*/ 871240 w 3817880"/>
                <a:gd name="connsiteY455" fmla="*/ 310006 h 420659"/>
                <a:gd name="connsiteX456" fmla="*/ 868045 w 3817880"/>
                <a:gd name="connsiteY456" fmla="*/ 299889 h 420659"/>
                <a:gd name="connsiteX457" fmla="*/ 866980 w 3817880"/>
                <a:gd name="connsiteY457" fmla="*/ 289772 h 420659"/>
                <a:gd name="connsiteX458" fmla="*/ 872837 w 3817880"/>
                <a:gd name="connsiteY458" fmla="*/ 271667 h 420659"/>
                <a:gd name="connsiteX459" fmla="*/ 888812 w 3817880"/>
                <a:gd name="connsiteY459" fmla="*/ 249303 h 420659"/>
                <a:gd name="connsiteX460" fmla="*/ 848343 w 3817880"/>
                <a:gd name="connsiteY460" fmla="*/ 225874 h 420659"/>
                <a:gd name="connsiteX461" fmla="*/ 833966 w 3817880"/>
                <a:gd name="connsiteY461" fmla="*/ 183276 h 420659"/>
                <a:gd name="connsiteX462" fmla="*/ 857395 w 3817880"/>
                <a:gd name="connsiteY462" fmla="*/ 130560 h 420659"/>
                <a:gd name="connsiteX463" fmla="*/ 913306 w 3817880"/>
                <a:gd name="connsiteY463" fmla="*/ 110326 h 420659"/>
                <a:gd name="connsiteX464" fmla="*/ 913306 w 3817880"/>
                <a:gd name="connsiteY464" fmla="*/ 110326 h 420659"/>
                <a:gd name="connsiteX465" fmla="*/ 569856 w 3817880"/>
                <a:gd name="connsiteY465" fmla="*/ 325448 h 420659"/>
                <a:gd name="connsiteX466" fmla="*/ 569856 w 3817880"/>
                <a:gd name="connsiteY466" fmla="*/ 309473 h 420659"/>
                <a:gd name="connsiteX467" fmla="*/ 593285 w 3817880"/>
                <a:gd name="connsiteY467" fmla="*/ 307343 h 420659"/>
                <a:gd name="connsiteX468" fmla="*/ 601272 w 3817880"/>
                <a:gd name="connsiteY468" fmla="*/ 299356 h 420659"/>
                <a:gd name="connsiteX469" fmla="*/ 601272 w 3817880"/>
                <a:gd name="connsiteY469" fmla="*/ 141742 h 420659"/>
                <a:gd name="connsiteX470" fmla="*/ 569856 w 3817880"/>
                <a:gd name="connsiteY470" fmla="*/ 141742 h 420659"/>
                <a:gd name="connsiteX471" fmla="*/ 569856 w 3817880"/>
                <a:gd name="connsiteY471" fmla="*/ 127365 h 420659"/>
                <a:gd name="connsiteX472" fmla="*/ 620442 w 3817880"/>
                <a:gd name="connsiteY472" fmla="*/ 112456 h 420659"/>
                <a:gd name="connsiteX473" fmla="*/ 637481 w 3817880"/>
                <a:gd name="connsiteY473" fmla="*/ 112456 h 420659"/>
                <a:gd name="connsiteX474" fmla="*/ 637481 w 3817880"/>
                <a:gd name="connsiteY474" fmla="*/ 135885 h 420659"/>
                <a:gd name="connsiteX475" fmla="*/ 680079 w 3817880"/>
                <a:gd name="connsiteY475" fmla="*/ 115651 h 420659"/>
                <a:gd name="connsiteX476" fmla="*/ 708301 w 3817880"/>
                <a:gd name="connsiteY476" fmla="*/ 108729 h 420659"/>
                <a:gd name="connsiteX477" fmla="*/ 751964 w 3817880"/>
                <a:gd name="connsiteY477" fmla="*/ 126833 h 420659"/>
                <a:gd name="connsiteX478" fmla="*/ 766341 w 3817880"/>
                <a:gd name="connsiteY478" fmla="*/ 176354 h 420659"/>
                <a:gd name="connsiteX479" fmla="*/ 766341 w 3817880"/>
                <a:gd name="connsiteY479" fmla="*/ 298824 h 420659"/>
                <a:gd name="connsiteX480" fmla="*/ 774328 w 3817880"/>
                <a:gd name="connsiteY480" fmla="*/ 306811 h 420659"/>
                <a:gd name="connsiteX481" fmla="*/ 797757 w 3817880"/>
                <a:gd name="connsiteY481" fmla="*/ 308941 h 420659"/>
                <a:gd name="connsiteX482" fmla="*/ 797757 w 3817880"/>
                <a:gd name="connsiteY482" fmla="*/ 324915 h 420659"/>
                <a:gd name="connsiteX483" fmla="*/ 700846 w 3817880"/>
                <a:gd name="connsiteY483" fmla="*/ 324915 h 420659"/>
                <a:gd name="connsiteX484" fmla="*/ 700846 w 3817880"/>
                <a:gd name="connsiteY484" fmla="*/ 308941 h 420659"/>
                <a:gd name="connsiteX485" fmla="*/ 722145 w 3817880"/>
                <a:gd name="connsiteY485" fmla="*/ 306811 h 420659"/>
                <a:gd name="connsiteX486" fmla="*/ 730133 w 3817880"/>
                <a:gd name="connsiteY486" fmla="*/ 298824 h 420659"/>
                <a:gd name="connsiteX487" fmla="*/ 730133 w 3817880"/>
                <a:gd name="connsiteY487" fmla="*/ 182743 h 420659"/>
                <a:gd name="connsiteX488" fmla="*/ 720015 w 3817880"/>
                <a:gd name="connsiteY488" fmla="*/ 147599 h 420659"/>
                <a:gd name="connsiteX489" fmla="*/ 684872 w 3817880"/>
                <a:gd name="connsiteY489" fmla="*/ 137482 h 420659"/>
                <a:gd name="connsiteX490" fmla="*/ 662508 w 3817880"/>
                <a:gd name="connsiteY490" fmla="*/ 140677 h 420659"/>
                <a:gd name="connsiteX491" fmla="*/ 636416 w 3817880"/>
                <a:gd name="connsiteY491" fmla="*/ 151859 h 420659"/>
                <a:gd name="connsiteX492" fmla="*/ 636416 w 3817880"/>
                <a:gd name="connsiteY492" fmla="*/ 298291 h 420659"/>
                <a:gd name="connsiteX493" fmla="*/ 644403 w 3817880"/>
                <a:gd name="connsiteY493" fmla="*/ 306279 h 420659"/>
                <a:gd name="connsiteX494" fmla="*/ 664637 w 3817880"/>
                <a:gd name="connsiteY494" fmla="*/ 308408 h 420659"/>
                <a:gd name="connsiteX495" fmla="*/ 664637 w 3817880"/>
                <a:gd name="connsiteY495" fmla="*/ 324383 h 420659"/>
                <a:gd name="connsiteX496" fmla="*/ 569856 w 3817880"/>
                <a:gd name="connsiteY496" fmla="*/ 324383 h 420659"/>
                <a:gd name="connsiteX497" fmla="*/ 569856 w 3817880"/>
                <a:gd name="connsiteY497" fmla="*/ 325448 h 420659"/>
                <a:gd name="connsiteX498" fmla="*/ 501166 w 3817880"/>
                <a:gd name="connsiteY498" fmla="*/ 15012 h 420659"/>
                <a:gd name="connsiteX499" fmla="*/ 519270 w 3817880"/>
                <a:gd name="connsiteY499" fmla="*/ 22999 h 420659"/>
                <a:gd name="connsiteX500" fmla="*/ 527258 w 3817880"/>
                <a:gd name="connsiteY500" fmla="*/ 41104 h 420659"/>
                <a:gd name="connsiteX501" fmla="*/ 519270 w 3817880"/>
                <a:gd name="connsiteY501" fmla="*/ 58143 h 420659"/>
                <a:gd name="connsiteX502" fmla="*/ 501166 w 3817880"/>
                <a:gd name="connsiteY502" fmla="*/ 66130 h 420659"/>
                <a:gd name="connsiteX503" fmla="*/ 484127 w 3817880"/>
                <a:gd name="connsiteY503" fmla="*/ 58143 h 420659"/>
                <a:gd name="connsiteX504" fmla="*/ 476140 w 3817880"/>
                <a:gd name="connsiteY504" fmla="*/ 41104 h 420659"/>
                <a:gd name="connsiteX505" fmla="*/ 484127 w 3817880"/>
                <a:gd name="connsiteY505" fmla="*/ 22999 h 420659"/>
                <a:gd name="connsiteX506" fmla="*/ 501166 w 3817880"/>
                <a:gd name="connsiteY506" fmla="*/ 15012 h 420659"/>
                <a:gd name="connsiteX507" fmla="*/ 501166 w 3817880"/>
                <a:gd name="connsiteY507" fmla="*/ 15012 h 420659"/>
                <a:gd name="connsiteX508" fmla="*/ 500101 w 3817880"/>
                <a:gd name="connsiteY508" fmla="*/ 112988 h 420659"/>
                <a:gd name="connsiteX509" fmla="*/ 517141 w 3817880"/>
                <a:gd name="connsiteY509" fmla="*/ 112988 h 420659"/>
                <a:gd name="connsiteX510" fmla="*/ 517141 w 3817880"/>
                <a:gd name="connsiteY510" fmla="*/ 299889 h 420659"/>
                <a:gd name="connsiteX511" fmla="*/ 525128 w 3817880"/>
                <a:gd name="connsiteY511" fmla="*/ 307876 h 420659"/>
                <a:gd name="connsiteX512" fmla="*/ 547492 w 3817880"/>
                <a:gd name="connsiteY512" fmla="*/ 310006 h 420659"/>
                <a:gd name="connsiteX513" fmla="*/ 547492 w 3817880"/>
                <a:gd name="connsiteY513" fmla="*/ 325980 h 420659"/>
                <a:gd name="connsiteX514" fmla="*/ 449516 w 3817880"/>
                <a:gd name="connsiteY514" fmla="*/ 325980 h 420659"/>
                <a:gd name="connsiteX515" fmla="*/ 449516 w 3817880"/>
                <a:gd name="connsiteY515" fmla="*/ 310006 h 420659"/>
                <a:gd name="connsiteX516" fmla="*/ 472945 w 3817880"/>
                <a:gd name="connsiteY516" fmla="*/ 307876 h 420659"/>
                <a:gd name="connsiteX517" fmla="*/ 479867 w 3817880"/>
                <a:gd name="connsiteY517" fmla="*/ 299889 h 420659"/>
                <a:gd name="connsiteX518" fmla="*/ 479867 w 3817880"/>
                <a:gd name="connsiteY518" fmla="*/ 142275 h 420659"/>
                <a:gd name="connsiteX519" fmla="*/ 449516 w 3817880"/>
                <a:gd name="connsiteY519" fmla="*/ 142275 h 420659"/>
                <a:gd name="connsiteX520" fmla="*/ 449516 w 3817880"/>
                <a:gd name="connsiteY520" fmla="*/ 127365 h 420659"/>
                <a:gd name="connsiteX521" fmla="*/ 500101 w 3817880"/>
                <a:gd name="connsiteY521" fmla="*/ 112988 h 420659"/>
                <a:gd name="connsiteX522" fmla="*/ 500101 w 3817880"/>
                <a:gd name="connsiteY522" fmla="*/ 112988 h 420659"/>
                <a:gd name="connsiteX523" fmla="*/ 410112 w 3817880"/>
                <a:gd name="connsiteY523" fmla="*/ 119378 h 420659"/>
                <a:gd name="connsiteX524" fmla="*/ 410112 w 3817880"/>
                <a:gd name="connsiteY524" fmla="*/ 168899 h 420659"/>
                <a:gd name="connsiteX525" fmla="*/ 388813 w 3817880"/>
                <a:gd name="connsiteY525" fmla="*/ 168899 h 420659"/>
                <a:gd name="connsiteX526" fmla="*/ 384553 w 3817880"/>
                <a:gd name="connsiteY526" fmla="*/ 138547 h 420659"/>
                <a:gd name="connsiteX527" fmla="*/ 368579 w 3817880"/>
                <a:gd name="connsiteY527" fmla="*/ 130560 h 420659"/>
                <a:gd name="connsiteX528" fmla="*/ 352604 w 3817880"/>
                <a:gd name="connsiteY528" fmla="*/ 128430 h 420659"/>
                <a:gd name="connsiteX529" fmla="*/ 325448 w 3817880"/>
                <a:gd name="connsiteY529" fmla="*/ 137482 h 420659"/>
                <a:gd name="connsiteX530" fmla="*/ 315331 w 3817880"/>
                <a:gd name="connsiteY530" fmla="*/ 159847 h 420659"/>
                <a:gd name="connsiteX531" fmla="*/ 323318 w 3817880"/>
                <a:gd name="connsiteY531" fmla="*/ 181146 h 420659"/>
                <a:gd name="connsiteX532" fmla="*/ 352604 w 3817880"/>
                <a:gd name="connsiteY532" fmla="*/ 200315 h 420659"/>
                <a:gd name="connsiteX533" fmla="*/ 363786 w 3817880"/>
                <a:gd name="connsiteY533" fmla="*/ 204575 h 420659"/>
                <a:gd name="connsiteX534" fmla="*/ 399995 w 3817880"/>
                <a:gd name="connsiteY534" fmla="*/ 224809 h 420659"/>
                <a:gd name="connsiteX535" fmla="*/ 412242 w 3817880"/>
                <a:gd name="connsiteY535" fmla="*/ 241848 h 420659"/>
                <a:gd name="connsiteX536" fmla="*/ 415437 w 3817880"/>
                <a:gd name="connsiteY536" fmla="*/ 263148 h 420659"/>
                <a:gd name="connsiteX537" fmla="*/ 394138 w 3817880"/>
                <a:gd name="connsiteY537" fmla="*/ 311603 h 420659"/>
                <a:gd name="connsiteX538" fmla="*/ 334500 w 3817880"/>
                <a:gd name="connsiteY538" fmla="*/ 328643 h 420659"/>
                <a:gd name="connsiteX539" fmla="*/ 304149 w 3817880"/>
                <a:gd name="connsiteY539" fmla="*/ 326513 h 420659"/>
                <a:gd name="connsiteX540" fmla="*/ 276992 w 3817880"/>
                <a:gd name="connsiteY540" fmla="*/ 319591 h 420659"/>
                <a:gd name="connsiteX541" fmla="*/ 276992 w 3817880"/>
                <a:gd name="connsiteY541" fmla="*/ 262083 h 420659"/>
                <a:gd name="connsiteX542" fmla="*/ 298291 w 3817880"/>
                <a:gd name="connsiteY542" fmla="*/ 262083 h 420659"/>
                <a:gd name="connsiteX543" fmla="*/ 302551 w 3817880"/>
                <a:gd name="connsiteY543" fmla="*/ 299356 h 420659"/>
                <a:gd name="connsiteX544" fmla="*/ 321720 w 3817880"/>
                <a:gd name="connsiteY544" fmla="*/ 307343 h 420659"/>
                <a:gd name="connsiteX545" fmla="*/ 340890 w 3817880"/>
                <a:gd name="connsiteY545" fmla="*/ 310538 h 420659"/>
                <a:gd name="connsiteX546" fmla="*/ 370176 w 3817880"/>
                <a:gd name="connsiteY546" fmla="*/ 300421 h 420659"/>
                <a:gd name="connsiteX547" fmla="*/ 381358 w 3817880"/>
                <a:gd name="connsiteY547" fmla="*/ 274330 h 420659"/>
                <a:gd name="connsiteX548" fmla="*/ 373371 w 3817880"/>
                <a:gd name="connsiteY548" fmla="*/ 253031 h 420659"/>
                <a:gd name="connsiteX549" fmla="*/ 336097 w 3817880"/>
                <a:gd name="connsiteY549" fmla="*/ 230666 h 420659"/>
                <a:gd name="connsiteX550" fmla="*/ 292434 w 3817880"/>
                <a:gd name="connsiteY550" fmla="*/ 203510 h 420659"/>
                <a:gd name="connsiteX551" fmla="*/ 280187 w 3817880"/>
                <a:gd name="connsiteY551" fmla="*/ 171029 h 420659"/>
                <a:gd name="connsiteX552" fmla="*/ 300421 w 3817880"/>
                <a:gd name="connsiteY552" fmla="*/ 125768 h 420659"/>
                <a:gd name="connsiteX553" fmla="*/ 357929 w 3817880"/>
                <a:gd name="connsiteY553" fmla="*/ 108729 h 420659"/>
                <a:gd name="connsiteX554" fmla="*/ 386150 w 3817880"/>
                <a:gd name="connsiteY554" fmla="*/ 111923 h 420659"/>
                <a:gd name="connsiteX555" fmla="*/ 410112 w 3817880"/>
                <a:gd name="connsiteY555" fmla="*/ 119378 h 420659"/>
                <a:gd name="connsiteX556" fmla="*/ 410112 w 3817880"/>
                <a:gd name="connsiteY556" fmla="*/ 119378 h 420659"/>
                <a:gd name="connsiteX557" fmla="*/ 3297 w 3817880"/>
                <a:gd name="connsiteY557" fmla="*/ 31519 h 420659"/>
                <a:gd name="connsiteX558" fmla="*/ 250901 w 3817880"/>
                <a:gd name="connsiteY558" fmla="*/ 31519 h 420659"/>
                <a:gd name="connsiteX559" fmla="*/ 250901 w 3817880"/>
                <a:gd name="connsiteY559" fmla="*/ 98079 h 420659"/>
                <a:gd name="connsiteX560" fmla="*/ 227471 w 3817880"/>
                <a:gd name="connsiteY560" fmla="*/ 98079 h 420659"/>
                <a:gd name="connsiteX561" fmla="*/ 221614 w 3817880"/>
                <a:gd name="connsiteY561" fmla="*/ 57610 h 420659"/>
                <a:gd name="connsiteX562" fmla="*/ 214692 w 3817880"/>
                <a:gd name="connsiteY562" fmla="*/ 50688 h 420659"/>
                <a:gd name="connsiteX563" fmla="*/ 148132 w 3817880"/>
                <a:gd name="connsiteY563" fmla="*/ 50688 h 420659"/>
                <a:gd name="connsiteX564" fmla="*/ 148132 w 3817880"/>
                <a:gd name="connsiteY564" fmla="*/ 298291 h 420659"/>
                <a:gd name="connsiteX565" fmla="*/ 155054 w 3817880"/>
                <a:gd name="connsiteY565" fmla="*/ 305214 h 420659"/>
                <a:gd name="connsiteX566" fmla="*/ 184341 w 3817880"/>
                <a:gd name="connsiteY566" fmla="*/ 307343 h 420659"/>
                <a:gd name="connsiteX567" fmla="*/ 184341 w 3817880"/>
                <a:gd name="connsiteY567" fmla="*/ 325448 h 420659"/>
                <a:gd name="connsiteX568" fmla="*/ 70390 w 3817880"/>
                <a:gd name="connsiteY568" fmla="*/ 325448 h 420659"/>
                <a:gd name="connsiteX569" fmla="*/ 70390 w 3817880"/>
                <a:gd name="connsiteY569" fmla="*/ 307343 h 420659"/>
                <a:gd name="connsiteX570" fmla="*/ 99676 w 3817880"/>
                <a:gd name="connsiteY570" fmla="*/ 305214 h 420659"/>
                <a:gd name="connsiteX571" fmla="*/ 106598 w 3817880"/>
                <a:gd name="connsiteY571" fmla="*/ 298291 h 420659"/>
                <a:gd name="connsiteX572" fmla="*/ 106598 w 3817880"/>
                <a:gd name="connsiteY572" fmla="*/ 50688 h 420659"/>
                <a:gd name="connsiteX573" fmla="*/ 40039 w 3817880"/>
                <a:gd name="connsiteY573" fmla="*/ 50688 h 420659"/>
                <a:gd name="connsiteX574" fmla="*/ 33116 w 3817880"/>
                <a:gd name="connsiteY574" fmla="*/ 57610 h 420659"/>
                <a:gd name="connsiteX575" fmla="*/ 27259 w 3817880"/>
                <a:gd name="connsiteY575" fmla="*/ 98079 h 420659"/>
                <a:gd name="connsiteX576" fmla="*/ 2233 w 3817880"/>
                <a:gd name="connsiteY576" fmla="*/ 98079 h 420659"/>
                <a:gd name="connsiteX577" fmla="*/ 2233 w 3817880"/>
                <a:gd name="connsiteY577" fmla="*/ 31519 h 4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Lst>
              <a:rect l="l" t="t" r="r" b="b"/>
              <a:pathLst>
                <a:path w="3817880" h="420659">
                  <a:moveTo>
                    <a:pt x="2873364" y="329175"/>
                  </a:moveTo>
                  <a:lnTo>
                    <a:pt x="2873364" y="302019"/>
                  </a:lnTo>
                  <a:cubicBezTo>
                    <a:pt x="2879221" y="303084"/>
                    <a:pt x="2885611" y="304149"/>
                    <a:pt x="2893598" y="304149"/>
                  </a:cubicBezTo>
                  <a:cubicBezTo>
                    <a:pt x="2903715" y="304149"/>
                    <a:pt x="2914898" y="302019"/>
                    <a:pt x="2926080" y="298291"/>
                  </a:cubicBezTo>
                  <a:cubicBezTo>
                    <a:pt x="2937262" y="294031"/>
                    <a:pt x="2949509" y="287109"/>
                    <a:pt x="2962288" y="278057"/>
                  </a:cubicBezTo>
                  <a:lnTo>
                    <a:pt x="2962288" y="303084"/>
                  </a:lnTo>
                  <a:cubicBezTo>
                    <a:pt x="2950041" y="312136"/>
                    <a:pt x="2936197" y="317993"/>
                    <a:pt x="2921820" y="322253"/>
                  </a:cubicBezTo>
                  <a:cubicBezTo>
                    <a:pt x="2908508" y="326513"/>
                    <a:pt x="2893598" y="329175"/>
                    <a:pt x="2880286" y="329175"/>
                  </a:cubicBezTo>
                  <a:cubicBezTo>
                    <a:pt x="2877624" y="329175"/>
                    <a:pt x="2875494" y="329175"/>
                    <a:pt x="2873364" y="329175"/>
                  </a:cubicBezTo>
                  <a:lnTo>
                    <a:pt x="2873364" y="329175"/>
                  </a:lnTo>
                  <a:close/>
                  <a:moveTo>
                    <a:pt x="2873364" y="209367"/>
                  </a:moveTo>
                  <a:lnTo>
                    <a:pt x="2873364" y="191263"/>
                  </a:lnTo>
                  <a:lnTo>
                    <a:pt x="2922885" y="191263"/>
                  </a:lnTo>
                  <a:lnTo>
                    <a:pt x="2922885" y="184341"/>
                  </a:lnTo>
                  <a:cubicBezTo>
                    <a:pt x="2922885" y="166236"/>
                    <a:pt x="2919690" y="152924"/>
                    <a:pt x="2911703" y="143872"/>
                  </a:cubicBezTo>
                  <a:cubicBezTo>
                    <a:pt x="2903715" y="133755"/>
                    <a:pt x="2892533" y="128963"/>
                    <a:pt x="2878156" y="128963"/>
                  </a:cubicBezTo>
                  <a:cubicBezTo>
                    <a:pt x="2876027" y="128963"/>
                    <a:pt x="2874962" y="128963"/>
                    <a:pt x="2873897" y="128963"/>
                  </a:cubicBezTo>
                  <a:lnTo>
                    <a:pt x="2873897" y="109794"/>
                  </a:lnTo>
                  <a:cubicBezTo>
                    <a:pt x="2877091" y="109794"/>
                    <a:pt x="2880819" y="108729"/>
                    <a:pt x="2884014" y="108729"/>
                  </a:cubicBezTo>
                  <a:cubicBezTo>
                    <a:pt x="2909040" y="108729"/>
                    <a:pt x="2927677" y="116716"/>
                    <a:pt x="2941522" y="132158"/>
                  </a:cubicBezTo>
                  <a:cubicBezTo>
                    <a:pt x="2956431" y="148132"/>
                    <a:pt x="2962821" y="169431"/>
                    <a:pt x="2962821" y="194990"/>
                  </a:cubicBezTo>
                  <a:cubicBezTo>
                    <a:pt x="2962821" y="198185"/>
                    <a:pt x="2962821" y="201912"/>
                    <a:pt x="2962821" y="202978"/>
                  </a:cubicBezTo>
                  <a:cubicBezTo>
                    <a:pt x="2962821" y="205107"/>
                    <a:pt x="2962821" y="207237"/>
                    <a:pt x="2962821" y="208835"/>
                  </a:cubicBezTo>
                  <a:lnTo>
                    <a:pt x="2873364" y="208835"/>
                  </a:lnTo>
                  <a:lnTo>
                    <a:pt x="2873364" y="209367"/>
                  </a:lnTo>
                  <a:close/>
                  <a:moveTo>
                    <a:pt x="2994770" y="325448"/>
                  </a:moveTo>
                  <a:lnTo>
                    <a:pt x="2994770" y="309473"/>
                  </a:lnTo>
                  <a:lnTo>
                    <a:pt x="3017134" y="307343"/>
                  </a:lnTo>
                  <a:lnTo>
                    <a:pt x="3025121" y="299356"/>
                  </a:lnTo>
                  <a:lnTo>
                    <a:pt x="3025121" y="141742"/>
                  </a:lnTo>
                  <a:lnTo>
                    <a:pt x="2994770" y="141742"/>
                  </a:lnTo>
                  <a:lnTo>
                    <a:pt x="2994770" y="127365"/>
                  </a:lnTo>
                  <a:lnTo>
                    <a:pt x="3045355" y="112456"/>
                  </a:lnTo>
                  <a:lnTo>
                    <a:pt x="3062395" y="112456"/>
                  </a:lnTo>
                  <a:lnTo>
                    <a:pt x="3062395" y="152924"/>
                  </a:lnTo>
                  <a:cubicBezTo>
                    <a:pt x="3069317" y="146002"/>
                    <a:pt x="3077304" y="138015"/>
                    <a:pt x="3083694" y="131625"/>
                  </a:cubicBezTo>
                  <a:cubicBezTo>
                    <a:pt x="3091681" y="124703"/>
                    <a:pt x="3100733" y="116716"/>
                    <a:pt x="3108720" y="110326"/>
                  </a:cubicBezTo>
                  <a:cubicBezTo>
                    <a:pt x="3109785" y="110326"/>
                    <a:pt x="3111915" y="110326"/>
                    <a:pt x="3112980" y="110326"/>
                  </a:cubicBezTo>
                  <a:cubicBezTo>
                    <a:pt x="3114045" y="110326"/>
                    <a:pt x="3116175" y="109261"/>
                    <a:pt x="3119902" y="109261"/>
                  </a:cubicBezTo>
                  <a:cubicBezTo>
                    <a:pt x="3124162" y="109261"/>
                    <a:pt x="3128955" y="110326"/>
                    <a:pt x="3132149" y="111391"/>
                  </a:cubicBezTo>
                  <a:cubicBezTo>
                    <a:pt x="3136409" y="112456"/>
                    <a:pt x="3141202" y="113521"/>
                    <a:pt x="3145461" y="115651"/>
                  </a:cubicBezTo>
                  <a:lnTo>
                    <a:pt x="3145461" y="152924"/>
                  </a:lnTo>
                  <a:lnTo>
                    <a:pt x="3132149" y="152924"/>
                  </a:lnTo>
                  <a:cubicBezTo>
                    <a:pt x="3128955" y="149730"/>
                    <a:pt x="3125227" y="147067"/>
                    <a:pt x="3122032" y="144937"/>
                  </a:cubicBezTo>
                  <a:cubicBezTo>
                    <a:pt x="3118837" y="143872"/>
                    <a:pt x="3114045" y="142807"/>
                    <a:pt x="3109785" y="142807"/>
                  </a:cubicBezTo>
                  <a:cubicBezTo>
                    <a:pt x="3102863" y="142807"/>
                    <a:pt x="3094876" y="144937"/>
                    <a:pt x="3087421" y="150794"/>
                  </a:cubicBezTo>
                  <a:cubicBezTo>
                    <a:pt x="3079434" y="155054"/>
                    <a:pt x="3071446" y="163042"/>
                    <a:pt x="3062395" y="174223"/>
                  </a:cubicBezTo>
                  <a:lnTo>
                    <a:pt x="3062395" y="299356"/>
                  </a:lnTo>
                  <a:lnTo>
                    <a:pt x="3069317" y="307343"/>
                  </a:lnTo>
                  <a:lnTo>
                    <a:pt x="3099668" y="309473"/>
                  </a:lnTo>
                  <a:lnTo>
                    <a:pt x="3099668" y="325448"/>
                  </a:lnTo>
                  <a:lnTo>
                    <a:pt x="2994770" y="325448"/>
                  </a:lnTo>
                  <a:lnTo>
                    <a:pt x="2994770" y="325448"/>
                  </a:lnTo>
                  <a:close/>
                  <a:moveTo>
                    <a:pt x="3299880" y="119378"/>
                  </a:moveTo>
                  <a:lnTo>
                    <a:pt x="3299880" y="168899"/>
                  </a:lnTo>
                  <a:lnTo>
                    <a:pt x="3277516" y="168899"/>
                  </a:lnTo>
                  <a:lnTo>
                    <a:pt x="3274322" y="138547"/>
                  </a:lnTo>
                  <a:cubicBezTo>
                    <a:pt x="3268464" y="135353"/>
                    <a:pt x="3263139" y="132690"/>
                    <a:pt x="3257282" y="130560"/>
                  </a:cubicBezTo>
                  <a:cubicBezTo>
                    <a:pt x="3253022" y="129495"/>
                    <a:pt x="3247165" y="128430"/>
                    <a:pt x="3241308" y="128430"/>
                  </a:cubicBezTo>
                  <a:cubicBezTo>
                    <a:pt x="3230126" y="128430"/>
                    <a:pt x="3221074" y="131625"/>
                    <a:pt x="3215216" y="137482"/>
                  </a:cubicBezTo>
                  <a:cubicBezTo>
                    <a:pt x="3208294" y="143340"/>
                    <a:pt x="3205099" y="149730"/>
                    <a:pt x="3205099" y="159847"/>
                  </a:cubicBezTo>
                  <a:cubicBezTo>
                    <a:pt x="3205099" y="168899"/>
                    <a:pt x="3207229" y="175821"/>
                    <a:pt x="3213086" y="181146"/>
                  </a:cubicBezTo>
                  <a:cubicBezTo>
                    <a:pt x="3218943" y="187003"/>
                    <a:pt x="3227463" y="192328"/>
                    <a:pt x="3242373" y="200315"/>
                  </a:cubicBezTo>
                  <a:cubicBezTo>
                    <a:pt x="3244502" y="201380"/>
                    <a:pt x="3248230" y="202445"/>
                    <a:pt x="3253555" y="204575"/>
                  </a:cubicBezTo>
                  <a:cubicBezTo>
                    <a:pt x="3269529" y="212562"/>
                    <a:pt x="3281776" y="218952"/>
                    <a:pt x="3288699" y="224809"/>
                  </a:cubicBezTo>
                  <a:cubicBezTo>
                    <a:pt x="3294556" y="229069"/>
                    <a:pt x="3298815" y="234926"/>
                    <a:pt x="3300946" y="241848"/>
                  </a:cubicBezTo>
                  <a:cubicBezTo>
                    <a:pt x="3304140" y="247706"/>
                    <a:pt x="3305205" y="255160"/>
                    <a:pt x="3305205" y="263148"/>
                  </a:cubicBezTo>
                  <a:cubicBezTo>
                    <a:pt x="3305205" y="283382"/>
                    <a:pt x="3298283" y="299356"/>
                    <a:pt x="3283906" y="311603"/>
                  </a:cubicBezTo>
                  <a:cubicBezTo>
                    <a:pt x="3269529" y="322785"/>
                    <a:pt x="3248763" y="328643"/>
                    <a:pt x="3223203" y="328643"/>
                  </a:cubicBezTo>
                  <a:cubicBezTo>
                    <a:pt x="3213086" y="328643"/>
                    <a:pt x="3202969" y="327578"/>
                    <a:pt x="3193917" y="326513"/>
                  </a:cubicBezTo>
                  <a:cubicBezTo>
                    <a:pt x="3183800" y="325448"/>
                    <a:pt x="3174748" y="323318"/>
                    <a:pt x="3166761" y="319591"/>
                  </a:cubicBezTo>
                  <a:lnTo>
                    <a:pt x="3166761" y="262083"/>
                  </a:lnTo>
                  <a:lnTo>
                    <a:pt x="3188060" y="262083"/>
                  </a:lnTo>
                  <a:lnTo>
                    <a:pt x="3192319" y="299356"/>
                  </a:lnTo>
                  <a:cubicBezTo>
                    <a:pt x="3199242" y="303616"/>
                    <a:pt x="3204566" y="306279"/>
                    <a:pt x="3211489" y="307343"/>
                  </a:cubicBezTo>
                  <a:cubicBezTo>
                    <a:pt x="3217346" y="309473"/>
                    <a:pt x="3223736" y="310538"/>
                    <a:pt x="3229593" y="310538"/>
                  </a:cubicBezTo>
                  <a:cubicBezTo>
                    <a:pt x="3241840" y="310538"/>
                    <a:pt x="3251957" y="307343"/>
                    <a:pt x="3259944" y="300421"/>
                  </a:cubicBezTo>
                  <a:cubicBezTo>
                    <a:pt x="3267932" y="293499"/>
                    <a:pt x="3271126" y="285512"/>
                    <a:pt x="3271126" y="274330"/>
                  </a:cubicBezTo>
                  <a:cubicBezTo>
                    <a:pt x="3271126" y="265278"/>
                    <a:pt x="3268997" y="258355"/>
                    <a:pt x="3263139" y="253031"/>
                  </a:cubicBezTo>
                  <a:cubicBezTo>
                    <a:pt x="3257282" y="247173"/>
                    <a:pt x="3246100" y="239719"/>
                    <a:pt x="3225866" y="230666"/>
                  </a:cubicBezTo>
                  <a:cubicBezTo>
                    <a:pt x="3204566" y="221614"/>
                    <a:pt x="3189657" y="211497"/>
                    <a:pt x="3182203" y="203510"/>
                  </a:cubicBezTo>
                  <a:cubicBezTo>
                    <a:pt x="3173150" y="194458"/>
                    <a:pt x="3169955" y="183276"/>
                    <a:pt x="3169955" y="171029"/>
                  </a:cubicBezTo>
                  <a:cubicBezTo>
                    <a:pt x="3169955" y="151859"/>
                    <a:pt x="3176878" y="135885"/>
                    <a:pt x="3190190" y="125768"/>
                  </a:cubicBezTo>
                  <a:cubicBezTo>
                    <a:pt x="3203502" y="114586"/>
                    <a:pt x="3222671" y="108729"/>
                    <a:pt x="3247698" y="108729"/>
                  </a:cubicBezTo>
                  <a:cubicBezTo>
                    <a:pt x="3257814" y="108729"/>
                    <a:pt x="3266867" y="109794"/>
                    <a:pt x="3274854" y="111923"/>
                  </a:cubicBezTo>
                  <a:cubicBezTo>
                    <a:pt x="3283906" y="114053"/>
                    <a:pt x="3291893" y="116183"/>
                    <a:pt x="3299880" y="119378"/>
                  </a:cubicBezTo>
                  <a:lnTo>
                    <a:pt x="3299880" y="119378"/>
                  </a:lnTo>
                  <a:close/>
                  <a:moveTo>
                    <a:pt x="3389870" y="112988"/>
                  </a:moveTo>
                  <a:lnTo>
                    <a:pt x="3406909" y="112988"/>
                  </a:lnTo>
                  <a:lnTo>
                    <a:pt x="3406909" y="299889"/>
                  </a:lnTo>
                  <a:lnTo>
                    <a:pt x="3413831" y="307876"/>
                  </a:lnTo>
                  <a:lnTo>
                    <a:pt x="3437261" y="310006"/>
                  </a:lnTo>
                  <a:lnTo>
                    <a:pt x="3437261" y="325980"/>
                  </a:lnTo>
                  <a:lnTo>
                    <a:pt x="3339284" y="325980"/>
                  </a:lnTo>
                  <a:lnTo>
                    <a:pt x="3339284" y="310006"/>
                  </a:lnTo>
                  <a:lnTo>
                    <a:pt x="3361648" y="307876"/>
                  </a:lnTo>
                  <a:lnTo>
                    <a:pt x="3369635" y="299889"/>
                  </a:lnTo>
                  <a:lnTo>
                    <a:pt x="3369635" y="142275"/>
                  </a:lnTo>
                  <a:lnTo>
                    <a:pt x="3339284" y="142275"/>
                  </a:lnTo>
                  <a:lnTo>
                    <a:pt x="3339284" y="127365"/>
                  </a:lnTo>
                  <a:lnTo>
                    <a:pt x="3389870" y="112988"/>
                  </a:lnTo>
                  <a:lnTo>
                    <a:pt x="3389870" y="112988"/>
                  </a:lnTo>
                  <a:close/>
                  <a:moveTo>
                    <a:pt x="3390934" y="15012"/>
                  </a:moveTo>
                  <a:cubicBezTo>
                    <a:pt x="3398922" y="15012"/>
                    <a:pt x="3404246" y="17142"/>
                    <a:pt x="3409039" y="22999"/>
                  </a:cubicBezTo>
                  <a:cubicBezTo>
                    <a:pt x="3414896" y="27259"/>
                    <a:pt x="3417026" y="33116"/>
                    <a:pt x="3417026" y="41104"/>
                  </a:cubicBezTo>
                  <a:cubicBezTo>
                    <a:pt x="3417026" y="48026"/>
                    <a:pt x="3414896" y="53351"/>
                    <a:pt x="3409039" y="58143"/>
                  </a:cubicBezTo>
                  <a:cubicBezTo>
                    <a:pt x="3404779" y="64000"/>
                    <a:pt x="3398922" y="66130"/>
                    <a:pt x="3390934" y="66130"/>
                  </a:cubicBezTo>
                  <a:cubicBezTo>
                    <a:pt x="3384013" y="66130"/>
                    <a:pt x="3378688" y="64000"/>
                    <a:pt x="3372830" y="58143"/>
                  </a:cubicBezTo>
                  <a:cubicBezTo>
                    <a:pt x="3368571" y="53883"/>
                    <a:pt x="3365908" y="48026"/>
                    <a:pt x="3365908" y="41104"/>
                  </a:cubicBezTo>
                  <a:cubicBezTo>
                    <a:pt x="3365908" y="33116"/>
                    <a:pt x="3368038" y="27792"/>
                    <a:pt x="3372830" y="22999"/>
                  </a:cubicBezTo>
                  <a:cubicBezTo>
                    <a:pt x="3378688" y="17142"/>
                    <a:pt x="3384545" y="15012"/>
                    <a:pt x="3390934" y="15012"/>
                  </a:cubicBezTo>
                  <a:lnTo>
                    <a:pt x="3390934" y="15012"/>
                  </a:lnTo>
                  <a:close/>
                  <a:moveTo>
                    <a:pt x="3484651" y="140677"/>
                  </a:moveTo>
                  <a:lnTo>
                    <a:pt x="3457494" y="140677"/>
                  </a:lnTo>
                  <a:lnTo>
                    <a:pt x="3457494" y="127365"/>
                  </a:lnTo>
                  <a:lnTo>
                    <a:pt x="3485716" y="114053"/>
                  </a:lnTo>
                  <a:lnTo>
                    <a:pt x="3504885" y="73585"/>
                  </a:lnTo>
                  <a:lnTo>
                    <a:pt x="3521924" y="73585"/>
                  </a:lnTo>
                  <a:lnTo>
                    <a:pt x="3521924" y="120975"/>
                  </a:lnTo>
                  <a:lnTo>
                    <a:pt x="3588484" y="120975"/>
                  </a:lnTo>
                  <a:lnTo>
                    <a:pt x="3588484" y="141210"/>
                  </a:lnTo>
                  <a:lnTo>
                    <a:pt x="3521924" y="141210"/>
                  </a:lnTo>
                  <a:lnTo>
                    <a:pt x="3521924" y="256225"/>
                  </a:lnTo>
                  <a:cubicBezTo>
                    <a:pt x="3521924" y="275395"/>
                    <a:pt x="3524054" y="288707"/>
                    <a:pt x="3529912" y="294564"/>
                  </a:cubicBezTo>
                  <a:cubicBezTo>
                    <a:pt x="3534172" y="301486"/>
                    <a:pt x="3544821" y="304681"/>
                    <a:pt x="3558133" y="304681"/>
                  </a:cubicBezTo>
                  <a:cubicBezTo>
                    <a:pt x="3562393" y="304681"/>
                    <a:pt x="3567185" y="304681"/>
                    <a:pt x="3573043" y="303616"/>
                  </a:cubicBezTo>
                  <a:cubicBezTo>
                    <a:pt x="3577302" y="303616"/>
                    <a:pt x="3583160" y="302551"/>
                    <a:pt x="3589017" y="301486"/>
                  </a:cubicBezTo>
                  <a:lnTo>
                    <a:pt x="3589017" y="317461"/>
                  </a:lnTo>
                  <a:cubicBezTo>
                    <a:pt x="3578900" y="320655"/>
                    <a:pt x="3568783" y="323318"/>
                    <a:pt x="3559731" y="325448"/>
                  </a:cubicBezTo>
                  <a:cubicBezTo>
                    <a:pt x="3549614" y="326513"/>
                    <a:pt x="3540561" y="327578"/>
                    <a:pt x="3531509" y="327578"/>
                  </a:cubicBezTo>
                  <a:cubicBezTo>
                    <a:pt x="3514470" y="327578"/>
                    <a:pt x="3502223" y="324383"/>
                    <a:pt x="3495300" y="317461"/>
                  </a:cubicBezTo>
                  <a:cubicBezTo>
                    <a:pt x="3488378" y="311603"/>
                    <a:pt x="3485184" y="299356"/>
                    <a:pt x="3485184" y="282317"/>
                  </a:cubicBezTo>
                  <a:lnTo>
                    <a:pt x="3485184" y="140677"/>
                  </a:lnTo>
                  <a:lnTo>
                    <a:pt x="3484651" y="140677"/>
                  </a:lnTo>
                  <a:close/>
                  <a:moveTo>
                    <a:pt x="3592744" y="114053"/>
                  </a:moveTo>
                  <a:lnTo>
                    <a:pt x="3687526" y="114053"/>
                  </a:lnTo>
                  <a:lnTo>
                    <a:pt x="3687526" y="131093"/>
                  </a:lnTo>
                  <a:lnTo>
                    <a:pt x="3665162" y="132158"/>
                  </a:lnTo>
                  <a:lnTo>
                    <a:pt x="3659304" y="140145"/>
                  </a:lnTo>
                  <a:lnTo>
                    <a:pt x="3712020" y="276460"/>
                  </a:lnTo>
                  <a:lnTo>
                    <a:pt x="3765800" y="140145"/>
                  </a:lnTo>
                  <a:lnTo>
                    <a:pt x="3762606" y="132158"/>
                  </a:lnTo>
                  <a:lnTo>
                    <a:pt x="3739176" y="131093"/>
                  </a:lnTo>
                  <a:lnTo>
                    <a:pt x="3739176" y="114053"/>
                  </a:lnTo>
                  <a:lnTo>
                    <a:pt x="3817984" y="114053"/>
                  </a:lnTo>
                  <a:lnTo>
                    <a:pt x="3817984" y="131093"/>
                  </a:lnTo>
                  <a:lnTo>
                    <a:pt x="3791892" y="134287"/>
                  </a:lnTo>
                  <a:lnTo>
                    <a:pt x="3704033" y="347279"/>
                  </a:lnTo>
                  <a:cubicBezTo>
                    <a:pt x="3692851" y="373371"/>
                    <a:pt x="3682734" y="392540"/>
                    <a:pt x="3671552" y="403722"/>
                  </a:cubicBezTo>
                  <a:cubicBezTo>
                    <a:pt x="3660369" y="414904"/>
                    <a:pt x="3648122" y="420762"/>
                    <a:pt x="3634278" y="420762"/>
                  </a:cubicBezTo>
                  <a:cubicBezTo>
                    <a:pt x="3625226" y="420762"/>
                    <a:pt x="3617238" y="418632"/>
                    <a:pt x="3611914" y="413839"/>
                  </a:cubicBezTo>
                  <a:cubicBezTo>
                    <a:pt x="3606056" y="409580"/>
                    <a:pt x="3603926" y="403722"/>
                    <a:pt x="3603926" y="396800"/>
                  </a:cubicBezTo>
                  <a:cubicBezTo>
                    <a:pt x="3603926" y="392540"/>
                    <a:pt x="3604992" y="387748"/>
                    <a:pt x="3606056" y="384553"/>
                  </a:cubicBezTo>
                  <a:cubicBezTo>
                    <a:pt x="3608186" y="380293"/>
                    <a:pt x="3611914" y="376566"/>
                    <a:pt x="3615108" y="373371"/>
                  </a:cubicBezTo>
                  <a:lnTo>
                    <a:pt x="3656642" y="389345"/>
                  </a:lnTo>
                  <a:cubicBezTo>
                    <a:pt x="3663564" y="382423"/>
                    <a:pt x="3669954" y="373371"/>
                    <a:pt x="3675811" y="362189"/>
                  </a:cubicBezTo>
                  <a:cubicBezTo>
                    <a:pt x="3681668" y="351007"/>
                    <a:pt x="3686993" y="338760"/>
                    <a:pt x="3692851" y="323850"/>
                  </a:cubicBezTo>
                  <a:lnTo>
                    <a:pt x="3618304" y="133755"/>
                  </a:lnTo>
                  <a:lnTo>
                    <a:pt x="3592212" y="131625"/>
                  </a:lnTo>
                  <a:lnTo>
                    <a:pt x="3592212" y="114053"/>
                  </a:lnTo>
                  <a:close/>
                  <a:moveTo>
                    <a:pt x="2548019" y="114053"/>
                  </a:moveTo>
                  <a:lnTo>
                    <a:pt x="2643865" y="114053"/>
                  </a:lnTo>
                  <a:lnTo>
                    <a:pt x="2643865" y="131093"/>
                  </a:lnTo>
                  <a:lnTo>
                    <a:pt x="2620436" y="132158"/>
                  </a:lnTo>
                  <a:lnTo>
                    <a:pt x="2616176" y="140145"/>
                  </a:lnTo>
                  <a:lnTo>
                    <a:pt x="2666762" y="283382"/>
                  </a:lnTo>
                  <a:lnTo>
                    <a:pt x="2723205" y="140145"/>
                  </a:lnTo>
                  <a:lnTo>
                    <a:pt x="2720010" y="132158"/>
                  </a:lnTo>
                  <a:lnTo>
                    <a:pt x="2696581" y="131093"/>
                  </a:lnTo>
                  <a:lnTo>
                    <a:pt x="2696581" y="114053"/>
                  </a:lnTo>
                  <a:lnTo>
                    <a:pt x="2773258" y="114053"/>
                  </a:lnTo>
                  <a:lnTo>
                    <a:pt x="2773258" y="131093"/>
                  </a:lnTo>
                  <a:lnTo>
                    <a:pt x="2748231" y="134287"/>
                  </a:lnTo>
                  <a:lnTo>
                    <a:pt x="2671554" y="325448"/>
                  </a:lnTo>
                  <a:lnTo>
                    <a:pt x="2646528" y="325448"/>
                  </a:lnTo>
                  <a:lnTo>
                    <a:pt x="2575708" y="132690"/>
                  </a:lnTo>
                  <a:lnTo>
                    <a:pt x="2548552" y="130560"/>
                  </a:lnTo>
                  <a:lnTo>
                    <a:pt x="2548552" y="114053"/>
                  </a:lnTo>
                  <a:lnTo>
                    <a:pt x="2548019" y="114053"/>
                  </a:lnTo>
                  <a:close/>
                  <a:moveTo>
                    <a:pt x="2873364" y="110326"/>
                  </a:moveTo>
                  <a:lnTo>
                    <a:pt x="2873364" y="129495"/>
                  </a:lnTo>
                  <a:cubicBezTo>
                    <a:pt x="2860052" y="130560"/>
                    <a:pt x="2849935" y="137482"/>
                    <a:pt x="2839818" y="147599"/>
                  </a:cubicBezTo>
                  <a:cubicBezTo>
                    <a:pt x="2829701" y="158782"/>
                    <a:pt x="2823843" y="173691"/>
                    <a:pt x="2822779" y="191263"/>
                  </a:cubicBezTo>
                  <a:lnTo>
                    <a:pt x="2873364" y="191263"/>
                  </a:lnTo>
                  <a:lnTo>
                    <a:pt x="2873364" y="209367"/>
                  </a:lnTo>
                  <a:lnTo>
                    <a:pt x="2820649" y="209367"/>
                  </a:lnTo>
                  <a:lnTo>
                    <a:pt x="2820649" y="215224"/>
                  </a:lnTo>
                  <a:cubicBezTo>
                    <a:pt x="2820649" y="242381"/>
                    <a:pt x="2827571" y="263680"/>
                    <a:pt x="2839818" y="280719"/>
                  </a:cubicBezTo>
                  <a:cubicBezTo>
                    <a:pt x="2848870" y="290837"/>
                    <a:pt x="2860052" y="298824"/>
                    <a:pt x="2873364" y="302019"/>
                  </a:cubicBezTo>
                  <a:lnTo>
                    <a:pt x="2873364" y="329175"/>
                  </a:lnTo>
                  <a:cubicBezTo>
                    <a:pt x="2847273" y="328110"/>
                    <a:pt x="2825973" y="317993"/>
                    <a:pt x="2808934" y="299889"/>
                  </a:cubicBezTo>
                  <a:cubicBezTo>
                    <a:pt x="2790830" y="279655"/>
                    <a:pt x="2781778" y="253563"/>
                    <a:pt x="2781778" y="221082"/>
                  </a:cubicBezTo>
                  <a:cubicBezTo>
                    <a:pt x="2781778" y="188600"/>
                    <a:pt x="2791895" y="162509"/>
                    <a:pt x="2809999" y="141210"/>
                  </a:cubicBezTo>
                  <a:cubicBezTo>
                    <a:pt x="2827038" y="123106"/>
                    <a:pt x="2847273" y="112988"/>
                    <a:pt x="2873364" y="110326"/>
                  </a:cubicBezTo>
                  <a:lnTo>
                    <a:pt x="2873364" y="110326"/>
                  </a:lnTo>
                  <a:close/>
                  <a:moveTo>
                    <a:pt x="1632686" y="323318"/>
                  </a:moveTo>
                  <a:lnTo>
                    <a:pt x="1632686" y="304149"/>
                  </a:lnTo>
                  <a:cubicBezTo>
                    <a:pt x="1636946" y="303084"/>
                    <a:pt x="1641738" y="302019"/>
                    <a:pt x="1647063" y="299889"/>
                  </a:cubicBezTo>
                  <a:cubicBezTo>
                    <a:pt x="1656115" y="296694"/>
                    <a:pt x="1666232" y="291902"/>
                    <a:pt x="1677414" y="285512"/>
                  </a:cubicBezTo>
                  <a:lnTo>
                    <a:pt x="1677414" y="207237"/>
                  </a:lnTo>
                  <a:cubicBezTo>
                    <a:pt x="1659310" y="213095"/>
                    <a:pt x="1644933" y="217354"/>
                    <a:pt x="1632153" y="222147"/>
                  </a:cubicBezTo>
                  <a:lnTo>
                    <a:pt x="1632153" y="204042"/>
                  </a:lnTo>
                  <a:cubicBezTo>
                    <a:pt x="1645465" y="200847"/>
                    <a:pt x="1660375" y="196055"/>
                    <a:pt x="1677414" y="192860"/>
                  </a:cubicBezTo>
                  <a:lnTo>
                    <a:pt x="1677414" y="178483"/>
                  </a:lnTo>
                  <a:cubicBezTo>
                    <a:pt x="1677414" y="160379"/>
                    <a:pt x="1674219" y="148132"/>
                    <a:pt x="1668362" y="140145"/>
                  </a:cubicBezTo>
                  <a:cubicBezTo>
                    <a:pt x="1662505" y="133223"/>
                    <a:pt x="1651323" y="130028"/>
                    <a:pt x="1636946" y="130028"/>
                  </a:cubicBezTo>
                  <a:cubicBezTo>
                    <a:pt x="1635881" y="130028"/>
                    <a:pt x="1633751" y="130028"/>
                    <a:pt x="1632686" y="130028"/>
                  </a:cubicBezTo>
                  <a:lnTo>
                    <a:pt x="1632686" y="110858"/>
                  </a:lnTo>
                  <a:cubicBezTo>
                    <a:pt x="1638543" y="110858"/>
                    <a:pt x="1642803" y="109794"/>
                    <a:pt x="1648660" y="109794"/>
                  </a:cubicBezTo>
                  <a:cubicBezTo>
                    <a:pt x="1672089" y="109794"/>
                    <a:pt x="1688064" y="115651"/>
                    <a:pt x="1699246" y="125768"/>
                  </a:cubicBezTo>
                  <a:cubicBezTo>
                    <a:pt x="1709363" y="135885"/>
                    <a:pt x="1715220" y="151859"/>
                    <a:pt x="1715220" y="174223"/>
                  </a:cubicBezTo>
                  <a:lnTo>
                    <a:pt x="1715220" y="300421"/>
                  </a:lnTo>
                  <a:lnTo>
                    <a:pt x="1722143" y="308408"/>
                  </a:lnTo>
                  <a:lnTo>
                    <a:pt x="1745572" y="310538"/>
                  </a:lnTo>
                  <a:lnTo>
                    <a:pt x="1745572" y="326513"/>
                  </a:lnTo>
                  <a:lnTo>
                    <a:pt x="1683804" y="326513"/>
                  </a:lnTo>
                  <a:lnTo>
                    <a:pt x="1677947" y="300421"/>
                  </a:lnTo>
                  <a:cubicBezTo>
                    <a:pt x="1663570" y="310538"/>
                    <a:pt x="1650790" y="317461"/>
                    <a:pt x="1638543" y="321720"/>
                  </a:cubicBezTo>
                  <a:cubicBezTo>
                    <a:pt x="1636946" y="322253"/>
                    <a:pt x="1634816" y="322253"/>
                    <a:pt x="1632686" y="323318"/>
                  </a:cubicBezTo>
                  <a:lnTo>
                    <a:pt x="1632686" y="323318"/>
                  </a:lnTo>
                  <a:close/>
                  <a:moveTo>
                    <a:pt x="2494771" y="15012"/>
                  </a:moveTo>
                  <a:cubicBezTo>
                    <a:pt x="2502758" y="15012"/>
                    <a:pt x="2508083" y="17142"/>
                    <a:pt x="2512875" y="22999"/>
                  </a:cubicBezTo>
                  <a:cubicBezTo>
                    <a:pt x="2518732" y="27259"/>
                    <a:pt x="2520862" y="33116"/>
                    <a:pt x="2520862" y="41104"/>
                  </a:cubicBezTo>
                  <a:cubicBezTo>
                    <a:pt x="2520862" y="48026"/>
                    <a:pt x="2518732" y="53351"/>
                    <a:pt x="2512875" y="58143"/>
                  </a:cubicBezTo>
                  <a:cubicBezTo>
                    <a:pt x="2508616" y="64000"/>
                    <a:pt x="2502758" y="66130"/>
                    <a:pt x="2494771" y="66130"/>
                  </a:cubicBezTo>
                  <a:cubicBezTo>
                    <a:pt x="2487849" y="66130"/>
                    <a:pt x="2482524" y="64000"/>
                    <a:pt x="2477731" y="58143"/>
                  </a:cubicBezTo>
                  <a:cubicBezTo>
                    <a:pt x="2471874" y="53883"/>
                    <a:pt x="2469744" y="48026"/>
                    <a:pt x="2469744" y="41104"/>
                  </a:cubicBezTo>
                  <a:cubicBezTo>
                    <a:pt x="2469744" y="33116"/>
                    <a:pt x="2471874" y="27792"/>
                    <a:pt x="2477731" y="22999"/>
                  </a:cubicBezTo>
                  <a:cubicBezTo>
                    <a:pt x="2482524" y="17142"/>
                    <a:pt x="2488381" y="15012"/>
                    <a:pt x="2494771" y="15012"/>
                  </a:cubicBezTo>
                  <a:lnTo>
                    <a:pt x="2494771" y="15012"/>
                  </a:lnTo>
                  <a:close/>
                  <a:moveTo>
                    <a:pt x="2493706" y="112988"/>
                  </a:moveTo>
                  <a:lnTo>
                    <a:pt x="2510745" y="112988"/>
                  </a:lnTo>
                  <a:lnTo>
                    <a:pt x="2510745" y="299889"/>
                  </a:lnTo>
                  <a:lnTo>
                    <a:pt x="2518732" y="307876"/>
                  </a:lnTo>
                  <a:lnTo>
                    <a:pt x="2542162" y="310006"/>
                  </a:lnTo>
                  <a:lnTo>
                    <a:pt x="2542162" y="325980"/>
                  </a:lnTo>
                  <a:lnTo>
                    <a:pt x="2443120" y="325980"/>
                  </a:lnTo>
                  <a:lnTo>
                    <a:pt x="2443120" y="310006"/>
                  </a:lnTo>
                  <a:lnTo>
                    <a:pt x="2466549" y="307876"/>
                  </a:lnTo>
                  <a:lnTo>
                    <a:pt x="2473472" y="299889"/>
                  </a:lnTo>
                  <a:lnTo>
                    <a:pt x="2473472" y="142275"/>
                  </a:lnTo>
                  <a:lnTo>
                    <a:pt x="2443120" y="142275"/>
                  </a:lnTo>
                  <a:lnTo>
                    <a:pt x="2443120" y="127365"/>
                  </a:lnTo>
                  <a:lnTo>
                    <a:pt x="2493706" y="112988"/>
                  </a:lnTo>
                  <a:lnTo>
                    <a:pt x="2493706" y="112988"/>
                  </a:lnTo>
                  <a:close/>
                  <a:moveTo>
                    <a:pt x="2191790" y="325448"/>
                  </a:moveTo>
                  <a:lnTo>
                    <a:pt x="2191790" y="309473"/>
                  </a:lnTo>
                  <a:lnTo>
                    <a:pt x="2215219" y="307343"/>
                  </a:lnTo>
                  <a:lnTo>
                    <a:pt x="2223206" y="299356"/>
                  </a:lnTo>
                  <a:lnTo>
                    <a:pt x="2223206" y="141742"/>
                  </a:lnTo>
                  <a:lnTo>
                    <a:pt x="2191790" y="141742"/>
                  </a:lnTo>
                  <a:lnTo>
                    <a:pt x="2191790" y="127365"/>
                  </a:lnTo>
                  <a:lnTo>
                    <a:pt x="2242376" y="112456"/>
                  </a:lnTo>
                  <a:lnTo>
                    <a:pt x="2259415" y="112456"/>
                  </a:lnTo>
                  <a:lnTo>
                    <a:pt x="2259415" y="135885"/>
                  </a:lnTo>
                  <a:cubicBezTo>
                    <a:pt x="2277519" y="125768"/>
                    <a:pt x="2290831" y="118846"/>
                    <a:pt x="2302013" y="115651"/>
                  </a:cubicBezTo>
                  <a:cubicBezTo>
                    <a:pt x="2312130" y="111391"/>
                    <a:pt x="2321183" y="108729"/>
                    <a:pt x="2330235" y="108729"/>
                  </a:cubicBezTo>
                  <a:cubicBezTo>
                    <a:pt x="2349404" y="108729"/>
                    <a:pt x="2363781" y="115651"/>
                    <a:pt x="2373898" y="126833"/>
                  </a:cubicBezTo>
                  <a:cubicBezTo>
                    <a:pt x="2384015" y="138015"/>
                    <a:pt x="2388275" y="155054"/>
                    <a:pt x="2388275" y="176354"/>
                  </a:cubicBezTo>
                  <a:lnTo>
                    <a:pt x="2388275" y="298824"/>
                  </a:lnTo>
                  <a:lnTo>
                    <a:pt x="2396262" y="306811"/>
                  </a:lnTo>
                  <a:lnTo>
                    <a:pt x="2419691" y="308941"/>
                  </a:lnTo>
                  <a:lnTo>
                    <a:pt x="2419691" y="324915"/>
                  </a:lnTo>
                  <a:lnTo>
                    <a:pt x="2323845" y="324915"/>
                  </a:lnTo>
                  <a:lnTo>
                    <a:pt x="2323845" y="308941"/>
                  </a:lnTo>
                  <a:lnTo>
                    <a:pt x="2344079" y="306811"/>
                  </a:lnTo>
                  <a:lnTo>
                    <a:pt x="2352066" y="298824"/>
                  </a:lnTo>
                  <a:lnTo>
                    <a:pt x="2352066" y="182743"/>
                  </a:lnTo>
                  <a:cubicBezTo>
                    <a:pt x="2352066" y="166769"/>
                    <a:pt x="2348872" y="155587"/>
                    <a:pt x="2341949" y="147599"/>
                  </a:cubicBezTo>
                  <a:cubicBezTo>
                    <a:pt x="2335027" y="140677"/>
                    <a:pt x="2323845" y="137482"/>
                    <a:pt x="2308403" y="137482"/>
                  </a:cubicBezTo>
                  <a:cubicBezTo>
                    <a:pt x="2300416" y="137482"/>
                    <a:pt x="2294026" y="138547"/>
                    <a:pt x="2284974" y="140677"/>
                  </a:cubicBezTo>
                  <a:cubicBezTo>
                    <a:pt x="2276987" y="143872"/>
                    <a:pt x="2267935" y="147599"/>
                    <a:pt x="2258882" y="151859"/>
                  </a:cubicBezTo>
                  <a:lnTo>
                    <a:pt x="2258882" y="298291"/>
                  </a:lnTo>
                  <a:lnTo>
                    <a:pt x="2266870" y="306279"/>
                  </a:lnTo>
                  <a:lnTo>
                    <a:pt x="2287104" y="308408"/>
                  </a:lnTo>
                  <a:lnTo>
                    <a:pt x="2287104" y="324383"/>
                  </a:lnTo>
                  <a:lnTo>
                    <a:pt x="2191790" y="324383"/>
                  </a:lnTo>
                  <a:lnTo>
                    <a:pt x="2191790" y="325448"/>
                  </a:lnTo>
                  <a:close/>
                  <a:moveTo>
                    <a:pt x="1885614" y="31519"/>
                  </a:moveTo>
                  <a:lnTo>
                    <a:pt x="1992642" y="31519"/>
                  </a:lnTo>
                  <a:lnTo>
                    <a:pt x="1992642" y="48558"/>
                  </a:lnTo>
                  <a:lnTo>
                    <a:pt x="1965486" y="50688"/>
                  </a:lnTo>
                  <a:lnTo>
                    <a:pt x="1958563" y="57610"/>
                  </a:lnTo>
                  <a:lnTo>
                    <a:pt x="1958563" y="216289"/>
                  </a:lnTo>
                  <a:cubicBezTo>
                    <a:pt x="1958563" y="246641"/>
                    <a:pt x="1964421" y="269005"/>
                    <a:pt x="1976668" y="282849"/>
                  </a:cubicBezTo>
                  <a:cubicBezTo>
                    <a:pt x="1988915" y="296161"/>
                    <a:pt x="2009149" y="303084"/>
                    <a:pt x="2036306" y="303084"/>
                  </a:cubicBezTo>
                  <a:cubicBezTo>
                    <a:pt x="2063462" y="303084"/>
                    <a:pt x="2083696" y="296161"/>
                    <a:pt x="2095944" y="282849"/>
                  </a:cubicBezTo>
                  <a:cubicBezTo>
                    <a:pt x="2108191" y="268472"/>
                    <a:pt x="2114048" y="246641"/>
                    <a:pt x="2114048" y="216289"/>
                  </a:cubicBezTo>
                  <a:lnTo>
                    <a:pt x="2114048" y="60805"/>
                  </a:lnTo>
                  <a:lnTo>
                    <a:pt x="2106061" y="52818"/>
                  </a:lnTo>
                  <a:lnTo>
                    <a:pt x="2078904" y="48558"/>
                  </a:lnTo>
                  <a:lnTo>
                    <a:pt x="2078904" y="31519"/>
                  </a:lnTo>
                  <a:lnTo>
                    <a:pt x="2172088" y="31519"/>
                  </a:lnTo>
                  <a:lnTo>
                    <a:pt x="2172088" y="48558"/>
                  </a:lnTo>
                  <a:lnTo>
                    <a:pt x="2144932" y="52818"/>
                  </a:lnTo>
                  <a:lnTo>
                    <a:pt x="2136944" y="60805"/>
                  </a:lnTo>
                  <a:lnTo>
                    <a:pt x="2136944" y="219484"/>
                  </a:lnTo>
                  <a:cubicBezTo>
                    <a:pt x="2136944" y="240783"/>
                    <a:pt x="2135880" y="256758"/>
                    <a:pt x="2132685" y="267940"/>
                  </a:cubicBezTo>
                  <a:cubicBezTo>
                    <a:pt x="2130555" y="279122"/>
                    <a:pt x="2124697" y="288174"/>
                    <a:pt x="2118308" y="297226"/>
                  </a:cubicBezTo>
                  <a:cubicBezTo>
                    <a:pt x="2109256" y="307343"/>
                    <a:pt x="2098073" y="315331"/>
                    <a:pt x="2081034" y="320655"/>
                  </a:cubicBezTo>
                  <a:cubicBezTo>
                    <a:pt x="2065059" y="327578"/>
                    <a:pt x="2047488" y="329708"/>
                    <a:pt x="2028319" y="329708"/>
                  </a:cubicBezTo>
                  <a:cubicBezTo>
                    <a:pt x="2008084" y="329708"/>
                    <a:pt x="1989980" y="327578"/>
                    <a:pt x="1974538" y="320655"/>
                  </a:cubicBezTo>
                  <a:cubicBezTo>
                    <a:pt x="1958563" y="314798"/>
                    <a:pt x="1946317" y="307343"/>
                    <a:pt x="1937264" y="297226"/>
                  </a:cubicBezTo>
                  <a:cubicBezTo>
                    <a:pt x="1930342" y="288174"/>
                    <a:pt x="1925017" y="279122"/>
                    <a:pt x="1922888" y="267940"/>
                  </a:cubicBezTo>
                  <a:cubicBezTo>
                    <a:pt x="1919693" y="256758"/>
                    <a:pt x="1918627" y="240783"/>
                    <a:pt x="1918627" y="219484"/>
                  </a:cubicBezTo>
                  <a:lnTo>
                    <a:pt x="1918627" y="57610"/>
                  </a:lnTo>
                  <a:lnTo>
                    <a:pt x="1910640" y="50688"/>
                  </a:lnTo>
                  <a:lnTo>
                    <a:pt x="1885614" y="48558"/>
                  </a:lnTo>
                  <a:lnTo>
                    <a:pt x="1885614" y="31519"/>
                  </a:lnTo>
                  <a:close/>
                  <a:moveTo>
                    <a:pt x="1632686" y="110326"/>
                  </a:moveTo>
                  <a:lnTo>
                    <a:pt x="1632686" y="129495"/>
                  </a:lnTo>
                  <a:cubicBezTo>
                    <a:pt x="1629491" y="129495"/>
                    <a:pt x="1624699" y="130560"/>
                    <a:pt x="1621504" y="130560"/>
                  </a:cubicBezTo>
                  <a:cubicBezTo>
                    <a:pt x="1615647" y="131625"/>
                    <a:pt x="1610322" y="133755"/>
                    <a:pt x="1604464" y="136418"/>
                  </a:cubicBezTo>
                  <a:lnTo>
                    <a:pt x="1604464" y="173691"/>
                  </a:lnTo>
                  <a:lnTo>
                    <a:pt x="1574113" y="173691"/>
                  </a:lnTo>
                  <a:cubicBezTo>
                    <a:pt x="1568256" y="173691"/>
                    <a:pt x="1565061" y="172626"/>
                    <a:pt x="1562931" y="170496"/>
                  </a:cubicBezTo>
                  <a:cubicBezTo>
                    <a:pt x="1560801" y="168366"/>
                    <a:pt x="1560801" y="164639"/>
                    <a:pt x="1560801" y="160379"/>
                  </a:cubicBezTo>
                  <a:cubicBezTo>
                    <a:pt x="1560801" y="145470"/>
                    <a:pt x="1568788" y="133223"/>
                    <a:pt x="1584230" y="124170"/>
                  </a:cubicBezTo>
                  <a:cubicBezTo>
                    <a:pt x="1597542" y="116183"/>
                    <a:pt x="1613517" y="111923"/>
                    <a:pt x="1632686" y="110326"/>
                  </a:cubicBezTo>
                  <a:lnTo>
                    <a:pt x="1632686" y="110326"/>
                  </a:lnTo>
                  <a:close/>
                  <a:moveTo>
                    <a:pt x="1632686" y="204042"/>
                  </a:moveTo>
                  <a:lnTo>
                    <a:pt x="1632686" y="222147"/>
                  </a:lnTo>
                  <a:cubicBezTo>
                    <a:pt x="1620439" y="226407"/>
                    <a:pt x="1611387" y="231199"/>
                    <a:pt x="1605529" y="235459"/>
                  </a:cubicBezTo>
                  <a:cubicBezTo>
                    <a:pt x="1594347" y="244511"/>
                    <a:pt x="1587425" y="254628"/>
                    <a:pt x="1587425" y="269005"/>
                  </a:cubicBezTo>
                  <a:cubicBezTo>
                    <a:pt x="1587425" y="279122"/>
                    <a:pt x="1590620" y="288174"/>
                    <a:pt x="1597542" y="295096"/>
                  </a:cubicBezTo>
                  <a:cubicBezTo>
                    <a:pt x="1603400" y="302019"/>
                    <a:pt x="1611919" y="304149"/>
                    <a:pt x="1623634" y="304149"/>
                  </a:cubicBezTo>
                  <a:cubicBezTo>
                    <a:pt x="1625764" y="304149"/>
                    <a:pt x="1629491" y="304149"/>
                    <a:pt x="1632686" y="304149"/>
                  </a:cubicBezTo>
                  <a:lnTo>
                    <a:pt x="1632686" y="323318"/>
                  </a:lnTo>
                  <a:cubicBezTo>
                    <a:pt x="1623634" y="326513"/>
                    <a:pt x="1614582" y="327578"/>
                    <a:pt x="1605529" y="327578"/>
                  </a:cubicBezTo>
                  <a:cubicBezTo>
                    <a:pt x="1588490" y="327578"/>
                    <a:pt x="1575178" y="323318"/>
                    <a:pt x="1565061" y="313201"/>
                  </a:cubicBezTo>
                  <a:cubicBezTo>
                    <a:pt x="1554944" y="303084"/>
                    <a:pt x="1549087" y="288174"/>
                    <a:pt x="1549087" y="272732"/>
                  </a:cubicBezTo>
                  <a:cubicBezTo>
                    <a:pt x="1549087" y="253563"/>
                    <a:pt x="1557074" y="239186"/>
                    <a:pt x="1572516" y="227471"/>
                  </a:cubicBezTo>
                  <a:cubicBezTo>
                    <a:pt x="1583165" y="221082"/>
                    <a:pt x="1603400" y="213095"/>
                    <a:pt x="1632686" y="204042"/>
                  </a:cubicBezTo>
                  <a:lnTo>
                    <a:pt x="1632686" y="204042"/>
                  </a:lnTo>
                  <a:close/>
                  <a:moveTo>
                    <a:pt x="913306" y="420229"/>
                  </a:moveTo>
                  <a:lnTo>
                    <a:pt x="913306" y="401060"/>
                  </a:lnTo>
                  <a:cubicBezTo>
                    <a:pt x="914371" y="401060"/>
                    <a:pt x="916501" y="401060"/>
                    <a:pt x="917565" y="401060"/>
                  </a:cubicBezTo>
                  <a:cubicBezTo>
                    <a:pt x="936735" y="401060"/>
                    <a:pt x="951112" y="396800"/>
                    <a:pt x="963891" y="387748"/>
                  </a:cubicBezTo>
                  <a:cubicBezTo>
                    <a:pt x="976138" y="378696"/>
                    <a:pt x="983061" y="367514"/>
                    <a:pt x="983061" y="354202"/>
                  </a:cubicBezTo>
                  <a:cubicBezTo>
                    <a:pt x="983061" y="345150"/>
                    <a:pt x="980931" y="337162"/>
                    <a:pt x="975073" y="332903"/>
                  </a:cubicBezTo>
                  <a:cubicBezTo>
                    <a:pt x="969216" y="328643"/>
                    <a:pt x="956969" y="323850"/>
                    <a:pt x="937800" y="320655"/>
                  </a:cubicBezTo>
                  <a:lnTo>
                    <a:pt x="912773" y="316396"/>
                  </a:lnTo>
                  <a:lnTo>
                    <a:pt x="912773" y="284979"/>
                  </a:lnTo>
                  <a:lnTo>
                    <a:pt x="940995" y="289239"/>
                  </a:lnTo>
                  <a:cubicBezTo>
                    <a:pt x="968151" y="293499"/>
                    <a:pt x="987320" y="300421"/>
                    <a:pt x="998502" y="308408"/>
                  </a:cubicBezTo>
                  <a:cubicBezTo>
                    <a:pt x="1009685" y="316396"/>
                    <a:pt x="1015542" y="328643"/>
                    <a:pt x="1015542" y="343552"/>
                  </a:cubicBezTo>
                  <a:cubicBezTo>
                    <a:pt x="1015542" y="352604"/>
                    <a:pt x="1013412" y="360591"/>
                    <a:pt x="1008620" y="369644"/>
                  </a:cubicBezTo>
                  <a:cubicBezTo>
                    <a:pt x="1002762" y="378696"/>
                    <a:pt x="997437" y="386683"/>
                    <a:pt x="988385" y="393073"/>
                  </a:cubicBezTo>
                  <a:cubicBezTo>
                    <a:pt x="977203" y="402125"/>
                    <a:pt x="963359" y="409047"/>
                    <a:pt x="948982" y="414372"/>
                  </a:cubicBezTo>
                  <a:cubicBezTo>
                    <a:pt x="937800" y="416502"/>
                    <a:pt x="925552" y="419164"/>
                    <a:pt x="913306" y="420229"/>
                  </a:cubicBezTo>
                  <a:lnTo>
                    <a:pt x="913306" y="420229"/>
                  </a:lnTo>
                  <a:close/>
                  <a:moveTo>
                    <a:pt x="913306" y="252498"/>
                  </a:moveTo>
                  <a:lnTo>
                    <a:pt x="913306" y="234394"/>
                  </a:lnTo>
                  <a:lnTo>
                    <a:pt x="913306" y="234394"/>
                  </a:lnTo>
                  <a:cubicBezTo>
                    <a:pt x="925552" y="234394"/>
                    <a:pt x="936735" y="230134"/>
                    <a:pt x="944722" y="219484"/>
                  </a:cubicBezTo>
                  <a:cubicBezTo>
                    <a:pt x="952709" y="210432"/>
                    <a:pt x="955904" y="197120"/>
                    <a:pt x="955904" y="181146"/>
                  </a:cubicBezTo>
                  <a:cubicBezTo>
                    <a:pt x="955904" y="164106"/>
                    <a:pt x="952709" y="151859"/>
                    <a:pt x="944722" y="141742"/>
                  </a:cubicBezTo>
                  <a:cubicBezTo>
                    <a:pt x="936735" y="131625"/>
                    <a:pt x="926618" y="127365"/>
                    <a:pt x="913306" y="127365"/>
                  </a:cubicBezTo>
                  <a:lnTo>
                    <a:pt x="913306" y="127365"/>
                  </a:lnTo>
                  <a:lnTo>
                    <a:pt x="913306" y="110326"/>
                  </a:lnTo>
                  <a:cubicBezTo>
                    <a:pt x="914371" y="109261"/>
                    <a:pt x="916501" y="109261"/>
                    <a:pt x="917565" y="109261"/>
                  </a:cubicBezTo>
                  <a:cubicBezTo>
                    <a:pt x="925552" y="109261"/>
                    <a:pt x="934605" y="110326"/>
                    <a:pt x="942592" y="112456"/>
                  </a:cubicBezTo>
                  <a:cubicBezTo>
                    <a:pt x="950579" y="114586"/>
                    <a:pt x="959631" y="118313"/>
                    <a:pt x="967619" y="122573"/>
                  </a:cubicBezTo>
                  <a:lnTo>
                    <a:pt x="1030451" y="122573"/>
                  </a:lnTo>
                  <a:lnTo>
                    <a:pt x="1030451" y="142807"/>
                  </a:lnTo>
                  <a:lnTo>
                    <a:pt x="981996" y="142807"/>
                  </a:lnTo>
                  <a:cubicBezTo>
                    <a:pt x="986255" y="148665"/>
                    <a:pt x="988918" y="155054"/>
                    <a:pt x="991048" y="161976"/>
                  </a:cubicBezTo>
                  <a:cubicBezTo>
                    <a:pt x="993178" y="168899"/>
                    <a:pt x="994243" y="175288"/>
                    <a:pt x="994243" y="183276"/>
                  </a:cubicBezTo>
                  <a:cubicBezTo>
                    <a:pt x="994243" y="203510"/>
                    <a:pt x="986255" y="219484"/>
                    <a:pt x="970813" y="232796"/>
                  </a:cubicBezTo>
                  <a:cubicBezTo>
                    <a:pt x="955904" y="245576"/>
                    <a:pt x="936735" y="251433"/>
                    <a:pt x="913306" y="252498"/>
                  </a:cubicBezTo>
                  <a:lnTo>
                    <a:pt x="913306" y="252498"/>
                  </a:lnTo>
                  <a:close/>
                  <a:moveTo>
                    <a:pt x="1344082" y="109261"/>
                  </a:moveTo>
                  <a:lnTo>
                    <a:pt x="1361121" y="109261"/>
                  </a:lnTo>
                  <a:lnTo>
                    <a:pt x="1361121" y="254628"/>
                  </a:lnTo>
                  <a:cubicBezTo>
                    <a:pt x="1361121" y="271667"/>
                    <a:pt x="1364316" y="282849"/>
                    <a:pt x="1371238" y="290837"/>
                  </a:cubicBezTo>
                  <a:cubicBezTo>
                    <a:pt x="1378160" y="297759"/>
                    <a:pt x="1388278" y="302019"/>
                    <a:pt x="1402655" y="302019"/>
                  </a:cubicBezTo>
                  <a:cubicBezTo>
                    <a:pt x="1410642" y="302019"/>
                    <a:pt x="1419694" y="300954"/>
                    <a:pt x="1427681" y="298824"/>
                  </a:cubicBezTo>
                  <a:cubicBezTo>
                    <a:pt x="1436733" y="296694"/>
                    <a:pt x="1444720" y="292967"/>
                    <a:pt x="1453773" y="288707"/>
                  </a:cubicBezTo>
                  <a:lnTo>
                    <a:pt x="1453773" y="140145"/>
                  </a:lnTo>
                  <a:lnTo>
                    <a:pt x="1422889" y="140145"/>
                  </a:lnTo>
                  <a:lnTo>
                    <a:pt x="1422889" y="126833"/>
                  </a:lnTo>
                  <a:lnTo>
                    <a:pt x="1473474" y="109794"/>
                  </a:lnTo>
                  <a:lnTo>
                    <a:pt x="1490514" y="109794"/>
                  </a:lnTo>
                  <a:lnTo>
                    <a:pt x="1490514" y="299889"/>
                  </a:lnTo>
                  <a:lnTo>
                    <a:pt x="1498501" y="307876"/>
                  </a:lnTo>
                  <a:lnTo>
                    <a:pt x="1518735" y="310006"/>
                  </a:lnTo>
                  <a:lnTo>
                    <a:pt x="1518735" y="325980"/>
                  </a:lnTo>
                  <a:lnTo>
                    <a:pt x="1453240" y="325980"/>
                  </a:lnTo>
                  <a:lnTo>
                    <a:pt x="1453240" y="300954"/>
                  </a:lnTo>
                  <a:cubicBezTo>
                    <a:pt x="1439928" y="311071"/>
                    <a:pt x="1427149" y="317993"/>
                    <a:pt x="1415967" y="322253"/>
                  </a:cubicBezTo>
                  <a:cubicBezTo>
                    <a:pt x="1403720" y="326513"/>
                    <a:pt x="1393602" y="329175"/>
                    <a:pt x="1382421" y="329175"/>
                  </a:cubicBezTo>
                  <a:cubicBezTo>
                    <a:pt x="1363251" y="329175"/>
                    <a:pt x="1349939" y="323318"/>
                    <a:pt x="1339822" y="312136"/>
                  </a:cubicBezTo>
                  <a:cubicBezTo>
                    <a:pt x="1329705" y="300954"/>
                    <a:pt x="1323848" y="283914"/>
                    <a:pt x="1323848" y="262615"/>
                  </a:cubicBezTo>
                  <a:lnTo>
                    <a:pt x="1323848" y="140145"/>
                  </a:lnTo>
                  <a:lnTo>
                    <a:pt x="1292431" y="140145"/>
                  </a:lnTo>
                  <a:lnTo>
                    <a:pt x="1292431" y="126833"/>
                  </a:lnTo>
                  <a:lnTo>
                    <a:pt x="1344082" y="109261"/>
                  </a:lnTo>
                  <a:lnTo>
                    <a:pt x="1344082" y="109261"/>
                  </a:lnTo>
                  <a:close/>
                  <a:moveTo>
                    <a:pt x="1096479" y="2233"/>
                  </a:moveTo>
                  <a:lnTo>
                    <a:pt x="1113518" y="2233"/>
                  </a:lnTo>
                  <a:lnTo>
                    <a:pt x="1113518" y="136418"/>
                  </a:lnTo>
                  <a:cubicBezTo>
                    <a:pt x="1130557" y="126300"/>
                    <a:pt x="1143869" y="119378"/>
                    <a:pt x="1155052" y="116183"/>
                  </a:cubicBezTo>
                  <a:cubicBezTo>
                    <a:pt x="1166233" y="111923"/>
                    <a:pt x="1175286" y="109261"/>
                    <a:pt x="1184338" y="109261"/>
                  </a:cubicBezTo>
                  <a:cubicBezTo>
                    <a:pt x="1203507" y="109261"/>
                    <a:pt x="1217884" y="116183"/>
                    <a:pt x="1228001" y="127365"/>
                  </a:cubicBezTo>
                  <a:cubicBezTo>
                    <a:pt x="1238118" y="138547"/>
                    <a:pt x="1242911" y="155587"/>
                    <a:pt x="1242911" y="176886"/>
                  </a:cubicBezTo>
                  <a:lnTo>
                    <a:pt x="1242911" y="299356"/>
                  </a:lnTo>
                  <a:lnTo>
                    <a:pt x="1250898" y="307343"/>
                  </a:lnTo>
                  <a:lnTo>
                    <a:pt x="1273262" y="309473"/>
                  </a:lnTo>
                  <a:lnTo>
                    <a:pt x="1273262" y="325448"/>
                  </a:lnTo>
                  <a:lnTo>
                    <a:pt x="1178480" y="325448"/>
                  </a:lnTo>
                  <a:lnTo>
                    <a:pt x="1178480" y="309473"/>
                  </a:lnTo>
                  <a:lnTo>
                    <a:pt x="1198715" y="307343"/>
                  </a:lnTo>
                  <a:lnTo>
                    <a:pt x="1205637" y="299356"/>
                  </a:lnTo>
                  <a:lnTo>
                    <a:pt x="1205637" y="183276"/>
                  </a:lnTo>
                  <a:cubicBezTo>
                    <a:pt x="1205637" y="167301"/>
                    <a:pt x="1202442" y="155054"/>
                    <a:pt x="1195520" y="148132"/>
                  </a:cubicBezTo>
                  <a:cubicBezTo>
                    <a:pt x="1188598" y="141210"/>
                    <a:pt x="1177416" y="138015"/>
                    <a:pt x="1161974" y="138015"/>
                  </a:cubicBezTo>
                  <a:cubicBezTo>
                    <a:pt x="1155052" y="138015"/>
                    <a:pt x="1147597" y="139080"/>
                    <a:pt x="1139610" y="141210"/>
                  </a:cubicBezTo>
                  <a:cubicBezTo>
                    <a:pt x="1131622" y="144405"/>
                    <a:pt x="1122570" y="148132"/>
                    <a:pt x="1113518" y="152392"/>
                  </a:cubicBezTo>
                  <a:lnTo>
                    <a:pt x="1113518" y="298824"/>
                  </a:lnTo>
                  <a:lnTo>
                    <a:pt x="1121505" y="306811"/>
                  </a:lnTo>
                  <a:lnTo>
                    <a:pt x="1141740" y="308941"/>
                  </a:lnTo>
                  <a:lnTo>
                    <a:pt x="1141740" y="324915"/>
                  </a:lnTo>
                  <a:lnTo>
                    <a:pt x="1045893" y="324915"/>
                  </a:lnTo>
                  <a:lnTo>
                    <a:pt x="1045893" y="308941"/>
                  </a:lnTo>
                  <a:lnTo>
                    <a:pt x="1069322" y="306811"/>
                  </a:lnTo>
                  <a:lnTo>
                    <a:pt x="1076245" y="298824"/>
                  </a:lnTo>
                  <a:lnTo>
                    <a:pt x="1076245" y="31519"/>
                  </a:lnTo>
                  <a:lnTo>
                    <a:pt x="1042698" y="31519"/>
                  </a:lnTo>
                  <a:lnTo>
                    <a:pt x="1042698" y="18207"/>
                  </a:lnTo>
                  <a:lnTo>
                    <a:pt x="1096479" y="2233"/>
                  </a:lnTo>
                  <a:close/>
                  <a:moveTo>
                    <a:pt x="913306" y="110326"/>
                  </a:moveTo>
                  <a:lnTo>
                    <a:pt x="913306" y="127365"/>
                  </a:lnTo>
                  <a:cubicBezTo>
                    <a:pt x="899994" y="127365"/>
                    <a:pt x="889877" y="131625"/>
                    <a:pt x="881889" y="141742"/>
                  </a:cubicBezTo>
                  <a:cubicBezTo>
                    <a:pt x="873902" y="150794"/>
                    <a:pt x="870707" y="164106"/>
                    <a:pt x="870707" y="181146"/>
                  </a:cubicBezTo>
                  <a:cubicBezTo>
                    <a:pt x="870707" y="197120"/>
                    <a:pt x="873902" y="210432"/>
                    <a:pt x="882954" y="219484"/>
                  </a:cubicBezTo>
                  <a:cubicBezTo>
                    <a:pt x="890941" y="229601"/>
                    <a:pt x="901059" y="234394"/>
                    <a:pt x="913306" y="234394"/>
                  </a:cubicBezTo>
                  <a:lnTo>
                    <a:pt x="913306" y="252498"/>
                  </a:lnTo>
                  <a:cubicBezTo>
                    <a:pt x="912240" y="252498"/>
                    <a:pt x="911176" y="252498"/>
                    <a:pt x="910111" y="252498"/>
                  </a:cubicBezTo>
                  <a:lnTo>
                    <a:pt x="903189" y="252498"/>
                  </a:lnTo>
                  <a:cubicBezTo>
                    <a:pt x="901059" y="255693"/>
                    <a:pt x="899994" y="258355"/>
                    <a:pt x="898929" y="261550"/>
                  </a:cubicBezTo>
                  <a:cubicBezTo>
                    <a:pt x="898929" y="264745"/>
                    <a:pt x="897864" y="268472"/>
                    <a:pt x="897864" y="271667"/>
                  </a:cubicBezTo>
                  <a:cubicBezTo>
                    <a:pt x="897864" y="272732"/>
                    <a:pt x="898929" y="274862"/>
                    <a:pt x="898929" y="278590"/>
                  </a:cubicBezTo>
                  <a:cubicBezTo>
                    <a:pt x="898929" y="280719"/>
                    <a:pt x="898929" y="281784"/>
                    <a:pt x="898929" y="281784"/>
                  </a:cubicBezTo>
                  <a:lnTo>
                    <a:pt x="913838" y="283914"/>
                  </a:lnTo>
                  <a:lnTo>
                    <a:pt x="913838" y="315331"/>
                  </a:lnTo>
                  <a:lnTo>
                    <a:pt x="896799" y="312136"/>
                  </a:lnTo>
                  <a:cubicBezTo>
                    <a:pt x="884552" y="315331"/>
                    <a:pt x="875500" y="321188"/>
                    <a:pt x="868577" y="329175"/>
                  </a:cubicBezTo>
                  <a:cubicBezTo>
                    <a:pt x="861655" y="337162"/>
                    <a:pt x="858460" y="345150"/>
                    <a:pt x="858460" y="355267"/>
                  </a:cubicBezTo>
                  <a:cubicBezTo>
                    <a:pt x="858460" y="368579"/>
                    <a:pt x="864317" y="378696"/>
                    <a:pt x="875500" y="387748"/>
                  </a:cubicBezTo>
                  <a:cubicBezTo>
                    <a:pt x="885617" y="395735"/>
                    <a:pt x="897864" y="399995"/>
                    <a:pt x="913838" y="401060"/>
                  </a:cubicBezTo>
                  <a:lnTo>
                    <a:pt x="913838" y="420229"/>
                  </a:lnTo>
                  <a:cubicBezTo>
                    <a:pt x="910643" y="420229"/>
                    <a:pt x="906916" y="420229"/>
                    <a:pt x="902656" y="420229"/>
                  </a:cubicBezTo>
                  <a:cubicBezTo>
                    <a:pt x="877629" y="420229"/>
                    <a:pt x="858993" y="415969"/>
                    <a:pt x="845148" y="405852"/>
                  </a:cubicBezTo>
                  <a:cubicBezTo>
                    <a:pt x="830771" y="395735"/>
                    <a:pt x="823849" y="382423"/>
                    <a:pt x="823849" y="364319"/>
                  </a:cubicBezTo>
                  <a:cubicBezTo>
                    <a:pt x="823849" y="351007"/>
                    <a:pt x="828109" y="338227"/>
                    <a:pt x="836096" y="329175"/>
                  </a:cubicBezTo>
                  <a:cubicBezTo>
                    <a:pt x="845148" y="319058"/>
                    <a:pt x="856330" y="312136"/>
                    <a:pt x="871240" y="310006"/>
                  </a:cubicBezTo>
                  <a:cubicBezTo>
                    <a:pt x="870175" y="306811"/>
                    <a:pt x="869110" y="303084"/>
                    <a:pt x="868045" y="299889"/>
                  </a:cubicBezTo>
                  <a:cubicBezTo>
                    <a:pt x="866980" y="296694"/>
                    <a:pt x="866980" y="292967"/>
                    <a:pt x="866980" y="289772"/>
                  </a:cubicBezTo>
                  <a:cubicBezTo>
                    <a:pt x="866980" y="285512"/>
                    <a:pt x="869110" y="278590"/>
                    <a:pt x="872837" y="271667"/>
                  </a:cubicBezTo>
                  <a:cubicBezTo>
                    <a:pt x="876032" y="264745"/>
                    <a:pt x="880824" y="257290"/>
                    <a:pt x="888812" y="249303"/>
                  </a:cubicBezTo>
                  <a:cubicBezTo>
                    <a:pt x="871772" y="245043"/>
                    <a:pt x="858460" y="237056"/>
                    <a:pt x="848343" y="225874"/>
                  </a:cubicBezTo>
                  <a:cubicBezTo>
                    <a:pt x="839291" y="213627"/>
                    <a:pt x="833966" y="199783"/>
                    <a:pt x="833966" y="183276"/>
                  </a:cubicBezTo>
                  <a:cubicBezTo>
                    <a:pt x="833966" y="161976"/>
                    <a:pt x="841953" y="143872"/>
                    <a:pt x="857395" y="130560"/>
                  </a:cubicBezTo>
                  <a:cubicBezTo>
                    <a:pt x="870175" y="117248"/>
                    <a:pt x="889344" y="110326"/>
                    <a:pt x="913306" y="110326"/>
                  </a:cubicBezTo>
                  <a:lnTo>
                    <a:pt x="913306" y="110326"/>
                  </a:lnTo>
                  <a:close/>
                  <a:moveTo>
                    <a:pt x="569856" y="325448"/>
                  </a:moveTo>
                  <a:lnTo>
                    <a:pt x="569856" y="309473"/>
                  </a:lnTo>
                  <a:lnTo>
                    <a:pt x="593285" y="307343"/>
                  </a:lnTo>
                  <a:lnTo>
                    <a:pt x="601272" y="299356"/>
                  </a:lnTo>
                  <a:lnTo>
                    <a:pt x="601272" y="141742"/>
                  </a:lnTo>
                  <a:lnTo>
                    <a:pt x="569856" y="141742"/>
                  </a:lnTo>
                  <a:lnTo>
                    <a:pt x="569856" y="127365"/>
                  </a:lnTo>
                  <a:lnTo>
                    <a:pt x="620442" y="112456"/>
                  </a:lnTo>
                  <a:lnTo>
                    <a:pt x="637481" y="112456"/>
                  </a:lnTo>
                  <a:lnTo>
                    <a:pt x="637481" y="135885"/>
                  </a:lnTo>
                  <a:cubicBezTo>
                    <a:pt x="654520" y="125768"/>
                    <a:pt x="668897" y="118846"/>
                    <a:pt x="680079" y="115651"/>
                  </a:cubicBezTo>
                  <a:cubicBezTo>
                    <a:pt x="690197" y="111391"/>
                    <a:pt x="699249" y="108729"/>
                    <a:pt x="708301" y="108729"/>
                  </a:cubicBezTo>
                  <a:cubicBezTo>
                    <a:pt x="727470" y="108729"/>
                    <a:pt x="741847" y="115651"/>
                    <a:pt x="751964" y="126833"/>
                  </a:cubicBezTo>
                  <a:cubicBezTo>
                    <a:pt x="762081" y="138015"/>
                    <a:pt x="766341" y="155054"/>
                    <a:pt x="766341" y="176354"/>
                  </a:cubicBezTo>
                  <a:lnTo>
                    <a:pt x="766341" y="298824"/>
                  </a:lnTo>
                  <a:lnTo>
                    <a:pt x="774328" y="306811"/>
                  </a:lnTo>
                  <a:lnTo>
                    <a:pt x="797757" y="308941"/>
                  </a:lnTo>
                  <a:lnTo>
                    <a:pt x="797757" y="324915"/>
                  </a:lnTo>
                  <a:lnTo>
                    <a:pt x="700846" y="324915"/>
                  </a:lnTo>
                  <a:lnTo>
                    <a:pt x="700846" y="308941"/>
                  </a:lnTo>
                  <a:lnTo>
                    <a:pt x="722145" y="306811"/>
                  </a:lnTo>
                  <a:lnTo>
                    <a:pt x="730133" y="298824"/>
                  </a:lnTo>
                  <a:lnTo>
                    <a:pt x="730133" y="182743"/>
                  </a:lnTo>
                  <a:cubicBezTo>
                    <a:pt x="730133" y="166769"/>
                    <a:pt x="726938" y="155587"/>
                    <a:pt x="720015" y="147599"/>
                  </a:cubicBezTo>
                  <a:cubicBezTo>
                    <a:pt x="713093" y="140677"/>
                    <a:pt x="701911" y="137482"/>
                    <a:pt x="684872" y="137482"/>
                  </a:cubicBezTo>
                  <a:cubicBezTo>
                    <a:pt x="677949" y="137482"/>
                    <a:pt x="671560" y="138547"/>
                    <a:pt x="662508" y="140677"/>
                  </a:cubicBezTo>
                  <a:cubicBezTo>
                    <a:pt x="654520" y="143872"/>
                    <a:pt x="645468" y="147599"/>
                    <a:pt x="636416" y="151859"/>
                  </a:cubicBezTo>
                  <a:lnTo>
                    <a:pt x="636416" y="298291"/>
                  </a:lnTo>
                  <a:lnTo>
                    <a:pt x="644403" y="306279"/>
                  </a:lnTo>
                  <a:lnTo>
                    <a:pt x="664637" y="308408"/>
                  </a:lnTo>
                  <a:lnTo>
                    <a:pt x="664637" y="324383"/>
                  </a:lnTo>
                  <a:lnTo>
                    <a:pt x="569856" y="324383"/>
                  </a:lnTo>
                  <a:lnTo>
                    <a:pt x="569856" y="325448"/>
                  </a:lnTo>
                  <a:close/>
                  <a:moveTo>
                    <a:pt x="501166" y="15012"/>
                  </a:moveTo>
                  <a:cubicBezTo>
                    <a:pt x="509153" y="15012"/>
                    <a:pt x="514478" y="17142"/>
                    <a:pt x="519270" y="22999"/>
                  </a:cubicBezTo>
                  <a:cubicBezTo>
                    <a:pt x="525128" y="27259"/>
                    <a:pt x="527258" y="33116"/>
                    <a:pt x="527258" y="41104"/>
                  </a:cubicBezTo>
                  <a:cubicBezTo>
                    <a:pt x="527258" y="48026"/>
                    <a:pt x="525128" y="53351"/>
                    <a:pt x="519270" y="58143"/>
                  </a:cubicBezTo>
                  <a:cubicBezTo>
                    <a:pt x="515011" y="64000"/>
                    <a:pt x="509153" y="66130"/>
                    <a:pt x="501166" y="66130"/>
                  </a:cubicBezTo>
                  <a:cubicBezTo>
                    <a:pt x="494244" y="66130"/>
                    <a:pt x="488919" y="64000"/>
                    <a:pt x="484127" y="58143"/>
                  </a:cubicBezTo>
                  <a:cubicBezTo>
                    <a:pt x="478270" y="53883"/>
                    <a:pt x="476140" y="48026"/>
                    <a:pt x="476140" y="41104"/>
                  </a:cubicBezTo>
                  <a:cubicBezTo>
                    <a:pt x="476140" y="33116"/>
                    <a:pt x="478270" y="27792"/>
                    <a:pt x="484127" y="22999"/>
                  </a:cubicBezTo>
                  <a:cubicBezTo>
                    <a:pt x="488919" y="17142"/>
                    <a:pt x="494244" y="15012"/>
                    <a:pt x="501166" y="15012"/>
                  </a:cubicBezTo>
                  <a:lnTo>
                    <a:pt x="501166" y="15012"/>
                  </a:lnTo>
                  <a:close/>
                  <a:moveTo>
                    <a:pt x="500101" y="112988"/>
                  </a:moveTo>
                  <a:lnTo>
                    <a:pt x="517141" y="112988"/>
                  </a:lnTo>
                  <a:lnTo>
                    <a:pt x="517141" y="299889"/>
                  </a:lnTo>
                  <a:lnTo>
                    <a:pt x="525128" y="307876"/>
                  </a:lnTo>
                  <a:lnTo>
                    <a:pt x="547492" y="310006"/>
                  </a:lnTo>
                  <a:lnTo>
                    <a:pt x="547492" y="325980"/>
                  </a:lnTo>
                  <a:lnTo>
                    <a:pt x="449516" y="325980"/>
                  </a:lnTo>
                  <a:lnTo>
                    <a:pt x="449516" y="310006"/>
                  </a:lnTo>
                  <a:lnTo>
                    <a:pt x="472945" y="307876"/>
                  </a:lnTo>
                  <a:lnTo>
                    <a:pt x="479867" y="299889"/>
                  </a:lnTo>
                  <a:lnTo>
                    <a:pt x="479867" y="142275"/>
                  </a:lnTo>
                  <a:lnTo>
                    <a:pt x="449516" y="142275"/>
                  </a:lnTo>
                  <a:lnTo>
                    <a:pt x="449516" y="127365"/>
                  </a:lnTo>
                  <a:lnTo>
                    <a:pt x="500101" y="112988"/>
                  </a:lnTo>
                  <a:lnTo>
                    <a:pt x="500101" y="112988"/>
                  </a:lnTo>
                  <a:close/>
                  <a:moveTo>
                    <a:pt x="410112" y="119378"/>
                  </a:moveTo>
                  <a:lnTo>
                    <a:pt x="410112" y="168899"/>
                  </a:lnTo>
                  <a:lnTo>
                    <a:pt x="388813" y="168899"/>
                  </a:lnTo>
                  <a:lnTo>
                    <a:pt x="384553" y="138547"/>
                  </a:lnTo>
                  <a:cubicBezTo>
                    <a:pt x="378696" y="135353"/>
                    <a:pt x="373371" y="132690"/>
                    <a:pt x="368579" y="130560"/>
                  </a:cubicBezTo>
                  <a:cubicBezTo>
                    <a:pt x="362721" y="129495"/>
                    <a:pt x="357397" y="128430"/>
                    <a:pt x="352604" y="128430"/>
                  </a:cubicBezTo>
                  <a:cubicBezTo>
                    <a:pt x="340357" y="128430"/>
                    <a:pt x="332370" y="131625"/>
                    <a:pt x="325448" y="137482"/>
                  </a:cubicBezTo>
                  <a:cubicBezTo>
                    <a:pt x="318526" y="143340"/>
                    <a:pt x="315331" y="149730"/>
                    <a:pt x="315331" y="159847"/>
                  </a:cubicBezTo>
                  <a:cubicBezTo>
                    <a:pt x="315331" y="168899"/>
                    <a:pt x="318526" y="175821"/>
                    <a:pt x="323318" y="181146"/>
                  </a:cubicBezTo>
                  <a:cubicBezTo>
                    <a:pt x="329175" y="187003"/>
                    <a:pt x="337695" y="192328"/>
                    <a:pt x="352604" y="200315"/>
                  </a:cubicBezTo>
                  <a:cubicBezTo>
                    <a:pt x="354734" y="201380"/>
                    <a:pt x="358462" y="202445"/>
                    <a:pt x="363786" y="204575"/>
                  </a:cubicBezTo>
                  <a:cubicBezTo>
                    <a:pt x="379761" y="212562"/>
                    <a:pt x="392008" y="218952"/>
                    <a:pt x="399995" y="224809"/>
                  </a:cubicBezTo>
                  <a:cubicBezTo>
                    <a:pt x="404255" y="229069"/>
                    <a:pt x="409047" y="234926"/>
                    <a:pt x="412242" y="241848"/>
                  </a:cubicBezTo>
                  <a:cubicBezTo>
                    <a:pt x="414372" y="247706"/>
                    <a:pt x="415437" y="255160"/>
                    <a:pt x="415437" y="263148"/>
                  </a:cubicBezTo>
                  <a:cubicBezTo>
                    <a:pt x="415437" y="283382"/>
                    <a:pt x="408515" y="299356"/>
                    <a:pt x="394138" y="311603"/>
                  </a:cubicBezTo>
                  <a:cubicBezTo>
                    <a:pt x="379761" y="322785"/>
                    <a:pt x="358994" y="328643"/>
                    <a:pt x="334500" y="328643"/>
                  </a:cubicBezTo>
                  <a:cubicBezTo>
                    <a:pt x="323318" y="328643"/>
                    <a:pt x="313201" y="327578"/>
                    <a:pt x="304149" y="326513"/>
                  </a:cubicBezTo>
                  <a:cubicBezTo>
                    <a:pt x="294031" y="325448"/>
                    <a:pt x="284979" y="323318"/>
                    <a:pt x="276992" y="319591"/>
                  </a:cubicBezTo>
                  <a:lnTo>
                    <a:pt x="276992" y="262083"/>
                  </a:lnTo>
                  <a:lnTo>
                    <a:pt x="298291" y="262083"/>
                  </a:lnTo>
                  <a:lnTo>
                    <a:pt x="302551" y="299356"/>
                  </a:lnTo>
                  <a:cubicBezTo>
                    <a:pt x="309473" y="303616"/>
                    <a:pt x="314798" y="306279"/>
                    <a:pt x="321720" y="307343"/>
                  </a:cubicBezTo>
                  <a:cubicBezTo>
                    <a:pt x="327578" y="309473"/>
                    <a:pt x="333967" y="310538"/>
                    <a:pt x="340890" y="310538"/>
                  </a:cubicBezTo>
                  <a:cubicBezTo>
                    <a:pt x="353137" y="310538"/>
                    <a:pt x="362189" y="307343"/>
                    <a:pt x="370176" y="300421"/>
                  </a:cubicBezTo>
                  <a:cubicBezTo>
                    <a:pt x="378163" y="293499"/>
                    <a:pt x="381358" y="285512"/>
                    <a:pt x="381358" y="274330"/>
                  </a:cubicBezTo>
                  <a:cubicBezTo>
                    <a:pt x="381358" y="265278"/>
                    <a:pt x="379228" y="258355"/>
                    <a:pt x="373371" y="253031"/>
                  </a:cubicBezTo>
                  <a:cubicBezTo>
                    <a:pt x="369111" y="247173"/>
                    <a:pt x="356332" y="239719"/>
                    <a:pt x="336097" y="230666"/>
                  </a:cubicBezTo>
                  <a:cubicBezTo>
                    <a:pt x="314798" y="221614"/>
                    <a:pt x="299889" y="211497"/>
                    <a:pt x="292434" y="203510"/>
                  </a:cubicBezTo>
                  <a:cubicBezTo>
                    <a:pt x="284447" y="194458"/>
                    <a:pt x="280187" y="183276"/>
                    <a:pt x="280187" y="171029"/>
                  </a:cubicBezTo>
                  <a:cubicBezTo>
                    <a:pt x="280187" y="151859"/>
                    <a:pt x="287109" y="135885"/>
                    <a:pt x="300421" y="125768"/>
                  </a:cubicBezTo>
                  <a:cubicBezTo>
                    <a:pt x="313733" y="114586"/>
                    <a:pt x="332902" y="108729"/>
                    <a:pt x="357929" y="108729"/>
                  </a:cubicBezTo>
                  <a:cubicBezTo>
                    <a:pt x="368046" y="108729"/>
                    <a:pt x="377098" y="109794"/>
                    <a:pt x="386150" y="111923"/>
                  </a:cubicBezTo>
                  <a:cubicBezTo>
                    <a:pt x="394138" y="114053"/>
                    <a:pt x="402125" y="116183"/>
                    <a:pt x="410112" y="119378"/>
                  </a:cubicBezTo>
                  <a:lnTo>
                    <a:pt x="410112" y="119378"/>
                  </a:lnTo>
                  <a:close/>
                  <a:moveTo>
                    <a:pt x="3297" y="31519"/>
                  </a:moveTo>
                  <a:lnTo>
                    <a:pt x="250901" y="31519"/>
                  </a:lnTo>
                  <a:lnTo>
                    <a:pt x="250901" y="98079"/>
                  </a:lnTo>
                  <a:lnTo>
                    <a:pt x="227471" y="98079"/>
                  </a:lnTo>
                  <a:lnTo>
                    <a:pt x="221614" y="57610"/>
                  </a:lnTo>
                  <a:lnTo>
                    <a:pt x="214692" y="50688"/>
                  </a:lnTo>
                  <a:lnTo>
                    <a:pt x="148132" y="50688"/>
                  </a:lnTo>
                  <a:lnTo>
                    <a:pt x="148132" y="298291"/>
                  </a:lnTo>
                  <a:lnTo>
                    <a:pt x="155054" y="305214"/>
                  </a:lnTo>
                  <a:lnTo>
                    <a:pt x="184341" y="307343"/>
                  </a:lnTo>
                  <a:lnTo>
                    <a:pt x="184341" y="325448"/>
                  </a:lnTo>
                  <a:lnTo>
                    <a:pt x="70390" y="325448"/>
                  </a:lnTo>
                  <a:lnTo>
                    <a:pt x="70390" y="307343"/>
                  </a:lnTo>
                  <a:lnTo>
                    <a:pt x="99676" y="305214"/>
                  </a:lnTo>
                  <a:lnTo>
                    <a:pt x="106598" y="298291"/>
                  </a:lnTo>
                  <a:lnTo>
                    <a:pt x="106598" y="50688"/>
                  </a:lnTo>
                  <a:lnTo>
                    <a:pt x="40039" y="50688"/>
                  </a:lnTo>
                  <a:lnTo>
                    <a:pt x="33116" y="57610"/>
                  </a:lnTo>
                  <a:lnTo>
                    <a:pt x="27259" y="98079"/>
                  </a:lnTo>
                  <a:lnTo>
                    <a:pt x="2233" y="98079"/>
                  </a:lnTo>
                  <a:lnTo>
                    <a:pt x="2233" y="31519"/>
                  </a:lnTo>
                  <a:close/>
                </a:path>
              </a:pathLst>
            </a:custGeom>
            <a:grpFill/>
            <a:ln w="5325" cap="flat">
              <a:noFill/>
              <a:prstDash val="solid"/>
              <a:miter/>
            </a:ln>
          </p:spPr>
          <p:txBody>
            <a:bodyPr rtlCol="0" anchor="ctr"/>
            <a:lstStyle/>
            <a:p>
              <a:endParaRPr lang="zh-CN" altLang="en-US" dirty="0">
                <a:latin typeface="微软雅黑" panose="020B0503020204020204" charset="-122"/>
                <a:ea typeface="微软雅黑" panose="020B0503020204020204" charset="-122"/>
              </a:endParaRPr>
            </a:p>
          </p:txBody>
        </p:sp>
      </p:grpSp>
      <p:sp>
        <p:nvSpPr>
          <p:cNvPr id="7" name="文本框 6"/>
          <p:cNvSpPr txBox="1"/>
          <p:nvPr userDrawn="1"/>
        </p:nvSpPr>
        <p:spPr>
          <a:xfrm>
            <a:off x="11088555" y="5829267"/>
            <a:ext cx="864096" cy="460375"/>
          </a:xfrm>
          <a:prstGeom prst="rect">
            <a:avLst/>
          </a:prstGeom>
          <a:noFill/>
        </p:spPr>
        <p:txBody>
          <a:bodyPr wrap="square" rtlCol="0">
            <a:spAutoFit/>
          </a:bodyPr>
          <a:lstStyle/>
          <a:p>
            <a:fld id="{A8BAF15E-1791-4590-A906-AE68CDE41D30}" type="slidenum">
              <a:rPr lang="zh-CN" altLang="en-US" sz="2400" smtClean="0"/>
            </a:fld>
            <a:endParaRPr lang="zh-CN" altLang="en-US" sz="2400"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CE7FE157-F2FB-EB4F-B29A-813486901A8B}"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5D70216-F271-254B-B729-F94C5AF07BCD}" type="slidenum">
              <a:rPr kumimoji="1" lang="zh-CN" altLang="en-US" smtClean="0"/>
            </a:fld>
            <a:endParaRPr kumimoji="1"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lvl1pPr algn="ctr">
              <a:defRPr sz="3200">
                <a:solidFill>
                  <a:srgbClr val="333333"/>
                </a:solidFill>
                <a:latin typeface="+mj-ea"/>
                <a:ea typeface="+mj-ea"/>
                <a:cs typeface="+mj-ea"/>
                <a:sym typeface="+mj-ea"/>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lvl1pPr>
              <a:defRPr>
                <a:latin typeface="+mn-ea"/>
                <a:ea typeface="+mn-ea"/>
                <a:cs typeface="+mn-ea"/>
                <a:sym typeface="+mn-ea"/>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mn-ea"/>
                <a:ea typeface="+mn-ea"/>
                <a:cs typeface="+mn-ea"/>
                <a:sym typeface="+mn-ea"/>
              </a:defRPr>
            </a:lvl1pPr>
          </a:lstStyle>
          <a:p>
            <a:fld id="{49AE70B2-8BF9-45C0-BB95-33D1B9D3A854}" type="slidenum">
              <a:rPr lang="zh-CN" altLang="en-US" smtClean="0"/>
            </a:fld>
            <a:endParaRPr lang="zh-CN" alt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FF4B-039B-4151-AA5B-E6F290D541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60" y="333822"/>
            <a:ext cx="3169926" cy="411481"/>
          </a:xfrm>
          <a:prstGeom prst="rect">
            <a:avLst/>
          </a:prstGeom>
        </p:spPr>
      </p:pic>
      <p:sp>
        <p:nvSpPr>
          <p:cNvPr id="8" name="标题 1"/>
          <p:cNvSpPr>
            <a:spLocks noGrp="1"/>
          </p:cNvSpPr>
          <p:nvPr>
            <p:ph type="ctrTitle" idx="4294967295"/>
          </p:nvPr>
        </p:nvSpPr>
        <p:spPr>
          <a:xfrm>
            <a:off x="635" y="2142490"/>
            <a:ext cx="12130405" cy="1990090"/>
          </a:xfrm>
          <a:prstGeom prst="rect">
            <a:avLst/>
          </a:prstGeom>
        </p:spPr>
        <p:txBody>
          <a:bodyPr/>
          <a:lstStyle/>
          <a:p>
            <a:pPr algn="ctr"/>
            <a:r>
              <a:rPr lang="en-US" altLang="zh-CN" b="1" dirty="0">
                <a:solidFill>
                  <a:schemeClr val="bg1"/>
                </a:solidFill>
                <a:sym typeface="+mn-ea"/>
              </a:rPr>
              <a:t>Topological Data Analysis Enhanced Pedestrian Group Detection and Trajectory Prediction</a:t>
            </a:r>
            <a:endParaRPr b="1" dirty="0">
              <a:solidFill>
                <a:schemeClr val="bg1"/>
              </a:solidFill>
              <a:latin typeface="+mn-lt"/>
            </a:endParaRPr>
          </a:p>
        </p:txBody>
      </p:sp>
      <p:sp>
        <p:nvSpPr>
          <p:cNvPr id="4" name="副标题 2"/>
          <p:cNvSpPr txBox="1"/>
          <p:nvPr/>
        </p:nvSpPr>
        <p:spPr>
          <a:xfrm>
            <a:off x="415560" y="4581403"/>
            <a:ext cx="11360879" cy="22765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t>Zixi Zhao</a:t>
            </a:r>
            <a:endParaRPr lang="en-US" altLang="zh-CN" b="1" dirty="0"/>
          </a:p>
          <a:p>
            <a:r>
              <a:rPr lang="en-US" altLang="zh-CN" b="1" dirty="0"/>
              <a:t>Advisor: Prof. Yang Li</a:t>
            </a:r>
            <a:endParaRPr lang="en-US" altLang="zh-CN" b="1" dirty="0"/>
          </a:p>
          <a:p>
            <a:r>
              <a:rPr lang="en-US" altLang="zh-CN" dirty="0"/>
              <a:t>Nov. 2024</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Methodology:Topological Data Analysis</a:t>
            </a:r>
            <a:endParaRPr lang="zh-CN" altLang="en-US"/>
          </a:p>
        </p:txBody>
      </p:sp>
      <p:sp>
        <p:nvSpPr>
          <p:cNvPr id="4" name="Slide Number Placeholder 3"/>
          <p:cNvSpPr>
            <a:spLocks noGrp="1"/>
          </p:cNvSpPr>
          <p:nvPr>
            <p:ph type="sldNum" sz="quarter" idx="12"/>
          </p:nvPr>
        </p:nvSpPr>
        <p:spPr/>
        <p:txBody>
          <a:bodyPr/>
          <a:p>
            <a:fld id="{A08EFF4B-039B-4151-AA5B-E6F290D54134}" type="slidenum">
              <a:rPr lang="zh-CN" altLang="en-US" smtClean="0"/>
            </a:fld>
            <a:endParaRPr lang="zh-CN" altLang="en-US" dirty="0"/>
          </a:p>
        </p:txBody>
      </p:sp>
      <mc:AlternateContent xmlns:mc="http://schemas.openxmlformats.org/markup-compatibility/2006">
        <mc:Choice xmlns:a14="http://schemas.microsoft.com/office/drawing/2010/main" Requires="a14">
          <p:sp>
            <p:nvSpPr>
              <p:cNvPr id="6" name="Content Placeholder 2"/>
              <p:cNvSpPr>
                <a:spLocks noGrp="1"/>
              </p:cNvSpPr>
              <p:nvPr/>
            </p:nvSpPr>
            <p:spPr>
              <a:xfrm>
                <a:off x="1343024" y="1929845"/>
                <a:ext cx="9429561" cy="4563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Topology is…</a:t>
                </a:r>
                <a:endParaRPr lang="en-US" altLang="zh-CN" dirty="0"/>
              </a:p>
              <a:p>
                <a:pPr lvl="1"/>
                <a:r>
                  <a:rPr lang="en-US" altLang="zh-CN" dirty="0"/>
                  <a:t>The study of holes </a:t>
                </a:r>
                <a:endParaRPr lang="en-US" altLang="zh-CN" dirty="0"/>
              </a:p>
              <a:p>
                <a:pPr lvl="1"/>
                <a:r>
                  <a:rPr lang="en-US" altLang="zh-CN" dirty="0"/>
                  <a:t>The Study of connectivity</a:t>
                </a:r>
                <a:endParaRPr lang="en-US" altLang="zh-CN" dirty="0"/>
              </a:p>
              <a:p>
                <a:pPr lvl="1"/>
                <a:r>
                  <a:rPr lang="en-US" altLang="zh-CN" dirty="0"/>
                  <a:t>Could think of it as space bending</a:t>
                </a:r>
                <a:endParaRPr lang="en-US" altLang="zh-CN" dirty="0"/>
              </a:p>
              <a:p>
                <a:r>
                  <a:rPr lang="en-US" altLang="zh-CN" dirty="0"/>
                  <a:t>Betti Numbers</a:t>
                </a:r>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r>
                          <a:rPr lang="en-US" altLang="zh-CN" b="0" i="1" smtClean="0">
                            <a:latin typeface="Cambria Math" panose="02040503050406030204" pitchFamily="18" charset="0"/>
                          </a:rPr>
                          <m:t>0</m:t>
                        </m:r>
                      </m:sub>
                    </m:sSub>
                  </m:oMath>
                </a14:m>
                <a:r>
                  <a:rPr lang="zh-CN" altLang="en-US" dirty="0"/>
                  <a:t> </a:t>
                </a:r>
                <a:r>
                  <a:rPr lang="en-US" altLang="zh-CN" dirty="0"/>
                  <a:t>= # connected components</a:t>
                </a:r>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r>
                          <a:rPr lang="en-US" altLang="zh-CN" b="0" i="1" smtClean="0">
                            <a:latin typeface="Cambria Math" panose="02040503050406030204" pitchFamily="18" charset="0"/>
                          </a:rPr>
                          <m:t>1</m:t>
                        </m:r>
                      </m:sub>
                    </m:sSub>
                  </m:oMath>
                </a14:m>
                <a:r>
                  <a:rPr lang="zh-CN" altLang="en-US" dirty="0"/>
                  <a:t> </a:t>
                </a:r>
                <a:r>
                  <a:rPr lang="en-US" altLang="zh-CN" dirty="0"/>
                  <a:t>= # cycles</a:t>
                </a:r>
                <a:endParaRPr lang="en-US" altLang="zh-CN" dirty="0"/>
              </a:p>
              <a:p>
                <a:pPr lvl="1"/>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𝛽</m:t>
                        </m:r>
                      </m:e>
                      <m:sub>
                        <m:r>
                          <a:rPr lang="en-US" altLang="zh-CN" b="0" i="1" smtClean="0">
                            <a:latin typeface="Cambria Math" panose="02040503050406030204" pitchFamily="18" charset="0"/>
                          </a:rPr>
                          <m:t>2</m:t>
                        </m:r>
                      </m:sub>
                    </m:sSub>
                  </m:oMath>
                </a14:m>
                <a:r>
                  <a:rPr lang="zh-CN" altLang="en-US" dirty="0"/>
                  <a:t> </a:t>
                </a:r>
                <a:r>
                  <a:rPr lang="en-US" altLang="zh-CN" dirty="0"/>
                  <a:t>= # voids</a:t>
                </a:r>
                <a:endParaRPr lang="en-US" altLang="zh-CN" dirty="0"/>
              </a:p>
              <a:p>
                <a:pPr lvl="1"/>
                <a:r>
                  <a:rPr lang="en-US" altLang="zh-CN" dirty="0"/>
                  <a:t>…….</a:t>
                </a:r>
                <a:endParaRPr lang="en-US" altLang="zh-CN" dirty="0"/>
              </a:p>
              <a:p>
                <a:pPr lvl="1"/>
                <a:endParaRPr lang="zh-CN" altLang="en-US" dirty="0"/>
              </a:p>
            </p:txBody>
          </p:sp>
        </mc:Choice>
        <mc:Fallback>
          <p:sp>
            <p:nvSpPr>
              <p:cNvPr id="6" name="Content Placeholder 2"/>
              <p:cNvSpPr>
                <a:spLocks noRot="1" noChangeAspect="1" noMove="1" noResize="1" noEditPoints="1" noAdjustHandles="1" noChangeArrowheads="1" noChangeShapeType="1" noTextEdit="1"/>
              </p:cNvSpPr>
              <p:nvPr/>
            </p:nvSpPr>
            <p:spPr>
              <a:xfrm>
                <a:off x="1343024" y="1929845"/>
                <a:ext cx="9429561" cy="4563030"/>
              </a:xfrm>
              <a:prstGeom prst="rect">
                <a:avLst/>
              </a:prstGeom>
              <a:blipFill rotWithShape="1">
                <a:blip r:embed="rId1"/>
                <a:stretch>
                  <a:fillRect l="-7" t="-2" r="5"/>
                </a:stretch>
              </a:blipFill>
            </p:spPr>
            <p:txBody>
              <a:bodyPr/>
              <a:lstStyle/>
              <a:p>
                <a:r>
                  <a:rPr lang="zh-CN" altLang="en-US">
                    <a:noFill/>
                  </a:rPr>
                  <a:t> </a:t>
                </a:r>
              </a:p>
            </p:txBody>
          </p:sp>
        </mc:Fallback>
      </mc:AlternateContent>
      <p:pic>
        <p:nvPicPr>
          <p:cNvPr id="5" name="Picture 6"/>
          <p:cNvPicPr>
            <a:picLocks noChangeAspect="1"/>
          </p:cNvPicPr>
          <p:nvPr/>
        </p:nvPicPr>
        <p:blipFill>
          <a:blip r:embed="rId2"/>
          <a:stretch>
            <a:fillRect/>
          </a:stretch>
        </p:blipFill>
        <p:spPr>
          <a:xfrm>
            <a:off x="7052774" y="1527312"/>
            <a:ext cx="3377307" cy="4052768"/>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10729732" y="2968299"/>
                <a:ext cx="1127809" cy="12926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smtClean="0">
                              <a:latin typeface="Cambria Math" panose="02040503050406030204" pitchFamily="18" charset="0"/>
                              <a:ea typeface="Cambria Math" panose="02040503050406030204" pitchFamily="18" charset="0"/>
                            </a:rPr>
                            <m:t>𝛽</m:t>
                          </m:r>
                        </m:e>
                        <m:sub>
                          <m:r>
                            <a:rPr kumimoji="1" lang="en-US" altLang="zh-CN" sz="2800" b="0" i="1" smtClean="0">
                              <a:latin typeface="Cambria Math" panose="02040503050406030204" pitchFamily="18" charset="0"/>
                            </a:rPr>
                            <m:t>0</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1</m:t>
                      </m:r>
                    </m:oMath>
                  </m:oMathPara>
                </a14:m>
                <a:endParaRPr kumimoji="1" lang="en-US" altLang="zh-CN" sz="2800" b="0" dirty="0"/>
              </a:p>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smtClean="0">
                              <a:latin typeface="Cambria Math" panose="02040503050406030204" pitchFamily="18" charset="0"/>
                              <a:ea typeface="Cambria Math" panose="02040503050406030204" pitchFamily="18" charset="0"/>
                            </a:rPr>
                            <m:t>𝛽</m:t>
                          </m:r>
                        </m:e>
                        <m:sub>
                          <m:r>
                            <a:rPr kumimoji="1" lang="en-US" altLang="zh-CN" sz="2800" b="0" i="1" smtClean="0">
                              <a:latin typeface="Cambria Math" panose="02040503050406030204" pitchFamily="18" charset="0"/>
                              <a:ea typeface="Cambria Math" panose="02040503050406030204" pitchFamily="18" charset="0"/>
                            </a:rPr>
                            <m:t>1</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1</m:t>
                      </m:r>
                    </m:oMath>
                  </m:oMathPara>
                </a14:m>
                <a:endParaRPr kumimoji="1" lang="en-US" altLang="zh-CN" sz="2800" b="0" dirty="0"/>
              </a:p>
              <a:p>
                <a14:m>
                  <m:oMathPara xmlns:m="http://schemas.openxmlformats.org/officeDocument/2006/math">
                    <m:oMathParaPr>
                      <m:jc m:val="centerGroup"/>
                    </m:oMathParaPr>
                    <m:oMath xmlns:m="http://schemas.openxmlformats.org/officeDocument/2006/math">
                      <m:sSub>
                        <m:sSubPr>
                          <m:ctrlPr>
                            <a:rPr kumimoji="1" lang="en-US" altLang="zh-CN" sz="2800" i="1" smtClean="0">
                              <a:latin typeface="Cambria Math" panose="02040503050406030204" pitchFamily="18" charset="0"/>
                            </a:rPr>
                          </m:ctrlPr>
                        </m:sSubPr>
                        <m:e>
                          <m:r>
                            <a:rPr kumimoji="1" lang="en-US" altLang="zh-CN" sz="2800" i="1" smtClean="0">
                              <a:latin typeface="Cambria Math" panose="02040503050406030204" pitchFamily="18" charset="0"/>
                              <a:ea typeface="Cambria Math" panose="02040503050406030204" pitchFamily="18" charset="0"/>
                            </a:rPr>
                            <m:t>𝛽</m:t>
                          </m:r>
                        </m:e>
                        <m:sub>
                          <m:r>
                            <a:rPr kumimoji="1" lang="en-US" altLang="zh-CN" sz="2800" b="0" i="1" smtClean="0">
                              <a:latin typeface="Cambria Math" panose="02040503050406030204" pitchFamily="18" charset="0"/>
                              <a:ea typeface="Cambria Math" panose="02040503050406030204" pitchFamily="18" charset="0"/>
                            </a:rPr>
                            <m:t>2</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0</m:t>
                      </m:r>
                    </m:oMath>
                  </m:oMathPara>
                </a14:m>
                <a:endParaRPr kumimoji="1" lang="en-US" altLang="zh-CN" sz="2800" b="0" dirty="0"/>
              </a:p>
            </p:txBody>
          </p:sp>
        </mc:Choice>
        <mc:Fallback>
          <p:sp>
            <p:nvSpPr>
              <p:cNvPr id="8" name="文本框 7"/>
              <p:cNvSpPr txBox="1">
                <a:spLocks noRot="1" noChangeAspect="1" noMove="1" noResize="1" noEditPoints="1" noAdjustHandles="1" noChangeArrowheads="1" noChangeShapeType="1" noTextEdit="1"/>
              </p:cNvSpPr>
              <p:nvPr/>
            </p:nvSpPr>
            <p:spPr>
              <a:xfrm>
                <a:off x="10729732" y="2968299"/>
                <a:ext cx="1127809" cy="1292662"/>
              </a:xfrm>
              <a:prstGeom prst="rect">
                <a:avLst/>
              </a:prstGeom>
              <a:blipFill rotWithShape="1">
                <a:blip r:embed="rId3"/>
                <a:stretch>
                  <a:fillRect l="-12" t="-24" r="-3193" b="9"/>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Methodology: </a:t>
            </a:r>
            <a:r>
              <a:rPr lang="en-US" altLang="zh-CN" dirty="0">
                <a:sym typeface="+mn-ea"/>
              </a:rPr>
              <a:t>Rips Filtration on Graphs</a:t>
            </a:r>
            <a:endParaRPr lang="zh-CN" altLang="en-US"/>
          </a:p>
        </p:txBody>
      </p:sp>
      <p:pic>
        <p:nvPicPr>
          <p:cNvPr id="8" name="Picture 7"/>
          <p:cNvPicPr>
            <a:picLocks noChangeAspect="1"/>
          </p:cNvPicPr>
          <p:nvPr/>
        </p:nvPicPr>
        <p:blipFill>
          <a:blip r:embed="rId1"/>
          <a:stretch>
            <a:fillRect/>
          </a:stretch>
        </p:blipFill>
        <p:spPr>
          <a:xfrm>
            <a:off x="520099" y="1527469"/>
            <a:ext cx="2635105" cy="1947686"/>
          </a:xfrm>
          <a:prstGeom prst="rect">
            <a:avLst/>
          </a:prstGeom>
        </p:spPr>
      </p:pic>
      <p:pic>
        <p:nvPicPr>
          <p:cNvPr id="10" name="Picture 9"/>
          <p:cNvPicPr>
            <a:picLocks noChangeAspect="1"/>
          </p:cNvPicPr>
          <p:nvPr/>
        </p:nvPicPr>
        <p:blipFill rotWithShape="1">
          <a:blip r:embed="rId2"/>
          <a:srcRect r="58510"/>
          <a:stretch>
            <a:fillRect/>
          </a:stretch>
        </p:blipFill>
        <p:spPr>
          <a:xfrm>
            <a:off x="3214387" y="1322506"/>
            <a:ext cx="4649248" cy="2152650"/>
          </a:xfrm>
          <a:prstGeom prst="rect">
            <a:avLst/>
          </a:prstGeom>
        </p:spPr>
      </p:pic>
      <p:pic>
        <p:nvPicPr>
          <p:cNvPr id="12" name="Picture 11"/>
          <p:cNvPicPr>
            <a:picLocks noChangeAspect="1"/>
          </p:cNvPicPr>
          <p:nvPr/>
        </p:nvPicPr>
        <p:blipFill>
          <a:blip r:embed="rId3"/>
          <a:stretch>
            <a:fillRect/>
          </a:stretch>
        </p:blipFill>
        <p:spPr>
          <a:xfrm>
            <a:off x="8714019" y="3497700"/>
            <a:ext cx="2562225" cy="2152650"/>
          </a:xfrm>
          <a:prstGeom prst="rect">
            <a:avLst/>
          </a:prstGeom>
        </p:spPr>
      </p:pic>
      <p:pic>
        <p:nvPicPr>
          <p:cNvPr id="14" name="Picture 13"/>
          <p:cNvPicPr>
            <a:picLocks noChangeAspect="1"/>
          </p:cNvPicPr>
          <p:nvPr/>
        </p:nvPicPr>
        <p:blipFill>
          <a:blip r:embed="rId4"/>
          <a:stretch>
            <a:fillRect/>
          </a:stretch>
        </p:blipFill>
        <p:spPr>
          <a:xfrm>
            <a:off x="538559" y="3682285"/>
            <a:ext cx="7201589" cy="2152649"/>
          </a:xfrm>
          <a:prstGeom prst="rect">
            <a:avLst/>
          </a:prstGeom>
        </p:spPr>
      </p:pic>
      <p:sp>
        <p:nvSpPr>
          <p:cNvPr id="15" name="Arrow: Right 14"/>
          <p:cNvSpPr/>
          <p:nvPr/>
        </p:nvSpPr>
        <p:spPr>
          <a:xfrm>
            <a:off x="7761528" y="4281459"/>
            <a:ext cx="653580" cy="3935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TextBox 15"/>
          <p:cNvSpPr txBox="1"/>
          <p:nvPr/>
        </p:nvSpPr>
        <p:spPr>
          <a:xfrm>
            <a:off x="8831993" y="5588332"/>
            <a:ext cx="2326278" cy="369332"/>
          </a:xfrm>
          <a:prstGeom prst="rect">
            <a:avLst/>
          </a:prstGeom>
          <a:noFill/>
        </p:spPr>
        <p:txBody>
          <a:bodyPr wrap="none" rtlCol="0">
            <a:spAutoFit/>
          </a:bodyPr>
          <a:p>
            <a:r>
              <a:rPr lang="en-US" altLang="zh-CN" dirty="0"/>
              <a:t>Persistence Diagram</a:t>
            </a:r>
            <a:endParaRPr lang="zh-CN" altLang="en-US" dirty="0"/>
          </a:p>
        </p:txBody>
      </p:sp>
      <p:pic>
        <p:nvPicPr>
          <p:cNvPr id="4" name="Picture 3"/>
          <p:cNvPicPr>
            <a:picLocks noChangeAspect="1"/>
          </p:cNvPicPr>
          <p:nvPr/>
        </p:nvPicPr>
        <p:blipFill>
          <a:blip r:embed="rId5"/>
          <a:stretch>
            <a:fillRect/>
          </a:stretch>
        </p:blipFill>
        <p:spPr>
          <a:xfrm>
            <a:off x="8223198" y="1320632"/>
            <a:ext cx="3351167" cy="1876425"/>
          </a:xfrm>
          <a:prstGeom prst="rect">
            <a:avLst/>
          </a:prstGeom>
        </p:spPr>
      </p:pic>
      <p:sp>
        <p:nvSpPr>
          <p:cNvPr id="6" name="TextBox 5"/>
          <p:cNvSpPr txBox="1"/>
          <p:nvPr/>
        </p:nvSpPr>
        <p:spPr>
          <a:xfrm>
            <a:off x="8831993" y="3103437"/>
            <a:ext cx="2313454" cy="369332"/>
          </a:xfrm>
          <a:prstGeom prst="rect">
            <a:avLst/>
          </a:prstGeom>
          <a:noFill/>
        </p:spPr>
        <p:txBody>
          <a:bodyPr wrap="none" rtlCol="0">
            <a:spAutoFit/>
          </a:bodyPr>
          <a:p>
            <a:r>
              <a:rPr lang="en-US" altLang="zh-CN" dirty="0"/>
              <a:t>Persistence Barcode</a:t>
            </a:r>
            <a:endParaRPr lang="zh-CN" altLang="en-US" dirty="0"/>
          </a:p>
        </p:txBody>
      </p:sp>
      <p:sp>
        <p:nvSpPr>
          <p:cNvPr id="9" name="文本框 8"/>
          <p:cNvSpPr txBox="1"/>
          <p:nvPr/>
        </p:nvSpPr>
        <p:spPr>
          <a:xfrm>
            <a:off x="386744" y="6034885"/>
            <a:ext cx="11418510" cy="369332"/>
          </a:xfrm>
          <a:prstGeom prst="rect">
            <a:avLst/>
          </a:prstGeom>
          <a:noFill/>
        </p:spPr>
        <p:txBody>
          <a:bodyPr wrap="none" rtlCol="0">
            <a:spAutoFit/>
          </a:bodyPr>
          <a:p>
            <a:r>
              <a:rPr lang="en-US" altLang="zh-CN" dirty="0">
                <a:solidFill>
                  <a:srgbClr val="0E0E0E"/>
                </a:solidFill>
                <a:effectLst/>
              </a:rPr>
              <a:t>Capture topological features by building simplicial complexes as parameters (shortest path distance) increase.</a:t>
            </a:r>
            <a:endParaRPr lang="en-US" altLang="zh-CN" dirty="0">
              <a:solidFill>
                <a:srgbClr val="0E0E0E"/>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Methodology: Model Architecture</a:t>
            </a:r>
            <a:endParaRPr lang="en-US" altLang="zh-CN" dirty="0">
              <a:sym typeface="+mn-ea"/>
            </a:endParaRPr>
          </a:p>
        </p:txBody>
      </p:sp>
      <p:pic>
        <p:nvPicPr>
          <p:cNvPr id="3" name="图片 2"/>
          <p:cNvPicPr>
            <a:picLocks noChangeAspect="1"/>
          </p:cNvPicPr>
          <p:nvPr/>
        </p:nvPicPr>
        <p:blipFill>
          <a:blip r:embed="rId1"/>
          <a:stretch>
            <a:fillRect/>
          </a:stretch>
        </p:blipFill>
        <p:spPr>
          <a:xfrm>
            <a:off x="578485" y="1186180"/>
            <a:ext cx="11268710" cy="3411220"/>
          </a:xfrm>
          <a:prstGeom prst="rect">
            <a:avLst/>
          </a:prstGeom>
        </p:spPr>
      </p:pic>
      <p:sp>
        <p:nvSpPr>
          <p:cNvPr id="4" name="文本框 3"/>
          <p:cNvSpPr txBox="1"/>
          <p:nvPr/>
        </p:nvSpPr>
        <p:spPr>
          <a:xfrm>
            <a:off x="344170" y="4497705"/>
            <a:ext cx="11183620" cy="1612265"/>
          </a:xfrm>
          <a:prstGeom prst="rect">
            <a:avLst/>
          </a:prstGeom>
        </p:spPr>
        <p:txBody>
          <a:bodyPr wrap="square">
            <a:spAutoFit/>
          </a:bodyPr>
          <a:p>
            <a:pPr lvl="1" indent="0" algn="l">
              <a:lnSpc>
                <a:spcPct val="90000"/>
              </a:lnSpc>
              <a:spcBef>
                <a:spcPts val="500"/>
              </a:spcBef>
              <a:buClrTx/>
              <a:buSzTx/>
              <a:buFont typeface="Arial" panose="020B0604020202020204" pitchFamily="34" charset="0"/>
              <a:buNone/>
            </a:pPr>
            <a:r>
              <a:rPr lang="en-US" altLang="zh-CN" sz="2400" dirty="0"/>
              <a:t>Three Branches:</a:t>
            </a:r>
            <a:endParaRPr lang="en-US" altLang="zh-CN" sz="2400" dirty="0"/>
          </a:p>
          <a:p>
            <a:pPr marL="685800" lvl="1" indent="-228600" algn="l">
              <a:lnSpc>
                <a:spcPct val="90000"/>
              </a:lnSpc>
              <a:spcBef>
                <a:spcPts val="500"/>
              </a:spcBef>
              <a:buClrTx/>
              <a:buSzTx/>
              <a:buFont typeface="Arial" panose="020B0604020202020204" pitchFamily="34" charset="0"/>
              <a:buChar char="•"/>
            </a:pPr>
            <a:r>
              <a:rPr lang="en-US" altLang="zh-CN" sz="2400" dirty="0"/>
              <a:t>Baseline Model: Previous trajectory prediction model.</a:t>
            </a:r>
            <a:endParaRPr lang="en-US" altLang="zh-CN" sz="2400" dirty="0"/>
          </a:p>
          <a:p>
            <a:pPr marL="685800" lvl="1" indent="-228600" algn="l">
              <a:lnSpc>
                <a:spcPct val="90000"/>
              </a:lnSpc>
              <a:spcBef>
                <a:spcPts val="500"/>
              </a:spcBef>
              <a:buClrTx/>
              <a:buSzTx/>
              <a:buFont typeface="Arial" panose="020B0604020202020204" pitchFamily="34" charset="0"/>
              <a:buChar char="•"/>
            </a:pPr>
            <a:r>
              <a:rPr lang="en-US" altLang="zh-CN" sz="2400" dirty="0"/>
              <a:t>Group-Level Module: Captures high-order dynamics of group interactions.</a:t>
            </a:r>
            <a:endParaRPr lang="en-US" altLang="zh-CN" sz="2400" dirty="0"/>
          </a:p>
          <a:p>
            <a:pPr marL="685800" lvl="1" indent="-228600" algn="l">
              <a:lnSpc>
                <a:spcPct val="90000"/>
              </a:lnSpc>
              <a:spcBef>
                <a:spcPts val="500"/>
              </a:spcBef>
              <a:buClrTx/>
              <a:buSzTx/>
              <a:buFont typeface="Arial" panose="020B0604020202020204" pitchFamily="34" charset="0"/>
              <a:buChar char="•"/>
            </a:pPr>
            <a:r>
              <a:rPr lang="en-US" altLang="zh-CN" sz="2400" dirty="0"/>
              <a:t>Human-Level Module: Models individual behaviors using topological data analysis.</a:t>
            </a:r>
            <a:endParaRPr lang="en-US" altLang="zh-C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Methodology: Group-level Module</a:t>
            </a:r>
            <a:endParaRPr lang="en-US" altLang="zh-CN" dirty="0">
              <a:sym typeface="+mn-ea"/>
            </a:endParaRPr>
          </a:p>
        </p:txBody>
      </p:sp>
      <p:sp>
        <p:nvSpPr>
          <p:cNvPr id="6" name="Content Placeholder 2"/>
          <p:cNvSpPr>
            <a:spLocks noGrp="1"/>
          </p:cNvSpPr>
          <p:nvPr/>
        </p:nvSpPr>
        <p:spPr>
          <a:xfrm>
            <a:off x="667385" y="1588770"/>
            <a:ext cx="11116310"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Graph Construction: Creates a dynamic graph                            from pedestrian </a:t>
            </a:r>
            <a:r>
              <a:rPr lang="en-US" altLang="zh-CN" dirty="0">
                <a:sym typeface="+mn-ea"/>
              </a:rPr>
              <a:t>trajectories</a:t>
            </a:r>
            <a:r>
              <a:rPr lang="en-US" altLang="zh-CN" dirty="0"/>
              <a:t>.</a:t>
            </a:r>
            <a:endParaRPr lang="en-US" altLang="zh-CN" dirty="0"/>
          </a:p>
          <a:p>
            <a:r>
              <a:rPr lang="en-US" altLang="zh-CN" dirty="0"/>
              <a:t>Feature Extraction and Community Clustering: Uses Graph Convolutional Network (GCN) to learn features and clusters in the feature space to form community networks                  .</a:t>
            </a:r>
            <a:endParaRPr lang="en-US" altLang="zh-CN" dirty="0"/>
          </a:p>
          <a:p>
            <a:r>
              <a:rPr lang="en-US" altLang="zh-CN" dirty="0"/>
              <a:t>Temporal Consistency: </a:t>
            </a:r>
            <a:r>
              <a:rPr lang="en-US" altLang="zh-CN" dirty="0"/>
              <a:t>calculate the Wasserstein distance between the PD(by WRCF) at the current snapshot and the PDs before and after:</a:t>
            </a:r>
            <a:endParaRPr lang="en-US" altLang="zh-CN" dirty="0"/>
          </a:p>
        </p:txBody>
      </p:sp>
      <p:pic>
        <p:nvPicPr>
          <p:cNvPr id="4" name="图片 3"/>
          <p:cNvPicPr>
            <a:picLocks noChangeAspect="1"/>
          </p:cNvPicPr>
          <p:nvPr/>
        </p:nvPicPr>
        <p:blipFill>
          <a:blip r:embed="rId1"/>
          <a:stretch>
            <a:fillRect/>
          </a:stretch>
        </p:blipFill>
        <p:spPr>
          <a:xfrm>
            <a:off x="7636510" y="1616075"/>
            <a:ext cx="1929765" cy="431165"/>
          </a:xfrm>
          <a:prstGeom prst="rect">
            <a:avLst/>
          </a:prstGeom>
        </p:spPr>
      </p:pic>
      <p:pic>
        <p:nvPicPr>
          <p:cNvPr id="5" name="图片 4"/>
          <p:cNvPicPr>
            <a:picLocks noChangeAspect="1"/>
          </p:cNvPicPr>
          <p:nvPr/>
        </p:nvPicPr>
        <p:blipFill>
          <a:blip r:embed="rId2"/>
          <a:stretch>
            <a:fillRect/>
          </a:stretch>
        </p:blipFill>
        <p:spPr>
          <a:xfrm>
            <a:off x="2072005" y="4646295"/>
            <a:ext cx="8047355" cy="1820545"/>
          </a:xfrm>
          <a:prstGeom prst="rect">
            <a:avLst/>
          </a:prstGeom>
        </p:spPr>
      </p:pic>
      <p:pic>
        <p:nvPicPr>
          <p:cNvPr id="7" name="图片 6"/>
          <p:cNvPicPr>
            <a:picLocks noChangeAspect="1"/>
          </p:cNvPicPr>
          <p:nvPr/>
        </p:nvPicPr>
        <p:blipFill>
          <a:blip r:embed="rId3"/>
          <a:stretch>
            <a:fillRect/>
          </a:stretch>
        </p:blipFill>
        <p:spPr>
          <a:xfrm>
            <a:off x="4143375" y="3278505"/>
            <a:ext cx="1256665" cy="5010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ym typeface="+mn-ea"/>
              </a:rPr>
              <a:t>Methodology: Human-level Module</a:t>
            </a:r>
            <a:endParaRPr lang="zh-CN" altLang="en-US"/>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ym typeface="+mn-ea"/>
              </a:rPr>
              <a:t>No clustering, directly uses pedestrian point cloud snapshots P(t).</a:t>
            </a:r>
            <a:endParaRPr lang="en-US" altLang="zh-CN" dirty="0"/>
          </a:p>
          <a:p>
            <a:r>
              <a:rPr lang="en-US" altLang="zh-CN" dirty="0">
                <a:sym typeface="+mn-ea"/>
              </a:rPr>
              <a:t>Feature Extraction: </a:t>
            </a:r>
            <a:r>
              <a:rPr lang="en-US" altLang="zh-CN" dirty="0"/>
              <a:t>Employs Vietoris-Rips Complex Filtration (RIPS) to extract features.</a:t>
            </a:r>
            <a:endParaRPr lang="en-US" altLang="zh-CN" dirty="0"/>
          </a:p>
          <a:p>
            <a:r>
              <a:rPr lang="en-US" altLang="zh-CN" dirty="0"/>
              <a:t>Temporal Consistency: C</a:t>
            </a:r>
            <a:r>
              <a:rPr lang="en-US" altLang="zh-CN" dirty="0">
                <a:sym typeface="+mn-ea"/>
              </a:rPr>
              <a:t>alculate the Wasserstein distance between the PD(by RIPS) at the current snapshot and the PDs before and after:</a:t>
            </a:r>
            <a:endParaRPr lang="en-US" altLang="zh-CN" dirty="0"/>
          </a:p>
        </p:txBody>
      </p:sp>
      <p:pic>
        <p:nvPicPr>
          <p:cNvPr id="3" name="图片 2"/>
          <p:cNvPicPr>
            <a:picLocks noChangeAspect="1"/>
          </p:cNvPicPr>
          <p:nvPr/>
        </p:nvPicPr>
        <p:blipFill>
          <a:blip r:embed="rId1"/>
          <a:stretch>
            <a:fillRect/>
          </a:stretch>
        </p:blipFill>
        <p:spPr>
          <a:xfrm>
            <a:off x="2200910" y="3928745"/>
            <a:ext cx="7458075" cy="19221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5" name="文本框 4"/>
          <p:cNvSpPr txBox="1"/>
          <p:nvPr/>
        </p:nvSpPr>
        <p:spPr>
          <a:xfrm>
            <a:off x="2146092" y="1721241"/>
            <a:ext cx="6116714" cy="5077460"/>
          </a:xfrm>
          <a:prstGeom prst="rect">
            <a:avLst/>
          </a:prstGeom>
          <a:noFill/>
        </p:spPr>
        <p:txBody>
          <a:bodyPr wrap="square" rtlCol="0">
            <a:spAutoFit/>
          </a:bodyPr>
          <a:lstStyle/>
          <a:p>
            <a:pPr marL="285750" indent="-285750" algn="l">
              <a:lnSpc>
                <a:spcPct val="150000"/>
              </a:lnSpc>
              <a:buClrTx/>
              <a:buSzTx/>
              <a:buFont typeface="Arial" panose="020B0604020202020204" pitchFamily="34" charset="0"/>
              <a:buChar char="•"/>
            </a:pPr>
            <a:r>
              <a:rPr lang="en-US" altLang="zh-CN" sz="3600" dirty="0">
                <a:solidFill>
                  <a:schemeClr val="bg1">
                    <a:lumMod val="65000"/>
                  </a:schemeClr>
                </a:solidFill>
                <a:cs typeface="Arial" panose="020B0604020202020204" pitchFamily="34" charset="0"/>
              </a:rPr>
              <a:t>Introduction</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Related Work</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Methodology</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tx1"/>
                </a:solidFill>
                <a:cs typeface="Arial" panose="020B0604020202020204" pitchFamily="34" charset="0"/>
              </a:rPr>
              <a:t>Experiment</a:t>
            </a:r>
            <a:endParaRPr lang="en-US" altLang="zh-CN" sz="3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Schedule</a:t>
            </a:r>
            <a:endParaRPr lang="en-US" altLang="zh-CN" sz="3600" dirty="0">
              <a:solidFill>
                <a:schemeClr val="bg1">
                  <a:lumMod val="65000"/>
                </a:schemeClr>
              </a:solidFill>
              <a:cs typeface="Arial" panose="020B0604020202020204" pitchFamily="34" charset="0"/>
            </a:endParaRPr>
          </a:p>
          <a:p>
            <a:pPr indent="0">
              <a:lnSpc>
                <a:spcPct val="150000"/>
              </a:lnSpc>
              <a:buFont typeface="Arial" panose="020B0604020202020204" pitchFamily="34" charset="0"/>
              <a:buNone/>
            </a:pPr>
            <a:endParaRPr lang="en-US" altLang="zh-CN" sz="3600" dirty="0">
              <a:solidFill>
                <a:schemeClr val="bg1">
                  <a:lumMod val="65000"/>
                </a:schemeClr>
              </a:solidFill>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Experiment: </a:t>
            </a:r>
            <a:r>
              <a:rPr lang="en-US" altLang="zh-CN" dirty="0">
                <a:sym typeface="+mn-ea"/>
              </a:rPr>
              <a:t>ETH &amp; UCY Pedestrian Datasets</a:t>
            </a:r>
            <a:endParaRPr lang="en-US" altLang="zh-CN">
              <a:sym typeface="+mn-ea"/>
            </a:endParaRPr>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Scenes:</a:t>
            </a:r>
            <a:endParaRPr lang="en-US" altLang="zh-CN" dirty="0"/>
          </a:p>
          <a:p>
            <a:r>
              <a:rPr lang="en-US" altLang="zh-CN" dirty="0"/>
              <a:t>ETH: Includes scenes like "ETH" and "HOTEL".</a:t>
            </a:r>
            <a:endParaRPr lang="en-US" altLang="zh-CN" dirty="0"/>
          </a:p>
          <a:p>
            <a:r>
              <a:rPr lang="en-US" altLang="zh-CN" dirty="0"/>
              <a:t>UCY: Includes "UNIV", "ZARA1", and "ZARA2".</a:t>
            </a:r>
            <a:endParaRPr lang="en-US" altLang="zh-CN" dirty="0"/>
          </a:p>
          <a:p>
            <a:pPr marL="0" indent="0">
              <a:buNone/>
            </a:pPr>
            <a:r>
              <a:rPr lang="en-US" altLang="zh-CN" dirty="0"/>
              <a:t>Key Features:</a:t>
            </a:r>
            <a:endParaRPr lang="en-US" altLang="zh-CN" dirty="0"/>
          </a:p>
          <a:p>
            <a:r>
              <a:rPr lang="en-US" altLang="zh-CN" dirty="0"/>
              <a:t>Diverse Crowd Scenarios: Varying densities and interaction types.</a:t>
            </a:r>
            <a:endParaRPr lang="en-US" altLang="zh-CN" dirty="0"/>
          </a:p>
          <a:p>
            <a:r>
              <a:rPr lang="en-US" altLang="zh-CN" dirty="0"/>
              <a:t>Real Human Movements: Annotated trajectories of individuals.</a:t>
            </a:r>
            <a:endParaRPr lang="en-US" altLang="zh-CN" dirty="0"/>
          </a:p>
        </p:txBody>
      </p:sp>
      <p:pic>
        <p:nvPicPr>
          <p:cNvPr id="4" name="图片 3"/>
          <p:cNvPicPr>
            <a:picLocks noChangeAspect="1"/>
          </p:cNvPicPr>
          <p:nvPr/>
        </p:nvPicPr>
        <p:blipFill>
          <a:blip r:embed="rId1"/>
          <a:srcRect b="3570"/>
          <a:stretch>
            <a:fillRect/>
          </a:stretch>
        </p:blipFill>
        <p:spPr>
          <a:xfrm>
            <a:off x="1642110" y="4304665"/>
            <a:ext cx="8907780" cy="2355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Experiment: Pedestrians Group Detection</a:t>
            </a:r>
            <a:endParaRPr lang="en-US" altLang="zh-CN"/>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Data Annotation:</a:t>
            </a:r>
            <a:endParaRPr lang="en-US" altLang="zh-CN" dirty="0"/>
          </a:p>
          <a:p>
            <a:r>
              <a:rPr lang="en-US" altLang="zh-CN" dirty="0"/>
              <a:t>Previous datasets lack pre-annotated group data.</a:t>
            </a:r>
            <a:endParaRPr lang="en-US" altLang="zh-CN" dirty="0"/>
          </a:p>
          <a:p>
            <a:r>
              <a:rPr lang="en-US" altLang="zh-CN" dirty="0"/>
              <a:t>Manual annotation performed on students001 and students003 datasets.</a:t>
            </a:r>
            <a:endParaRPr lang="en-US" altLang="zh-CN" dirty="0"/>
          </a:p>
          <a:p>
            <a:r>
              <a:rPr lang="en-US" altLang="zh-CN" dirty="0"/>
              <a:t>Annotated first 20 frames for analysis</a:t>
            </a:r>
            <a:endParaRPr lang="en-US" altLang="zh-CN" dirty="0"/>
          </a:p>
        </p:txBody>
      </p:sp>
      <p:pic>
        <p:nvPicPr>
          <p:cNvPr id="5" name="图片 4"/>
          <p:cNvPicPr>
            <a:picLocks noChangeAspect="1"/>
          </p:cNvPicPr>
          <p:nvPr/>
        </p:nvPicPr>
        <p:blipFill>
          <a:blip r:embed="rId1"/>
          <a:srcRect b="7930"/>
          <a:stretch>
            <a:fillRect/>
          </a:stretch>
        </p:blipFill>
        <p:spPr>
          <a:xfrm>
            <a:off x="2654935" y="3912870"/>
            <a:ext cx="6882765" cy="29451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Experiment: Pedestrians Group Detection</a:t>
            </a:r>
            <a:endParaRPr lang="en-US" altLang="zh-CN"/>
          </a:p>
        </p:txBody>
      </p:sp>
      <p:sp>
        <p:nvSpPr>
          <p:cNvPr id="6" name="Content Placeholder 2"/>
          <p:cNvSpPr>
            <a:spLocks noGrp="1"/>
          </p:cNvSpPr>
          <p:nvPr/>
        </p:nvSpPr>
        <p:spPr>
          <a:xfrm>
            <a:off x="667385" y="1213485"/>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Clustering Approach:</a:t>
            </a:r>
            <a:endParaRPr lang="en-US" altLang="zh-CN" dirty="0"/>
          </a:p>
          <a:p>
            <a:r>
              <a:rPr lang="en-US" altLang="zh-CN" dirty="0"/>
              <a:t>Traditional method is based on trajectory similarity</a:t>
            </a:r>
            <a:endParaRPr lang="en-US" altLang="zh-CN" dirty="0"/>
          </a:p>
          <a:p>
            <a:pPr marL="0" indent="0">
              <a:buNone/>
            </a:pPr>
            <a:r>
              <a:rPr lang="en-US" altLang="zh-CN" dirty="0"/>
              <a:t>Experimental Results:</a:t>
            </a:r>
            <a:endParaRPr lang="en-US" altLang="zh-CN" dirty="0"/>
          </a:p>
          <a:p>
            <a:r>
              <a:rPr lang="en-US" altLang="zh-CN" dirty="0"/>
              <a:t>Topology-based approach outperformed traditional on some datasets.</a:t>
            </a:r>
            <a:endParaRPr lang="en-US" altLang="zh-CN" dirty="0"/>
          </a:p>
          <a:p>
            <a:r>
              <a:rPr lang="en-US" altLang="zh-CN" dirty="0"/>
              <a:t>Underperformance noted in datasets with imbalanced cluster sizes.</a:t>
            </a:r>
            <a:endParaRPr lang="en-US" altLang="zh-CN" dirty="0"/>
          </a:p>
        </p:txBody>
      </p:sp>
      <p:grpSp>
        <p:nvGrpSpPr>
          <p:cNvPr id="9" name="组合 8"/>
          <p:cNvGrpSpPr/>
          <p:nvPr/>
        </p:nvGrpSpPr>
        <p:grpSpPr>
          <a:xfrm>
            <a:off x="6497320" y="3519805"/>
            <a:ext cx="3996690" cy="3337560"/>
            <a:chOff x="1475" y="5543"/>
            <a:chExt cx="6294" cy="5256"/>
          </a:xfrm>
        </p:grpSpPr>
        <p:pic>
          <p:nvPicPr>
            <p:cNvPr id="3" name="图片 2"/>
            <p:cNvPicPr>
              <a:picLocks noChangeAspect="1"/>
            </p:cNvPicPr>
            <p:nvPr/>
          </p:nvPicPr>
          <p:blipFill>
            <a:blip r:embed="rId1"/>
            <a:stretch>
              <a:fillRect/>
            </a:stretch>
          </p:blipFill>
          <p:spPr>
            <a:xfrm>
              <a:off x="1475" y="6003"/>
              <a:ext cx="6295" cy="4797"/>
            </a:xfrm>
            <a:prstGeom prst="rect">
              <a:avLst/>
            </a:prstGeom>
          </p:spPr>
        </p:pic>
        <p:sp>
          <p:nvSpPr>
            <p:cNvPr id="4" name="文本框 3"/>
            <p:cNvSpPr txBox="1"/>
            <p:nvPr/>
          </p:nvSpPr>
          <p:spPr>
            <a:xfrm>
              <a:off x="3751" y="5543"/>
              <a:ext cx="2582" cy="580"/>
            </a:xfrm>
            <a:prstGeom prst="rect">
              <a:avLst/>
            </a:prstGeom>
            <a:noFill/>
          </p:spPr>
          <p:txBody>
            <a:bodyPr wrap="square" rtlCol="0">
              <a:spAutoFit/>
            </a:bodyPr>
            <a:p>
              <a:r>
                <a:rPr lang="en-US" altLang="zh-CN"/>
                <a:t>students003</a:t>
              </a:r>
              <a:endParaRPr lang="en-US" altLang="zh-CN"/>
            </a:p>
          </p:txBody>
        </p:sp>
      </p:grpSp>
      <p:grpSp>
        <p:nvGrpSpPr>
          <p:cNvPr id="8" name="组合 7"/>
          <p:cNvGrpSpPr/>
          <p:nvPr/>
        </p:nvGrpSpPr>
        <p:grpSpPr>
          <a:xfrm>
            <a:off x="1118870" y="3519805"/>
            <a:ext cx="3996690" cy="3293110"/>
            <a:chOff x="9914" y="5543"/>
            <a:chExt cx="6294" cy="5186"/>
          </a:xfrm>
        </p:grpSpPr>
        <p:pic>
          <p:nvPicPr>
            <p:cNvPr id="5" name="图片 4"/>
            <p:cNvPicPr>
              <a:picLocks noChangeAspect="1"/>
            </p:cNvPicPr>
            <p:nvPr/>
          </p:nvPicPr>
          <p:blipFill>
            <a:blip r:embed="rId2"/>
            <a:stretch>
              <a:fillRect/>
            </a:stretch>
          </p:blipFill>
          <p:spPr>
            <a:xfrm>
              <a:off x="9914" y="6003"/>
              <a:ext cx="6294" cy="4726"/>
            </a:xfrm>
            <a:prstGeom prst="rect">
              <a:avLst/>
            </a:prstGeom>
          </p:spPr>
        </p:pic>
        <p:sp>
          <p:nvSpPr>
            <p:cNvPr id="7" name="文本框 6"/>
            <p:cNvSpPr txBox="1"/>
            <p:nvPr/>
          </p:nvSpPr>
          <p:spPr>
            <a:xfrm>
              <a:off x="12223" y="5543"/>
              <a:ext cx="2582" cy="580"/>
            </a:xfrm>
            <a:prstGeom prst="rect">
              <a:avLst/>
            </a:prstGeom>
            <a:noFill/>
          </p:spPr>
          <p:txBody>
            <a:bodyPr wrap="square" rtlCol="0">
              <a:spAutoFit/>
            </a:bodyPr>
            <a:p>
              <a:r>
                <a:rPr lang="en-US" altLang="zh-CN"/>
                <a:t>students001</a:t>
              </a:r>
              <a:endParaRPr lang="en-US" altLang="zh-CN"/>
            </a:p>
          </p:txBody>
        </p:sp>
      </p:grpSp>
      <p:sp>
        <p:nvSpPr>
          <p:cNvPr id="10" name="矩形 9"/>
          <p:cNvSpPr/>
          <p:nvPr/>
        </p:nvSpPr>
        <p:spPr>
          <a:xfrm>
            <a:off x="7027545" y="3966210"/>
            <a:ext cx="2675890" cy="89535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9560" y="207010"/>
            <a:ext cx="11687810" cy="648970"/>
          </a:xfrm>
        </p:spPr>
        <p:txBody>
          <a:bodyPr/>
          <a:p>
            <a:r>
              <a:rPr lang="en-US" altLang="zh-CN"/>
              <a:t>Experiment: Topological Information Integration</a:t>
            </a:r>
            <a:endParaRPr lang="en-US" altLang="zh-CN"/>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Improved Accuracy:</a:t>
            </a:r>
            <a:r>
              <a:rPr lang="en-US" altLang="zh-CN" dirty="0">
                <a:sym typeface="+mn-ea"/>
              </a:rPr>
              <a:t>Higher-Dimensional i</a:t>
            </a:r>
            <a:r>
              <a:rPr lang="en-US" altLang="zh-CN" dirty="0"/>
              <a:t>nformation leads to lower Average Displacement Error (ADE) and Final Displacement Error (FDE).</a:t>
            </a:r>
            <a:endParaRPr lang="en-US" altLang="zh-CN" dirty="0"/>
          </a:p>
          <a:p>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endParaRPr lang="en-US" altLang="zh-CN" dirty="0"/>
          </a:p>
          <a:p>
            <a:r>
              <a:rPr lang="en-US" altLang="zh-CN" dirty="0"/>
              <a:t>Future Focus: Leverage both group and </a:t>
            </a:r>
            <a:r>
              <a:rPr lang="en-US" altLang="zh-CN" dirty="0"/>
              <a:t>individual topological features.</a:t>
            </a:r>
            <a:endParaRPr lang="en-US" altLang="zh-CN" dirty="0"/>
          </a:p>
        </p:txBody>
      </p:sp>
      <p:pic>
        <p:nvPicPr>
          <p:cNvPr id="3" name="图片 2"/>
          <p:cNvPicPr>
            <a:picLocks noChangeAspect="1"/>
          </p:cNvPicPr>
          <p:nvPr/>
        </p:nvPicPr>
        <p:blipFill>
          <a:blip r:embed="rId1"/>
          <a:stretch>
            <a:fillRect/>
          </a:stretch>
        </p:blipFill>
        <p:spPr>
          <a:xfrm>
            <a:off x="1308100" y="2554605"/>
            <a:ext cx="9243695" cy="2420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5" name="文本框 4"/>
          <p:cNvSpPr txBox="1"/>
          <p:nvPr/>
        </p:nvSpPr>
        <p:spPr>
          <a:xfrm>
            <a:off x="2146092" y="1721241"/>
            <a:ext cx="6116714" cy="5077460"/>
          </a:xfrm>
          <a:prstGeom prst="rect">
            <a:avLst/>
          </a:prstGeom>
          <a:noFill/>
        </p:spPr>
        <p:txBody>
          <a:bodyPr wrap="square" rtlCol="0">
            <a:spAutoFit/>
          </a:bodyPr>
          <a:lstStyle/>
          <a:p>
            <a:pPr marL="285750" indent="-285750" algn="l">
              <a:lnSpc>
                <a:spcPct val="150000"/>
              </a:lnSpc>
              <a:buClrTx/>
              <a:buSzTx/>
              <a:buFont typeface="Arial" panose="020B0604020202020204" pitchFamily="34" charset="0"/>
              <a:buChar char="•"/>
            </a:pPr>
            <a:r>
              <a:rPr lang="en-US" altLang="zh-CN" sz="3600" dirty="0">
                <a:solidFill>
                  <a:schemeClr val="tx1"/>
                </a:solidFill>
                <a:cs typeface="Arial" panose="020B0604020202020204" pitchFamily="34" charset="0"/>
              </a:rPr>
              <a:t>Introduction</a:t>
            </a:r>
            <a:endParaRPr lang="en-US" altLang="zh-CN" sz="3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Related Work</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Methodology</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E</a:t>
            </a:r>
            <a:r>
              <a:rPr lang="en-US" altLang="zh-CN" sz="3600" dirty="0">
                <a:solidFill>
                  <a:schemeClr val="bg1">
                    <a:lumMod val="65000"/>
                  </a:schemeClr>
                </a:solidFill>
                <a:cs typeface="Arial" panose="020B0604020202020204" pitchFamily="34" charset="0"/>
              </a:rPr>
              <a:t>xperiment</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Schedule</a:t>
            </a:r>
            <a:endParaRPr lang="en-US" altLang="zh-CN" sz="3600" dirty="0">
              <a:solidFill>
                <a:schemeClr val="bg1">
                  <a:lumMod val="65000"/>
                </a:schemeClr>
              </a:solidFill>
              <a:cs typeface="Arial" panose="020B0604020202020204" pitchFamily="34" charset="0"/>
            </a:endParaRPr>
          </a:p>
          <a:p>
            <a:pPr indent="0">
              <a:lnSpc>
                <a:spcPct val="150000"/>
              </a:lnSpc>
              <a:buFont typeface="Arial" panose="020B0604020202020204" pitchFamily="34" charset="0"/>
              <a:buNone/>
            </a:pPr>
            <a:endParaRPr lang="en-US" altLang="zh-CN" sz="3600" dirty="0">
              <a:solidFill>
                <a:schemeClr val="bg1">
                  <a:lumMod val="65000"/>
                </a:schemeClr>
              </a:solidFill>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5" name="文本框 4"/>
          <p:cNvSpPr txBox="1"/>
          <p:nvPr/>
        </p:nvSpPr>
        <p:spPr>
          <a:xfrm>
            <a:off x="2146092" y="1721241"/>
            <a:ext cx="6116714" cy="5077460"/>
          </a:xfrm>
          <a:prstGeom prst="rect">
            <a:avLst/>
          </a:prstGeom>
          <a:noFill/>
        </p:spPr>
        <p:txBody>
          <a:bodyPr wrap="square" rtlCol="0">
            <a:spAutoFit/>
          </a:bodyPr>
          <a:lstStyle/>
          <a:p>
            <a:pPr marL="285750" indent="-285750" algn="l">
              <a:lnSpc>
                <a:spcPct val="150000"/>
              </a:lnSpc>
              <a:buClrTx/>
              <a:buSzTx/>
              <a:buFont typeface="Arial" panose="020B0604020202020204" pitchFamily="34" charset="0"/>
              <a:buChar char="•"/>
            </a:pPr>
            <a:r>
              <a:rPr lang="en-US" altLang="zh-CN" sz="3600" dirty="0">
                <a:solidFill>
                  <a:schemeClr val="bg1">
                    <a:lumMod val="65000"/>
                  </a:schemeClr>
                </a:solidFill>
                <a:cs typeface="Arial" panose="020B0604020202020204" pitchFamily="34" charset="0"/>
              </a:rPr>
              <a:t>Introduction</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Related Work</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Methodology</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E</a:t>
            </a:r>
            <a:r>
              <a:rPr lang="en-US" altLang="zh-CN" sz="3600" dirty="0">
                <a:solidFill>
                  <a:schemeClr val="bg1">
                    <a:lumMod val="65000"/>
                  </a:schemeClr>
                </a:solidFill>
                <a:cs typeface="Arial" panose="020B0604020202020204" pitchFamily="34" charset="0"/>
              </a:rPr>
              <a:t>xperiment</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tx1"/>
                </a:solidFill>
                <a:cs typeface="Arial" panose="020B0604020202020204" pitchFamily="34" charset="0"/>
              </a:rPr>
              <a:t>Schedule</a:t>
            </a:r>
            <a:endParaRPr lang="en-US" altLang="zh-CN" sz="3600" dirty="0">
              <a:solidFill>
                <a:schemeClr val="tx1"/>
              </a:solidFill>
              <a:cs typeface="Arial" panose="020B0604020202020204" pitchFamily="34" charset="0"/>
            </a:endParaRPr>
          </a:p>
          <a:p>
            <a:pPr indent="0">
              <a:lnSpc>
                <a:spcPct val="150000"/>
              </a:lnSpc>
              <a:buFont typeface="Arial" panose="020B0604020202020204" pitchFamily="34" charset="0"/>
              <a:buNone/>
            </a:pPr>
            <a:endParaRPr lang="en-US" altLang="zh-CN" sz="3600" dirty="0">
              <a:solidFill>
                <a:schemeClr val="tx1"/>
              </a:solidFill>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olidFill>
                  <a:schemeClr val="bg1"/>
                </a:solidFill>
                <a:cs typeface="Arial" panose="020B0604020202020204" pitchFamily="34" charset="0"/>
                <a:sym typeface="+mn-ea"/>
              </a:rPr>
              <a:t>Schedule</a:t>
            </a:r>
            <a:endParaRPr lang="en-US" altLang="zh-CN" dirty="0">
              <a:solidFill>
                <a:schemeClr val="bg1"/>
              </a:solidFill>
              <a:cs typeface="Arial" panose="020B0604020202020204" pitchFamily="34" charset="0"/>
              <a:sym typeface="+mn-ea"/>
            </a:endParaRPr>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Integrate </a:t>
            </a:r>
            <a:r>
              <a:rPr lang="en-US" altLang="zh-CN" b="1" dirty="0"/>
              <a:t>TDA</a:t>
            </a:r>
            <a:r>
              <a:rPr lang="en-US" altLang="zh-CN" dirty="0"/>
              <a:t> to enhance trajectory prediction.</a:t>
            </a:r>
            <a:endParaRPr lang="en-US" altLang="zh-CN" dirty="0"/>
          </a:p>
          <a:p>
            <a:endParaRPr lang="en-US" altLang="zh-CN" dirty="0"/>
          </a:p>
          <a:p>
            <a:r>
              <a:rPr lang="en-US" altLang="zh-CN" dirty="0"/>
              <a:t>Capture both human-level and group-level topological features. Ensure </a:t>
            </a:r>
            <a:r>
              <a:rPr lang="en-US" altLang="zh-CN" b="1" dirty="0"/>
              <a:t>topological consistency</a:t>
            </a:r>
            <a:r>
              <a:rPr lang="en-US" altLang="zh-CN" dirty="0"/>
              <a:t> across snapshots.</a:t>
            </a:r>
            <a:endParaRPr lang="en-US" altLang="zh-CN" dirty="0"/>
          </a:p>
          <a:p>
            <a:endParaRPr lang="en-US" altLang="zh-CN" dirty="0"/>
          </a:p>
          <a:p>
            <a:r>
              <a:rPr lang="en-US" altLang="zh-CN" dirty="0"/>
              <a:t>Develop a </a:t>
            </a:r>
            <a:r>
              <a:rPr lang="en-US" altLang="zh-CN" b="1" dirty="0"/>
              <a:t>plugin</a:t>
            </a:r>
            <a:r>
              <a:rPr lang="en-US" altLang="zh-CN" dirty="0"/>
              <a:t> model for trajectory prediction.</a:t>
            </a:r>
            <a:endParaRPr lang="en-US" altLang="zh-CN" dirty="0"/>
          </a:p>
          <a:p>
            <a:endParaRPr lang="en-US" altLang="zh-CN" dirty="0"/>
          </a:p>
          <a:p>
            <a:r>
              <a:rPr lang="en-US" altLang="zh-CN" dirty="0"/>
              <a:t>Improve prediction accuracy, particularly in </a:t>
            </a:r>
            <a:r>
              <a:rPr lang="en-US" altLang="zh-CN" b="1" dirty="0"/>
              <a:t>complex environments</a:t>
            </a:r>
            <a:r>
              <a:rPr lang="en-US" altLang="zh-CN" dirty="0"/>
              <a:t>.</a:t>
            </a:r>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868295"/>
            <a:ext cx="9144000" cy="1122045"/>
          </a:xfrm>
        </p:spPr>
        <p:txBody>
          <a:bodyPr/>
          <a:lstStyle/>
          <a:p>
            <a:pPr algn="ctr"/>
            <a:r>
              <a:rPr kumimoji="1" lang="en-US" altLang="zh-CN" sz="6600" b="1" dirty="0"/>
              <a:t>Thanks</a:t>
            </a:r>
            <a:endParaRPr kumimoji="1" lang="en-US" altLang="zh-CN" sz="6600" b="1" dirty="0"/>
          </a:p>
        </p:txBody>
      </p:sp>
      <p:sp>
        <p:nvSpPr>
          <p:cNvPr id="4" name="灯片编号占位符 3"/>
          <p:cNvSpPr>
            <a:spLocks noGrp="1"/>
          </p:cNvSpPr>
          <p:nvPr>
            <p:ph type="sldNum" sz="quarter" idx="12"/>
          </p:nvPr>
        </p:nvSpPr>
        <p:spPr/>
        <p:txBody>
          <a:bodyPr/>
          <a:lstStyle/>
          <a:p>
            <a:fld id="{A08EFF4B-039B-4151-AA5B-E6F290D54134}" type="slidenum">
              <a:rPr lang="zh-CN" altLang="en-US" smtClean="0"/>
            </a:fld>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Introduction: Background</a:t>
            </a:r>
            <a:endParaRPr lang="en-US" altLang="zh-CN"/>
          </a:p>
        </p:txBody>
      </p:sp>
      <p:sp>
        <p:nvSpPr>
          <p:cNvPr id="6" name="Content Placeholder 2"/>
          <p:cNvSpPr>
            <a:spLocks noGrp="1"/>
          </p:cNvSpPr>
          <p:nvPr/>
        </p:nvSpPr>
        <p:spPr>
          <a:xfrm>
            <a:off x="667385" y="1588770"/>
            <a:ext cx="10927715"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Pedestrian Trajectory Prediction:</a:t>
            </a:r>
            <a:endParaRPr lang="en-US" altLang="zh-CN" dirty="0"/>
          </a:p>
          <a:p>
            <a:r>
              <a:rPr lang="en-US" altLang="zh-CN" dirty="0"/>
              <a:t>Predicting future paths based on historical movement.</a:t>
            </a:r>
            <a:endParaRPr lang="en-US" altLang="zh-CN" dirty="0"/>
          </a:p>
          <a:p>
            <a:r>
              <a:rPr lang="en-US" altLang="zh-CN" dirty="0"/>
              <a:t>Complexity involves individual behaviors and interactions.</a:t>
            </a:r>
            <a:endParaRPr lang="en-US" altLang="zh-CN" dirty="0"/>
          </a:p>
          <a:p>
            <a:r>
              <a:rPr lang="en-US" altLang="zh-CN" dirty="0"/>
              <a:t>Collaborative movement: up to 70% of pedestrians move in groups.</a:t>
            </a:r>
            <a:endParaRPr lang="en-US" altLang="zh-CN" dirty="0"/>
          </a:p>
          <a:p>
            <a:endParaRPr lang="en-US" altLang="zh-CN" dirty="0"/>
          </a:p>
        </p:txBody>
      </p:sp>
      <p:pic>
        <p:nvPicPr>
          <p:cNvPr id="4" name="内容占位符 3"/>
          <p:cNvPicPr>
            <a:picLocks noChangeAspect="1"/>
          </p:cNvPicPr>
          <p:nvPr/>
        </p:nvPicPr>
        <p:blipFill>
          <a:blip r:embed="rId1"/>
          <a:srcRect l="28291" t="8321" r="4597" b="10366"/>
          <a:stretch>
            <a:fillRect/>
          </a:stretch>
        </p:blipFill>
        <p:spPr>
          <a:xfrm>
            <a:off x="4949190" y="3804920"/>
            <a:ext cx="5855970" cy="2873375"/>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815340" y="3804920"/>
            <a:ext cx="3098800" cy="283464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Introduction: M</a:t>
            </a:r>
            <a:r>
              <a:rPr lang="en-US" altLang="zh-CN"/>
              <a:t>otivation</a:t>
            </a:r>
            <a:endParaRPr lang="en-US" altLang="zh-CN"/>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Limitations: </a:t>
            </a:r>
            <a:endParaRPr lang="en-US" altLang="zh-CN" dirty="0"/>
          </a:p>
          <a:p>
            <a:r>
              <a:rPr lang="en-US" altLang="zh-CN" dirty="0"/>
              <a:t>Many existing methods focus mainly on individual behaviors, and struggling with group coherence.</a:t>
            </a:r>
            <a:endParaRPr lang="en-US" altLang="zh-CN" dirty="0"/>
          </a:p>
          <a:p>
            <a:r>
              <a:rPr lang="en-US" altLang="zh-CN" dirty="0"/>
              <a:t>Lack of  ability</a:t>
            </a:r>
            <a:r>
              <a:rPr lang="en-US" altLang="zh-CN" dirty="0">
                <a:sym typeface="+mn-ea"/>
              </a:rPr>
              <a:t> for</a:t>
            </a:r>
            <a:r>
              <a:rPr lang="en-US" altLang="zh-CN" dirty="0"/>
              <a:t> modeling high-order social topology structures.</a:t>
            </a:r>
            <a:endParaRPr lang="en-US" altLang="zh-CN" dirty="0"/>
          </a:p>
          <a:p>
            <a:endParaRPr lang="en-US" altLang="zh-CN" dirty="0"/>
          </a:p>
          <a:p>
            <a:pPr marL="0" indent="0">
              <a:buNone/>
            </a:pPr>
            <a:r>
              <a:rPr lang="en-US" altLang="zh-CN" dirty="0"/>
              <a:t>Opportunity:</a:t>
            </a:r>
            <a:endParaRPr lang="en-US" altLang="zh-CN" dirty="0"/>
          </a:p>
          <a:p>
            <a:r>
              <a:rPr lang="en-US" altLang="zh-CN" dirty="0"/>
              <a:t>Leverage topological data analysis (TDA) to enhance the understanding of high-order group structures.</a:t>
            </a:r>
            <a:endParaRPr lang="en-US" altLang="zh-CN" dirty="0"/>
          </a:p>
          <a:p>
            <a:r>
              <a:rPr lang="en-US" altLang="zh-CN" dirty="0">
                <a:sym typeface="+mn-ea"/>
              </a:rPr>
              <a:t>Dynamic community detection and stability across snapshots.</a:t>
            </a:r>
            <a:endParaRPr lang="en-US" altLang="zh-CN" dirty="0"/>
          </a:p>
          <a:p>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Introduction: Research  G</a:t>
            </a:r>
            <a:r>
              <a:rPr lang="en-US" altLang="zh-CN">
                <a:sym typeface="+mn-ea"/>
              </a:rPr>
              <a:t>oal</a:t>
            </a:r>
            <a:endParaRPr lang="en-US" altLang="zh-CN">
              <a:sym typeface="+mn-ea"/>
            </a:endParaRPr>
          </a:p>
        </p:txBody>
      </p:sp>
      <p:sp>
        <p:nvSpPr>
          <p:cNvPr id="6" name="Content Placeholder 2"/>
          <p:cNvSpPr>
            <a:spLocks noGrp="1"/>
          </p:cNvSpPr>
          <p:nvPr/>
        </p:nvSpPr>
        <p:spPr>
          <a:xfrm>
            <a:off x="667385" y="1588770"/>
            <a:ext cx="10524490" cy="45631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Integrate </a:t>
            </a:r>
            <a:r>
              <a:rPr lang="en-US" altLang="zh-CN" b="1" dirty="0"/>
              <a:t>TDA</a:t>
            </a:r>
            <a:r>
              <a:rPr lang="en-US" altLang="zh-CN" dirty="0"/>
              <a:t> to enhance trajectory prediction.</a:t>
            </a:r>
            <a:endParaRPr lang="en-US" altLang="zh-CN" dirty="0"/>
          </a:p>
          <a:p>
            <a:endParaRPr lang="en-US" altLang="zh-CN" dirty="0"/>
          </a:p>
          <a:p>
            <a:r>
              <a:rPr lang="en-US" altLang="zh-CN" dirty="0"/>
              <a:t>Capture both human-level and group-level topological features. Ensure </a:t>
            </a:r>
            <a:r>
              <a:rPr lang="en-US" altLang="zh-CN" b="1" dirty="0"/>
              <a:t>topological consistency</a:t>
            </a:r>
            <a:r>
              <a:rPr lang="en-US" altLang="zh-CN" dirty="0"/>
              <a:t> across snapshots.</a:t>
            </a:r>
            <a:endParaRPr lang="en-US" altLang="zh-CN" dirty="0"/>
          </a:p>
          <a:p>
            <a:endParaRPr lang="en-US" altLang="zh-CN" dirty="0"/>
          </a:p>
          <a:p>
            <a:r>
              <a:rPr lang="en-US" altLang="zh-CN" dirty="0"/>
              <a:t>Develop a </a:t>
            </a:r>
            <a:r>
              <a:rPr lang="en-US" altLang="zh-CN" b="1" dirty="0"/>
              <a:t>plugin</a:t>
            </a:r>
            <a:r>
              <a:rPr lang="en-US" altLang="zh-CN" dirty="0"/>
              <a:t> model for trajectory prediction.</a:t>
            </a:r>
            <a:endParaRPr lang="en-US" altLang="zh-CN" dirty="0"/>
          </a:p>
          <a:p>
            <a:endParaRPr lang="en-US" altLang="zh-CN" dirty="0"/>
          </a:p>
          <a:p>
            <a:r>
              <a:rPr lang="en-US" altLang="zh-CN" dirty="0"/>
              <a:t>Improve prediction accuracy, particularly in </a:t>
            </a:r>
            <a:r>
              <a:rPr lang="en-US" altLang="zh-CN" b="1" dirty="0"/>
              <a:t>complex environments</a:t>
            </a:r>
            <a:r>
              <a:rPr lang="en-US" altLang="zh-CN" dirty="0"/>
              <a:t>.</a:t>
            </a:r>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5" name="文本框 4"/>
          <p:cNvSpPr txBox="1"/>
          <p:nvPr/>
        </p:nvSpPr>
        <p:spPr>
          <a:xfrm>
            <a:off x="2146092" y="1721241"/>
            <a:ext cx="6116714" cy="5077460"/>
          </a:xfrm>
          <a:prstGeom prst="rect">
            <a:avLst/>
          </a:prstGeom>
          <a:noFill/>
        </p:spPr>
        <p:txBody>
          <a:bodyPr wrap="square" rtlCol="0">
            <a:spAutoFit/>
          </a:bodyPr>
          <a:lstStyle/>
          <a:p>
            <a:pPr marL="285750" indent="-285750" algn="l">
              <a:lnSpc>
                <a:spcPct val="150000"/>
              </a:lnSpc>
              <a:buClrTx/>
              <a:buSzTx/>
              <a:buFont typeface="Arial" panose="020B0604020202020204" pitchFamily="34" charset="0"/>
              <a:buChar char="•"/>
            </a:pPr>
            <a:r>
              <a:rPr lang="en-US" altLang="zh-CN" sz="3600" dirty="0">
                <a:solidFill>
                  <a:schemeClr val="bg1">
                    <a:lumMod val="65000"/>
                  </a:schemeClr>
                </a:solidFill>
                <a:cs typeface="Arial" panose="020B0604020202020204" pitchFamily="34" charset="0"/>
              </a:rPr>
              <a:t>Introduction</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tx1"/>
                </a:solidFill>
                <a:cs typeface="Arial" panose="020B0604020202020204" pitchFamily="34" charset="0"/>
              </a:rPr>
              <a:t>Related Work</a:t>
            </a:r>
            <a:endParaRPr lang="en-US" altLang="zh-CN" sz="3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Methodology</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E</a:t>
            </a:r>
            <a:r>
              <a:rPr lang="en-US" altLang="zh-CN" sz="3600" dirty="0">
                <a:solidFill>
                  <a:schemeClr val="bg1">
                    <a:lumMod val="65000"/>
                  </a:schemeClr>
                </a:solidFill>
                <a:cs typeface="Arial" panose="020B0604020202020204" pitchFamily="34" charset="0"/>
              </a:rPr>
              <a:t>xperiment</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Schedule</a:t>
            </a:r>
            <a:endParaRPr lang="en-US" altLang="zh-CN" sz="3600" dirty="0">
              <a:solidFill>
                <a:schemeClr val="bg1">
                  <a:lumMod val="65000"/>
                </a:schemeClr>
              </a:solidFill>
              <a:cs typeface="Arial" panose="020B0604020202020204" pitchFamily="34" charset="0"/>
            </a:endParaRPr>
          </a:p>
          <a:p>
            <a:pPr indent="0">
              <a:lnSpc>
                <a:spcPct val="150000"/>
              </a:lnSpc>
              <a:buFont typeface="Arial" panose="020B0604020202020204" pitchFamily="34" charset="0"/>
              <a:buNone/>
            </a:pPr>
            <a:endParaRPr lang="en-US" altLang="zh-CN" sz="3600" dirty="0">
              <a:solidFill>
                <a:schemeClr val="bg1">
                  <a:lumMod val="65000"/>
                </a:schemeClr>
              </a:solidFill>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9560" y="207010"/>
            <a:ext cx="11408410" cy="648970"/>
          </a:xfrm>
        </p:spPr>
        <p:txBody>
          <a:bodyPr/>
          <a:p>
            <a:r>
              <a:rPr lang="en-US" altLang="zh-CN"/>
              <a:t>Related Work: Pedestrian Trajectory Prediction</a:t>
            </a:r>
            <a:endParaRPr lang="en-US" altLang="zh-CN"/>
          </a:p>
        </p:txBody>
      </p:sp>
      <p:sp>
        <p:nvSpPr>
          <p:cNvPr id="3" name="文本框 2"/>
          <p:cNvSpPr txBox="1"/>
          <p:nvPr/>
        </p:nvSpPr>
        <p:spPr>
          <a:xfrm>
            <a:off x="2919095" y="3797300"/>
            <a:ext cx="4064000" cy="368300"/>
          </a:xfrm>
          <a:prstGeom prst="rect">
            <a:avLst/>
          </a:prstGeom>
          <a:noFill/>
        </p:spPr>
        <p:txBody>
          <a:bodyPr wrap="square" rtlCol="0">
            <a:spAutoFit/>
          </a:bodyPr>
          <a:p>
            <a:endParaRPr lang="zh-CN" altLang="en-US"/>
          </a:p>
        </p:txBody>
      </p:sp>
      <p:sp>
        <p:nvSpPr>
          <p:cNvPr id="6" name="Content Placeholder 2"/>
          <p:cNvSpPr>
            <a:spLocks noGrp="1"/>
          </p:cNvSpPr>
          <p:nvPr/>
        </p:nvSpPr>
        <p:spPr>
          <a:xfrm>
            <a:off x="667385" y="1588770"/>
            <a:ext cx="11030585"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CN" altLang="en-US">
                <a:sym typeface="+mn-ea"/>
              </a:rPr>
              <a:t>Early Works: Used hand-crafted functions to model attractive and repulsive forces.</a:t>
            </a:r>
            <a:endParaRPr lang="zh-CN" altLang="en-US"/>
          </a:p>
          <a:p>
            <a:pPr>
              <a:lnSpc>
                <a:spcPct val="110000"/>
              </a:lnSpc>
            </a:pPr>
            <a:r>
              <a:rPr lang="zh-CN" altLang="en-US">
                <a:sym typeface="+mn-ea"/>
              </a:rPr>
              <a:t>CNN-Based Advances: Leveraged CNNs to model social interactions</a:t>
            </a:r>
            <a:r>
              <a:rPr lang="en-US" altLang="zh-CN">
                <a:sym typeface="+mn-ea"/>
              </a:rPr>
              <a:t>:</a:t>
            </a:r>
            <a:endParaRPr lang="en-US" altLang="zh-CN">
              <a:sym typeface="+mn-ea"/>
            </a:endParaRPr>
          </a:p>
          <a:p>
            <a:pPr marL="0" indent="0">
              <a:lnSpc>
                <a:spcPct val="110000"/>
              </a:lnSpc>
              <a:buNone/>
            </a:pPr>
            <a:r>
              <a:rPr lang="en-US" altLang="zh-CN">
                <a:sym typeface="+mn-ea"/>
              </a:rPr>
              <a:t> </a:t>
            </a:r>
            <a:r>
              <a:rPr lang="zh-CN" altLang="en-US">
                <a:sym typeface="+mn-ea"/>
              </a:rPr>
              <a:t>   Social-LSTM: Introduced social pooling to consider neighbors.</a:t>
            </a:r>
            <a:endParaRPr lang="zh-CN" altLang="en-US"/>
          </a:p>
          <a:p>
            <a:pPr>
              <a:lnSpc>
                <a:spcPct val="110000"/>
              </a:lnSpc>
            </a:pPr>
            <a:r>
              <a:rPr lang="zh-CN" altLang="en-US">
                <a:sym typeface="+mn-ea"/>
              </a:rPr>
              <a:t>Graph-Based Methods: Represent pedestrians as nodes and relationships as edges</a:t>
            </a:r>
            <a:r>
              <a:rPr lang="en-US" altLang="zh-CN">
                <a:sym typeface="+mn-ea"/>
              </a:rPr>
              <a:t>: </a:t>
            </a:r>
            <a:r>
              <a:rPr lang="zh-CN" altLang="en-US">
                <a:sym typeface="+mn-ea"/>
              </a:rPr>
              <a:t>GCNs, </a:t>
            </a:r>
            <a:r>
              <a:rPr lang="en-US" altLang="zh-CN">
                <a:sym typeface="+mn-ea"/>
              </a:rPr>
              <a:t>GATs amd </a:t>
            </a:r>
            <a:r>
              <a:rPr lang="zh-CN" altLang="en-US">
                <a:sym typeface="+mn-ea"/>
              </a:rPr>
              <a:t>Transformers used for interaction modeling.</a:t>
            </a:r>
            <a:endParaRPr lang="zh-CN" altLang="en-US"/>
          </a:p>
          <a:p>
            <a:pPr>
              <a:lnSpc>
                <a:spcPct val="110000"/>
              </a:lnSpc>
            </a:pPr>
            <a:r>
              <a:rPr lang="zh-CN" altLang="en-US">
                <a:sym typeface="+mn-ea"/>
              </a:rPr>
              <a:t>Generative Approaches: Social-GAN and Social-Attention</a:t>
            </a:r>
            <a:endParaRPr lang="zh-CN" altLang="en-US">
              <a:sym typeface="+mn-ea"/>
            </a:endParaRPr>
          </a:p>
          <a:p>
            <a:pPr>
              <a:lnSpc>
                <a:spcPct val="110000"/>
              </a:lnSpc>
            </a:pPr>
            <a:r>
              <a:rPr lang="en-US" altLang="zh-CN">
                <a:sym typeface="+mn-ea"/>
              </a:rPr>
              <a:t>With </a:t>
            </a:r>
            <a:r>
              <a:rPr lang="zh-CN" altLang="en-US">
                <a:sym typeface="+mn-ea"/>
              </a:rPr>
              <a:t>High-Dimensional Features: HighGraph and GP-Graph </a:t>
            </a:r>
            <a:endParaRPr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Related Work: </a:t>
            </a:r>
            <a:r>
              <a:rPr lang="en-US" altLang="zh-CN">
                <a:sym typeface="+mn-ea"/>
              </a:rPr>
              <a:t>Pedestrian  Group Detection</a:t>
            </a:r>
            <a:endParaRPr lang="zh-CN" altLang="en-US"/>
          </a:p>
        </p:txBody>
      </p:sp>
      <p:grpSp>
        <p:nvGrpSpPr>
          <p:cNvPr id="15" name="组合 14"/>
          <p:cNvGrpSpPr/>
          <p:nvPr/>
        </p:nvGrpSpPr>
        <p:grpSpPr>
          <a:xfrm>
            <a:off x="5979795" y="4003040"/>
            <a:ext cx="4824730" cy="2366010"/>
            <a:chOff x="9363" y="6619"/>
            <a:chExt cx="7598" cy="3726"/>
          </a:xfrm>
        </p:grpSpPr>
        <p:pic>
          <p:nvPicPr>
            <p:cNvPr id="8" name="图片 7"/>
            <p:cNvPicPr>
              <a:picLocks noChangeAspect="1"/>
            </p:cNvPicPr>
            <p:nvPr/>
          </p:nvPicPr>
          <p:blipFill>
            <a:blip r:embed="rId1"/>
            <a:stretch>
              <a:fillRect/>
            </a:stretch>
          </p:blipFill>
          <p:spPr>
            <a:xfrm>
              <a:off x="9363" y="6619"/>
              <a:ext cx="7599" cy="3726"/>
            </a:xfrm>
            <a:prstGeom prst="rect">
              <a:avLst/>
            </a:prstGeom>
          </p:spPr>
        </p:pic>
        <p:sp>
          <p:nvSpPr>
            <p:cNvPr id="9" name="矩形 8"/>
            <p:cNvSpPr/>
            <p:nvPr/>
          </p:nvSpPr>
          <p:spPr>
            <a:xfrm>
              <a:off x="11799" y="7776"/>
              <a:ext cx="4872" cy="30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0330" y="7085"/>
              <a:ext cx="2706" cy="307"/>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13" name="图片 12"/>
          <p:cNvPicPr>
            <a:picLocks noChangeAspect="1"/>
          </p:cNvPicPr>
          <p:nvPr/>
        </p:nvPicPr>
        <p:blipFill>
          <a:blip r:embed="rId2"/>
          <a:srcRect b="5816"/>
          <a:stretch>
            <a:fillRect/>
          </a:stretch>
        </p:blipFill>
        <p:spPr>
          <a:xfrm>
            <a:off x="1064895" y="3846830"/>
            <a:ext cx="3971925" cy="2522220"/>
          </a:xfrm>
          <a:prstGeom prst="rect">
            <a:avLst/>
          </a:prstGeom>
        </p:spPr>
      </p:pic>
      <p:sp>
        <p:nvSpPr>
          <p:cNvPr id="14" name="Content Placeholder 2"/>
          <p:cNvSpPr>
            <a:spLocks noGrp="1"/>
          </p:cNvSpPr>
          <p:nvPr/>
        </p:nvSpPr>
        <p:spPr>
          <a:xfrm>
            <a:off x="667385" y="1588770"/>
            <a:ext cx="11030585" cy="4563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a:sym typeface="+mn-ea"/>
              </a:rPr>
              <a:t>Grouptron: Dynamic Multi-Scale Graph Convolutional Networks for</a:t>
            </a:r>
            <a:r>
              <a:rPr lang="en-US" altLang="zh-CN">
                <a:sym typeface="+mn-ea"/>
              </a:rPr>
              <a:t> </a:t>
            </a:r>
            <a:r>
              <a:rPr lang="zh-CN" altLang="en-US">
                <a:sym typeface="+mn-ea"/>
              </a:rPr>
              <a:t>Group-Aware Dense Crowd Trajectory Forecasting</a:t>
            </a:r>
            <a:endParaRPr lang="en-US" altLang="zh-CN">
              <a:sym typeface="+mn-ea"/>
            </a:endParaRPr>
          </a:p>
          <a:p>
            <a:pPr>
              <a:lnSpc>
                <a:spcPct val="110000"/>
              </a:lnSpc>
            </a:pPr>
            <a:r>
              <a:rPr lang="en-US" altLang="zh-CN">
                <a:sym typeface="+mn-ea"/>
              </a:rPr>
              <a:t>Non-Learnable: Groups are determined based on past trajectories</a:t>
            </a:r>
            <a:endParaRPr lang="en-US" altLang="zh-CN">
              <a:sym typeface="+mn-ea"/>
            </a:endParaRPr>
          </a:p>
          <a:p>
            <a:pPr>
              <a:lnSpc>
                <a:spcPct val="110000"/>
              </a:lnSpc>
            </a:pPr>
            <a:r>
              <a:rPr lang="en-US" altLang="zh-CN">
                <a:sym typeface="+mn-ea"/>
              </a:rPr>
              <a:t>Fixed Group Count: The number of groups remains constant</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Outline</a:t>
            </a:r>
            <a:endParaRPr lang="zh-CN" altLang="en-US" dirty="0"/>
          </a:p>
        </p:txBody>
      </p:sp>
      <p:sp>
        <p:nvSpPr>
          <p:cNvPr id="5" name="文本框 4"/>
          <p:cNvSpPr txBox="1"/>
          <p:nvPr/>
        </p:nvSpPr>
        <p:spPr>
          <a:xfrm>
            <a:off x="2146092" y="1721241"/>
            <a:ext cx="6116714" cy="5077460"/>
          </a:xfrm>
          <a:prstGeom prst="rect">
            <a:avLst/>
          </a:prstGeom>
          <a:noFill/>
        </p:spPr>
        <p:txBody>
          <a:bodyPr wrap="square" rtlCol="0">
            <a:spAutoFit/>
          </a:bodyPr>
          <a:lstStyle/>
          <a:p>
            <a:pPr marL="285750" indent="-285750" algn="l">
              <a:lnSpc>
                <a:spcPct val="150000"/>
              </a:lnSpc>
              <a:buClrTx/>
              <a:buSzTx/>
              <a:buFont typeface="Arial" panose="020B0604020202020204" pitchFamily="34" charset="0"/>
              <a:buChar char="•"/>
            </a:pPr>
            <a:r>
              <a:rPr lang="en-US" altLang="zh-CN" sz="3600" dirty="0">
                <a:solidFill>
                  <a:schemeClr val="bg1">
                    <a:lumMod val="65000"/>
                  </a:schemeClr>
                </a:solidFill>
                <a:cs typeface="Arial" panose="020B0604020202020204" pitchFamily="34" charset="0"/>
              </a:rPr>
              <a:t>Introduction</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Related Work</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tx1"/>
                </a:solidFill>
                <a:cs typeface="Arial" panose="020B0604020202020204" pitchFamily="34" charset="0"/>
              </a:rPr>
              <a:t>Methodology</a:t>
            </a:r>
            <a:endParaRPr lang="en-US" altLang="zh-CN" sz="3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E</a:t>
            </a:r>
            <a:r>
              <a:rPr lang="en-US" altLang="zh-CN" sz="3600" dirty="0">
                <a:solidFill>
                  <a:schemeClr val="bg1">
                    <a:lumMod val="65000"/>
                  </a:schemeClr>
                </a:solidFill>
                <a:cs typeface="Arial" panose="020B0604020202020204" pitchFamily="34" charset="0"/>
              </a:rPr>
              <a:t>xperiment</a:t>
            </a:r>
            <a:endParaRPr lang="en-US" altLang="zh-CN" sz="3600" dirty="0">
              <a:solidFill>
                <a:schemeClr val="bg1">
                  <a:lumMod val="65000"/>
                </a:schemeClr>
              </a:solidFill>
              <a:cs typeface="Arial" panose="020B0604020202020204" pitchFamily="34" charset="0"/>
            </a:endParaRPr>
          </a:p>
          <a:p>
            <a:pPr marL="285750" indent="-285750">
              <a:lnSpc>
                <a:spcPct val="150000"/>
              </a:lnSpc>
              <a:buFont typeface="Arial" panose="020B0604020202020204" pitchFamily="34" charset="0"/>
              <a:buChar char="•"/>
            </a:pPr>
            <a:r>
              <a:rPr lang="en-US" altLang="zh-CN" sz="3600" dirty="0">
                <a:solidFill>
                  <a:schemeClr val="bg1">
                    <a:lumMod val="65000"/>
                  </a:schemeClr>
                </a:solidFill>
                <a:cs typeface="Arial" panose="020B0604020202020204" pitchFamily="34" charset="0"/>
              </a:rPr>
              <a:t>Schedule</a:t>
            </a:r>
            <a:endParaRPr lang="en-US" altLang="zh-CN" sz="3600" dirty="0">
              <a:solidFill>
                <a:schemeClr val="bg1">
                  <a:lumMod val="65000"/>
                </a:schemeClr>
              </a:solidFill>
              <a:cs typeface="Arial" panose="020B0604020202020204" pitchFamily="34" charset="0"/>
            </a:endParaRPr>
          </a:p>
          <a:p>
            <a:pPr indent="0">
              <a:lnSpc>
                <a:spcPct val="150000"/>
              </a:lnSpc>
              <a:buFont typeface="Arial" panose="020B0604020202020204" pitchFamily="34" charset="0"/>
              <a:buNone/>
            </a:pPr>
            <a:endParaRPr lang="en-US" altLang="zh-CN" sz="3600" dirty="0">
              <a:solidFill>
                <a:schemeClr val="bg1">
                  <a:lumMod val="65000"/>
                </a:schemeClr>
              </a:solidFill>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ISLIDE.VECTOR" val="f4be4315-7ff1-4548-9a0b-a9d47bede5a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xml><?xml version="1.0" encoding="utf-8"?>
<p:tagLst xmlns:p="http://schemas.openxmlformats.org/presentationml/2006/main">
  <p:tag name="commondata" val="eyJoZGlkIjoiZjA0ZjYyZmFiN2I4MzljNWIyMzJmMGJmOTA3MTEzMD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4845</Words>
  <Application>WPS 演示</Application>
  <PresentationFormat>宽屏</PresentationFormat>
  <Paragraphs>193</Paragraphs>
  <Slides>22</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微软雅黑</vt:lpstr>
      <vt:lpstr>Times New Roman</vt:lpstr>
      <vt:lpstr>Calibri</vt:lpstr>
      <vt:lpstr>Arial Unicode MS</vt:lpstr>
      <vt:lpstr>-apple-system</vt:lpstr>
      <vt:lpstr>Calibri Light</vt:lpstr>
      <vt:lpstr>等线</vt:lpstr>
      <vt:lpstr>Segoe Print</vt:lpstr>
      <vt:lpstr>Cambria Math</vt:lpstr>
      <vt:lpstr>CMR10</vt:lpstr>
      <vt:lpstr>Wingdings</vt:lpstr>
      <vt:lpstr>Office 主题</vt:lpstr>
      <vt:lpstr>Medical Large Language Model Fintuning through  Expert Feedback</vt:lpstr>
      <vt:lpstr>Outline</vt:lpstr>
      <vt:lpstr>PowerPoint 演示文稿</vt:lpstr>
      <vt:lpstr>Introduction: Background</vt:lpstr>
      <vt:lpstr>PowerPoint 演示文稿</vt:lpstr>
      <vt:lpstr>Outline</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Experiment: Pedestrians Group Detection</vt:lpstr>
      <vt:lpstr>Experiment: Pedestrians Group Detection</vt:lpstr>
      <vt:lpstr>Outline</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La solitude</cp:lastModifiedBy>
  <cp:revision>360</cp:revision>
  <dcterms:created xsi:type="dcterms:W3CDTF">2016-11-08T01:41:00Z</dcterms:created>
  <dcterms:modified xsi:type="dcterms:W3CDTF">2024-11-05T14:04:09Z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FAD7CE9B2C164BF7A16D75BE5A5EA0F8_13</vt:lpwstr>
  </property>
  <property fmtid="{D5CDD505-2E9C-101B-9397-08002B2CF9AE}" pid="3" name="KSOProductBuildVer">
    <vt:lpwstr>2052-12.1.0.18608</vt:lpwstr>
  </property>
</Properties>
</file>