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8" r:id="rId1"/>
  </p:sldMasterIdLst>
  <p:notesMasterIdLst>
    <p:notesMasterId r:id="rId34"/>
  </p:notesMasterIdLst>
  <p:sldIdLst>
    <p:sldId id="258" r:id="rId2"/>
    <p:sldId id="317" r:id="rId3"/>
    <p:sldId id="313" r:id="rId4"/>
    <p:sldId id="286" r:id="rId5"/>
    <p:sldId id="268" r:id="rId6"/>
    <p:sldId id="260" r:id="rId7"/>
    <p:sldId id="259" r:id="rId8"/>
    <p:sldId id="262" r:id="rId9"/>
    <p:sldId id="318" r:id="rId10"/>
    <p:sldId id="265" r:id="rId11"/>
    <p:sldId id="267" r:id="rId12"/>
    <p:sldId id="266" r:id="rId13"/>
    <p:sldId id="263" r:id="rId14"/>
    <p:sldId id="264" r:id="rId15"/>
    <p:sldId id="319" r:id="rId16"/>
    <p:sldId id="320" r:id="rId17"/>
    <p:sldId id="321" r:id="rId18"/>
    <p:sldId id="322" r:id="rId19"/>
    <p:sldId id="324" r:id="rId20"/>
    <p:sldId id="335" r:id="rId21"/>
    <p:sldId id="353" r:id="rId22"/>
    <p:sldId id="352" r:id="rId23"/>
    <p:sldId id="354" r:id="rId24"/>
    <p:sldId id="355" r:id="rId25"/>
    <p:sldId id="336" r:id="rId26"/>
    <p:sldId id="360" r:id="rId27"/>
    <p:sldId id="361" r:id="rId28"/>
    <p:sldId id="359" r:id="rId29"/>
    <p:sldId id="356" r:id="rId30"/>
    <p:sldId id="357" r:id="rId31"/>
    <p:sldId id="358" r:id="rId32"/>
    <p:sldId id="362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796F"/>
    <a:srgbClr val="F6B788"/>
    <a:srgbClr val="FFFFFF"/>
    <a:srgbClr val="5C307D"/>
    <a:srgbClr val="F6F4F7"/>
    <a:srgbClr val="93549F"/>
    <a:srgbClr val="FEFDFF"/>
    <a:srgbClr val="E1DF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中度样式 3 - 强调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34"/>
    <p:restoredTop sz="95791" autoAdjust="0"/>
  </p:normalViewPr>
  <p:slideViewPr>
    <p:cSldViewPr snapToGrid="0" snapToObjects="1">
      <p:cViewPr varScale="1">
        <p:scale>
          <a:sx n="90" d="100"/>
          <a:sy n="90" d="100"/>
        </p:scale>
        <p:origin x="88" y="160"/>
      </p:cViewPr>
      <p:guideLst/>
    </p:cSldViewPr>
  </p:slideViewPr>
  <p:outlineViewPr>
    <p:cViewPr>
      <p:scale>
        <a:sx n="33" d="100"/>
        <a:sy n="33" d="100"/>
      </p:scale>
      <p:origin x="0" y="-1140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uechao Chen" userId="c40c29ccc140dcdc" providerId="LiveId" clId="{3F341049-44D4-475C-9453-0F493F323A69}"/>
    <pc:docChg chg="delSld modSld">
      <pc:chgData name="Xuechao Chen" userId="c40c29ccc140dcdc" providerId="LiveId" clId="{3F341049-44D4-475C-9453-0F493F323A69}" dt="2023-12-07T07:46:05.622" v="6" actId="47"/>
      <pc:docMkLst>
        <pc:docMk/>
      </pc:docMkLst>
      <pc:sldChg chg="modSp mod">
        <pc:chgData name="Xuechao Chen" userId="c40c29ccc140dcdc" providerId="LiveId" clId="{3F341049-44D4-475C-9453-0F493F323A69}" dt="2023-12-07T07:46:01.629" v="5" actId="20577"/>
        <pc:sldMkLst>
          <pc:docMk/>
          <pc:sldMk cId="749231378" sldId="258"/>
        </pc:sldMkLst>
      </pc:sldChg>
      <pc:sldChg chg="del">
        <pc:chgData name="Xuechao Chen" userId="c40c29ccc140dcdc" providerId="LiveId" clId="{3F341049-44D4-475C-9453-0F493F323A69}" dt="2023-12-07T07:46:05.622" v="6" actId="47"/>
        <pc:sldMkLst>
          <pc:docMk/>
          <pc:sldMk cId="2977072157" sldId="298"/>
        </pc:sldMkLst>
      </pc:sldChg>
    </pc:docChg>
  </pc:docChgLst>
  <pc:docChgLst>
    <pc:chgData name="Xuechao Chen" userId="c40c29ccc140dcdc" providerId="LiveId" clId="{2BDF63CA-F8FD-4531-9672-CABB56AF4059}"/>
    <pc:docChg chg="undo redo custSel addSld modSld">
      <pc:chgData name="Xuechao Chen" userId="c40c29ccc140dcdc" providerId="LiveId" clId="{2BDF63CA-F8FD-4531-9672-CABB56AF4059}" dt="2024-01-18T03:17:30.283" v="26" actId="1076"/>
      <pc:docMkLst>
        <pc:docMk/>
      </pc:docMkLst>
      <pc:sldChg chg="modSp mod">
        <pc:chgData name="Xuechao Chen" userId="c40c29ccc140dcdc" providerId="LiveId" clId="{2BDF63CA-F8FD-4531-9672-CABB56AF4059}" dt="2024-01-18T03:16:19.810" v="24" actId="1076"/>
        <pc:sldMkLst>
          <pc:docMk/>
          <pc:sldMk cId="84440628" sldId="259"/>
        </pc:sldMkLst>
      </pc:sldChg>
      <pc:sldChg chg="modSp add mod">
        <pc:chgData name="Xuechao Chen" userId="c40c29ccc140dcdc" providerId="LiveId" clId="{2BDF63CA-F8FD-4531-9672-CABB56AF4059}" dt="2024-01-18T03:17:30.283" v="26" actId="1076"/>
        <pc:sldMkLst>
          <pc:docMk/>
          <pc:sldMk cId="1256576388" sldId="265"/>
        </pc:sldMkLst>
      </pc:sldChg>
      <pc:sldChg chg="modSp mod">
        <pc:chgData name="Xuechao Chen" userId="c40c29ccc140dcdc" providerId="LiveId" clId="{2BDF63CA-F8FD-4531-9672-CABB56AF4059}" dt="2024-01-18T03:15:07.006" v="8" actId="20577"/>
        <pc:sldMkLst>
          <pc:docMk/>
          <pc:sldMk cId="1036534083" sldId="266"/>
        </pc:sldMkLst>
      </pc:sldChg>
    </pc:docChg>
  </pc:docChgLst>
  <pc:docChgLst>
    <pc:chgData name="Xuechao Chen" userId="c40c29ccc140dcdc" providerId="LiveId" clId="{3C357352-0C34-439A-8505-23A62977E811}"/>
    <pc:docChg chg="undo custSel addSld delSld modSld modMainMaster">
      <pc:chgData name="Xuechao Chen" userId="c40c29ccc140dcdc" providerId="LiveId" clId="{3C357352-0C34-439A-8505-23A62977E811}" dt="2023-09-18T13:34:23.154" v="593" actId="47"/>
      <pc:docMkLst>
        <pc:docMk/>
      </pc:docMkLst>
      <pc:sldChg chg="modSp mod">
        <pc:chgData name="Xuechao Chen" userId="c40c29ccc140dcdc" providerId="LiveId" clId="{3C357352-0C34-439A-8505-23A62977E811}" dt="2023-09-18T12:16:50.754" v="590" actId="1076"/>
        <pc:sldMkLst>
          <pc:docMk/>
          <pc:sldMk cId="749231378" sldId="258"/>
        </pc:sldMkLst>
      </pc:sldChg>
      <pc:sldChg chg="modSp del mod">
        <pc:chgData name="Xuechao Chen" userId="c40c29ccc140dcdc" providerId="LiveId" clId="{3C357352-0C34-439A-8505-23A62977E811}" dt="2023-09-18T11:34:21.614" v="11" actId="47"/>
        <pc:sldMkLst>
          <pc:docMk/>
          <pc:sldMk cId="1433308298" sldId="264"/>
        </pc:sldMkLst>
      </pc:sldChg>
      <pc:sldChg chg="addSp delSp modSp mod">
        <pc:chgData name="Xuechao Chen" userId="c40c29ccc140dcdc" providerId="LiveId" clId="{3C357352-0C34-439A-8505-23A62977E811}" dt="2023-09-18T11:58:46.324" v="388" actId="1076"/>
        <pc:sldMkLst>
          <pc:docMk/>
          <pc:sldMk cId="296989914" sldId="268"/>
        </pc:sldMkLst>
      </pc:sldChg>
      <pc:sldChg chg="modSp add mod">
        <pc:chgData name="Xuechao Chen" userId="c40c29ccc140dcdc" providerId="LiveId" clId="{3C357352-0C34-439A-8505-23A62977E811}" dt="2023-09-18T12:13:04.208" v="560" actId="20577"/>
        <pc:sldMkLst>
          <pc:docMk/>
          <pc:sldMk cId="913530673" sldId="293"/>
        </pc:sldMkLst>
      </pc:sldChg>
      <pc:sldChg chg="modSp add mod">
        <pc:chgData name="Xuechao Chen" userId="c40c29ccc140dcdc" providerId="LiveId" clId="{3C357352-0C34-439A-8505-23A62977E811}" dt="2023-09-18T12:13:39.746" v="568" actId="1076"/>
        <pc:sldMkLst>
          <pc:docMk/>
          <pc:sldMk cId="3383055531" sldId="295"/>
        </pc:sldMkLst>
      </pc:sldChg>
      <pc:sldChg chg="modSp mod">
        <pc:chgData name="Xuechao Chen" userId="c40c29ccc140dcdc" providerId="LiveId" clId="{3C357352-0C34-439A-8505-23A62977E811}" dt="2023-09-18T11:56:36.603" v="378" actId="1076"/>
        <pc:sldMkLst>
          <pc:docMk/>
          <pc:sldMk cId="2109021621" sldId="297"/>
        </pc:sldMkLst>
      </pc:sldChg>
      <pc:sldChg chg="delSp modSp new mod">
        <pc:chgData name="Xuechao Chen" userId="c40c29ccc140dcdc" providerId="LiveId" clId="{3C357352-0C34-439A-8505-23A62977E811}" dt="2023-09-18T11:34:27.717" v="14" actId="478"/>
        <pc:sldMkLst>
          <pc:docMk/>
          <pc:sldMk cId="2977072157" sldId="298"/>
        </pc:sldMkLst>
      </pc:sldChg>
      <pc:sldChg chg="del">
        <pc:chgData name="Xuechao Chen" userId="c40c29ccc140dcdc" providerId="LiveId" clId="{3C357352-0C34-439A-8505-23A62977E811}" dt="2023-09-18T11:33:47.837" v="8" actId="47"/>
        <pc:sldMkLst>
          <pc:docMk/>
          <pc:sldMk cId="3407834554" sldId="298"/>
        </pc:sldMkLst>
      </pc:sldChg>
      <pc:sldChg chg="addSp delSp modSp add mod">
        <pc:chgData name="Xuechao Chen" userId="c40c29ccc140dcdc" providerId="LiveId" clId="{3C357352-0C34-439A-8505-23A62977E811}" dt="2023-09-18T12:09:16.195" v="511" actId="14100"/>
        <pc:sldMkLst>
          <pc:docMk/>
          <pc:sldMk cId="1526537653" sldId="299"/>
        </pc:sldMkLst>
      </pc:sldChg>
      <pc:sldChg chg="modSp add mod">
        <pc:chgData name="Xuechao Chen" userId="c40c29ccc140dcdc" providerId="LiveId" clId="{3C357352-0C34-439A-8505-23A62977E811}" dt="2023-09-18T12:09:22.380" v="512" actId="14100"/>
        <pc:sldMkLst>
          <pc:docMk/>
          <pc:sldMk cId="3750642473" sldId="300"/>
        </pc:sldMkLst>
      </pc:sldChg>
      <pc:sldChg chg="addSp delSp modSp add mod">
        <pc:chgData name="Xuechao Chen" userId="c40c29ccc140dcdc" providerId="LiveId" clId="{3C357352-0C34-439A-8505-23A62977E811}" dt="2023-09-18T12:09:10.580" v="510" actId="14100"/>
        <pc:sldMkLst>
          <pc:docMk/>
          <pc:sldMk cId="4115984810" sldId="301"/>
        </pc:sldMkLst>
      </pc:sldChg>
      <pc:sldChg chg="addSp modSp add mod">
        <pc:chgData name="Xuechao Chen" userId="c40c29ccc140dcdc" providerId="LiveId" clId="{3C357352-0C34-439A-8505-23A62977E811}" dt="2023-09-18T12:12:38.546" v="556" actId="1076"/>
        <pc:sldMkLst>
          <pc:docMk/>
          <pc:sldMk cId="3623985611" sldId="302"/>
        </pc:sldMkLst>
      </pc:sldChg>
      <pc:sldChg chg="addSp delSp modSp add mod">
        <pc:chgData name="Xuechao Chen" userId="c40c29ccc140dcdc" providerId="LiveId" clId="{3C357352-0C34-439A-8505-23A62977E811}" dt="2023-09-18T12:10:52.032" v="531"/>
        <pc:sldMkLst>
          <pc:docMk/>
          <pc:sldMk cId="1232602121" sldId="303"/>
        </pc:sldMkLst>
      </pc:sldChg>
      <pc:sldChg chg="modSp add del mod">
        <pc:chgData name="Xuechao Chen" userId="c40c29ccc140dcdc" providerId="LiveId" clId="{3C357352-0C34-439A-8505-23A62977E811}" dt="2023-09-18T12:14:39.277" v="571" actId="47"/>
        <pc:sldMkLst>
          <pc:docMk/>
          <pc:sldMk cId="1068733753" sldId="304"/>
        </pc:sldMkLst>
      </pc:sldChg>
      <pc:sldChg chg="add del">
        <pc:chgData name="Xuechao Chen" userId="c40c29ccc140dcdc" providerId="LiveId" clId="{3C357352-0C34-439A-8505-23A62977E811}" dt="2023-09-18T12:10:47.528" v="530"/>
        <pc:sldMkLst>
          <pc:docMk/>
          <pc:sldMk cId="2934276678" sldId="304"/>
        </pc:sldMkLst>
      </pc:sldChg>
      <pc:sldChg chg="addSp delSp modSp new del mod">
        <pc:chgData name="Xuechao Chen" userId="c40c29ccc140dcdc" providerId="LiveId" clId="{3C357352-0C34-439A-8505-23A62977E811}" dt="2023-09-18T13:34:23.154" v="593" actId="47"/>
        <pc:sldMkLst>
          <pc:docMk/>
          <pc:sldMk cId="4115126535" sldId="304"/>
        </pc:sldMkLst>
      </pc:sldChg>
      <pc:sldMasterChg chg="addSp delSp mod">
        <pc:chgData name="Xuechao Chen" userId="c40c29ccc140dcdc" providerId="LiveId" clId="{3C357352-0C34-439A-8505-23A62977E811}" dt="2023-09-18T11:56:18.182" v="375" actId="478"/>
        <pc:sldMasterMkLst>
          <pc:docMk/>
          <pc:sldMasterMk cId="144104772" sldId="2147483858"/>
        </pc:sldMasterMkLst>
      </pc:sldMasterChg>
    </pc:docChg>
  </pc:docChgLst>
  <pc:docChgLst>
    <pc:chgData name="Xuechao Chen" userId="c40c29ccc140dcdc" providerId="LiveId" clId="{17D543E3-A1C2-46B1-8909-327BA37B1195}"/>
    <pc:docChg chg="undo redo custSel addSld delSld modSld sldOrd">
      <pc:chgData name="Xuechao Chen" userId="c40c29ccc140dcdc" providerId="LiveId" clId="{17D543E3-A1C2-46B1-8909-327BA37B1195}" dt="2024-01-08T02:52:17.807" v="5059" actId="21"/>
      <pc:docMkLst>
        <pc:docMk/>
      </pc:docMkLst>
      <pc:sldChg chg="del">
        <pc:chgData name="Xuechao Chen" userId="c40c29ccc140dcdc" providerId="LiveId" clId="{17D543E3-A1C2-46B1-8909-327BA37B1195}" dt="2023-12-23T09:50:49.281" v="0" actId="47"/>
        <pc:sldMkLst>
          <pc:docMk/>
          <pc:sldMk cId="791355542" sldId="256"/>
        </pc:sldMkLst>
      </pc:sldChg>
      <pc:sldChg chg="new del">
        <pc:chgData name="Xuechao Chen" userId="c40c29ccc140dcdc" providerId="LiveId" clId="{17D543E3-A1C2-46B1-8909-327BA37B1195}" dt="2023-12-23T09:51:00.789" v="3" actId="47"/>
        <pc:sldMkLst>
          <pc:docMk/>
          <pc:sldMk cId="1968035688" sldId="256"/>
        </pc:sldMkLst>
      </pc:sldChg>
      <pc:sldChg chg="modSp new del mod">
        <pc:chgData name="Xuechao Chen" userId="c40c29ccc140dcdc" providerId="LiveId" clId="{17D543E3-A1C2-46B1-8909-327BA37B1195}" dt="2024-01-04T08:33:45.312" v="548" actId="47"/>
        <pc:sldMkLst>
          <pc:docMk/>
          <pc:sldMk cId="3465942061" sldId="257"/>
        </pc:sldMkLst>
      </pc:sldChg>
      <pc:sldChg chg="del">
        <pc:chgData name="Xuechao Chen" userId="c40c29ccc140dcdc" providerId="LiveId" clId="{17D543E3-A1C2-46B1-8909-327BA37B1195}" dt="2023-12-23T09:50:49.281" v="0" actId="47"/>
        <pc:sldMkLst>
          <pc:docMk/>
          <pc:sldMk cId="3472564963" sldId="257"/>
        </pc:sldMkLst>
      </pc:sldChg>
      <pc:sldChg chg="modSp new mod">
        <pc:chgData name="Xuechao Chen" userId="c40c29ccc140dcdc" providerId="LiveId" clId="{17D543E3-A1C2-46B1-8909-327BA37B1195}" dt="2024-01-04T08:29:53.816" v="446" actId="20577"/>
        <pc:sldMkLst>
          <pc:docMk/>
          <pc:sldMk cId="1177908564" sldId="258"/>
        </pc:sldMkLst>
      </pc:sldChg>
      <pc:sldChg chg="del">
        <pc:chgData name="Xuechao Chen" userId="c40c29ccc140dcdc" providerId="LiveId" clId="{17D543E3-A1C2-46B1-8909-327BA37B1195}" dt="2023-12-23T09:50:49.281" v="0" actId="47"/>
        <pc:sldMkLst>
          <pc:docMk/>
          <pc:sldMk cId="2544064583" sldId="258"/>
        </pc:sldMkLst>
      </pc:sldChg>
      <pc:sldChg chg="modSp new mod">
        <pc:chgData name="Xuechao Chen" userId="c40c29ccc140dcdc" providerId="LiveId" clId="{17D543E3-A1C2-46B1-8909-327BA37B1195}" dt="2024-01-08T02:52:17.807" v="5059" actId="21"/>
        <pc:sldMkLst>
          <pc:docMk/>
          <pc:sldMk cId="84440628" sldId="259"/>
        </pc:sldMkLst>
      </pc:sldChg>
      <pc:sldChg chg="del">
        <pc:chgData name="Xuechao Chen" userId="c40c29ccc140dcdc" providerId="LiveId" clId="{17D543E3-A1C2-46B1-8909-327BA37B1195}" dt="2023-12-23T09:50:49.281" v="0" actId="47"/>
        <pc:sldMkLst>
          <pc:docMk/>
          <pc:sldMk cId="242749868" sldId="259"/>
        </pc:sldMkLst>
      </pc:sldChg>
      <pc:sldChg chg="addSp modSp add mod">
        <pc:chgData name="Xuechao Chen" userId="c40c29ccc140dcdc" providerId="LiveId" clId="{17D543E3-A1C2-46B1-8909-327BA37B1195}" dt="2024-01-04T08:48:13.749" v="1029" actId="1076"/>
        <pc:sldMkLst>
          <pc:docMk/>
          <pc:sldMk cId="726600383" sldId="260"/>
        </pc:sldMkLst>
      </pc:sldChg>
      <pc:sldChg chg="del">
        <pc:chgData name="Xuechao Chen" userId="c40c29ccc140dcdc" providerId="LiveId" clId="{17D543E3-A1C2-46B1-8909-327BA37B1195}" dt="2023-12-23T09:50:49.281" v="0" actId="47"/>
        <pc:sldMkLst>
          <pc:docMk/>
          <pc:sldMk cId="973452872" sldId="260"/>
        </pc:sldMkLst>
      </pc:sldChg>
      <pc:sldChg chg="addSp delSp modSp add mod">
        <pc:chgData name="Xuechao Chen" userId="c40c29ccc140dcdc" providerId="LiveId" clId="{17D543E3-A1C2-46B1-8909-327BA37B1195}" dt="2024-01-04T09:02:22.263" v="1120"/>
        <pc:sldMkLst>
          <pc:docMk/>
          <pc:sldMk cId="2831331245" sldId="261"/>
        </pc:sldMkLst>
      </pc:sldChg>
      <pc:sldChg chg="addSp delSp modSp add mod">
        <pc:chgData name="Xuechao Chen" userId="c40c29ccc140dcdc" providerId="LiveId" clId="{17D543E3-A1C2-46B1-8909-327BA37B1195}" dt="2024-01-04T09:16:58.046" v="1341" actId="1076"/>
        <pc:sldMkLst>
          <pc:docMk/>
          <pc:sldMk cId="3751963250" sldId="262"/>
        </pc:sldMkLst>
      </pc:sldChg>
      <pc:sldChg chg="addSp delSp modSp add mod">
        <pc:chgData name="Xuechao Chen" userId="c40c29ccc140dcdc" providerId="LiveId" clId="{17D543E3-A1C2-46B1-8909-327BA37B1195}" dt="2024-01-04T09:20:02.789" v="1359" actId="1076"/>
        <pc:sldMkLst>
          <pc:docMk/>
          <pc:sldMk cId="2258987245" sldId="263"/>
        </pc:sldMkLst>
      </pc:sldChg>
      <pc:sldChg chg="modSp add mod">
        <pc:chgData name="Xuechao Chen" userId="c40c29ccc140dcdc" providerId="LiveId" clId="{17D543E3-A1C2-46B1-8909-327BA37B1195}" dt="2024-01-05T12:49:18.231" v="4846" actId="1076"/>
        <pc:sldMkLst>
          <pc:docMk/>
          <pc:sldMk cId="4033263104" sldId="264"/>
        </pc:sldMkLst>
      </pc:sldChg>
      <pc:sldChg chg="modSp add mod ord">
        <pc:chgData name="Xuechao Chen" userId="c40c29ccc140dcdc" providerId="LiveId" clId="{17D543E3-A1C2-46B1-8909-327BA37B1195}" dt="2024-01-05T12:49:42.982" v="4849" actId="20577"/>
        <pc:sldMkLst>
          <pc:docMk/>
          <pc:sldMk cId="1256576388" sldId="265"/>
        </pc:sldMkLst>
      </pc:sldChg>
      <pc:sldChg chg="modSp new mod">
        <pc:chgData name="Xuechao Chen" userId="c40c29ccc140dcdc" providerId="LiveId" clId="{17D543E3-A1C2-46B1-8909-327BA37B1195}" dt="2024-01-05T11:49:43.856" v="3226" actId="20577"/>
        <pc:sldMkLst>
          <pc:docMk/>
          <pc:sldMk cId="1036534083" sldId="266"/>
        </pc:sldMkLst>
      </pc:sldChg>
      <pc:sldChg chg="addSp delSp modSp add mod">
        <pc:chgData name="Xuechao Chen" userId="c40c29ccc140dcdc" providerId="LiveId" clId="{17D543E3-A1C2-46B1-8909-327BA37B1195}" dt="2024-01-04T08:59:03.466" v="1087" actId="1076"/>
        <pc:sldMkLst>
          <pc:docMk/>
          <pc:sldMk cId="3033063515" sldId="267"/>
        </pc:sldMkLst>
      </pc:sldChg>
      <pc:sldChg chg="modSp add del mod">
        <pc:chgData name="Xuechao Chen" userId="c40c29ccc140dcdc" providerId="LiveId" clId="{17D543E3-A1C2-46B1-8909-327BA37B1195}" dt="2024-01-05T11:49:38.594" v="3225" actId="47"/>
        <pc:sldMkLst>
          <pc:docMk/>
          <pc:sldMk cId="1535596778" sldId="268"/>
        </pc:sldMkLst>
      </pc:sldChg>
    </pc:docChg>
  </pc:docChgLst>
  <pc:docChgLst>
    <pc:chgData name="Xuechao Chen" userId="c40c29ccc140dcdc" providerId="LiveId" clId="{A82682E5-95F1-48C1-84BF-A46FEDB8A4E8}"/>
    <pc:docChg chg="undo redo custSel addSld delSld modSld">
      <pc:chgData name="Xuechao Chen" userId="c40c29ccc140dcdc" providerId="LiveId" clId="{A82682E5-95F1-48C1-84BF-A46FEDB8A4E8}" dt="2023-09-18T10:18:40.185" v="1632"/>
      <pc:docMkLst>
        <pc:docMk/>
      </pc:docMkLst>
      <pc:sldChg chg="addSp delSp modSp mod">
        <pc:chgData name="Xuechao Chen" userId="c40c29ccc140dcdc" providerId="LiveId" clId="{A82682E5-95F1-48C1-84BF-A46FEDB8A4E8}" dt="2023-09-18T10:06:38.831" v="1354" actId="20577"/>
        <pc:sldMkLst>
          <pc:docMk/>
          <pc:sldMk cId="749231378" sldId="258"/>
        </pc:sldMkLst>
      </pc:sldChg>
      <pc:sldChg chg="modSp mod">
        <pc:chgData name="Xuechao Chen" userId="c40c29ccc140dcdc" providerId="LiveId" clId="{A82682E5-95F1-48C1-84BF-A46FEDB8A4E8}" dt="2023-09-18T10:13:15.735" v="1421" actId="122"/>
        <pc:sldMkLst>
          <pc:docMk/>
          <pc:sldMk cId="1433308298" sldId="264"/>
        </pc:sldMkLst>
      </pc:sldChg>
      <pc:sldChg chg="addSp delSp modSp mod">
        <pc:chgData name="Xuechao Chen" userId="c40c29ccc140dcdc" providerId="LiveId" clId="{A82682E5-95F1-48C1-84BF-A46FEDB8A4E8}" dt="2023-09-18T10:18:30.786" v="1631" actId="20577"/>
        <pc:sldMkLst>
          <pc:docMk/>
          <pc:sldMk cId="296989914" sldId="268"/>
        </pc:sldMkLst>
      </pc:sldChg>
      <pc:sldChg chg="modSp del mod">
        <pc:chgData name="Xuechao Chen" userId="c40c29ccc140dcdc" providerId="LiveId" clId="{A82682E5-95F1-48C1-84BF-A46FEDB8A4E8}" dt="2023-09-18T09:41:13.198" v="85" actId="47"/>
        <pc:sldMkLst>
          <pc:docMk/>
          <pc:sldMk cId="987923896" sldId="270"/>
        </pc:sldMkLst>
      </pc:sldChg>
      <pc:sldChg chg="delSp del mod">
        <pc:chgData name="Xuechao Chen" userId="c40c29ccc140dcdc" providerId="LiveId" clId="{A82682E5-95F1-48C1-84BF-A46FEDB8A4E8}" dt="2023-09-18T10:17:03.116" v="1499" actId="47"/>
        <pc:sldMkLst>
          <pc:docMk/>
          <pc:sldMk cId="4107501304" sldId="273"/>
        </pc:sldMkLst>
      </pc:sldChg>
      <pc:sldChg chg="del">
        <pc:chgData name="Xuechao Chen" userId="c40c29ccc140dcdc" providerId="LiveId" clId="{A82682E5-95F1-48C1-84BF-A46FEDB8A4E8}" dt="2023-09-18T09:34:04.774" v="20" actId="47"/>
        <pc:sldMkLst>
          <pc:docMk/>
          <pc:sldMk cId="2114106893" sldId="274"/>
        </pc:sldMkLst>
      </pc:sldChg>
      <pc:sldChg chg="del">
        <pc:chgData name="Xuechao Chen" userId="c40c29ccc140dcdc" providerId="LiveId" clId="{A82682E5-95F1-48C1-84BF-A46FEDB8A4E8}" dt="2023-09-18T10:12:58.453" v="1405" actId="47"/>
        <pc:sldMkLst>
          <pc:docMk/>
          <pc:sldMk cId="4216925068" sldId="275"/>
        </pc:sldMkLst>
      </pc:sldChg>
      <pc:sldChg chg="del">
        <pc:chgData name="Xuechao Chen" userId="c40c29ccc140dcdc" providerId="LiveId" clId="{A82682E5-95F1-48C1-84BF-A46FEDB8A4E8}" dt="2023-09-18T10:12:59.759" v="1406" actId="47"/>
        <pc:sldMkLst>
          <pc:docMk/>
          <pc:sldMk cId="2913720633" sldId="276"/>
        </pc:sldMkLst>
      </pc:sldChg>
      <pc:sldChg chg="del">
        <pc:chgData name="Xuechao Chen" userId="c40c29ccc140dcdc" providerId="LiveId" clId="{A82682E5-95F1-48C1-84BF-A46FEDB8A4E8}" dt="2023-09-18T10:12:50.890" v="1398" actId="47"/>
        <pc:sldMkLst>
          <pc:docMk/>
          <pc:sldMk cId="861127920" sldId="278"/>
        </pc:sldMkLst>
      </pc:sldChg>
      <pc:sldChg chg="del">
        <pc:chgData name="Xuechao Chen" userId="c40c29ccc140dcdc" providerId="LiveId" clId="{A82682E5-95F1-48C1-84BF-A46FEDB8A4E8}" dt="2023-09-18T09:34:06.322" v="21" actId="47"/>
        <pc:sldMkLst>
          <pc:docMk/>
          <pc:sldMk cId="3782446198" sldId="280"/>
        </pc:sldMkLst>
      </pc:sldChg>
      <pc:sldChg chg="del">
        <pc:chgData name="Xuechao Chen" userId="c40c29ccc140dcdc" providerId="LiveId" clId="{A82682E5-95F1-48C1-84BF-A46FEDB8A4E8}" dt="2023-09-18T09:34:12.901" v="25" actId="47"/>
        <pc:sldMkLst>
          <pc:docMk/>
          <pc:sldMk cId="3369544394" sldId="281"/>
        </pc:sldMkLst>
      </pc:sldChg>
      <pc:sldChg chg="del">
        <pc:chgData name="Xuechao Chen" userId="c40c29ccc140dcdc" providerId="LiveId" clId="{A82682E5-95F1-48C1-84BF-A46FEDB8A4E8}" dt="2023-09-18T10:12:49.998" v="1397" actId="47"/>
        <pc:sldMkLst>
          <pc:docMk/>
          <pc:sldMk cId="3508647296" sldId="283"/>
        </pc:sldMkLst>
      </pc:sldChg>
      <pc:sldChg chg="del">
        <pc:chgData name="Xuechao Chen" userId="c40c29ccc140dcdc" providerId="LiveId" clId="{A82682E5-95F1-48C1-84BF-A46FEDB8A4E8}" dt="2023-09-18T09:34:07.477" v="22" actId="47"/>
        <pc:sldMkLst>
          <pc:docMk/>
          <pc:sldMk cId="132125529" sldId="284"/>
        </pc:sldMkLst>
      </pc:sldChg>
      <pc:sldChg chg="del">
        <pc:chgData name="Xuechao Chen" userId="c40c29ccc140dcdc" providerId="LiveId" clId="{A82682E5-95F1-48C1-84BF-A46FEDB8A4E8}" dt="2023-09-18T10:12:51.515" v="1399" actId="47"/>
        <pc:sldMkLst>
          <pc:docMk/>
          <pc:sldMk cId="1481832525" sldId="286"/>
        </pc:sldMkLst>
      </pc:sldChg>
      <pc:sldChg chg="del">
        <pc:chgData name="Xuechao Chen" userId="c40c29ccc140dcdc" providerId="LiveId" clId="{A82682E5-95F1-48C1-84BF-A46FEDB8A4E8}" dt="2023-09-18T09:34:08.727" v="23" actId="47"/>
        <pc:sldMkLst>
          <pc:docMk/>
          <pc:sldMk cId="992842019" sldId="288"/>
        </pc:sldMkLst>
      </pc:sldChg>
      <pc:sldChg chg="del">
        <pc:chgData name="Xuechao Chen" userId="c40c29ccc140dcdc" providerId="LiveId" clId="{A82682E5-95F1-48C1-84BF-A46FEDB8A4E8}" dt="2023-09-18T10:12:52.858" v="1401" actId="47"/>
        <pc:sldMkLst>
          <pc:docMk/>
          <pc:sldMk cId="1191112059" sldId="289"/>
        </pc:sldMkLst>
      </pc:sldChg>
      <pc:sldChg chg="del">
        <pc:chgData name="Xuechao Chen" userId="c40c29ccc140dcdc" providerId="LiveId" clId="{A82682E5-95F1-48C1-84BF-A46FEDB8A4E8}" dt="2023-09-18T10:13:00.123" v="1407" actId="47"/>
        <pc:sldMkLst>
          <pc:docMk/>
          <pc:sldMk cId="1225682717" sldId="290"/>
        </pc:sldMkLst>
      </pc:sldChg>
      <pc:sldChg chg="del">
        <pc:chgData name="Xuechao Chen" userId="c40c29ccc140dcdc" providerId="LiveId" clId="{A82682E5-95F1-48C1-84BF-A46FEDB8A4E8}" dt="2023-09-18T10:12:52.180" v="1400" actId="47"/>
        <pc:sldMkLst>
          <pc:docMk/>
          <pc:sldMk cId="1644619561" sldId="291"/>
        </pc:sldMkLst>
      </pc:sldChg>
      <pc:sldChg chg="del">
        <pc:chgData name="Xuechao Chen" userId="c40c29ccc140dcdc" providerId="LiveId" clId="{A82682E5-95F1-48C1-84BF-A46FEDB8A4E8}" dt="2023-09-18T10:12:53.454" v="1402" actId="47"/>
        <pc:sldMkLst>
          <pc:docMk/>
          <pc:sldMk cId="598549861" sldId="292"/>
        </pc:sldMkLst>
      </pc:sldChg>
      <pc:sldChg chg="del">
        <pc:chgData name="Xuechao Chen" userId="c40c29ccc140dcdc" providerId="LiveId" clId="{A82682E5-95F1-48C1-84BF-A46FEDB8A4E8}" dt="2023-09-18T09:34:09.987" v="24" actId="47"/>
        <pc:sldMkLst>
          <pc:docMk/>
          <pc:sldMk cId="4069411525" sldId="293"/>
        </pc:sldMkLst>
      </pc:sldChg>
      <pc:sldChg chg="del">
        <pc:chgData name="Xuechao Chen" userId="c40c29ccc140dcdc" providerId="LiveId" clId="{A82682E5-95F1-48C1-84BF-A46FEDB8A4E8}" dt="2023-09-18T10:12:54.200" v="1403" actId="47"/>
        <pc:sldMkLst>
          <pc:docMk/>
          <pc:sldMk cId="3160399825" sldId="294"/>
        </pc:sldMkLst>
      </pc:sldChg>
      <pc:sldChg chg="del">
        <pc:chgData name="Xuechao Chen" userId="c40c29ccc140dcdc" providerId="LiveId" clId="{A82682E5-95F1-48C1-84BF-A46FEDB8A4E8}" dt="2023-09-18T10:12:55.849" v="1404" actId="47"/>
        <pc:sldMkLst>
          <pc:docMk/>
          <pc:sldMk cId="1755200775" sldId="295"/>
        </pc:sldMkLst>
      </pc:sldChg>
      <pc:sldChg chg="del">
        <pc:chgData name="Xuechao Chen" userId="c40c29ccc140dcdc" providerId="LiveId" clId="{A82682E5-95F1-48C1-84BF-A46FEDB8A4E8}" dt="2023-09-18T10:13:00.755" v="1408" actId="47"/>
        <pc:sldMkLst>
          <pc:docMk/>
          <pc:sldMk cId="135348000" sldId="296"/>
        </pc:sldMkLst>
      </pc:sldChg>
      <pc:sldChg chg="modSp new mod">
        <pc:chgData name="Xuechao Chen" userId="c40c29ccc140dcdc" providerId="LiveId" clId="{A82682E5-95F1-48C1-84BF-A46FEDB8A4E8}" dt="2023-09-18T10:10:06.960" v="1371" actId="20577"/>
        <pc:sldMkLst>
          <pc:docMk/>
          <pc:sldMk cId="2109021621" sldId="297"/>
        </pc:sldMkLst>
      </pc:sldChg>
      <pc:sldChg chg="new del">
        <pc:chgData name="Xuechao Chen" userId="c40c29ccc140dcdc" providerId="LiveId" clId="{A82682E5-95F1-48C1-84BF-A46FEDB8A4E8}" dt="2023-09-18T09:37:21.963" v="53" actId="680"/>
        <pc:sldMkLst>
          <pc:docMk/>
          <pc:sldMk cId="3965825508" sldId="297"/>
        </pc:sldMkLst>
      </pc:sldChg>
      <pc:sldChg chg="modSp new del mod">
        <pc:chgData name="Xuechao Chen" userId="c40c29ccc140dcdc" providerId="LiveId" clId="{A82682E5-95F1-48C1-84BF-A46FEDB8A4E8}" dt="2023-09-18T09:46:44.323" v="301" actId="47"/>
        <pc:sldMkLst>
          <pc:docMk/>
          <pc:sldMk cId="838801758" sldId="298"/>
        </pc:sldMkLst>
      </pc:sldChg>
      <pc:sldChg chg="modSp add del mod">
        <pc:chgData name="Xuechao Chen" userId="c40c29ccc140dcdc" providerId="LiveId" clId="{A82682E5-95F1-48C1-84BF-A46FEDB8A4E8}" dt="2023-09-18T10:05:14.114" v="1335" actId="47"/>
        <pc:sldMkLst>
          <pc:docMk/>
          <pc:sldMk cId="3090933877" sldId="298"/>
        </pc:sldMkLst>
      </pc:sldChg>
      <pc:sldChg chg="add">
        <pc:chgData name="Xuechao Chen" userId="c40c29ccc140dcdc" providerId="LiveId" clId="{A82682E5-95F1-48C1-84BF-A46FEDB8A4E8}" dt="2023-09-18T10:18:40.185" v="1632"/>
        <pc:sldMkLst>
          <pc:docMk/>
          <pc:sldMk cId="3407834554" sldId="298"/>
        </pc:sldMkLst>
      </pc:sldChg>
    </pc:docChg>
  </pc:docChgLst>
  <pc:docChgLst>
    <pc:chgData name="Xuechao Chen" userId="c40c29ccc140dcdc" providerId="LiveId" clId="{8220556D-E82A-4074-B625-DBE7A2C2721F}"/>
    <pc:docChg chg="undo redo custSel addSld delSld modSld">
      <pc:chgData name="Xuechao Chen" userId="c40c29ccc140dcdc" providerId="LiveId" clId="{8220556D-E82A-4074-B625-DBE7A2C2721F}" dt="2024-02-01T08:25:56.261" v="1969" actId="1076"/>
      <pc:docMkLst>
        <pc:docMk/>
      </pc:docMkLst>
      <pc:sldChg chg="modSp mod">
        <pc:chgData name="Xuechao Chen" userId="c40c29ccc140dcdc" providerId="LiveId" clId="{8220556D-E82A-4074-B625-DBE7A2C2721F}" dt="2024-02-01T07:10:20.095" v="53" actId="20577"/>
        <pc:sldMkLst>
          <pc:docMk/>
          <pc:sldMk cId="1177908564" sldId="258"/>
        </pc:sldMkLst>
      </pc:sldChg>
      <pc:sldChg chg="modSp mod">
        <pc:chgData name="Xuechao Chen" userId="c40c29ccc140dcdc" providerId="LiveId" clId="{8220556D-E82A-4074-B625-DBE7A2C2721F}" dt="2024-02-01T07:22:36.225" v="586" actId="1076"/>
        <pc:sldMkLst>
          <pc:docMk/>
          <pc:sldMk cId="84440628" sldId="259"/>
        </pc:sldMkLst>
      </pc:sldChg>
      <pc:sldChg chg="del">
        <pc:chgData name="Xuechao Chen" userId="c40c29ccc140dcdc" providerId="LiveId" clId="{8220556D-E82A-4074-B625-DBE7A2C2721F}" dt="2024-02-01T07:11:09.787" v="55" actId="47"/>
        <pc:sldMkLst>
          <pc:docMk/>
          <pc:sldMk cId="726600383" sldId="260"/>
        </pc:sldMkLst>
      </pc:sldChg>
      <pc:sldChg chg="del">
        <pc:chgData name="Xuechao Chen" userId="c40c29ccc140dcdc" providerId="LiveId" clId="{8220556D-E82A-4074-B625-DBE7A2C2721F}" dt="2024-02-01T07:11:09.787" v="55" actId="47"/>
        <pc:sldMkLst>
          <pc:docMk/>
          <pc:sldMk cId="3751963250" sldId="262"/>
        </pc:sldMkLst>
      </pc:sldChg>
      <pc:sldChg chg="del">
        <pc:chgData name="Xuechao Chen" userId="c40c29ccc140dcdc" providerId="LiveId" clId="{8220556D-E82A-4074-B625-DBE7A2C2721F}" dt="2024-02-01T07:11:09.787" v="55" actId="47"/>
        <pc:sldMkLst>
          <pc:docMk/>
          <pc:sldMk cId="2258987245" sldId="263"/>
        </pc:sldMkLst>
      </pc:sldChg>
      <pc:sldChg chg="del">
        <pc:chgData name="Xuechao Chen" userId="c40c29ccc140dcdc" providerId="LiveId" clId="{8220556D-E82A-4074-B625-DBE7A2C2721F}" dt="2024-02-01T07:11:00.918" v="54" actId="47"/>
        <pc:sldMkLst>
          <pc:docMk/>
          <pc:sldMk cId="1256576388" sldId="265"/>
        </pc:sldMkLst>
      </pc:sldChg>
      <pc:sldChg chg="modSp mod">
        <pc:chgData name="Xuechao Chen" userId="c40c29ccc140dcdc" providerId="LiveId" clId="{8220556D-E82A-4074-B625-DBE7A2C2721F}" dt="2024-02-01T07:12:09.009" v="77" actId="20577"/>
        <pc:sldMkLst>
          <pc:docMk/>
          <pc:sldMk cId="1036534083" sldId="266"/>
        </pc:sldMkLst>
      </pc:sldChg>
      <pc:sldChg chg="del">
        <pc:chgData name="Xuechao Chen" userId="c40c29ccc140dcdc" providerId="LiveId" clId="{8220556D-E82A-4074-B625-DBE7A2C2721F}" dt="2024-02-01T07:11:09.787" v="55" actId="47"/>
        <pc:sldMkLst>
          <pc:docMk/>
          <pc:sldMk cId="3033063515" sldId="267"/>
        </pc:sldMkLst>
      </pc:sldChg>
      <pc:sldChg chg="del">
        <pc:chgData name="Xuechao Chen" userId="c40c29ccc140dcdc" providerId="LiveId" clId="{8220556D-E82A-4074-B625-DBE7A2C2721F}" dt="2024-02-01T07:11:15.634" v="56" actId="47"/>
        <pc:sldMkLst>
          <pc:docMk/>
          <pc:sldMk cId="3092335139" sldId="268"/>
        </pc:sldMkLst>
      </pc:sldChg>
      <pc:sldChg chg="del">
        <pc:chgData name="Xuechao Chen" userId="c40c29ccc140dcdc" providerId="LiveId" clId="{8220556D-E82A-4074-B625-DBE7A2C2721F}" dt="2024-02-01T07:11:00.918" v="54" actId="47"/>
        <pc:sldMkLst>
          <pc:docMk/>
          <pc:sldMk cId="881603720" sldId="269"/>
        </pc:sldMkLst>
      </pc:sldChg>
      <pc:sldChg chg="del">
        <pc:chgData name="Xuechao Chen" userId="c40c29ccc140dcdc" providerId="LiveId" clId="{8220556D-E82A-4074-B625-DBE7A2C2721F}" dt="2024-02-01T07:11:15.634" v="56" actId="47"/>
        <pc:sldMkLst>
          <pc:docMk/>
          <pc:sldMk cId="2468876109" sldId="270"/>
        </pc:sldMkLst>
      </pc:sldChg>
      <pc:sldChg chg="del">
        <pc:chgData name="Xuechao Chen" userId="c40c29ccc140dcdc" providerId="LiveId" clId="{8220556D-E82A-4074-B625-DBE7A2C2721F}" dt="2024-02-01T07:11:15.634" v="56" actId="47"/>
        <pc:sldMkLst>
          <pc:docMk/>
          <pc:sldMk cId="459657171" sldId="271"/>
        </pc:sldMkLst>
      </pc:sldChg>
      <pc:sldChg chg="del">
        <pc:chgData name="Xuechao Chen" userId="c40c29ccc140dcdc" providerId="LiveId" clId="{8220556D-E82A-4074-B625-DBE7A2C2721F}" dt="2024-02-01T07:11:09.787" v="55" actId="47"/>
        <pc:sldMkLst>
          <pc:docMk/>
          <pc:sldMk cId="116856901" sldId="272"/>
        </pc:sldMkLst>
      </pc:sldChg>
      <pc:sldChg chg="del">
        <pc:chgData name="Xuechao Chen" userId="c40c29ccc140dcdc" providerId="LiveId" clId="{8220556D-E82A-4074-B625-DBE7A2C2721F}" dt="2024-02-01T07:11:20.828" v="57" actId="47"/>
        <pc:sldMkLst>
          <pc:docMk/>
          <pc:sldMk cId="2411645168" sldId="281"/>
        </pc:sldMkLst>
      </pc:sldChg>
      <pc:sldChg chg="del">
        <pc:chgData name="Xuechao Chen" userId="c40c29ccc140dcdc" providerId="LiveId" clId="{8220556D-E82A-4074-B625-DBE7A2C2721F}" dt="2024-02-01T07:11:20.828" v="57" actId="47"/>
        <pc:sldMkLst>
          <pc:docMk/>
          <pc:sldMk cId="1771976478" sldId="282"/>
        </pc:sldMkLst>
      </pc:sldChg>
      <pc:sldChg chg="del">
        <pc:chgData name="Xuechao Chen" userId="c40c29ccc140dcdc" providerId="LiveId" clId="{8220556D-E82A-4074-B625-DBE7A2C2721F}" dt="2024-02-01T07:11:20.828" v="57" actId="47"/>
        <pc:sldMkLst>
          <pc:docMk/>
          <pc:sldMk cId="3112652645" sldId="283"/>
        </pc:sldMkLst>
      </pc:sldChg>
      <pc:sldChg chg="modSp mod">
        <pc:chgData name="Xuechao Chen" userId="c40c29ccc140dcdc" providerId="LiveId" clId="{8220556D-E82A-4074-B625-DBE7A2C2721F}" dt="2024-02-01T08:19:37.213" v="1793" actId="1076"/>
        <pc:sldMkLst>
          <pc:docMk/>
          <pc:sldMk cId="2463488855" sldId="285"/>
        </pc:sldMkLst>
      </pc:sldChg>
      <pc:sldChg chg="addSp delSp modSp add mod">
        <pc:chgData name="Xuechao Chen" userId="c40c29ccc140dcdc" providerId="LiveId" clId="{8220556D-E82A-4074-B625-DBE7A2C2721F}" dt="2024-02-01T08:18:13.086" v="1766" actId="20577"/>
        <pc:sldMkLst>
          <pc:docMk/>
          <pc:sldMk cId="1387721073" sldId="286"/>
        </pc:sldMkLst>
      </pc:sldChg>
      <pc:sldChg chg="del">
        <pc:chgData name="Xuechao Chen" userId="c40c29ccc140dcdc" providerId="LiveId" clId="{8220556D-E82A-4074-B625-DBE7A2C2721F}" dt="2024-02-01T07:11:23.037" v="58" actId="47"/>
        <pc:sldMkLst>
          <pc:docMk/>
          <pc:sldMk cId="2640195303" sldId="286"/>
        </pc:sldMkLst>
      </pc:sldChg>
      <pc:sldChg chg="del">
        <pc:chgData name="Xuechao Chen" userId="c40c29ccc140dcdc" providerId="LiveId" clId="{8220556D-E82A-4074-B625-DBE7A2C2721F}" dt="2024-02-01T07:11:23.037" v="58" actId="47"/>
        <pc:sldMkLst>
          <pc:docMk/>
          <pc:sldMk cId="2112682461" sldId="287"/>
        </pc:sldMkLst>
      </pc:sldChg>
      <pc:sldChg chg="addSp delSp modSp add del mod">
        <pc:chgData name="Xuechao Chen" userId="c40c29ccc140dcdc" providerId="LiveId" clId="{8220556D-E82A-4074-B625-DBE7A2C2721F}" dt="2024-02-01T07:45:05.101" v="917" actId="47"/>
        <pc:sldMkLst>
          <pc:docMk/>
          <pc:sldMk cId="3421413079" sldId="287"/>
        </pc:sldMkLst>
      </pc:sldChg>
      <pc:sldChg chg="addSp delSp modSp add del mod">
        <pc:chgData name="Xuechao Chen" userId="c40c29ccc140dcdc" providerId="LiveId" clId="{8220556D-E82A-4074-B625-DBE7A2C2721F}" dt="2024-02-01T07:46:13.515" v="925" actId="47"/>
        <pc:sldMkLst>
          <pc:docMk/>
          <pc:sldMk cId="2709240561" sldId="288"/>
        </pc:sldMkLst>
      </pc:sldChg>
      <pc:sldChg chg="addSp delSp modSp add mod">
        <pc:chgData name="Xuechao Chen" userId="c40c29ccc140dcdc" providerId="LiveId" clId="{8220556D-E82A-4074-B625-DBE7A2C2721F}" dt="2024-02-01T07:39:18.751" v="752" actId="1076"/>
        <pc:sldMkLst>
          <pc:docMk/>
          <pc:sldMk cId="2173210400" sldId="289"/>
        </pc:sldMkLst>
      </pc:sldChg>
      <pc:sldChg chg="addSp delSp modSp add del mod">
        <pc:chgData name="Xuechao Chen" userId="c40c29ccc140dcdc" providerId="LiveId" clId="{8220556D-E82A-4074-B625-DBE7A2C2721F}" dt="2024-02-01T08:01:24.638" v="1505" actId="47"/>
        <pc:sldMkLst>
          <pc:docMk/>
          <pc:sldMk cId="3996832109" sldId="290"/>
        </pc:sldMkLst>
      </pc:sldChg>
      <pc:sldChg chg="add del">
        <pc:chgData name="Xuechao Chen" userId="c40c29ccc140dcdc" providerId="LiveId" clId="{8220556D-E82A-4074-B625-DBE7A2C2721F}" dt="2024-02-01T07:45:05.101" v="917" actId="47"/>
        <pc:sldMkLst>
          <pc:docMk/>
          <pc:sldMk cId="2851493939" sldId="291"/>
        </pc:sldMkLst>
      </pc:sldChg>
      <pc:sldChg chg="add del">
        <pc:chgData name="Xuechao Chen" userId="c40c29ccc140dcdc" providerId="LiveId" clId="{8220556D-E82A-4074-B625-DBE7A2C2721F}" dt="2024-02-01T07:46:06.750" v="924" actId="47"/>
        <pc:sldMkLst>
          <pc:docMk/>
          <pc:sldMk cId="4239912066" sldId="292"/>
        </pc:sldMkLst>
      </pc:sldChg>
      <pc:sldChg chg="add del">
        <pc:chgData name="Xuechao Chen" userId="c40c29ccc140dcdc" providerId="LiveId" clId="{8220556D-E82A-4074-B625-DBE7A2C2721F}" dt="2024-02-01T07:46:14.439" v="926" actId="47"/>
        <pc:sldMkLst>
          <pc:docMk/>
          <pc:sldMk cId="253507236" sldId="293"/>
        </pc:sldMkLst>
      </pc:sldChg>
      <pc:sldChg chg="delSp modSp add del mod">
        <pc:chgData name="Xuechao Chen" userId="c40c29ccc140dcdc" providerId="LiveId" clId="{8220556D-E82A-4074-B625-DBE7A2C2721F}" dt="2024-02-01T08:16:00.230" v="1641" actId="20577"/>
        <pc:sldMkLst>
          <pc:docMk/>
          <pc:sldMk cId="506916014" sldId="294"/>
        </pc:sldMkLst>
      </pc:sldChg>
      <pc:sldChg chg="modSp new mod">
        <pc:chgData name="Xuechao Chen" userId="c40c29ccc140dcdc" providerId="LiveId" clId="{8220556D-E82A-4074-B625-DBE7A2C2721F}" dt="2024-02-01T08:21:50.399" v="1874" actId="20577"/>
        <pc:sldMkLst>
          <pc:docMk/>
          <pc:sldMk cId="3000416153" sldId="295"/>
        </pc:sldMkLst>
      </pc:sldChg>
      <pc:sldChg chg="modSp new del mod">
        <pc:chgData name="Xuechao Chen" userId="c40c29ccc140dcdc" providerId="LiveId" clId="{8220556D-E82A-4074-B625-DBE7A2C2721F}" dt="2024-02-01T08:22:03.181" v="1880" actId="47"/>
        <pc:sldMkLst>
          <pc:docMk/>
          <pc:sldMk cId="835845875" sldId="296"/>
        </pc:sldMkLst>
      </pc:sldChg>
      <pc:sldChg chg="addSp delSp modSp add mod">
        <pc:chgData name="Xuechao Chen" userId="c40c29ccc140dcdc" providerId="LiveId" clId="{8220556D-E82A-4074-B625-DBE7A2C2721F}" dt="2024-02-01T08:24:04.646" v="1921" actId="1076"/>
        <pc:sldMkLst>
          <pc:docMk/>
          <pc:sldMk cId="3336754693" sldId="296"/>
        </pc:sldMkLst>
      </pc:sldChg>
      <pc:sldChg chg="addSp delSp modSp add mod">
        <pc:chgData name="Xuechao Chen" userId="c40c29ccc140dcdc" providerId="LiveId" clId="{8220556D-E82A-4074-B625-DBE7A2C2721F}" dt="2024-02-01T08:24:53.517" v="1943" actId="1076"/>
        <pc:sldMkLst>
          <pc:docMk/>
          <pc:sldMk cId="1295916591" sldId="297"/>
        </pc:sldMkLst>
      </pc:sldChg>
      <pc:sldChg chg="addSp delSp modSp add mod">
        <pc:chgData name="Xuechao Chen" userId="c40c29ccc140dcdc" providerId="LiveId" clId="{8220556D-E82A-4074-B625-DBE7A2C2721F}" dt="2024-02-01T08:25:56.261" v="1969" actId="1076"/>
        <pc:sldMkLst>
          <pc:docMk/>
          <pc:sldMk cId="3018580785" sldId="298"/>
        </pc:sldMkLst>
      </pc:sldChg>
    </pc:docChg>
  </pc:docChgLst>
  <pc:docChgLst>
    <pc:chgData name="Chen Xuechao" userId="c40c29ccc140dcdc" providerId="LiveId" clId="{01EA1452-17AA-4035-BFA1-AC1D38B3CF69}"/>
    <pc:docChg chg="undo redo custSel addSld delSld modSld sldOrd">
      <pc:chgData name="Chen Xuechao" userId="c40c29ccc140dcdc" providerId="LiveId" clId="{01EA1452-17AA-4035-BFA1-AC1D38B3CF69}" dt="2021-10-28T09:30:11.401" v="10842" actId="1076"/>
      <pc:docMkLst>
        <pc:docMk/>
      </pc:docMkLst>
      <pc:sldChg chg="modSp mod">
        <pc:chgData name="Chen Xuechao" userId="c40c29ccc140dcdc" providerId="LiveId" clId="{01EA1452-17AA-4035-BFA1-AC1D38B3CF69}" dt="2021-10-19T02:07:51.236" v="134" actId="20577"/>
        <pc:sldMkLst>
          <pc:docMk/>
          <pc:sldMk cId="749231378" sldId="258"/>
        </pc:sldMkLst>
      </pc:sldChg>
      <pc:sldChg chg="del">
        <pc:chgData name="Chen Xuechao" userId="c40c29ccc140dcdc" providerId="LiveId" clId="{01EA1452-17AA-4035-BFA1-AC1D38B3CF69}" dt="2021-10-19T03:03:40.568" v="870" actId="47"/>
        <pc:sldMkLst>
          <pc:docMk/>
          <pc:sldMk cId="2325070039" sldId="261"/>
        </pc:sldMkLst>
      </pc:sldChg>
      <pc:sldChg chg="addSp delSp modSp mod">
        <pc:chgData name="Chen Xuechao" userId="c40c29ccc140dcdc" providerId="LiveId" clId="{01EA1452-17AA-4035-BFA1-AC1D38B3CF69}" dt="2021-10-19T02:10:02.493" v="149" actId="478"/>
        <pc:sldMkLst>
          <pc:docMk/>
          <pc:sldMk cId="1433308298" sldId="264"/>
        </pc:sldMkLst>
      </pc:sldChg>
      <pc:sldChg chg="del">
        <pc:chgData name="Chen Xuechao" userId="c40c29ccc140dcdc" providerId="LiveId" clId="{01EA1452-17AA-4035-BFA1-AC1D38B3CF69}" dt="2021-10-19T03:03:46.392" v="872" actId="47"/>
        <pc:sldMkLst>
          <pc:docMk/>
          <pc:sldMk cId="1342211502" sldId="265"/>
        </pc:sldMkLst>
      </pc:sldChg>
      <pc:sldChg chg="del">
        <pc:chgData name="Chen Xuechao" userId="c40c29ccc140dcdc" providerId="LiveId" clId="{01EA1452-17AA-4035-BFA1-AC1D38B3CF69}" dt="2021-10-19T03:03:49.064" v="873" actId="47"/>
        <pc:sldMkLst>
          <pc:docMk/>
          <pc:sldMk cId="3232222854" sldId="267"/>
        </pc:sldMkLst>
      </pc:sldChg>
      <pc:sldChg chg="addSp delSp modSp mod">
        <pc:chgData name="Chen Xuechao" userId="c40c29ccc140dcdc" providerId="LiveId" clId="{01EA1452-17AA-4035-BFA1-AC1D38B3CF69}" dt="2021-10-21T12:20:57.984" v="7161" actId="20577"/>
        <pc:sldMkLst>
          <pc:docMk/>
          <pc:sldMk cId="296989914" sldId="268"/>
        </pc:sldMkLst>
      </pc:sldChg>
      <pc:sldChg chg="modSp mod">
        <pc:chgData name="Chen Xuechao" userId="c40c29ccc140dcdc" providerId="LiveId" clId="{01EA1452-17AA-4035-BFA1-AC1D38B3CF69}" dt="2021-10-19T02:06:42.574" v="86" actId="122"/>
        <pc:sldMkLst>
          <pc:docMk/>
          <pc:sldMk cId="987923896" sldId="270"/>
        </pc:sldMkLst>
      </pc:sldChg>
      <pc:sldChg chg="del">
        <pc:chgData name="Chen Xuechao" userId="c40c29ccc140dcdc" providerId="LiveId" clId="{01EA1452-17AA-4035-BFA1-AC1D38B3CF69}" dt="2021-10-19T03:03:33.454" v="869" actId="47"/>
        <pc:sldMkLst>
          <pc:docMk/>
          <pc:sldMk cId="1319397983" sldId="271"/>
        </pc:sldMkLst>
      </pc:sldChg>
      <pc:sldChg chg="del">
        <pc:chgData name="Chen Xuechao" userId="c40c29ccc140dcdc" providerId="LiveId" clId="{01EA1452-17AA-4035-BFA1-AC1D38B3CF69}" dt="2021-10-19T03:03:42.575" v="871" actId="47"/>
        <pc:sldMkLst>
          <pc:docMk/>
          <pc:sldMk cId="2894931453" sldId="272"/>
        </pc:sldMkLst>
      </pc:sldChg>
      <pc:sldChg chg="addSp delSp modSp add mod">
        <pc:chgData name="Chen Xuechao" userId="c40c29ccc140dcdc" providerId="LiveId" clId="{01EA1452-17AA-4035-BFA1-AC1D38B3CF69}" dt="2021-10-26T08:54:04.162" v="9826" actId="1076"/>
        <pc:sldMkLst>
          <pc:docMk/>
          <pc:sldMk cId="4107501304" sldId="273"/>
        </pc:sldMkLst>
      </pc:sldChg>
      <pc:sldChg chg="addSp delSp modSp add mod">
        <pc:chgData name="Chen Xuechao" userId="c40c29ccc140dcdc" providerId="LiveId" clId="{01EA1452-17AA-4035-BFA1-AC1D38B3CF69}" dt="2021-10-21T09:12:42.214" v="6794" actId="1076"/>
        <pc:sldMkLst>
          <pc:docMk/>
          <pc:sldMk cId="2114106893" sldId="274"/>
        </pc:sldMkLst>
      </pc:sldChg>
      <pc:sldChg chg="addSp delSp modSp add mod">
        <pc:chgData name="Chen Xuechao" userId="c40c29ccc140dcdc" providerId="LiveId" clId="{01EA1452-17AA-4035-BFA1-AC1D38B3CF69}" dt="2021-10-28T09:30:11.401" v="10842" actId="1076"/>
        <pc:sldMkLst>
          <pc:docMk/>
          <pc:sldMk cId="4216925068" sldId="275"/>
        </pc:sldMkLst>
      </pc:sldChg>
      <pc:sldChg chg="addSp delSp modSp add mod">
        <pc:chgData name="Chen Xuechao" userId="c40c29ccc140dcdc" providerId="LiveId" clId="{01EA1452-17AA-4035-BFA1-AC1D38B3CF69}" dt="2021-10-28T08:56:05.374" v="10778" actId="1076"/>
        <pc:sldMkLst>
          <pc:docMk/>
          <pc:sldMk cId="2913720633" sldId="276"/>
        </pc:sldMkLst>
      </pc:sldChg>
      <pc:sldChg chg="modSp add del mod">
        <pc:chgData name="Chen Xuechao" userId="c40c29ccc140dcdc" providerId="LiveId" clId="{01EA1452-17AA-4035-BFA1-AC1D38B3CF69}" dt="2021-10-19T08:58:11.408" v="1892" actId="47"/>
        <pc:sldMkLst>
          <pc:docMk/>
          <pc:sldMk cId="2690042449" sldId="277"/>
        </pc:sldMkLst>
      </pc:sldChg>
      <pc:sldChg chg="addSp delSp modSp add mod">
        <pc:chgData name="Chen Xuechao" userId="c40c29ccc140dcdc" providerId="LiveId" clId="{01EA1452-17AA-4035-BFA1-AC1D38B3CF69}" dt="2021-10-26T09:09:24.673" v="9838" actId="1076"/>
        <pc:sldMkLst>
          <pc:docMk/>
          <pc:sldMk cId="861127920" sldId="278"/>
        </pc:sldMkLst>
      </pc:sldChg>
      <pc:sldChg chg="modSp add del mod">
        <pc:chgData name="Chen Xuechao" userId="c40c29ccc140dcdc" providerId="LiveId" clId="{01EA1452-17AA-4035-BFA1-AC1D38B3CF69}" dt="2021-10-19T08:56:15.103" v="1834" actId="47"/>
        <pc:sldMkLst>
          <pc:docMk/>
          <pc:sldMk cId="2990582570" sldId="279"/>
        </pc:sldMkLst>
      </pc:sldChg>
      <pc:sldChg chg="addSp modSp add mod modNotesTx">
        <pc:chgData name="Chen Xuechao" userId="c40c29ccc140dcdc" providerId="LiveId" clId="{01EA1452-17AA-4035-BFA1-AC1D38B3CF69}" dt="2021-10-21T09:08:35.980" v="6777" actId="20577"/>
        <pc:sldMkLst>
          <pc:docMk/>
          <pc:sldMk cId="3782446198" sldId="280"/>
        </pc:sldMkLst>
      </pc:sldChg>
      <pc:sldChg chg="addSp delSp modSp add mod ord modNotesTx">
        <pc:chgData name="Chen Xuechao" userId="c40c29ccc140dcdc" providerId="LiveId" clId="{01EA1452-17AA-4035-BFA1-AC1D38B3CF69}" dt="2021-10-26T06:41:42.644" v="8789" actId="20577"/>
        <pc:sldMkLst>
          <pc:docMk/>
          <pc:sldMk cId="3369544394" sldId="281"/>
        </pc:sldMkLst>
      </pc:sldChg>
      <pc:sldChg chg="addSp delSp modSp add del mod">
        <pc:chgData name="Chen Xuechao" userId="c40c29ccc140dcdc" providerId="LiveId" clId="{01EA1452-17AA-4035-BFA1-AC1D38B3CF69}" dt="2021-10-21T06:51:16.562" v="5177" actId="47"/>
        <pc:sldMkLst>
          <pc:docMk/>
          <pc:sldMk cId="2053418521" sldId="282"/>
        </pc:sldMkLst>
      </pc:sldChg>
      <pc:sldChg chg="addSp delSp modSp add mod ord">
        <pc:chgData name="Chen Xuechao" userId="c40c29ccc140dcdc" providerId="LiveId" clId="{01EA1452-17AA-4035-BFA1-AC1D38B3CF69}" dt="2021-10-21T12:06:33.113" v="7110" actId="1076"/>
        <pc:sldMkLst>
          <pc:docMk/>
          <pc:sldMk cId="3508647296" sldId="283"/>
        </pc:sldMkLst>
      </pc:sldChg>
      <pc:sldChg chg="addSp delSp modSp add mod">
        <pc:chgData name="Chen Xuechao" userId="c40c29ccc140dcdc" providerId="LiveId" clId="{01EA1452-17AA-4035-BFA1-AC1D38B3CF69}" dt="2021-10-21T09:02:36.923" v="6774" actId="14100"/>
        <pc:sldMkLst>
          <pc:docMk/>
          <pc:sldMk cId="132125529" sldId="284"/>
        </pc:sldMkLst>
      </pc:sldChg>
      <pc:sldChg chg="new del">
        <pc:chgData name="Chen Xuechao" userId="c40c29ccc140dcdc" providerId="LiveId" clId="{01EA1452-17AA-4035-BFA1-AC1D38B3CF69}" dt="2021-10-21T06:37:07.033" v="5102" actId="47"/>
        <pc:sldMkLst>
          <pc:docMk/>
          <pc:sldMk cId="1162390317" sldId="284"/>
        </pc:sldMkLst>
      </pc:sldChg>
      <pc:sldChg chg="modSp new del mod">
        <pc:chgData name="Chen Xuechao" userId="c40c29ccc140dcdc" providerId="LiveId" clId="{01EA1452-17AA-4035-BFA1-AC1D38B3CF69}" dt="2021-10-21T06:25:42.320" v="4942" actId="47"/>
        <pc:sldMkLst>
          <pc:docMk/>
          <pc:sldMk cId="2076497688" sldId="284"/>
        </pc:sldMkLst>
      </pc:sldChg>
      <pc:sldChg chg="modSp add del mod">
        <pc:chgData name="Chen Xuechao" userId="c40c29ccc140dcdc" providerId="LiveId" clId="{01EA1452-17AA-4035-BFA1-AC1D38B3CF69}" dt="2021-10-21T07:04:15.741" v="5524" actId="47"/>
        <pc:sldMkLst>
          <pc:docMk/>
          <pc:sldMk cId="2063361676" sldId="285"/>
        </pc:sldMkLst>
      </pc:sldChg>
      <pc:sldChg chg="addSp delSp modSp add mod ord">
        <pc:chgData name="Chen Xuechao" userId="c40c29ccc140dcdc" providerId="LiveId" clId="{01EA1452-17AA-4035-BFA1-AC1D38B3CF69}" dt="2021-10-26T09:31:16.433" v="10005" actId="20577"/>
        <pc:sldMkLst>
          <pc:docMk/>
          <pc:sldMk cId="1481832525" sldId="286"/>
        </pc:sldMkLst>
      </pc:sldChg>
      <pc:sldChg chg="new del">
        <pc:chgData name="Chen Xuechao" userId="c40c29ccc140dcdc" providerId="LiveId" clId="{01EA1452-17AA-4035-BFA1-AC1D38B3CF69}" dt="2021-10-21T12:55:23.295" v="7255" actId="47"/>
        <pc:sldMkLst>
          <pc:docMk/>
          <pc:sldMk cId="1472520280" sldId="287"/>
        </pc:sldMkLst>
      </pc:sldChg>
      <pc:sldChg chg="addSp delSp modSp add mod">
        <pc:chgData name="Chen Xuechao" userId="c40c29ccc140dcdc" providerId="LiveId" clId="{01EA1452-17AA-4035-BFA1-AC1D38B3CF69}" dt="2021-10-26T08:49:28.097" v="9743" actId="1076"/>
        <pc:sldMkLst>
          <pc:docMk/>
          <pc:sldMk cId="992842019" sldId="288"/>
        </pc:sldMkLst>
      </pc:sldChg>
      <pc:sldChg chg="addSp delSp modSp add mod ord">
        <pc:chgData name="Chen Xuechao" userId="c40c29ccc140dcdc" providerId="LiveId" clId="{01EA1452-17AA-4035-BFA1-AC1D38B3CF69}" dt="2021-10-28T08:07:55.711" v="10354" actId="14100"/>
        <pc:sldMkLst>
          <pc:docMk/>
          <pc:sldMk cId="1191112059" sldId="289"/>
        </pc:sldMkLst>
      </pc:sldChg>
      <pc:sldChg chg="delSp modSp add mod">
        <pc:chgData name="Chen Xuechao" userId="c40c29ccc140dcdc" providerId="LiveId" clId="{01EA1452-17AA-4035-BFA1-AC1D38B3CF69}" dt="2021-10-28T09:10:54.281" v="10815" actId="1076"/>
        <pc:sldMkLst>
          <pc:docMk/>
          <pc:sldMk cId="1225682717" sldId="290"/>
        </pc:sldMkLst>
      </pc:sldChg>
      <pc:sldChg chg="addSp delSp modSp add mod">
        <pc:chgData name="Chen Xuechao" userId="c40c29ccc140dcdc" providerId="LiveId" clId="{01EA1452-17AA-4035-BFA1-AC1D38B3CF69}" dt="2021-10-28T07:58:38.798" v="10126" actId="20577"/>
        <pc:sldMkLst>
          <pc:docMk/>
          <pc:sldMk cId="1644619561" sldId="291"/>
        </pc:sldMkLst>
      </pc:sldChg>
      <pc:sldChg chg="modSp add del mod">
        <pc:chgData name="Chen Xuechao" userId="c40c29ccc140dcdc" providerId="LiveId" clId="{01EA1452-17AA-4035-BFA1-AC1D38B3CF69}" dt="2021-10-26T01:54:21.320" v="8272" actId="47"/>
        <pc:sldMkLst>
          <pc:docMk/>
          <pc:sldMk cId="2336299058" sldId="291"/>
        </pc:sldMkLst>
      </pc:sldChg>
      <pc:sldChg chg="addSp delSp modSp add mod">
        <pc:chgData name="Chen Xuechao" userId="c40c29ccc140dcdc" providerId="LiveId" clId="{01EA1452-17AA-4035-BFA1-AC1D38B3CF69}" dt="2021-10-26T09:33:30.994" v="10044" actId="20577"/>
        <pc:sldMkLst>
          <pc:docMk/>
          <pc:sldMk cId="598549861" sldId="292"/>
        </pc:sldMkLst>
      </pc:sldChg>
      <pc:sldChg chg="delSp modSp add del mod">
        <pc:chgData name="Chen Xuechao" userId="c40c29ccc140dcdc" providerId="LiveId" clId="{01EA1452-17AA-4035-BFA1-AC1D38B3CF69}" dt="2021-10-26T08:31:38.757" v="9628" actId="47"/>
        <pc:sldMkLst>
          <pc:docMk/>
          <pc:sldMk cId="1792003685" sldId="293"/>
        </pc:sldMkLst>
      </pc:sldChg>
      <pc:sldChg chg="addSp delSp modSp add mod">
        <pc:chgData name="Chen Xuechao" userId="c40c29ccc140dcdc" providerId="LiveId" clId="{01EA1452-17AA-4035-BFA1-AC1D38B3CF69}" dt="2021-10-26T09:08:29.267" v="9828" actId="404"/>
        <pc:sldMkLst>
          <pc:docMk/>
          <pc:sldMk cId="4069411525" sldId="293"/>
        </pc:sldMkLst>
      </pc:sldChg>
      <pc:sldChg chg="addSp delSp modSp add mod">
        <pc:chgData name="Chen Xuechao" userId="c40c29ccc140dcdc" providerId="LiveId" clId="{01EA1452-17AA-4035-BFA1-AC1D38B3CF69}" dt="2021-10-28T08:28:37.813" v="10591" actId="478"/>
        <pc:sldMkLst>
          <pc:docMk/>
          <pc:sldMk cId="3160399825" sldId="294"/>
        </pc:sldMkLst>
      </pc:sldChg>
      <pc:sldChg chg="delSp modSp add mod">
        <pc:chgData name="Chen Xuechao" userId="c40c29ccc140dcdc" providerId="LiveId" clId="{01EA1452-17AA-4035-BFA1-AC1D38B3CF69}" dt="2021-10-28T09:10:55.640" v="10817" actId="1076"/>
        <pc:sldMkLst>
          <pc:docMk/>
          <pc:sldMk cId="1755200775" sldId="295"/>
        </pc:sldMkLst>
      </pc:sldChg>
      <pc:sldChg chg="delSp modSp add mod">
        <pc:chgData name="Chen Xuechao" userId="c40c29ccc140dcdc" providerId="LiveId" clId="{01EA1452-17AA-4035-BFA1-AC1D38B3CF69}" dt="2021-10-28T08:55:54.495" v="10777" actId="1076"/>
        <pc:sldMkLst>
          <pc:docMk/>
          <pc:sldMk cId="135348000" sldId="296"/>
        </pc:sldMkLst>
      </pc:sldChg>
    </pc:docChg>
  </pc:docChgLst>
  <pc:docChgLst>
    <pc:chgData name="Xuechao Chen" userId="c40c29ccc140dcdc" providerId="LiveId" clId="{F8927C6A-8512-4AA8-85CC-6F9E2A2AB4F8}"/>
    <pc:docChg chg="undo redo custSel addSld delSld modSld sldOrd">
      <pc:chgData name="Xuechao Chen" userId="c40c29ccc140dcdc" providerId="LiveId" clId="{F8927C6A-8512-4AA8-85CC-6F9E2A2AB4F8}" dt="2024-12-18T02:59:14.246" v="7986" actId="20577"/>
      <pc:docMkLst>
        <pc:docMk/>
      </pc:docMkLst>
      <pc:sldChg chg="modSp add del mod">
        <pc:chgData name="Xuechao Chen" userId="c40c29ccc140dcdc" providerId="LiveId" clId="{F8927C6A-8512-4AA8-85CC-6F9E2A2AB4F8}" dt="2024-12-17T09:07:54.063" v="6006" actId="20577"/>
        <pc:sldMkLst>
          <pc:docMk/>
          <pc:sldMk cId="1177908564" sldId="258"/>
        </pc:sldMkLst>
        <pc:spChg chg="mod">
          <ac:chgData name="Xuechao Chen" userId="c40c29ccc140dcdc" providerId="LiveId" clId="{F8927C6A-8512-4AA8-85CC-6F9E2A2AB4F8}" dt="2024-12-17T09:07:54.063" v="6006" actId="20577"/>
          <ac:spMkLst>
            <pc:docMk/>
            <pc:sldMk cId="1177908564" sldId="258"/>
            <ac:spMk id="2" creationId="{A87A5EC2-5016-7945-BDC5-E1F8802D6E91}"/>
          </ac:spMkLst>
        </pc:spChg>
        <pc:spChg chg="mod">
          <ac:chgData name="Xuechao Chen" userId="c40c29ccc140dcdc" providerId="LiveId" clId="{F8927C6A-8512-4AA8-85CC-6F9E2A2AB4F8}" dt="2024-12-16T11:48:48.739" v="3481" actId="20577"/>
          <ac:spMkLst>
            <pc:docMk/>
            <pc:sldMk cId="1177908564" sldId="258"/>
            <ac:spMk id="3" creationId="{B5B25B61-DB32-00DE-2D2D-4FBAB203415C}"/>
          </ac:spMkLst>
        </pc:spChg>
      </pc:sldChg>
      <pc:sldChg chg="addSp delSp modSp new mod modNotesTx">
        <pc:chgData name="Xuechao Chen" userId="c40c29ccc140dcdc" providerId="LiveId" clId="{F8927C6A-8512-4AA8-85CC-6F9E2A2AB4F8}" dt="2024-12-16T11:51:06.773" v="3514" actId="27636"/>
        <pc:sldMkLst>
          <pc:docMk/>
          <pc:sldMk cId="3541943913" sldId="259"/>
        </pc:sldMkLst>
        <pc:spChg chg="mod">
          <ac:chgData name="Xuechao Chen" userId="c40c29ccc140dcdc" providerId="LiveId" clId="{F8927C6A-8512-4AA8-85CC-6F9E2A2AB4F8}" dt="2024-12-16T11:51:06.773" v="3514" actId="27636"/>
          <ac:spMkLst>
            <pc:docMk/>
            <pc:sldMk cId="3541943913" sldId="259"/>
            <ac:spMk id="2" creationId="{E99508CE-915D-65EB-DB40-6D8C68F2FAB4}"/>
          </ac:spMkLst>
        </pc:spChg>
        <pc:spChg chg="mod">
          <ac:chgData name="Xuechao Chen" userId="c40c29ccc140dcdc" providerId="LiveId" clId="{F8927C6A-8512-4AA8-85CC-6F9E2A2AB4F8}" dt="2024-12-09T09:20:44.336" v="145" actId="20577"/>
          <ac:spMkLst>
            <pc:docMk/>
            <pc:sldMk cId="3541943913" sldId="259"/>
            <ac:spMk id="3" creationId="{554D1357-BE4B-7336-C347-DDDEDA471F04}"/>
          </ac:spMkLst>
        </pc:spChg>
        <pc:picChg chg="add mod modCrop">
          <ac:chgData name="Xuechao Chen" userId="c40c29ccc140dcdc" providerId="LiveId" clId="{F8927C6A-8512-4AA8-85CC-6F9E2A2AB4F8}" dt="2024-12-12T12:30:27.632" v="2813" actId="1076"/>
          <ac:picMkLst>
            <pc:docMk/>
            <pc:sldMk cId="3541943913" sldId="259"/>
            <ac:picMk id="6" creationId="{4A77836D-9CF4-2FEB-04C1-F8D20BE1DE79}"/>
          </ac:picMkLst>
        </pc:picChg>
        <pc:picChg chg="add mod modCrop">
          <ac:chgData name="Xuechao Chen" userId="c40c29ccc140dcdc" providerId="LiveId" clId="{F8927C6A-8512-4AA8-85CC-6F9E2A2AB4F8}" dt="2024-12-12T12:30:49.737" v="2821" actId="1076"/>
          <ac:picMkLst>
            <pc:docMk/>
            <pc:sldMk cId="3541943913" sldId="259"/>
            <ac:picMk id="8" creationId="{6E80FD06-C312-AD0A-FCD7-FA9C952365AC}"/>
          </ac:picMkLst>
        </pc:picChg>
      </pc:sldChg>
      <pc:sldChg chg="addSp modSp new mod">
        <pc:chgData name="Xuechao Chen" userId="c40c29ccc140dcdc" providerId="LiveId" clId="{F8927C6A-8512-4AA8-85CC-6F9E2A2AB4F8}" dt="2024-12-18T02:06:23.929" v="7946" actId="20577"/>
        <pc:sldMkLst>
          <pc:docMk/>
          <pc:sldMk cId="1868848858" sldId="260"/>
        </pc:sldMkLst>
        <pc:spChg chg="mod">
          <ac:chgData name="Xuechao Chen" userId="c40c29ccc140dcdc" providerId="LiveId" clId="{F8927C6A-8512-4AA8-85CC-6F9E2A2AB4F8}" dt="2024-12-18T02:06:23.929" v="7946" actId="20577"/>
          <ac:spMkLst>
            <pc:docMk/>
            <pc:sldMk cId="1868848858" sldId="260"/>
            <ac:spMk id="2" creationId="{658945C9-DE6C-C807-1585-DA5C95BD69DE}"/>
          </ac:spMkLst>
        </pc:spChg>
        <pc:spChg chg="mod">
          <ac:chgData name="Xuechao Chen" userId="c40c29ccc140dcdc" providerId="LiveId" clId="{F8927C6A-8512-4AA8-85CC-6F9E2A2AB4F8}" dt="2024-12-09T09:18:39.422" v="86" actId="20577"/>
          <ac:spMkLst>
            <pc:docMk/>
            <pc:sldMk cId="1868848858" sldId="260"/>
            <ac:spMk id="3" creationId="{F39C2ED1-7117-CAD6-6A7D-983185AF8A05}"/>
          </ac:spMkLst>
        </pc:spChg>
        <pc:picChg chg="add mod">
          <ac:chgData name="Xuechao Chen" userId="c40c29ccc140dcdc" providerId="LiveId" clId="{F8927C6A-8512-4AA8-85CC-6F9E2A2AB4F8}" dt="2024-12-12T12:27:58.016" v="2775" actId="1076"/>
          <ac:picMkLst>
            <pc:docMk/>
            <pc:sldMk cId="1868848858" sldId="260"/>
            <ac:picMk id="4" creationId="{2BEE7845-AF46-11D7-93B0-7E5251272DE2}"/>
          </ac:picMkLst>
        </pc:picChg>
      </pc:sldChg>
      <pc:sldChg chg="modSp new del mod ord">
        <pc:chgData name="Xuechao Chen" userId="c40c29ccc140dcdc" providerId="LiveId" clId="{F8927C6A-8512-4AA8-85CC-6F9E2A2AB4F8}" dt="2024-12-10T12:24:22.570" v="1708" actId="47"/>
        <pc:sldMkLst>
          <pc:docMk/>
          <pc:sldMk cId="749454183" sldId="261"/>
        </pc:sldMkLst>
      </pc:sldChg>
      <pc:sldChg chg="addSp delSp modSp new mod">
        <pc:chgData name="Xuechao Chen" userId="c40c29ccc140dcdc" providerId="LiveId" clId="{F8927C6A-8512-4AA8-85CC-6F9E2A2AB4F8}" dt="2024-12-12T12:43:51.727" v="3032" actId="1076"/>
        <pc:sldMkLst>
          <pc:docMk/>
          <pc:sldMk cId="612020275" sldId="262"/>
        </pc:sldMkLst>
        <pc:spChg chg="mod">
          <ac:chgData name="Xuechao Chen" userId="c40c29ccc140dcdc" providerId="LiveId" clId="{F8927C6A-8512-4AA8-85CC-6F9E2A2AB4F8}" dt="2024-12-12T12:42:49.969" v="3028" actId="1076"/>
          <ac:spMkLst>
            <pc:docMk/>
            <pc:sldMk cId="612020275" sldId="262"/>
            <ac:spMk id="2" creationId="{857AA3FD-261C-B6A5-970E-91B41A0067C9}"/>
          </ac:spMkLst>
        </pc:spChg>
        <pc:spChg chg="mod">
          <ac:chgData name="Xuechao Chen" userId="c40c29ccc140dcdc" providerId="LiveId" clId="{F8927C6A-8512-4AA8-85CC-6F9E2A2AB4F8}" dt="2024-12-09T09:21:11.706" v="171" actId="20577"/>
          <ac:spMkLst>
            <pc:docMk/>
            <pc:sldMk cId="612020275" sldId="262"/>
            <ac:spMk id="3" creationId="{CEDF147B-657F-8FD5-9443-E9BEAD845DA7}"/>
          </ac:spMkLst>
        </pc:spChg>
        <pc:spChg chg="add mod">
          <ac:chgData name="Xuechao Chen" userId="c40c29ccc140dcdc" providerId="LiveId" clId="{F8927C6A-8512-4AA8-85CC-6F9E2A2AB4F8}" dt="2024-12-12T12:43:51.727" v="3032" actId="1076"/>
          <ac:spMkLst>
            <pc:docMk/>
            <pc:sldMk cId="612020275" sldId="262"/>
            <ac:spMk id="12" creationId="{1AF8AF11-061C-B9A0-4A35-094D3125D07B}"/>
          </ac:spMkLst>
        </pc:spChg>
        <pc:picChg chg="add mod">
          <ac:chgData name="Xuechao Chen" userId="c40c29ccc140dcdc" providerId="LiveId" clId="{F8927C6A-8512-4AA8-85CC-6F9E2A2AB4F8}" dt="2024-12-12T12:43:03.108" v="3030" actId="1076"/>
          <ac:picMkLst>
            <pc:docMk/>
            <pc:sldMk cId="612020275" sldId="262"/>
            <ac:picMk id="5" creationId="{3A64042D-B66A-6547-B0DB-BBF7A8F3556D}"/>
          </ac:picMkLst>
        </pc:picChg>
        <pc:picChg chg="add mod">
          <ac:chgData name="Xuechao Chen" userId="c40c29ccc140dcdc" providerId="LiveId" clId="{F8927C6A-8512-4AA8-85CC-6F9E2A2AB4F8}" dt="2024-12-12T12:42:49.969" v="3028" actId="1076"/>
          <ac:picMkLst>
            <pc:docMk/>
            <pc:sldMk cId="612020275" sldId="262"/>
            <ac:picMk id="6" creationId="{8EE5E3B1-4A48-16BF-655A-7427F243BA4B}"/>
          </ac:picMkLst>
        </pc:picChg>
        <pc:picChg chg="add mod">
          <ac:chgData name="Xuechao Chen" userId="c40c29ccc140dcdc" providerId="LiveId" clId="{F8927C6A-8512-4AA8-85CC-6F9E2A2AB4F8}" dt="2024-12-12T12:42:49.969" v="3028" actId="1076"/>
          <ac:picMkLst>
            <pc:docMk/>
            <pc:sldMk cId="612020275" sldId="262"/>
            <ac:picMk id="7" creationId="{BC10F561-09A3-D551-FCAF-ABE33EDB0128}"/>
          </ac:picMkLst>
        </pc:picChg>
        <pc:picChg chg="add mod">
          <ac:chgData name="Xuechao Chen" userId="c40c29ccc140dcdc" providerId="LiveId" clId="{F8927C6A-8512-4AA8-85CC-6F9E2A2AB4F8}" dt="2024-12-12T12:43:51.727" v="3032" actId="1076"/>
          <ac:picMkLst>
            <pc:docMk/>
            <pc:sldMk cId="612020275" sldId="262"/>
            <ac:picMk id="8" creationId="{96756999-C040-AFE8-31F3-79DC5F2D6314}"/>
          </ac:picMkLst>
        </pc:picChg>
        <pc:picChg chg="add mod">
          <ac:chgData name="Xuechao Chen" userId="c40c29ccc140dcdc" providerId="LiveId" clId="{F8927C6A-8512-4AA8-85CC-6F9E2A2AB4F8}" dt="2024-12-12T12:43:51.727" v="3032" actId="1076"/>
          <ac:picMkLst>
            <pc:docMk/>
            <pc:sldMk cId="612020275" sldId="262"/>
            <ac:picMk id="9" creationId="{4FA395E2-B462-1B3F-42B1-572E6465364F}"/>
          </ac:picMkLst>
        </pc:picChg>
        <pc:picChg chg="add mod">
          <ac:chgData name="Xuechao Chen" userId="c40c29ccc140dcdc" providerId="LiveId" clId="{F8927C6A-8512-4AA8-85CC-6F9E2A2AB4F8}" dt="2024-12-12T12:42:49.969" v="3028" actId="1076"/>
          <ac:picMkLst>
            <pc:docMk/>
            <pc:sldMk cId="612020275" sldId="262"/>
            <ac:picMk id="14" creationId="{B5F38F39-DCDE-5498-D475-4908A5F5BD23}"/>
          </ac:picMkLst>
        </pc:picChg>
        <pc:picChg chg="add mod">
          <ac:chgData name="Xuechao Chen" userId="c40c29ccc140dcdc" providerId="LiveId" clId="{F8927C6A-8512-4AA8-85CC-6F9E2A2AB4F8}" dt="2024-12-12T12:42:49.969" v="3028" actId="1076"/>
          <ac:picMkLst>
            <pc:docMk/>
            <pc:sldMk cId="612020275" sldId="262"/>
            <ac:picMk id="15" creationId="{9606C567-F680-6253-DCEF-3DFE838222D3}"/>
          </ac:picMkLst>
        </pc:picChg>
        <pc:picChg chg="add mod">
          <ac:chgData name="Xuechao Chen" userId="c40c29ccc140dcdc" providerId="LiveId" clId="{F8927C6A-8512-4AA8-85CC-6F9E2A2AB4F8}" dt="2024-12-12T12:42:49.969" v="3028" actId="1076"/>
          <ac:picMkLst>
            <pc:docMk/>
            <pc:sldMk cId="612020275" sldId="262"/>
            <ac:picMk id="16" creationId="{B9E5C304-2CFB-ADA6-39A6-E54033AD7ADF}"/>
          </ac:picMkLst>
        </pc:picChg>
      </pc:sldChg>
      <pc:sldChg chg="modSp new mod">
        <pc:chgData name="Xuechao Chen" userId="c40c29ccc140dcdc" providerId="LiveId" clId="{F8927C6A-8512-4AA8-85CC-6F9E2A2AB4F8}" dt="2024-12-17T04:04:24.921" v="4020" actId="5793"/>
        <pc:sldMkLst>
          <pc:docMk/>
          <pc:sldMk cId="422259077" sldId="263"/>
        </pc:sldMkLst>
        <pc:spChg chg="mod">
          <ac:chgData name="Xuechao Chen" userId="c40c29ccc140dcdc" providerId="LiveId" clId="{F8927C6A-8512-4AA8-85CC-6F9E2A2AB4F8}" dt="2024-12-17T04:04:24.921" v="4020" actId="5793"/>
          <ac:spMkLst>
            <pc:docMk/>
            <pc:sldMk cId="422259077" sldId="263"/>
            <ac:spMk id="2" creationId="{CD9A661F-8FBA-898A-A022-AF82FD7EFA32}"/>
          </ac:spMkLst>
        </pc:spChg>
        <pc:spChg chg="mod">
          <ac:chgData name="Xuechao Chen" userId="c40c29ccc140dcdc" providerId="LiveId" clId="{F8927C6A-8512-4AA8-85CC-6F9E2A2AB4F8}" dt="2024-12-09T09:24:32.520" v="238" actId="20577"/>
          <ac:spMkLst>
            <pc:docMk/>
            <pc:sldMk cId="422259077" sldId="263"/>
            <ac:spMk id="3" creationId="{EDE37F5E-B183-CD96-0685-726B14B07F24}"/>
          </ac:spMkLst>
        </pc:spChg>
      </pc:sldChg>
      <pc:sldChg chg="addSp delSp modSp new mod">
        <pc:chgData name="Xuechao Chen" userId="c40c29ccc140dcdc" providerId="LiveId" clId="{F8927C6A-8512-4AA8-85CC-6F9E2A2AB4F8}" dt="2024-12-17T04:07:46.377" v="4059" actId="1076"/>
        <pc:sldMkLst>
          <pc:docMk/>
          <pc:sldMk cId="868768849" sldId="264"/>
        </pc:sldMkLst>
        <pc:spChg chg="add del mod">
          <ac:chgData name="Xuechao Chen" userId="c40c29ccc140dcdc" providerId="LiveId" clId="{F8927C6A-8512-4AA8-85CC-6F9E2A2AB4F8}" dt="2024-12-17T04:07:25.616" v="4055" actId="478"/>
          <ac:spMkLst>
            <pc:docMk/>
            <pc:sldMk cId="868768849" sldId="264"/>
            <ac:spMk id="2" creationId="{88CADB60-47DF-DBAB-A9A3-447B0C2B0B10}"/>
          </ac:spMkLst>
        </pc:spChg>
        <pc:spChg chg="mod">
          <ac:chgData name="Xuechao Chen" userId="c40c29ccc140dcdc" providerId="LiveId" clId="{F8927C6A-8512-4AA8-85CC-6F9E2A2AB4F8}" dt="2024-12-09T09:21:56.830" v="208" actId="20577"/>
          <ac:spMkLst>
            <pc:docMk/>
            <pc:sldMk cId="868768849" sldId="264"/>
            <ac:spMk id="3" creationId="{2BF0B73A-03A8-82E0-2452-104FFC0252FF}"/>
          </ac:spMkLst>
        </pc:spChg>
        <pc:spChg chg="add del mod">
          <ac:chgData name="Xuechao Chen" userId="c40c29ccc140dcdc" providerId="LiveId" clId="{F8927C6A-8512-4AA8-85CC-6F9E2A2AB4F8}" dt="2024-12-17T04:07:28.397" v="4056" actId="478"/>
          <ac:spMkLst>
            <pc:docMk/>
            <pc:sldMk cId="868768849" sldId="264"/>
            <ac:spMk id="7" creationId="{AB4ABD6D-FA1B-58E0-7A75-BEDAE217369E}"/>
          </ac:spMkLst>
        </pc:spChg>
        <pc:picChg chg="add del mod">
          <ac:chgData name="Xuechao Chen" userId="c40c29ccc140dcdc" providerId="LiveId" clId="{F8927C6A-8512-4AA8-85CC-6F9E2A2AB4F8}" dt="2024-12-17T04:07:10.687" v="4052" actId="478"/>
          <ac:picMkLst>
            <pc:docMk/>
            <pc:sldMk cId="868768849" sldId="264"/>
            <ac:picMk id="5" creationId="{6BB6E0E4-B9E2-7CA9-6E16-B5F3F245ABF5}"/>
          </ac:picMkLst>
        </pc:picChg>
        <pc:picChg chg="add mod">
          <ac:chgData name="Xuechao Chen" userId="c40c29ccc140dcdc" providerId="LiveId" clId="{F8927C6A-8512-4AA8-85CC-6F9E2A2AB4F8}" dt="2024-12-17T04:07:46.377" v="4059" actId="1076"/>
          <ac:picMkLst>
            <pc:docMk/>
            <pc:sldMk cId="868768849" sldId="264"/>
            <ac:picMk id="9" creationId="{46594135-4BB0-F619-17D1-C2FE0BD57509}"/>
          </ac:picMkLst>
        </pc:picChg>
      </pc:sldChg>
      <pc:sldChg chg="addSp delSp modSp new mod">
        <pc:chgData name="Xuechao Chen" userId="c40c29ccc140dcdc" providerId="LiveId" clId="{F8927C6A-8512-4AA8-85CC-6F9E2A2AB4F8}" dt="2024-12-17T03:51:33.914" v="3731" actId="1076"/>
        <pc:sldMkLst>
          <pc:docMk/>
          <pc:sldMk cId="1610843257" sldId="265"/>
        </pc:sldMkLst>
        <pc:spChg chg="mod">
          <ac:chgData name="Xuechao Chen" userId="c40c29ccc140dcdc" providerId="LiveId" clId="{F8927C6A-8512-4AA8-85CC-6F9E2A2AB4F8}" dt="2024-12-17T03:47:16.732" v="3721" actId="1076"/>
          <ac:spMkLst>
            <pc:docMk/>
            <pc:sldMk cId="1610843257" sldId="265"/>
            <ac:spMk id="2" creationId="{5F31F793-C6E0-4B46-AB8E-1CF32B87D472}"/>
          </ac:spMkLst>
        </pc:spChg>
        <pc:spChg chg="mod">
          <ac:chgData name="Xuechao Chen" userId="c40c29ccc140dcdc" providerId="LiveId" clId="{F8927C6A-8512-4AA8-85CC-6F9E2A2AB4F8}" dt="2024-12-09T09:24:25.646" v="226" actId="20577"/>
          <ac:spMkLst>
            <pc:docMk/>
            <pc:sldMk cId="1610843257" sldId="265"/>
            <ac:spMk id="3" creationId="{4631ADBD-85D1-BF80-9B2B-C29CB2BD738A}"/>
          </ac:spMkLst>
        </pc:spChg>
        <pc:picChg chg="add del mod">
          <ac:chgData name="Xuechao Chen" userId="c40c29ccc140dcdc" providerId="LiveId" clId="{F8927C6A-8512-4AA8-85CC-6F9E2A2AB4F8}" dt="2024-12-17T03:46:04.967" v="3712" actId="478"/>
          <ac:picMkLst>
            <pc:docMk/>
            <pc:sldMk cId="1610843257" sldId="265"/>
            <ac:picMk id="5" creationId="{772D2908-3AE7-426C-3EE9-771AC093E164}"/>
          </ac:picMkLst>
        </pc:picChg>
        <pc:picChg chg="add del mod">
          <ac:chgData name="Xuechao Chen" userId="c40c29ccc140dcdc" providerId="LiveId" clId="{F8927C6A-8512-4AA8-85CC-6F9E2A2AB4F8}" dt="2024-12-17T03:47:49.911" v="3727" actId="478"/>
          <ac:picMkLst>
            <pc:docMk/>
            <pc:sldMk cId="1610843257" sldId="265"/>
            <ac:picMk id="6" creationId="{00EDD9E0-7388-AE76-459B-DE894E7A7097}"/>
          </ac:picMkLst>
        </pc:picChg>
        <pc:picChg chg="add mod">
          <ac:chgData name="Xuechao Chen" userId="c40c29ccc140dcdc" providerId="LiveId" clId="{F8927C6A-8512-4AA8-85CC-6F9E2A2AB4F8}" dt="2024-12-17T03:47:25.732" v="3726" actId="1076"/>
          <ac:picMkLst>
            <pc:docMk/>
            <pc:sldMk cId="1610843257" sldId="265"/>
            <ac:picMk id="8" creationId="{3440E3CB-ACED-E0B8-0D3E-DBD1373D0212}"/>
          </ac:picMkLst>
        </pc:picChg>
        <pc:picChg chg="add mod">
          <ac:chgData name="Xuechao Chen" userId="c40c29ccc140dcdc" providerId="LiveId" clId="{F8927C6A-8512-4AA8-85CC-6F9E2A2AB4F8}" dt="2024-12-17T03:51:33.914" v="3731" actId="1076"/>
          <ac:picMkLst>
            <pc:docMk/>
            <pc:sldMk cId="1610843257" sldId="265"/>
            <ac:picMk id="10" creationId="{61EE8418-2048-7FD2-9535-88FCFF5C820B}"/>
          </ac:picMkLst>
        </pc:picChg>
      </pc:sldChg>
      <pc:sldChg chg="del">
        <pc:chgData name="Xuechao Chen" userId="c40c29ccc140dcdc" providerId="LiveId" clId="{F8927C6A-8512-4AA8-85CC-6F9E2A2AB4F8}" dt="2024-12-09T09:16:10.233" v="0" actId="47"/>
        <pc:sldMkLst>
          <pc:docMk/>
          <pc:sldMk cId="1036534083" sldId="266"/>
        </pc:sldMkLst>
      </pc:sldChg>
      <pc:sldChg chg="addSp modSp new mod">
        <pc:chgData name="Xuechao Chen" userId="c40c29ccc140dcdc" providerId="LiveId" clId="{F8927C6A-8512-4AA8-85CC-6F9E2A2AB4F8}" dt="2024-12-17T15:24:21.636" v="7178" actId="20577"/>
        <pc:sldMkLst>
          <pc:docMk/>
          <pc:sldMk cId="3528333425" sldId="266"/>
        </pc:sldMkLst>
        <pc:spChg chg="mod">
          <ac:chgData name="Xuechao Chen" userId="c40c29ccc140dcdc" providerId="LiveId" clId="{F8927C6A-8512-4AA8-85CC-6F9E2A2AB4F8}" dt="2024-12-17T15:24:21.636" v="7178" actId="20577"/>
          <ac:spMkLst>
            <pc:docMk/>
            <pc:sldMk cId="3528333425" sldId="266"/>
            <ac:spMk id="2" creationId="{5EBCC0C2-E119-A73E-47E6-F5A3399BFC1C}"/>
          </ac:spMkLst>
        </pc:spChg>
        <pc:spChg chg="mod">
          <ac:chgData name="Xuechao Chen" userId="c40c29ccc140dcdc" providerId="LiveId" clId="{F8927C6A-8512-4AA8-85CC-6F9E2A2AB4F8}" dt="2024-12-09T09:24:40.536" v="248" actId="20577"/>
          <ac:spMkLst>
            <pc:docMk/>
            <pc:sldMk cId="3528333425" sldId="266"/>
            <ac:spMk id="3" creationId="{3E9BAFB5-1DED-61D4-6ECA-2A4C82E537D0}"/>
          </ac:spMkLst>
        </pc:spChg>
        <pc:picChg chg="add mod">
          <ac:chgData name="Xuechao Chen" userId="c40c29ccc140dcdc" providerId="LiveId" clId="{F8927C6A-8512-4AA8-85CC-6F9E2A2AB4F8}" dt="2024-12-17T04:03:28.728" v="3978" actId="1076"/>
          <ac:picMkLst>
            <pc:docMk/>
            <pc:sldMk cId="3528333425" sldId="266"/>
            <ac:picMk id="5" creationId="{A2895FF8-F8BC-567D-65EF-5E778A40A081}"/>
          </ac:picMkLst>
        </pc:picChg>
      </pc:sldChg>
      <pc:sldChg chg="addSp modSp new mod modNotesTx">
        <pc:chgData name="Xuechao Chen" userId="c40c29ccc140dcdc" providerId="LiveId" clId="{F8927C6A-8512-4AA8-85CC-6F9E2A2AB4F8}" dt="2024-12-18T02:59:14.246" v="7986" actId="20577"/>
        <pc:sldMkLst>
          <pc:docMk/>
          <pc:sldMk cId="3093749681" sldId="267"/>
        </pc:sldMkLst>
        <pc:spChg chg="mod">
          <ac:chgData name="Xuechao Chen" userId="c40c29ccc140dcdc" providerId="LiveId" clId="{F8927C6A-8512-4AA8-85CC-6F9E2A2AB4F8}" dt="2024-12-17T04:03:46.307" v="3995" actId="20577"/>
          <ac:spMkLst>
            <pc:docMk/>
            <pc:sldMk cId="3093749681" sldId="267"/>
            <ac:spMk id="2" creationId="{5EC9C681-E3B4-2141-3D13-BFFFF52AA3F6}"/>
          </ac:spMkLst>
        </pc:spChg>
        <pc:spChg chg="mod">
          <ac:chgData name="Xuechao Chen" userId="c40c29ccc140dcdc" providerId="LiveId" clId="{F8927C6A-8512-4AA8-85CC-6F9E2A2AB4F8}" dt="2024-12-09T09:25:06.722" v="266" actId="20577"/>
          <ac:spMkLst>
            <pc:docMk/>
            <pc:sldMk cId="3093749681" sldId="267"/>
            <ac:spMk id="3" creationId="{B3A9988F-AE83-7199-AC68-F6ECD5EB727D}"/>
          </ac:spMkLst>
        </pc:spChg>
        <pc:picChg chg="add mod">
          <ac:chgData name="Xuechao Chen" userId="c40c29ccc140dcdc" providerId="LiveId" clId="{F8927C6A-8512-4AA8-85CC-6F9E2A2AB4F8}" dt="2024-12-17T04:02:21.994" v="3940" actId="1076"/>
          <ac:picMkLst>
            <pc:docMk/>
            <pc:sldMk cId="3093749681" sldId="267"/>
            <ac:picMk id="5" creationId="{547E004C-DE94-35D2-5226-9ACAD7FB15E8}"/>
          </ac:picMkLst>
        </pc:picChg>
      </pc:sldChg>
      <pc:sldChg chg="addSp delSp modSp new mod">
        <pc:chgData name="Xuechao Chen" userId="c40c29ccc140dcdc" providerId="LiveId" clId="{F8927C6A-8512-4AA8-85CC-6F9E2A2AB4F8}" dt="2024-12-17T03:00:14.562" v="3711" actId="20577"/>
        <pc:sldMkLst>
          <pc:docMk/>
          <pc:sldMk cId="1202997113" sldId="268"/>
        </pc:sldMkLst>
        <pc:spChg chg="mod">
          <ac:chgData name="Xuechao Chen" userId="c40c29ccc140dcdc" providerId="LiveId" clId="{F8927C6A-8512-4AA8-85CC-6F9E2A2AB4F8}" dt="2024-12-17T03:00:14.562" v="3711" actId="20577"/>
          <ac:spMkLst>
            <pc:docMk/>
            <pc:sldMk cId="1202997113" sldId="268"/>
            <ac:spMk id="2" creationId="{4617CD57-4D27-D4E1-E5E2-07B2E004E210}"/>
          </ac:spMkLst>
        </pc:spChg>
        <pc:spChg chg="mod">
          <ac:chgData name="Xuechao Chen" userId="c40c29ccc140dcdc" providerId="LiveId" clId="{F8927C6A-8512-4AA8-85CC-6F9E2A2AB4F8}" dt="2024-12-09T09:25:35.868" v="279" actId="20577"/>
          <ac:spMkLst>
            <pc:docMk/>
            <pc:sldMk cId="1202997113" sldId="268"/>
            <ac:spMk id="3" creationId="{2F18822F-C132-7EDB-C4C4-487D1C19AA88}"/>
          </ac:spMkLst>
        </pc:spChg>
        <pc:spChg chg="add mod">
          <ac:chgData name="Xuechao Chen" userId="c40c29ccc140dcdc" providerId="LiveId" clId="{F8927C6A-8512-4AA8-85CC-6F9E2A2AB4F8}" dt="2024-12-12T12:24:14.584" v="2714" actId="1076"/>
          <ac:spMkLst>
            <pc:docMk/>
            <pc:sldMk cId="1202997113" sldId="268"/>
            <ac:spMk id="10" creationId="{DD9CC054-6F03-E1E4-61B6-894420CA15EE}"/>
          </ac:spMkLst>
        </pc:spChg>
        <pc:spChg chg="add mod">
          <ac:chgData name="Xuechao Chen" userId="c40c29ccc140dcdc" providerId="LiveId" clId="{F8927C6A-8512-4AA8-85CC-6F9E2A2AB4F8}" dt="2024-12-12T12:24:14.584" v="2714" actId="1076"/>
          <ac:spMkLst>
            <pc:docMk/>
            <pc:sldMk cId="1202997113" sldId="268"/>
            <ac:spMk id="14" creationId="{478980A3-D780-32DD-FAEA-966060F6C1C2}"/>
          </ac:spMkLst>
        </pc:spChg>
        <pc:spChg chg="add mod">
          <ac:chgData name="Xuechao Chen" userId="c40c29ccc140dcdc" providerId="LiveId" clId="{F8927C6A-8512-4AA8-85CC-6F9E2A2AB4F8}" dt="2024-12-12T12:24:14.584" v="2714" actId="1076"/>
          <ac:spMkLst>
            <pc:docMk/>
            <pc:sldMk cId="1202997113" sldId="268"/>
            <ac:spMk id="16" creationId="{1BC17C7E-AC64-6B8F-BDC1-F7C3581382D1}"/>
          </ac:spMkLst>
        </pc:spChg>
        <pc:spChg chg="add mod">
          <ac:chgData name="Xuechao Chen" userId="c40c29ccc140dcdc" providerId="LiveId" clId="{F8927C6A-8512-4AA8-85CC-6F9E2A2AB4F8}" dt="2024-12-12T12:24:18.067" v="2715" actId="1076"/>
          <ac:spMkLst>
            <pc:docMk/>
            <pc:sldMk cId="1202997113" sldId="268"/>
            <ac:spMk id="18" creationId="{E8A3EFAF-9075-B041-C3B0-B1307A1B7B0C}"/>
          </ac:spMkLst>
        </pc:spChg>
        <pc:picChg chg="add mod modCrop">
          <ac:chgData name="Xuechao Chen" userId="c40c29ccc140dcdc" providerId="LiveId" clId="{F8927C6A-8512-4AA8-85CC-6F9E2A2AB4F8}" dt="2024-12-12T12:23:55.485" v="2713" actId="1076"/>
          <ac:picMkLst>
            <pc:docMk/>
            <pc:sldMk cId="1202997113" sldId="268"/>
            <ac:picMk id="5" creationId="{DB486F01-818F-36F9-90FB-72E0E482142E}"/>
          </ac:picMkLst>
        </pc:picChg>
        <pc:picChg chg="add mod">
          <ac:chgData name="Xuechao Chen" userId="c40c29ccc140dcdc" providerId="LiveId" clId="{F8927C6A-8512-4AA8-85CC-6F9E2A2AB4F8}" dt="2024-12-17T02:57:59.050" v="3652" actId="1076"/>
          <ac:picMkLst>
            <pc:docMk/>
            <pc:sldMk cId="1202997113" sldId="268"/>
            <ac:picMk id="7" creationId="{089192A4-54B2-C5A9-7EFD-053EFE983BB5}"/>
          </ac:picMkLst>
        </pc:picChg>
        <pc:picChg chg="add mod modCrop">
          <ac:chgData name="Xuechao Chen" userId="c40c29ccc140dcdc" providerId="LiveId" clId="{F8927C6A-8512-4AA8-85CC-6F9E2A2AB4F8}" dt="2024-12-12T12:23:55.485" v="2713" actId="1076"/>
          <ac:picMkLst>
            <pc:docMk/>
            <pc:sldMk cId="1202997113" sldId="268"/>
            <ac:picMk id="19" creationId="{CCEF091E-4E34-0136-B540-7573A81EE3EC}"/>
          </ac:picMkLst>
        </pc:picChg>
      </pc:sldChg>
      <pc:sldChg chg="addSp modSp new del mod">
        <pc:chgData name="Xuechao Chen" userId="c40c29ccc140dcdc" providerId="LiveId" clId="{F8927C6A-8512-4AA8-85CC-6F9E2A2AB4F8}" dt="2024-12-17T08:58:09.898" v="5978" actId="2696"/>
        <pc:sldMkLst>
          <pc:docMk/>
          <pc:sldMk cId="1431514672" sldId="269"/>
        </pc:sldMkLst>
      </pc:sldChg>
      <pc:sldChg chg="addSp delSp modSp add del mod">
        <pc:chgData name="Xuechao Chen" userId="c40c29ccc140dcdc" providerId="LiveId" clId="{F8927C6A-8512-4AA8-85CC-6F9E2A2AB4F8}" dt="2024-12-17T08:58:09.898" v="5978" actId="2696"/>
        <pc:sldMkLst>
          <pc:docMk/>
          <pc:sldMk cId="1610173519" sldId="270"/>
        </pc:sldMkLst>
      </pc:sldChg>
      <pc:sldChg chg="addSp modSp add del mod">
        <pc:chgData name="Xuechao Chen" userId="c40c29ccc140dcdc" providerId="LiveId" clId="{F8927C6A-8512-4AA8-85CC-6F9E2A2AB4F8}" dt="2024-12-17T08:58:09.898" v="5978" actId="2696"/>
        <pc:sldMkLst>
          <pc:docMk/>
          <pc:sldMk cId="1184283181" sldId="271"/>
        </pc:sldMkLst>
      </pc:sldChg>
      <pc:sldChg chg="addSp modSp add del mod">
        <pc:chgData name="Xuechao Chen" userId="c40c29ccc140dcdc" providerId="LiveId" clId="{F8927C6A-8512-4AA8-85CC-6F9E2A2AB4F8}" dt="2024-12-17T08:58:09.898" v="5978" actId="2696"/>
        <pc:sldMkLst>
          <pc:docMk/>
          <pc:sldMk cId="2340206904" sldId="272"/>
        </pc:sldMkLst>
      </pc:sldChg>
      <pc:sldChg chg="addSp modSp add del mod ord">
        <pc:chgData name="Xuechao Chen" userId="c40c29ccc140dcdc" providerId="LiveId" clId="{F8927C6A-8512-4AA8-85CC-6F9E2A2AB4F8}" dt="2024-12-17T08:58:09.898" v="5978" actId="2696"/>
        <pc:sldMkLst>
          <pc:docMk/>
          <pc:sldMk cId="3630878236" sldId="273"/>
        </pc:sldMkLst>
      </pc:sldChg>
      <pc:sldChg chg="modSp add del mod">
        <pc:chgData name="Xuechao Chen" userId="c40c29ccc140dcdc" providerId="LiveId" clId="{F8927C6A-8512-4AA8-85CC-6F9E2A2AB4F8}" dt="2024-12-17T08:58:09.898" v="5978" actId="2696"/>
        <pc:sldMkLst>
          <pc:docMk/>
          <pc:sldMk cId="460858161" sldId="274"/>
        </pc:sldMkLst>
      </pc:sldChg>
      <pc:sldChg chg="modSp new del mod">
        <pc:chgData name="Xuechao Chen" userId="c40c29ccc140dcdc" providerId="LiveId" clId="{F8927C6A-8512-4AA8-85CC-6F9E2A2AB4F8}" dt="2024-12-17T04:07:17.926" v="4054" actId="47"/>
        <pc:sldMkLst>
          <pc:docMk/>
          <pc:sldMk cId="23366592" sldId="275"/>
        </pc:sldMkLst>
      </pc:sldChg>
      <pc:sldChg chg="modSp add del mod">
        <pc:chgData name="Xuechao Chen" userId="c40c29ccc140dcdc" providerId="LiveId" clId="{F8927C6A-8512-4AA8-85CC-6F9E2A2AB4F8}" dt="2024-12-10T11:47:01.682" v="713"/>
        <pc:sldMkLst>
          <pc:docMk/>
          <pc:sldMk cId="1387721073" sldId="286"/>
        </pc:sldMkLst>
        <pc:spChg chg="mod">
          <ac:chgData name="Xuechao Chen" userId="c40c29ccc140dcdc" providerId="LiveId" clId="{F8927C6A-8512-4AA8-85CC-6F9E2A2AB4F8}" dt="2024-12-10T11:47:01.682" v="713"/>
          <ac:spMkLst>
            <pc:docMk/>
            <pc:sldMk cId="1387721073" sldId="286"/>
            <ac:spMk id="3" creationId="{D19822DE-31CE-B88F-5823-56D6A621C48E}"/>
          </ac:spMkLst>
        </pc:spChg>
      </pc:sldChg>
      <pc:sldChg chg="del">
        <pc:chgData name="Xuechao Chen" userId="c40c29ccc140dcdc" providerId="LiveId" clId="{F8927C6A-8512-4AA8-85CC-6F9E2A2AB4F8}" dt="2024-12-09T09:16:10.233" v="0" actId="47"/>
        <pc:sldMkLst>
          <pc:docMk/>
          <pc:sldMk cId="506916014" sldId="294"/>
        </pc:sldMkLst>
      </pc:sldChg>
      <pc:sldChg chg="del">
        <pc:chgData name="Xuechao Chen" userId="c40c29ccc140dcdc" providerId="LiveId" clId="{F8927C6A-8512-4AA8-85CC-6F9E2A2AB4F8}" dt="2024-12-09T09:16:10.233" v="0" actId="47"/>
        <pc:sldMkLst>
          <pc:docMk/>
          <pc:sldMk cId="3336754693" sldId="296"/>
        </pc:sldMkLst>
      </pc:sldChg>
      <pc:sldChg chg="del">
        <pc:chgData name="Xuechao Chen" userId="c40c29ccc140dcdc" providerId="LiveId" clId="{F8927C6A-8512-4AA8-85CC-6F9E2A2AB4F8}" dt="2024-12-09T09:16:10.233" v="0" actId="47"/>
        <pc:sldMkLst>
          <pc:docMk/>
          <pc:sldMk cId="1295916591" sldId="297"/>
        </pc:sldMkLst>
      </pc:sldChg>
      <pc:sldChg chg="del">
        <pc:chgData name="Xuechao Chen" userId="c40c29ccc140dcdc" providerId="LiveId" clId="{F8927C6A-8512-4AA8-85CC-6F9E2A2AB4F8}" dt="2024-12-09T09:16:10.233" v="0" actId="47"/>
        <pc:sldMkLst>
          <pc:docMk/>
          <pc:sldMk cId="3018580785" sldId="298"/>
        </pc:sldMkLst>
      </pc:sldChg>
      <pc:sldChg chg="del">
        <pc:chgData name="Xuechao Chen" userId="c40c29ccc140dcdc" providerId="LiveId" clId="{F8927C6A-8512-4AA8-85CC-6F9E2A2AB4F8}" dt="2024-12-09T09:16:10.233" v="0" actId="47"/>
        <pc:sldMkLst>
          <pc:docMk/>
          <pc:sldMk cId="2109877235" sldId="301"/>
        </pc:sldMkLst>
      </pc:sldChg>
      <pc:sldChg chg="del">
        <pc:chgData name="Xuechao Chen" userId="c40c29ccc140dcdc" providerId="LiveId" clId="{F8927C6A-8512-4AA8-85CC-6F9E2A2AB4F8}" dt="2024-12-09T09:16:10.233" v="0" actId="47"/>
        <pc:sldMkLst>
          <pc:docMk/>
          <pc:sldMk cId="3128925456" sldId="303"/>
        </pc:sldMkLst>
      </pc:sldChg>
      <pc:sldChg chg="del">
        <pc:chgData name="Xuechao Chen" userId="c40c29ccc140dcdc" providerId="LiveId" clId="{F8927C6A-8512-4AA8-85CC-6F9E2A2AB4F8}" dt="2024-12-09T09:16:10.233" v="0" actId="47"/>
        <pc:sldMkLst>
          <pc:docMk/>
          <pc:sldMk cId="1879569068" sldId="309"/>
        </pc:sldMkLst>
      </pc:sldChg>
      <pc:sldChg chg="del">
        <pc:chgData name="Xuechao Chen" userId="c40c29ccc140dcdc" providerId="LiveId" clId="{F8927C6A-8512-4AA8-85CC-6F9E2A2AB4F8}" dt="2024-12-09T09:16:10.233" v="0" actId="47"/>
        <pc:sldMkLst>
          <pc:docMk/>
          <pc:sldMk cId="2209211071" sldId="310"/>
        </pc:sldMkLst>
      </pc:sldChg>
      <pc:sldChg chg="del">
        <pc:chgData name="Xuechao Chen" userId="c40c29ccc140dcdc" providerId="LiveId" clId="{F8927C6A-8512-4AA8-85CC-6F9E2A2AB4F8}" dt="2024-12-09T09:16:10.233" v="0" actId="47"/>
        <pc:sldMkLst>
          <pc:docMk/>
          <pc:sldMk cId="1142025530" sldId="311"/>
        </pc:sldMkLst>
      </pc:sldChg>
      <pc:sldChg chg="del">
        <pc:chgData name="Xuechao Chen" userId="c40c29ccc140dcdc" providerId="LiveId" clId="{F8927C6A-8512-4AA8-85CC-6F9E2A2AB4F8}" dt="2024-12-09T09:16:10.233" v="0" actId="47"/>
        <pc:sldMkLst>
          <pc:docMk/>
          <pc:sldMk cId="578145547" sldId="312"/>
        </pc:sldMkLst>
      </pc:sldChg>
      <pc:sldChg chg="modSp add mod">
        <pc:chgData name="Xuechao Chen" userId="c40c29ccc140dcdc" providerId="LiveId" clId="{F8927C6A-8512-4AA8-85CC-6F9E2A2AB4F8}" dt="2024-12-11T03:11:22.972" v="1899"/>
        <pc:sldMkLst>
          <pc:docMk/>
          <pc:sldMk cId="2046754843" sldId="313"/>
        </pc:sldMkLst>
        <pc:spChg chg="mod">
          <ac:chgData name="Xuechao Chen" userId="c40c29ccc140dcdc" providerId="LiveId" clId="{F8927C6A-8512-4AA8-85CC-6F9E2A2AB4F8}" dt="2024-12-11T03:11:22.972" v="1899"/>
          <ac:spMkLst>
            <pc:docMk/>
            <pc:sldMk cId="2046754843" sldId="313"/>
            <ac:spMk id="3" creationId="{E9C8F7F6-5D6D-B56A-8A55-7F14D580F165}"/>
          </ac:spMkLst>
        </pc:spChg>
      </pc:sldChg>
      <pc:sldChg chg="addSp delSp modSp add del mod">
        <pc:chgData name="Xuechao Chen" userId="c40c29ccc140dcdc" providerId="LiveId" clId="{F8927C6A-8512-4AA8-85CC-6F9E2A2AB4F8}" dt="2024-12-12T12:44:04.074" v="3033" actId="47"/>
        <pc:sldMkLst>
          <pc:docMk/>
          <pc:sldMk cId="842734510" sldId="315"/>
        </pc:sldMkLst>
      </pc:sldChg>
      <pc:sldChg chg="addSp delSp modSp add mod ord">
        <pc:chgData name="Xuechao Chen" userId="c40c29ccc140dcdc" providerId="LiveId" clId="{F8927C6A-8512-4AA8-85CC-6F9E2A2AB4F8}" dt="2024-12-13T06:58:36.995" v="3479" actId="14100"/>
        <pc:sldMkLst>
          <pc:docMk/>
          <pc:sldMk cId="3737699182" sldId="317"/>
        </pc:sldMkLst>
        <pc:spChg chg="mod">
          <ac:chgData name="Xuechao Chen" userId="c40c29ccc140dcdc" providerId="LiveId" clId="{F8927C6A-8512-4AA8-85CC-6F9E2A2AB4F8}" dt="2024-12-10T11:46:01.588" v="711"/>
          <ac:spMkLst>
            <pc:docMk/>
            <pc:sldMk cId="3737699182" sldId="317"/>
            <ac:spMk id="3" creationId="{F80834FB-4D1D-F260-870E-310642FC57E8}"/>
          </ac:spMkLst>
        </pc:spChg>
        <pc:spChg chg="mod">
          <ac:chgData name="Xuechao Chen" userId="c40c29ccc140dcdc" providerId="LiveId" clId="{F8927C6A-8512-4AA8-85CC-6F9E2A2AB4F8}" dt="2024-12-13T06:57:39.236" v="3421" actId="1076"/>
          <ac:spMkLst>
            <pc:docMk/>
            <pc:sldMk cId="3737699182" sldId="317"/>
            <ac:spMk id="4" creationId="{3FC1C9EC-4E10-3A3B-6154-0F53B9214AB8}"/>
          </ac:spMkLst>
        </pc:spChg>
        <pc:spChg chg="mod">
          <ac:chgData name="Xuechao Chen" userId="c40c29ccc140dcdc" providerId="LiveId" clId="{F8927C6A-8512-4AA8-85CC-6F9E2A2AB4F8}" dt="2024-12-13T06:58:36.995" v="3479" actId="14100"/>
          <ac:spMkLst>
            <pc:docMk/>
            <pc:sldMk cId="3737699182" sldId="317"/>
            <ac:spMk id="5" creationId="{B130557A-ABBB-45F4-90E0-421FCCC13C2D}"/>
          </ac:spMkLst>
        </pc:spChg>
        <pc:spChg chg="mod">
          <ac:chgData name="Xuechao Chen" userId="c40c29ccc140dcdc" providerId="LiveId" clId="{F8927C6A-8512-4AA8-85CC-6F9E2A2AB4F8}" dt="2024-12-13T06:57:39.236" v="3421" actId="1076"/>
          <ac:spMkLst>
            <pc:docMk/>
            <pc:sldMk cId="3737699182" sldId="317"/>
            <ac:spMk id="6" creationId="{B50AB64A-5A2A-EFC9-921F-2F650C182019}"/>
          </ac:spMkLst>
        </pc:spChg>
        <pc:spChg chg="mod">
          <ac:chgData name="Xuechao Chen" userId="c40c29ccc140dcdc" providerId="LiveId" clId="{F8927C6A-8512-4AA8-85CC-6F9E2A2AB4F8}" dt="2024-12-13T06:57:39.236" v="3421" actId="1076"/>
          <ac:spMkLst>
            <pc:docMk/>
            <pc:sldMk cId="3737699182" sldId="317"/>
            <ac:spMk id="7" creationId="{A7CC9F89-FA95-202F-B3AB-2E29C4965004}"/>
          </ac:spMkLst>
        </pc:spChg>
        <pc:spChg chg="add mod">
          <ac:chgData name="Xuechao Chen" userId="c40c29ccc140dcdc" providerId="LiveId" clId="{F8927C6A-8512-4AA8-85CC-6F9E2A2AB4F8}" dt="2024-12-13T06:58:14.071" v="3468" actId="1076"/>
          <ac:spMkLst>
            <pc:docMk/>
            <pc:sldMk cId="3737699182" sldId="317"/>
            <ac:spMk id="8" creationId="{EB46CB47-E90C-58D6-53C6-BD431DF6B25F}"/>
          </ac:spMkLst>
        </pc:spChg>
        <pc:spChg chg="mod">
          <ac:chgData name="Xuechao Chen" userId="c40c29ccc140dcdc" providerId="LiveId" clId="{F8927C6A-8512-4AA8-85CC-6F9E2A2AB4F8}" dt="2024-12-13T06:57:31.151" v="3420" actId="1076"/>
          <ac:spMkLst>
            <pc:docMk/>
            <pc:sldMk cId="3737699182" sldId="317"/>
            <ac:spMk id="18" creationId="{BA85209B-5F4F-7F27-6090-99151B711A27}"/>
          </ac:spMkLst>
        </pc:spChg>
        <pc:picChg chg="add mod">
          <ac:chgData name="Xuechao Chen" userId="c40c29ccc140dcdc" providerId="LiveId" clId="{F8927C6A-8512-4AA8-85CC-6F9E2A2AB4F8}" dt="2024-12-13T06:57:31.151" v="3420" actId="1076"/>
          <ac:picMkLst>
            <pc:docMk/>
            <pc:sldMk cId="3737699182" sldId="317"/>
            <ac:picMk id="2" creationId="{50986FD7-CA23-E797-8832-9F852A966AEA}"/>
          </ac:picMkLst>
        </pc:picChg>
        <pc:picChg chg="mod">
          <ac:chgData name="Xuechao Chen" userId="c40c29ccc140dcdc" providerId="LiveId" clId="{F8927C6A-8512-4AA8-85CC-6F9E2A2AB4F8}" dt="2024-12-13T06:57:31.151" v="3420" actId="1076"/>
          <ac:picMkLst>
            <pc:docMk/>
            <pc:sldMk cId="3737699182" sldId="317"/>
            <ac:picMk id="9" creationId="{7D7CFA13-F8EE-771F-A148-6600637CBA34}"/>
          </ac:picMkLst>
        </pc:picChg>
        <pc:picChg chg="mod modCrop">
          <ac:chgData name="Xuechao Chen" userId="c40c29ccc140dcdc" providerId="LiveId" clId="{F8927C6A-8512-4AA8-85CC-6F9E2A2AB4F8}" dt="2024-12-13T06:57:31.151" v="3420" actId="1076"/>
          <ac:picMkLst>
            <pc:docMk/>
            <pc:sldMk cId="3737699182" sldId="317"/>
            <ac:picMk id="15" creationId="{C5601142-FEBA-4158-7172-E0FCB4CBB6F1}"/>
          </ac:picMkLst>
        </pc:picChg>
      </pc:sldChg>
      <pc:sldChg chg="addSp delSp modSp new del mod">
        <pc:chgData name="Xuechao Chen" userId="c40c29ccc140dcdc" providerId="LiveId" clId="{F8927C6A-8512-4AA8-85CC-6F9E2A2AB4F8}" dt="2024-12-12T12:25:36.280" v="2717" actId="47"/>
        <pc:sldMkLst>
          <pc:docMk/>
          <pc:sldMk cId="1532369683" sldId="318"/>
        </pc:sldMkLst>
      </pc:sldChg>
      <pc:sldChg chg="delSp modSp add mod">
        <pc:chgData name="Xuechao Chen" userId="c40c29ccc140dcdc" providerId="LiveId" clId="{F8927C6A-8512-4AA8-85CC-6F9E2A2AB4F8}" dt="2024-12-16T11:51:58.589" v="3515" actId="20577"/>
        <pc:sldMkLst>
          <pc:docMk/>
          <pc:sldMk cId="1798719114" sldId="318"/>
        </pc:sldMkLst>
        <pc:spChg chg="mod">
          <ac:chgData name="Xuechao Chen" userId="c40c29ccc140dcdc" providerId="LiveId" clId="{F8927C6A-8512-4AA8-85CC-6F9E2A2AB4F8}" dt="2024-12-16T11:51:58.589" v="3515" actId="20577"/>
          <ac:spMkLst>
            <pc:docMk/>
            <pc:sldMk cId="1798719114" sldId="318"/>
            <ac:spMk id="2" creationId="{05631F9E-4A31-D307-3995-B558137538DD}"/>
          </ac:spMkLst>
        </pc:spChg>
      </pc:sldChg>
      <pc:sldChg chg="addSp delSp modSp add del mod">
        <pc:chgData name="Xuechao Chen" userId="c40c29ccc140dcdc" providerId="LiveId" clId="{F8927C6A-8512-4AA8-85CC-6F9E2A2AB4F8}" dt="2024-12-10T12:28:38.250" v="1897" actId="47"/>
        <pc:sldMkLst>
          <pc:docMk/>
          <pc:sldMk cId="1817110850" sldId="318"/>
        </pc:sldMkLst>
      </pc:sldChg>
      <pc:sldChg chg="addSp modSp new mod">
        <pc:chgData name="Xuechao Chen" userId="c40c29ccc140dcdc" providerId="LiveId" clId="{F8927C6A-8512-4AA8-85CC-6F9E2A2AB4F8}" dt="2024-12-17T04:09:06.643" v="4151" actId="1076"/>
        <pc:sldMkLst>
          <pc:docMk/>
          <pc:sldMk cId="233900327" sldId="319"/>
        </pc:sldMkLst>
        <pc:spChg chg="mod">
          <ac:chgData name="Xuechao Chen" userId="c40c29ccc140dcdc" providerId="LiveId" clId="{F8927C6A-8512-4AA8-85CC-6F9E2A2AB4F8}" dt="2024-12-17T04:08:48.159" v="4149" actId="20577"/>
          <ac:spMkLst>
            <pc:docMk/>
            <pc:sldMk cId="233900327" sldId="319"/>
            <ac:spMk id="2" creationId="{DFAA41A7-330F-228A-F9EF-56B0FD6A60E4}"/>
          </ac:spMkLst>
        </pc:spChg>
        <pc:spChg chg="mod">
          <ac:chgData name="Xuechao Chen" userId="c40c29ccc140dcdc" providerId="LiveId" clId="{F8927C6A-8512-4AA8-85CC-6F9E2A2AB4F8}" dt="2024-12-17T04:08:30.879" v="4134" actId="20577"/>
          <ac:spMkLst>
            <pc:docMk/>
            <pc:sldMk cId="233900327" sldId="319"/>
            <ac:spMk id="3" creationId="{BB5E506C-47A9-CCC1-24C9-145EEFD9D741}"/>
          </ac:spMkLst>
        </pc:spChg>
        <pc:picChg chg="add mod">
          <ac:chgData name="Xuechao Chen" userId="c40c29ccc140dcdc" providerId="LiveId" clId="{F8927C6A-8512-4AA8-85CC-6F9E2A2AB4F8}" dt="2024-12-17T04:09:06.643" v="4151" actId="1076"/>
          <ac:picMkLst>
            <pc:docMk/>
            <pc:sldMk cId="233900327" sldId="319"/>
            <ac:picMk id="5" creationId="{130F6C47-C8DD-66A3-0AF1-AD8C02A29A5E}"/>
          </ac:picMkLst>
        </pc:picChg>
      </pc:sldChg>
      <pc:sldChg chg="add del">
        <pc:chgData name="Xuechao Chen" userId="c40c29ccc140dcdc" providerId="LiveId" clId="{F8927C6A-8512-4AA8-85CC-6F9E2A2AB4F8}" dt="2024-12-10T12:27:01.772" v="1882"/>
        <pc:sldMkLst>
          <pc:docMk/>
          <pc:sldMk cId="1245126231" sldId="319"/>
        </pc:sldMkLst>
      </pc:sldChg>
      <pc:sldChg chg="add del">
        <pc:chgData name="Xuechao Chen" userId="c40c29ccc140dcdc" providerId="LiveId" clId="{F8927C6A-8512-4AA8-85CC-6F9E2A2AB4F8}" dt="2024-12-17T04:07:14.319" v="4053" actId="47"/>
        <pc:sldMkLst>
          <pc:docMk/>
          <pc:sldMk cId="4054909262" sldId="319"/>
        </pc:sldMkLst>
      </pc:sldChg>
      <pc:sldChg chg="add del">
        <pc:chgData name="Xuechao Chen" userId="c40c29ccc140dcdc" providerId="LiveId" clId="{F8927C6A-8512-4AA8-85CC-6F9E2A2AB4F8}" dt="2024-12-17T04:07:14.319" v="4053" actId="47"/>
        <pc:sldMkLst>
          <pc:docMk/>
          <pc:sldMk cId="653755236" sldId="320"/>
        </pc:sldMkLst>
      </pc:sldChg>
      <pc:sldChg chg="addSp modSp add mod">
        <pc:chgData name="Xuechao Chen" userId="c40c29ccc140dcdc" providerId="LiveId" clId="{F8927C6A-8512-4AA8-85CC-6F9E2A2AB4F8}" dt="2024-12-17T04:10:40.332" v="4203" actId="1076"/>
        <pc:sldMkLst>
          <pc:docMk/>
          <pc:sldMk cId="1533768652" sldId="320"/>
        </pc:sldMkLst>
        <pc:spChg chg="mod">
          <ac:chgData name="Xuechao Chen" userId="c40c29ccc140dcdc" providerId="LiveId" clId="{F8927C6A-8512-4AA8-85CC-6F9E2A2AB4F8}" dt="2024-12-17T04:09:21.574" v="4181" actId="20577"/>
          <ac:spMkLst>
            <pc:docMk/>
            <pc:sldMk cId="1533768652" sldId="320"/>
            <ac:spMk id="2" creationId="{6C01FA41-EF08-3B19-2A9E-0D0FD629630A}"/>
          </ac:spMkLst>
        </pc:spChg>
        <pc:picChg chg="add mod">
          <ac:chgData name="Xuechao Chen" userId="c40c29ccc140dcdc" providerId="LiveId" clId="{F8927C6A-8512-4AA8-85CC-6F9E2A2AB4F8}" dt="2024-12-17T04:10:25.666" v="4198" actId="571"/>
          <ac:picMkLst>
            <pc:docMk/>
            <pc:sldMk cId="1533768652" sldId="320"/>
            <ac:picMk id="4" creationId="{D76A40CE-8B7C-DB64-4D76-584CED23DF26}"/>
          </ac:picMkLst>
        </pc:picChg>
        <pc:picChg chg="add mod">
          <ac:chgData name="Xuechao Chen" userId="c40c29ccc140dcdc" providerId="LiveId" clId="{F8927C6A-8512-4AA8-85CC-6F9E2A2AB4F8}" dt="2024-12-17T04:10:40.332" v="4203" actId="1076"/>
          <ac:picMkLst>
            <pc:docMk/>
            <pc:sldMk cId="1533768652" sldId="320"/>
            <ac:picMk id="5" creationId="{15CFBE92-63E1-E180-ED04-45EEADBA4834}"/>
          </ac:picMkLst>
        </pc:picChg>
        <pc:picChg chg="add mod">
          <ac:chgData name="Xuechao Chen" userId="c40c29ccc140dcdc" providerId="LiveId" clId="{F8927C6A-8512-4AA8-85CC-6F9E2A2AB4F8}" dt="2024-12-17T04:10:25.666" v="4198" actId="571"/>
          <ac:picMkLst>
            <pc:docMk/>
            <pc:sldMk cId="1533768652" sldId="320"/>
            <ac:picMk id="6" creationId="{BA8931B8-1191-5EE5-C784-45EB9D422328}"/>
          </ac:picMkLst>
        </pc:picChg>
        <pc:picChg chg="add mod">
          <ac:chgData name="Xuechao Chen" userId="c40c29ccc140dcdc" providerId="LiveId" clId="{F8927C6A-8512-4AA8-85CC-6F9E2A2AB4F8}" dt="2024-12-17T04:10:40.332" v="4203" actId="1076"/>
          <ac:picMkLst>
            <pc:docMk/>
            <pc:sldMk cId="1533768652" sldId="320"/>
            <ac:picMk id="7" creationId="{F86E6473-7903-70B6-29CC-D90CDC00E4A9}"/>
          </ac:picMkLst>
        </pc:picChg>
        <pc:picChg chg="add mod">
          <ac:chgData name="Xuechao Chen" userId="c40c29ccc140dcdc" providerId="LiveId" clId="{F8927C6A-8512-4AA8-85CC-6F9E2A2AB4F8}" dt="2024-12-17T04:10:25.666" v="4198" actId="571"/>
          <ac:picMkLst>
            <pc:docMk/>
            <pc:sldMk cId="1533768652" sldId="320"/>
            <ac:picMk id="8" creationId="{F254B99D-6830-9EBE-9B3F-336FBFF66A62}"/>
          </ac:picMkLst>
        </pc:picChg>
        <pc:picChg chg="add mod">
          <ac:chgData name="Xuechao Chen" userId="c40c29ccc140dcdc" providerId="LiveId" clId="{F8927C6A-8512-4AA8-85CC-6F9E2A2AB4F8}" dt="2024-12-17T04:10:40.332" v="4203" actId="1076"/>
          <ac:picMkLst>
            <pc:docMk/>
            <pc:sldMk cId="1533768652" sldId="320"/>
            <ac:picMk id="9" creationId="{685B1B42-AE70-866E-C068-AD2B7B486456}"/>
          </ac:picMkLst>
        </pc:picChg>
        <pc:picChg chg="add mod">
          <ac:chgData name="Xuechao Chen" userId="c40c29ccc140dcdc" providerId="LiveId" clId="{F8927C6A-8512-4AA8-85CC-6F9E2A2AB4F8}" dt="2024-12-17T04:10:25.666" v="4198" actId="571"/>
          <ac:picMkLst>
            <pc:docMk/>
            <pc:sldMk cId="1533768652" sldId="320"/>
            <ac:picMk id="10" creationId="{69E8B630-55FB-1968-FE7A-F4FBE3095D36}"/>
          </ac:picMkLst>
        </pc:picChg>
        <pc:picChg chg="add mod">
          <ac:chgData name="Xuechao Chen" userId="c40c29ccc140dcdc" providerId="LiveId" clId="{F8927C6A-8512-4AA8-85CC-6F9E2A2AB4F8}" dt="2024-12-17T04:10:36.758" v="4202" actId="1076"/>
          <ac:picMkLst>
            <pc:docMk/>
            <pc:sldMk cId="1533768652" sldId="320"/>
            <ac:picMk id="11" creationId="{A0222724-7816-96DB-2C99-D11474298398}"/>
          </ac:picMkLst>
        </pc:picChg>
        <pc:picChg chg="add mod">
          <ac:chgData name="Xuechao Chen" userId="c40c29ccc140dcdc" providerId="LiveId" clId="{F8927C6A-8512-4AA8-85CC-6F9E2A2AB4F8}" dt="2024-12-17T04:10:36.758" v="4202" actId="1076"/>
          <ac:picMkLst>
            <pc:docMk/>
            <pc:sldMk cId="1533768652" sldId="320"/>
            <ac:picMk id="13" creationId="{2922AB65-3A4B-6BFC-69CE-0A47A6E1E6CB}"/>
          </ac:picMkLst>
        </pc:picChg>
        <pc:picChg chg="add mod">
          <ac:chgData name="Xuechao Chen" userId="c40c29ccc140dcdc" providerId="LiveId" clId="{F8927C6A-8512-4AA8-85CC-6F9E2A2AB4F8}" dt="2024-12-17T04:10:36.758" v="4202" actId="1076"/>
          <ac:picMkLst>
            <pc:docMk/>
            <pc:sldMk cId="1533768652" sldId="320"/>
            <ac:picMk id="15" creationId="{F59FD901-3D26-F5BA-2878-A33475927067}"/>
          </ac:picMkLst>
        </pc:picChg>
      </pc:sldChg>
      <pc:sldChg chg="add del">
        <pc:chgData name="Xuechao Chen" userId="c40c29ccc140dcdc" providerId="LiveId" clId="{F8927C6A-8512-4AA8-85CC-6F9E2A2AB4F8}" dt="2024-12-17T04:07:14.319" v="4053" actId="47"/>
        <pc:sldMkLst>
          <pc:docMk/>
          <pc:sldMk cId="129594907" sldId="321"/>
        </pc:sldMkLst>
      </pc:sldChg>
      <pc:sldChg chg="modSp new mod">
        <pc:chgData name="Xuechao Chen" userId="c40c29ccc140dcdc" providerId="LiveId" clId="{F8927C6A-8512-4AA8-85CC-6F9E2A2AB4F8}" dt="2024-12-17T11:29:57.185" v="6107" actId="255"/>
        <pc:sldMkLst>
          <pc:docMk/>
          <pc:sldMk cId="492010650" sldId="321"/>
        </pc:sldMkLst>
        <pc:spChg chg="mod">
          <ac:chgData name="Xuechao Chen" userId="c40c29ccc140dcdc" providerId="LiveId" clId="{F8927C6A-8512-4AA8-85CC-6F9E2A2AB4F8}" dt="2024-12-17T11:29:57.185" v="6107" actId="255"/>
          <ac:spMkLst>
            <pc:docMk/>
            <pc:sldMk cId="492010650" sldId="321"/>
            <ac:spMk id="2" creationId="{13C5AF01-9AD7-6DC6-1948-B8BF2DD166DE}"/>
          </ac:spMkLst>
        </pc:spChg>
        <pc:spChg chg="mod">
          <ac:chgData name="Xuechao Chen" userId="c40c29ccc140dcdc" providerId="LiveId" clId="{F8927C6A-8512-4AA8-85CC-6F9E2A2AB4F8}" dt="2024-12-17T06:42:00.195" v="4246" actId="20577"/>
          <ac:spMkLst>
            <pc:docMk/>
            <pc:sldMk cId="492010650" sldId="321"/>
            <ac:spMk id="3" creationId="{FEDB3EF8-2E9F-5AAB-9319-1198890E5346}"/>
          </ac:spMkLst>
        </pc:spChg>
      </pc:sldChg>
      <pc:sldChg chg="add del">
        <pc:chgData name="Xuechao Chen" userId="c40c29ccc140dcdc" providerId="LiveId" clId="{F8927C6A-8512-4AA8-85CC-6F9E2A2AB4F8}" dt="2024-12-17T04:09:25.994" v="4182" actId="47"/>
        <pc:sldMkLst>
          <pc:docMk/>
          <pc:sldMk cId="1819009473" sldId="321"/>
        </pc:sldMkLst>
      </pc:sldChg>
      <pc:sldChg chg="add del">
        <pc:chgData name="Xuechao Chen" userId="c40c29ccc140dcdc" providerId="LiveId" clId="{F8927C6A-8512-4AA8-85CC-6F9E2A2AB4F8}" dt="2024-12-17T04:11:11.258" v="4204" actId="47"/>
        <pc:sldMkLst>
          <pc:docMk/>
          <pc:sldMk cId="2909739296" sldId="321"/>
        </pc:sldMkLst>
      </pc:sldChg>
      <pc:sldChg chg="add del">
        <pc:chgData name="Xuechao Chen" userId="c40c29ccc140dcdc" providerId="LiveId" clId="{F8927C6A-8512-4AA8-85CC-6F9E2A2AB4F8}" dt="2024-12-17T04:09:25.994" v="4182" actId="47"/>
        <pc:sldMkLst>
          <pc:docMk/>
          <pc:sldMk cId="213769749" sldId="322"/>
        </pc:sldMkLst>
      </pc:sldChg>
      <pc:sldChg chg="add del">
        <pc:chgData name="Xuechao Chen" userId="c40c29ccc140dcdc" providerId="LiveId" clId="{F8927C6A-8512-4AA8-85CC-6F9E2A2AB4F8}" dt="2024-12-17T04:11:11.258" v="4204" actId="47"/>
        <pc:sldMkLst>
          <pc:docMk/>
          <pc:sldMk cId="1135501222" sldId="322"/>
        </pc:sldMkLst>
      </pc:sldChg>
      <pc:sldChg chg="addSp modSp add mod">
        <pc:chgData name="Xuechao Chen" userId="c40c29ccc140dcdc" providerId="LiveId" clId="{F8927C6A-8512-4AA8-85CC-6F9E2A2AB4F8}" dt="2024-12-17T15:31:39.157" v="7353" actId="1076"/>
        <pc:sldMkLst>
          <pc:docMk/>
          <pc:sldMk cId="1336115414" sldId="322"/>
        </pc:sldMkLst>
        <pc:spChg chg="mod">
          <ac:chgData name="Xuechao Chen" userId="c40c29ccc140dcdc" providerId="LiveId" clId="{F8927C6A-8512-4AA8-85CC-6F9E2A2AB4F8}" dt="2024-12-17T06:48:15.734" v="4439" actId="20577"/>
          <ac:spMkLst>
            <pc:docMk/>
            <pc:sldMk cId="1336115414" sldId="322"/>
            <ac:spMk id="2" creationId="{9EE8BC07-E277-24A4-C005-0577323B0EFB}"/>
          </ac:spMkLst>
        </pc:spChg>
        <pc:spChg chg="add mod">
          <ac:chgData name="Xuechao Chen" userId="c40c29ccc140dcdc" providerId="LiveId" clId="{F8927C6A-8512-4AA8-85CC-6F9E2A2AB4F8}" dt="2024-12-17T15:31:39.157" v="7353" actId="1076"/>
          <ac:spMkLst>
            <pc:docMk/>
            <pc:sldMk cId="1336115414" sldId="322"/>
            <ac:spMk id="6" creationId="{55AD03B4-9957-C0C6-65FB-C87B1135D29F}"/>
          </ac:spMkLst>
        </pc:spChg>
        <pc:picChg chg="add mod">
          <ac:chgData name="Xuechao Chen" userId="c40c29ccc140dcdc" providerId="LiveId" clId="{F8927C6A-8512-4AA8-85CC-6F9E2A2AB4F8}" dt="2024-12-17T15:31:34.572" v="7352" actId="1076"/>
          <ac:picMkLst>
            <pc:docMk/>
            <pc:sldMk cId="1336115414" sldId="322"/>
            <ac:picMk id="4" creationId="{A56A2240-2925-8D1E-4B52-4BAAD69CC847}"/>
          </ac:picMkLst>
        </pc:picChg>
      </pc:sldChg>
      <pc:sldChg chg="add del">
        <pc:chgData name="Xuechao Chen" userId="c40c29ccc140dcdc" providerId="LiveId" clId="{F8927C6A-8512-4AA8-85CC-6F9E2A2AB4F8}" dt="2024-12-17T07:26:09.266" v="5406" actId="47"/>
        <pc:sldMkLst>
          <pc:docMk/>
          <pc:sldMk cId="2063355323" sldId="323"/>
        </pc:sldMkLst>
      </pc:sldChg>
      <pc:sldChg chg="addSp delSp modSp add mod">
        <pc:chgData name="Xuechao Chen" userId="c40c29ccc140dcdc" providerId="LiveId" clId="{F8927C6A-8512-4AA8-85CC-6F9E2A2AB4F8}" dt="2024-12-17T15:32:36.154" v="7375" actId="1076"/>
        <pc:sldMkLst>
          <pc:docMk/>
          <pc:sldMk cId="4184376872" sldId="324"/>
        </pc:sldMkLst>
        <pc:spChg chg="mod">
          <ac:chgData name="Xuechao Chen" userId="c40c29ccc140dcdc" providerId="LiveId" clId="{F8927C6A-8512-4AA8-85CC-6F9E2A2AB4F8}" dt="2024-12-17T15:31:59.766" v="7356" actId="1076"/>
          <ac:spMkLst>
            <pc:docMk/>
            <pc:sldMk cId="4184376872" sldId="324"/>
            <ac:spMk id="2" creationId="{F62A6047-4459-1E6C-CEF3-62C9B3D18AAA}"/>
          </ac:spMkLst>
        </pc:spChg>
        <pc:spChg chg="add mod">
          <ac:chgData name="Xuechao Chen" userId="c40c29ccc140dcdc" providerId="LiveId" clId="{F8927C6A-8512-4AA8-85CC-6F9E2A2AB4F8}" dt="2024-12-17T15:32:36.154" v="7375" actId="1076"/>
          <ac:spMkLst>
            <pc:docMk/>
            <pc:sldMk cId="4184376872" sldId="324"/>
            <ac:spMk id="5" creationId="{7D913EB7-55FB-262D-2B64-924BF0895E7F}"/>
          </ac:spMkLst>
        </pc:spChg>
        <pc:picChg chg="del">
          <ac:chgData name="Xuechao Chen" userId="c40c29ccc140dcdc" providerId="LiveId" clId="{F8927C6A-8512-4AA8-85CC-6F9E2A2AB4F8}" dt="2024-12-17T06:48:50.268" v="4443" actId="478"/>
          <ac:picMkLst>
            <pc:docMk/>
            <pc:sldMk cId="4184376872" sldId="324"/>
            <ac:picMk id="4" creationId="{0C1D2E7D-3C91-0363-03A3-29718CE5075B}"/>
          </ac:picMkLst>
        </pc:picChg>
        <pc:picChg chg="add mod">
          <ac:chgData name="Xuechao Chen" userId="c40c29ccc140dcdc" providerId="LiveId" clId="{F8927C6A-8512-4AA8-85CC-6F9E2A2AB4F8}" dt="2024-12-17T15:32:05.889" v="7360" actId="1076"/>
          <ac:picMkLst>
            <pc:docMk/>
            <pc:sldMk cId="4184376872" sldId="324"/>
            <ac:picMk id="6" creationId="{DA4D07CA-4F18-D708-2C1B-5F95D8FCB634}"/>
          </ac:picMkLst>
        </pc:picChg>
        <pc:picChg chg="add mod">
          <ac:chgData name="Xuechao Chen" userId="c40c29ccc140dcdc" providerId="LiveId" clId="{F8927C6A-8512-4AA8-85CC-6F9E2A2AB4F8}" dt="2024-12-17T15:32:04.274" v="7359" actId="1076"/>
          <ac:picMkLst>
            <pc:docMk/>
            <pc:sldMk cId="4184376872" sldId="324"/>
            <ac:picMk id="8" creationId="{222BE167-F875-7F39-1050-C64D7EA78201}"/>
          </ac:picMkLst>
        </pc:picChg>
        <pc:picChg chg="add mod">
          <ac:chgData name="Xuechao Chen" userId="c40c29ccc140dcdc" providerId="LiveId" clId="{F8927C6A-8512-4AA8-85CC-6F9E2A2AB4F8}" dt="2024-12-17T15:31:57.199" v="7355" actId="1076"/>
          <ac:picMkLst>
            <pc:docMk/>
            <pc:sldMk cId="4184376872" sldId="324"/>
            <ac:picMk id="10" creationId="{40622B47-340E-B9D2-F3CA-DBC2602FBE86}"/>
          </ac:picMkLst>
        </pc:picChg>
      </pc:sldChg>
      <pc:sldChg chg="add del">
        <pc:chgData name="Xuechao Chen" userId="c40c29ccc140dcdc" providerId="LiveId" clId="{F8927C6A-8512-4AA8-85CC-6F9E2A2AB4F8}" dt="2024-12-17T06:48:21.663" v="4440" actId="47"/>
        <pc:sldMkLst>
          <pc:docMk/>
          <pc:sldMk cId="1005970319" sldId="327"/>
        </pc:sldMkLst>
      </pc:sldChg>
      <pc:sldChg chg="modSp add mod">
        <pc:chgData name="Xuechao Chen" userId="c40c29ccc140dcdc" providerId="LiveId" clId="{F8927C6A-8512-4AA8-85CC-6F9E2A2AB4F8}" dt="2024-12-17T11:30:35.769" v="6113" actId="20577"/>
        <pc:sldMkLst>
          <pc:docMk/>
          <pc:sldMk cId="2589089484" sldId="335"/>
        </pc:sldMkLst>
        <pc:spChg chg="mod">
          <ac:chgData name="Xuechao Chen" userId="c40c29ccc140dcdc" providerId="LiveId" clId="{F8927C6A-8512-4AA8-85CC-6F9E2A2AB4F8}" dt="2024-12-17T11:30:35.769" v="6113" actId="20577"/>
          <ac:spMkLst>
            <pc:docMk/>
            <pc:sldMk cId="2589089484" sldId="335"/>
            <ac:spMk id="2" creationId="{76596378-D893-0AE8-57CA-11BFEA4F9E6E}"/>
          </ac:spMkLst>
        </pc:spChg>
        <pc:spChg chg="mod">
          <ac:chgData name="Xuechao Chen" userId="c40c29ccc140dcdc" providerId="LiveId" clId="{F8927C6A-8512-4AA8-85CC-6F9E2A2AB4F8}" dt="2024-12-17T06:51:37.696" v="4465"/>
          <ac:spMkLst>
            <pc:docMk/>
            <pc:sldMk cId="2589089484" sldId="335"/>
            <ac:spMk id="3" creationId="{AA5C111A-2A6F-4B1E-A7A9-574A59AB4992}"/>
          </ac:spMkLst>
        </pc:spChg>
      </pc:sldChg>
      <pc:sldChg chg="addSp delSp modSp add mod">
        <pc:chgData name="Xuechao Chen" userId="c40c29ccc140dcdc" providerId="LiveId" clId="{F8927C6A-8512-4AA8-85CC-6F9E2A2AB4F8}" dt="2024-12-17T15:44:49.820" v="7696" actId="20577"/>
        <pc:sldMkLst>
          <pc:docMk/>
          <pc:sldMk cId="565089068" sldId="336"/>
        </pc:sldMkLst>
        <pc:spChg chg="mod">
          <ac:chgData name="Xuechao Chen" userId="c40c29ccc140dcdc" providerId="LiveId" clId="{F8927C6A-8512-4AA8-85CC-6F9E2A2AB4F8}" dt="2024-12-17T15:44:49.820" v="7696" actId="20577"/>
          <ac:spMkLst>
            <pc:docMk/>
            <pc:sldMk cId="565089068" sldId="336"/>
            <ac:spMk id="2" creationId="{9F969BAA-3555-B3F2-DD6F-F1014D18F2B4}"/>
          </ac:spMkLst>
        </pc:spChg>
        <pc:spChg chg="mod">
          <ac:chgData name="Xuechao Chen" userId="c40c29ccc140dcdc" providerId="LiveId" clId="{F8927C6A-8512-4AA8-85CC-6F9E2A2AB4F8}" dt="2024-12-17T14:58:23.188" v="6875" actId="20577"/>
          <ac:spMkLst>
            <pc:docMk/>
            <pc:sldMk cId="565089068" sldId="336"/>
            <ac:spMk id="3" creationId="{A804A878-7FA5-78B2-5779-95446B35326B}"/>
          </ac:spMkLst>
        </pc:spChg>
        <pc:spChg chg="add mod">
          <ac:chgData name="Xuechao Chen" userId="c40c29ccc140dcdc" providerId="LiveId" clId="{F8927C6A-8512-4AA8-85CC-6F9E2A2AB4F8}" dt="2024-12-17T15:07:17.445" v="6995"/>
          <ac:spMkLst>
            <pc:docMk/>
            <pc:sldMk cId="565089068" sldId="336"/>
            <ac:spMk id="10" creationId="{41D6F5F8-9F74-F603-1866-0505FC66D850}"/>
          </ac:spMkLst>
        </pc:spChg>
        <pc:spChg chg="add mod">
          <ac:chgData name="Xuechao Chen" userId="c40c29ccc140dcdc" providerId="LiveId" clId="{F8927C6A-8512-4AA8-85CC-6F9E2A2AB4F8}" dt="2024-12-17T15:07:24.260" v="7002"/>
          <ac:spMkLst>
            <pc:docMk/>
            <pc:sldMk cId="565089068" sldId="336"/>
            <ac:spMk id="12" creationId="{1B6FECED-246F-C380-DAB5-11743E17FF34}"/>
          </ac:spMkLst>
        </pc:spChg>
        <pc:spChg chg="add mod">
          <ac:chgData name="Xuechao Chen" userId="c40c29ccc140dcdc" providerId="LiveId" clId="{F8927C6A-8512-4AA8-85CC-6F9E2A2AB4F8}" dt="2024-12-17T15:29:58.643" v="7337" actId="1076"/>
          <ac:spMkLst>
            <pc:docMk/>
            <pc:sldMk cId="565089068" sldId="336"/>
            <ac:spMk id="14" creationId="{EFB94457-9DCB-0653-4EFD-9886CFA17F0B}"/>
          </ac:spMkLst>
        </pc:spChg>
        <pc:graphicFrameChg chg="add mod">
          <ac:chgData name="Xuechao Chen" userId="c40c29ccc140dcdc" providerId="LiveId" clId="{F8927C6A-8512-4AA8-85CC-6F9E2A2AB4F8}" dt="2024-12-17T15:07:16.666" v="6994"/>
          <ac:graphicFrameMkLst>
            <pc:docMk/>
            <pc:sldMk cId="565089068" sldId="336"/>
            <ac:graphicFrameMk id="9" creationId="{0147756F-B2E2-4CA8-E0F8-B100ED98316B}"/>
          </ac:graphicFrameMkLst>
        </pc:graphicFrameChg>
        <pc:graphicFrameChg chg="add mod">
          <ac:chgData name="Xuechao Chen" userId="c40c29ccc140dcdc" providerId="LiveId" clId="{F8927C6A-8512-4AA8-85CC-6F9E2A2AB4F8}" dt="2024-12-17T15:07:23.281" v="7001"/>
          <ac:graphicFrameMkLst>
            <pc:docMk/>
            <pc:sldMk cId="565089068" sldId="336"/>
            <ac:graphicFrameMk id="11" creationId="{94025792-3BF0-FF26-5404-A3EE46724388}"/>
          </ac:graphicFrameMkLst>
        </pc:graphicFrameChg>
        <pc:picChg chg="add del mod">
          <ac:chgData name="Xuechao Chen" userId="c40c29ccc140dcdc" providerId="LiveId" clId="{F8927C6A-8512-4AA8-85CC-6F9E2A2AB4F8}" dt="2024-12-17T15:04:42.747" v="6974" actId="21"/>
          <ac:picMkLst>
            <pc:docMk/>
            <pc:sldMk cId="565089068" sldId="336"/>
            <ac:picMk id="4" creationId="{5CB3A6C8-EAFF-F4F4-81D0-C2AC6206866D}"/>
          </ac:picMkLst>
        </pc:picChg>
        <pc:picChg chg="add mod">
          <ac:chgData name="Xuechao Chen" userId="c40c29ccc140dcdc" providerId="LiveId" clId="{F8927C6A-8512-4AA8-85CC-6F9E2A2AB4F8}" dt="2024-12-17T06:59:40.563" v="4677" actId="571"/>
          <ac:picMkLst>
            <pc:docMk/>
            <pc:sldMk cId="565089068" sldId="336"/>
            <ac:picMk id="5" creationId="{111B6F81-79D3-2213-6B51-3D83382912C2}"/>
          </ac:picMkLst>
        </pc:picChg>
        <pc:picChg chg="add del mod">
          <ac:chgData name="Xuechao Chen" userId="c40c29ccc140dcdc" providerId="LiveId" clId="{F8927C6A-8512-4AA8-85CC-6F9E2A2AB4F8}" dt="2024-12-17T15:01:33.083" v="6948" actId="478"/>
          <ac:picMkLst>
            <pc:docMk/>
            <pc:sldMk cId="565089068" sldId="336"/>
            <ac:picMk id="6" creationId="{14E71CF8-DC48-8176-9956-24C87A87E790}"/>
          </ac:picMkLst>
        </pc:picChg>
        <pc:picChg chg="add mod">
          <ac:chgData name="Xuechao Chen" userId="c40c29ccc140dcdc" providerId="LiveId" clId="{F8927C6A-8512-4AA8-85CC-6F9E2A2AB4F8}" dt="2024-12-17T15:29:53.644" v="7336" actId="1076"/>
          <ac:picMkLst>
            <pc:docMk/>
            <pc:sldMk cId="565089068" sldId="336"/>
            <ac:picMk id="8" creationId="{0E7508D3-49FA-91CF-62B1-E2C86C6879A2}"/>
          </ac:picMkLst>
        </pc:picChg>
      </pc:sldChg>
      <pc:sldChg chg="addSp modSp new del mod">
        <pc:chgData name="Xuechao Chen" userId="c40c29ccc140dcdc" providerId="LiveId" clId="{F8927C6A-8512-4AA8-85CC-6F9E2A2AB4F8}" dt="2024-12-17T06:59:12.951" v="4653" actId="2696"/>
        <pc:sldMkLst>
          <pc:docMk/>
          <pc:sldMk cId="3281397079" sldId="336"/>
        </pc:sldMkLst>
        <pc:spChg chg="mod">
          <ac:chgData name="Xuechao Chen" userId="c40c29ccc140dcdc" providerId="LiveId" clId="{F8927C6A-8512-4AA8-85CC-6F9E2A2AB4F8}" dt="2024-12-17T06:58:47.460" v="4648" actId="20577"/>
          <ac:spMkLst>
            <pc:docMk/>
            <pc:sldMk cId="3281397079" sldId="336"/>
            <ac:spMk id="2" creationId="{9F969BAA-3555-B3F2-DD6F-F1014D18F2B4}"/>
          </ac:spMkLst>
        </pc:spChg>
        <pc:spChg chg="mod">
          <ac:chgData name="Xuechao Chen" userId="c40c29ccc140dcdc" providerId="LiveId" clId="{F8927C6A-8512-4AA8-85CC-6F9E2A2AB4F8}" dt="2024-12-17T06:58:22.663" v="4595" actId="20577"/>
          <ac:spMkLst>
            <pc:docMk/>
            <pc:sldMk cId="3281397079" sldId="336"/>
            <ac:spMk id="3" creationId="{A804A878-7FA5-78B2-5779-95446B35326B}"/>
          </ac:spMkLst>
        </pc:spChg>
        <pc:picChg chg="add mod modCrop">
          <ac:chgData name="Xuechao Chen" userId="c40c29ccc140dcdc" providerId="LiveId" clId="{F8927C6A-8512-4AA8-85CC-6F9E2A2AB4F8}" dt="2024-12-17T06:59:11.214" v="4652" actId="1076"/>
          <ac:picMkLst>
            <pc:docMk/>
            <pc:sldMk cId="3281397079" sldId="336"/>
            <ac:picMk id="4" creationId="{5CB3A6C8-EAFF-F4F4-81D0-C2AC6206866D}"/>
          </ac:picMkLst>
        </pc:picChg>
      </pc:sldChg>
      <pc:sldChg chg="modSp add del mod">
        <pc:chgData name="Xuechao Chen" userId="c40c29ccc140dcdc" providerId="LiveId" clId="{F8927C6A-8512-4AA8-85CC-6F9E2A2AB4F8}" dt="2024-12-17T07:23:36.850" v="5363" actId="47"/>
        <pc:sldMkLst>
          <pc:docMk/>
          <pc:sldMk cId="1227775765" sldId="351"/>
        </pc:sldMkLst>
        <pc:spChg chg="mod">
          <ac:chgData name="Xuechao Chen" userId="c40c29ccc140dcdc" providerId="LiveId" clId="{F8927C6A-8512-4AA8-85CC-6F9E2A2AB4F8}" dt="2024-12-17T07:22:11.898" v="5350"/>
          <ac:spMkLst>
            <pc:docMk/>
            <pc:sldMk cId="1227775765" sldId="351"/>
            <ac:spMk id="3" creationId="{4D196398-C18A-197F-212A-911851865035}"/>
          </ac:spMkLst>
        </pc:spChg>
      </pc:sldChg>
      <pc:sldChg chg="addSp delSp modSp add mod modNotesTx">
        <pc:chgData name="Xuechao Chen" userId="c40c29ccc140dcdc" providerId="LiveId" clId="{F8927C6A-8512-4AA8-85CC-6F9E2A2AB4F8}" dt="2024-12-17T15:27:32.576" v="7188" actId="20577"/>
        <pc:sldMkLst>
          <pc:docMk/>
          <pc:sldMk cId="4212203299" sldId="352"/>
        </pc:sldMkLst>
        <pc:spChg chg="mod">
          <ac:chgData name="Xuechao Chen" userId="c40c29ccc140dcdc" providerId="LiveId" clId="{F8927C6A-8512-4AA8-85CC-6F9E2A2AB4F8}" dt="2024-12-17T15:27:05.264" v="7183" actId="1076"/>
          <ac:spMkLst>
            <pc:docMk/>
            <pc:sldMk cId="4212203299" sldId="352"/>
            <ac:spMk id="2" creationId="{B5EB4E18-4E3E-0D29-C59B-EECCD7BD034D}"/>
          </ac:spMkLst>
        </pc:spChg>
        <pc:spChg chg="mod">
          <ac:chgData name="Xuechao Chen" userId="c40c29ccc140dcdc" providerId="LiveId" clId="{F8927C6A-8512-4AA8-85CC-6F9E2A2AB4F8}" dt="2024-12-17T08:36:19.164" v="5891" actId="1076"/>
          <ac:spMkLst>
            <pc:docMk/>
            <pc:sldMk cId="4212203299" sldId="352"/>
            <ac:spMk id="3" creationId="{BFA171B5-DAFD-8ECF-0966-A94F61CB1AF2}"/>
          </ac:spMkLst>
        </pc:spChg>
        <pc:spChg chg="add mod">
          <ac:chgData name="Xuechao Chen" userId="c40c29ccc140dcdc" providerId="LiveId" clId="{F8927C6A-8512-4AA8-85CC-6F9E2A2AB4F8}" dt="2024-12-17T07:34:05.592" v="5575"/>
          <ac:spMkLst>
            <pc:docMk/>
            <pc:sldMk cId="4212203299" sldId="352"/>
            <ac:spMk id="5" creationId="{DB214DC0-3901-8E5E-3528-B00E37876741}"/>
          </ac:spMkLst>
        </pc:spChg>
        <pc:spChg chg="mod">
          <ac:chgData name="Xuechao Chen" userId="c40c29ccc140dcdc" providerId="LiveId" clId="{F8927C6A-8512-4AA8-85CC-6F9E2A2AB4F8}" dt="2024-12-17T15:27:10.167" v="7184" actId="1076"/>
          <ac:spMkLst>
            <pc:docMk/>
            <pc:sldMk cId="4212203299" sldId="352"/>
            <ac:spMk id="13" creationId="{CFDCDB1C-1270-37E0-A633-35A0A4602812}"/>
          </ac:spMkLst>
        </pc:spChg>
        <pc:spChg chg="mod">
          <ac:chgData name="Xuechao Chen" userId="c40c29ccc140dcdc" providerId="LiveId" clId="{F8927C6A-8512-4AA8-85CC-6F9E2A2AB4F8}" dt="2024-12-17T15:27:10.167" v="7184" actId="1076"/>
          <ac:spMkLst>
            <pc:docMk/>
            <pc:sldMk cId="4212203299" sldId="352"/>
            <ac:spMk id="20" creationId="{8D66D082-A6EA-713D-E00A-BFA9799D7DCC}"/>
          </ac:spMkLst>
        </pc:spChg>
        <pc:spChg chg="mod">
          <ac:chgData name="Xuechao Chen" userId="c40c29ccc140dcdc" providerId="LiveId" clId="{F8927C6A-8512-4AA8-85CC-6F9E2A2AB4F8}" dt="2024-12-17T15:27:10.167" v="7184" actId="1076"/>
          <ac:spMkLst>
            <pc:docMk/>
            <pc:sldMk cId="4212203299" sldId="352"/>
            <ac:spMk id="25" creationId="{961B9DA9-CEA2-627C-C17A-536078AD5262}"/>
          </ac:spMkLst>
        </pc:spChg>
        <pc:spChg chg="mod">
          <ac:chgData name="Xuechao Chen" userId="c40c29ccc140dcdc" providerId="LiveId" clId="{F8927C6A-8512-4AA8-85CC-6F9E2A2AB4F8}" dt="2024-12-17T15:27:10.167" v="7184" actId="1076"/>
          <ac:spMkLst>
            <pc:docMk/>
            <pc:sldMk cId="4212203299" sldId="352"/>
            <ac:spMk id="26" creationId="{75D35A70-E457-4205-E7AA-824F1710B3A0}"/>
          </ac:spMkLst>
        </pc:spChg>
        <pc:spChg chg="mod">
          <ac:chgData name="Xuechao Chen" userId="c40c29ccc140dcdc" providerId="LiveId" clId="{F8927C6A-8512-4AA8-85CC-6F9E2A2AB4F8}" dt="2024-12-17T15:27:10.167" v="7184" actId="1076"/>
          <ac:spMkLst>
            <pc:docMk/>
            <pc:sldMk cId="4212203299" sldId="352"/>
            <ac:spMk id="30" creationId="{BDF97E1A-372C-0DD7-4787-C936D5F07628}"/>
          </ac:spMkLst>
        </pc:spChg>
        <pc:spChg chg="mod">
          <ac:chgData name="Xuechao Chen" userId="c40c29ccc140dcdc" providerId="LiveId" clId="{F8927C6A-8512-4AA8-85CC-6F9E2A2AB4F8}" dt="2024-12-17T15:27:10.167" v="7184" actId="1076"/>
          <ac:spMkLst>
            <pc:docMk/>
            <pc:sldMk cId="4212203299" sldId="352"/>
            <ac:spMk id="46" creationId="{DC805F4B-EF92-F16B-06B0-DFF2F0575C56}"/>
          </ac:spMkLst>
        </pc:spChg>
        <pc:picChg chg="add del mod">
          <ac:chgData name="Xuechao Chen" userId="c40c29ccc140dcdc" providerId="LiveId" clId="{F8927C6A-8512-4AA8-85CC-6F9E2A2AB4F8}" dt="2024-12-17T08:34:55.350" v="5824" actId="478"/>
          <ac:picMkLst>
            <pc:docMk/>
            <pc:sldMk cId="4212203299" sldId="352"/>
            <ac:picMk id="4" creationId="{A0746FEA-B4DA-4402-FA07-C515E30A093F}"/>
          </ac:picMkLst>
        </pc:picChg>
        <pc:picChg chg="add mod">
          <ac:chgData name="Xuechao Chen" userId="c40c29ccc140dcdc" providerId="LiveId" clId="{F8927C6A-8512-4AA8-85CC-6F9E2A2AB4F8}" dt="2024-12-17T08:37:21.822" v="5895" actId="1076"/>
          <ac:picMkLst>
            <pc:docMk/>
            <pc:sldMk cId="4212203299" sldId="352"/>
            <ac:picMk id="6" creationId="{35362325-EC4D-663C-A9A1-2CFDE06E9A14}"/>
          </ac:picMkLst>
        </pc:picChg>
        <pc:picChg chg="add mod modCrop">
          <ac:chgData name="Xuechao Chen" userId="c40c29ccc140dcdc" providerId="LiveId" clId="{F8927C6A-8512-4AA8-85CC-6F9E2A2AB4F8}" dt="2024-12-17T15:27:15.054" v="7187" actId="1076"/>
          <ac:picMkLst>
            <pc:docMk/>
            <pc:sldMk cId="4212203299" sldId="352"/>
            <ac:picMk id="6" creationId="{9069C2B0-0D93-5520-7E6A-8482691B19C3}"/>
          </ac:picMkLst>
        </pc:picChg>
        <pc:cxnChg chg="mod">
          <ac:chgData name="Xuechao Chen" userId="c40c29ccc140dcdc" providerId="LiveId" clId="{F8927C6A-8512-4AA8-85CC-6F9E2A2AB4F8}" dt="2024-12-17T15:27:10.167" v="7184" actId="1076"/>
          <ac:cxnSpMkLst>
            <pc:docMk/>
            <pc:sldMk cId="4212203299" sldId="352"/>
            <ac:cxnSpMk id="21" creationId="{1499D969-41EC-FBFB-A314-D36BAF522143}"/>
          </ac:cxnSpMkLst>
        </pc:cxnChg>
        <pc:cxnChg chg="mod">
          <ac:chgData name="Xuechao Chen" userId="c40c29ccc140dcdc" providerId="LiveId" clId="{F8927C6A-8512-4AA8-85CC-6F9E2A2AB4F8}" dt="2024-12-17T15:27:10.167" v="7184" actId="1076"/>
          <ac:cxnSpMkLst>
            <pc:docMk/>
            <pc:sldMk cId="4212203299" sldId="352"/>
            <ac:cxnSpMk id="22" creationId="{9CE26808-9926-2F65-D384-9F5560A1FE4D}"/>
          </ac:cxnSpMkLst>
        </pc:cxnChg>
        <pc:cxnChg chg="mod">
          <ac:chgData name="Xuechao Chen" userId="c40c29ccc140dcdc" providerId="LiveId" clId="{F8927C6A-8512-4AA8-85CC-6F9E2A2AB4F8}" dt="2024-12-17T15:27:10.167" v="7184" actId="1076"/>
          <ac:cxnSpMkLst>
            <pc:docMk/>
            <pc:sldMk cId="4212203299" sldId="352"/>
            <ac:cxnSpMk id="28" creationId="{97E0BDB1-5791-88FD-A1E9-6000C588D669}"/>
          </ac:cxnSpMkLst>
        </pc:cxnChg>
        <pc:cxnChg chg="mod">
          <ac:chgData name="Xuechao Chen" userId="c40c29ccc140dcdc" providerId="LiveId" clId="{F8927C6A-8512-4AA8-85CC-6F9E2A2AB4F8}" dt="2024-12-17T15:27:10.167" v="7184" actId="1076"/>
          <ac:cxnSpMkLst>
            <pc:docMk/>
            <pc:sldMk cId="4212203299" sldId="352"/>
            <ac:cxnSpMk id="29" creationId="{0EC18B18-1135-14AA-0AFE-EB5DD5BEA880}"/>
          </ac:cxnSpMkLst>
        </pc:cxnChg>
        <pc:cxnChg chg="mod">
          <ac:chgData name="Xuechao Chen" userId="c40c29ccc140dcdc" providerId="LiveId" clId="{F8927C6A-8512-4AA8-85CC-6F9E2A2AB4F8}" dt="2024-12-17T15:27:10.167" v="7184" actId="1076"/>
          <ac:cxnSpMkLst>
            <pc:docMk/>
            <pc:sldMk cId="4212203299" sldId="352"/>
            <ac:cxnSpMk id="37" creationId="{D1184069-6DAC-0AB0-CC9F-9492DEE30FD6}"/>
          </ac:cxnSpMkLst>
        </pc:cxnChg>
      </pc:sldChg>
      <pc:sldChg chg="modSp add mod modNotesTx">
        <pc:chgData name="Xuechao Chen" userId="c40c29ccc140dcdc" providerId="LiveId" clId="{F8927C6A-8512-4AA8-85CC-6F9E2A2AB4F8}" dt="2024-12-17T15:27:36.128" v="7189" actId="20577"/>
        <pc:sldMkLst>
          <pc:docMk/>
          <pc:sldMk cId="3996993418" sldId="353"/>
        </pc:sldMkLst>
        <pc:spChg chg="mod">
          <ac:chgData name="Xuechao Chen" userId="c40c29ccc140dcdc" providerId="LiveId" clId="{F8927C6A-8512-4AA8-85CC-6F9E2A2AB4F8}" dt="2024-12-17T11:38:52.685" v="6127" actId="1076"/>
          <ac:spMkLst>
            <pc:docMk/>
            <pc:sldMk cId="3996993418" sldId="353"/>
            <ac:spMk id="2" creationId="{B5EB4E18-4E3E-0D29-C59B-EECCD7BD034D}"/>
          </ac:spMkLst>
        </pc:spChg>
        <pc:spChg chg="mod">
          <ac:chgData name="Xuechao Chen" userId="c40c29ccc140dcdc" providerId="LiveId" clId="{F8927C6A-8512-4AA8-85CC-6F9E2A2AB4F8}" dt="2024-12-17T07:22:09.767" v="5349"/>
          <ac:spMkLst>
            <pc:docMk/>
            <pc:sldMk cId="3996993418" sldId="353"/>
            <ac:spMk id="3" creationId="{BFA171B5-DAFD-8ECF-0966-A94F61CB1AF2}"/>
          </ac:spMkLst>
        </pc:spChg>
      </pc:sldChg>
      <pc:sldChg chg="modSp add mod">
        <pc:chgData name="Xuechao Chen" userId="c40c29ccc140dcdc" providerId="LiveId" clId="{F8927C6A-8512-4AA8-85CC-6F9E2A2AB4F8}" dt="2024-12-17T07:29:51.038" v="5498"/>
        <pc:sldMkLst>
          <pc:docMk/>
          <pc:sldMk cId="2079482857" sldId="354"/>
        </pc:sldMkLst>
        <pc:spChg chg="mod">
          <ac:chgData name="Xuechao Chen" userId="c40c29ccc140dcdc" providerId="LiveId" clId="{F8927C6A-8512-4AA8-85CC-6F9E2A2AB4F8}" dt="2024-12-17T07:29:51.038" v="5498"/>
          <ac:spMkLst>
            <pc:docMk/>
            <pc:sldMk cId="2079482857" sldId="354"/>
            <ac:spMk id="3" creationId="{0F93CB00-C6D5-48B6-6728-D6A4BF3AD3C7}"/>
          </ac:spMkLst>
        </pc:spChg>
      </pc:sldChg>
      <pc:sldChg chg="addSp delSp modSp new mod">
        <pc:chgData name="Xuechao Chen" userId="c40c29ccc140dcdc" providerId="LiveId" clId="{F8927C6A-8512-4AA8-85CC-6F9E2A2AB4F8}" dt="2024-12-17T08:49:21.643" v="5944" actId="1076"/>
        <pc:sldMkLst>
          <pc:docMk/>
          <pc:sldMk cId="819080745" sldId="355"/>
        </pc:sldMkLst>
        <pc:spChg chg="mod">
          <ac:chgData name="Xuechao Chen" userId="c40c29ccc140dcdc" providerId="LiveId" clId="{F8927C6A-8512-4AA8-85CC-6F9E2A2AB4F8}" dt="2024-12-17T08:27:27.488" v="5819" actId="1076"/>
          <ac:spMkLst>
            <pc:docMk/>
            <pc:sldMk cId="819080745" sldId="355"/>
            <ac:spMk id="2" creationId="{2AA1FD9D-B5D3-6406-F2CF-C525B8FC34C3}"/>
          </ac:spMkLst>
        </pc:spChg>
        <pc:spChg chg="mod">
          <ac:chgData name="Xuechao Chen" userId="c40c29ccc140dcdc" providerId="LiveId" clId="{F8927C6A-8512-4AA8-85CC-6F9E2A2AB4F8}" dt="2024-12-17T07:35:12.989" v="5577"/>
          <ac:spMkLst>
            <pc:docMk/>
            <pc:sldMk cId="819080745" sldId="355"/>
            <ac:spMk id="3" creationId="{F6E1E623-DADC-2570-57E9-98547684C0C5}"/>
          </ac:spMkLst>
        </pc:spChg>
        <pc:spChg chg="add mod">
          <ac:chgData name="Xuechao Chen" userId="c40c29ccc140dcdc" providerId="LiveId" clId="{F8927C6A-8512-4AA8-85CC-6F9E2A2AB4F8}" dt="2024-12-17T08:48:09.099" v="5934" actId="20577"/>
          <ac:spMkLst>
            <pc:docMk/>
            <pc:sldMk cId="819080745" sldId="355"/>
            <ac:spMk id="11" creationId="{9497951E-F6CE-08B0-ECAF-BFA3C3A6AA02}"/>
          </ac:spMkLst>
        </pc:spChg>
        <pc:spChg chg="add del">
          <ac:chgData name="Xuechao Chen" userId="c40c29ccc140dcdc" providerId="LiveId" clId="{F8927C6A-8512-4AA8-85CC-6F9E2A2AB4F8}" dt="2024-12-17T08:49:08.512" v="5936" actId="22"/>
          <ac:spMkLst>
            <pc:docMk/>
            <pc:sldMk cId="819080745" sldId="355"/>
            <ac:spMk id="13" creationId="{8A88C36F-F342-26AA-A928-6D12B5524FE9}"/>
          </ac:spMkLst>
        </pc:spChg>
        <pc:spChg chg="add mod">
          <ac:chgData name="Xuechao Chen" userId="c40c29ccc140dcdc" providerId="LiveId" clId="{F8927C6A-8512-4AA8-85CC-6F9E2A2AB4F8}" dt="2024-12-17T08:49:21.643" v="5944" actId="1076"/>
          <ac:spMkLst>
            <pc:docMk/>
            <pc:sldMk cId="819080745" sldId="355"/>
            <ac:spMk id="15" creationId="{3E4B3845-5563-4B63-4523-26421582709E}"/>
          </ac:spMkLst>
        </pc:spChg>
        <pc:picChg chg="add del mod">
          <ac:chgData name="Xuechao Chen" userId="c40c29ccc140dcdc" providerId="LiveId" clId="{F8927C6A-8512-4AA8-85CC-6F9E2A2AB4F8}" dt="2024-12-17T08:46:14.809" v="5916" actId="478"/>
          <ac:picMkLst>
            <pc:docMk/>
            <pc:sldMk cId="819080745" sldId="355"/>
            <ac:picMk id="5" creationId="{3C5D4C4F-6FA9-328D-817B-DAC47FE253A3}"/>
          </ac:picMkLst>
        </pc:picChg>
        <pc:picChg chg="add mod">
          <ac:chgData name="Xuechao Chen" userId="c40c29ccc140dcdc" providerId="LiveId" clId="{F8927C6A-8512-4AA8-85CC-6F9E2A2AB4F8}" dt="2024-12-17T08:46:22.428" v="5921" actId="1076"/>
          <ac:picMkLst>
            <pc:docMk/>
            <pc:sldMk cId="819080745" sldId="355"/>
            <ac:picMk id="7" creationId="{33053FF7-9A27-5B40-A397-C98355B6D421}"/>
          </ac:picMkLst>
        </pc:picChg>
        <pc:picChg chg="add mod">
          <ac:chgData name="Xuechao Chen" userId="c40c29ccc140dcdc" providerId="LiveId" clId="{F8927C6A-8512-4AA8-85CC-6F9E2A2AB4F8}" dt="2024-12-17T08:46:26.037" v="5924" actId="1076"/>
          <ac:picMkLst>
            <pc:docMk/>
            <pc:sldMk cId="819080745" sldId="355"/>
            <ac:picMk id="9" creationId="{169E4996-8053-4E6D-5BE4-5EAD414D61CD}"/>
          </ac:picMkLst>
        </pc:picChg>
      </pc:sldChg>
      <pc:sldChg chg="addSp delSp add del mod">
        <pc:chgData name="Xuechao Chen" userId="c40c29ccc140dcdc" providerId="LiveId" clId="{F8927C6A-8512-4AA8-85CC-6F9E2A2AB4F8}" dt="2024-12-17T08:51:09.170" v="5948"/>
        <pc:sldMkLst>
          <pc:docMk/>
          <pc:sldMk cId="368123610" sldId="356"/>
        </pc:sldMkLst>
        <pc:picChg chg="add del">
          <ac:chgData name="Xuechao Chen" userId="c40c29ccc140dcdc" providerId="LiveId" clId="{F8927C6A-8512-4AA8-85CC-6F9E2A2AB4F8}" dt="2024-12-17T08:51:08.641" v="5947" actId="478"/>
          <ac:picMkLst>
            <pc:docMk/>
            <pc:sldMk cId="368123610" sldId="356"/>
            <ac:picMk id="5" creationId="{BFB96FB0-AE11-8628-CD72-A95BAC52777A}"/>
          </ac:picMkLst>
        </pc:picChg>
      </pc:sldChg>
      <pc:sldChg chg="addSp delSp modSp new mod ord">
        <pc:chgData name="Xuechao Chen" userId="c40c29ccc140dcdc" providerId="LiveId" clId="{F8927C6A-8512-4AA8-85CC-6F9E2A2AB4F8}" dt="2024-12-17T14:57:53.947" v="6861"/>
        <pc:sldMkLst>
          <pc:docMk/>
          <pc:sldMk cId="900233621" sldId="356"/>
        </pc:sldMkLst>
        <pc:spChg chg="del">
          <ac:chgData name="Xuechao Chen" userId="c40c29ccc140dcdc" providerId="LiveId" clId="{F8927C6A-8512-4AA8-85CC-6F9E2A2AB4F8}" dt="2024-12-17T11:45:31.115" v="6257" actId="478"/>
          <ac:spMkLst>
            <pc:docMk/>
            <pc:sldMk cId="900233621" sldId="356"/>
            <ac:spMk id="2" creationId="{26A309BF-D6E2-2487-1D6F-BF7D38B0492E}"/>
          </ac:spMkLst>
        </pc:spChg>
        <pc:spChg chg="mod">
          <ac:chgData name="Xuechao Chen" userId="c40c29ccc140dcdc" providerId="LiveId" clId="{F8927C6A-8512-4AA8-85CC-6F9E2A2AB4F8}" dt="2024-12-17T11:45:26.405" v="6256" actId="20577"/>
          <ac:spMkLst>
            <pc:docMk/>
            <pc:sldMk cId="900233621" sldId="356"/>
            <ac:spMk id="3" creationId="{FB7481A2-6A20-AC61-2E25-4102B11C8773}"/>
          </ac:spMkLst>
        </pc:spChg>
        <pc:picChg chg="add mod">
          <ac:chgData name="Xuechao Chen" userId="c40c29ccc140dcdc" providerId="LiveId" clId="{F8927C6A-8512-4AA8-85CC-6F9E2A2AB4F8}" dt="2024-12-17T11:47:10.429" v="6270" actId="1076"/>
          <ac:picMkLst>
            <pc:docMk/>
            <pc:sldMk cId="900233621" sldId="356"/>
            <ac:picMk id="5" creationId="{DC635B66-CA85-C04A-89BF-7CDFE6FB764C}"/>
          </ac:picMkLst>
        </pc:picChg>
        <pc:picChg chg="add mod">
          <ac:chgData name="Xuechao Chen" userId="c40c29ccc140dcdc" providerId="LiveId" clId="{F8927C6A-8512-4AA8-85CC-6F9E2A2AB4F8}" dt="2024-12-17T11:47:15.212" v="6276" actId="1076"/>
          <ac:picMkLst>
            <pc:docMk/>
            <pc:sldMk cId="900233621" sldId="356"/>
            <ac:picMk id="7" creationId="{5AC6587B-AE81-D03E-FBAB-D95F559D76BA}"/>
          </ac:picMkLst>
        </pc:picChg>
        <pc:picChg chg="add mod">
          <ac:chgData name="Xuechao Chen" userId="c40c29ccc140dcdc" providerId="LiveId" clId="{F8927C6A-8512-4AA8-85CC-6F9E2A2AB4F8}" dt="2024-12-17T11:47:17.596" v="6279" actId="1076"/>
          <ac:picMkLst>
            <pc:docMk/>
            <pc:sldMk cId="900233621" sldId="356"/>
            <ac:picMk id="9" creationId="{198C1A25-8560-78FF-F309-7FDBF7B0F13E}"/>
          </ac:picMkLst>
        </pc:picChg>
        <pc:picChg chg="add mod">
          <ac:chgData name="Xuechao Chen" userId="c40c29ccc140dcdc" providerId="LiveId" clId="{F8927C6A-8512-4AA8-85CC-6F9E2A2AB4F8}" dt="2024-12-17T11:47:13.831" v="6274" actId="1076"/>
          <ac:picMkLst>
            <pc:docMk/>
            <pc:sldMk cId="900233621" sldId="356"/>
            <ac:picMk id="11" creationId="{C0752077-B40A-4783-117F-F1BFEB28B34D}"/>
          </ac:picMkLst>
        </pc:picChg>
        <pc:picChg chg="add mod">
          <ac:chgData name="Xuechao Chen" userId="c40c29ccc140dcdc" providerId="LiveId" clId="{F8927C6A-8512-4AA8-85CC-6F9E2A2AB4F8}" dt="2024-12-17T11:47:16.907" v="6278" actId="1076"/>
          <ac:picMkLst>
            <pc:docMk/>
            <pc:sldMk cId="900233621" sldId="356"/>
            <ac:picMk id="13" creationId="{C3329AAC-9083-4A5C-DF41-E589078B63EA}"/>
          </ac:picMkLst>
        </pc:picChg>
      </pc:sldChg>
      <pc:sldChg chg="addSp modSp new del mod">
        <pc:chgData name="Xuechao Chen" userId="c40c29ccc140dcdc" providerId="LiveId" clId="{F8927C6A-8512-4AA8-85CC-6F9E2A2AB4F8}" dt="2024-12-17T08:58:09.898" v="5978" actId="2696"/>
        <pc:sldMkLst>
          <pc:docMk/>
          <pc:sldMk cId="3037178004" sldId="356"/>
        </pc:sldMkLst>
        <pc:spChg chg="mod">
          <ac:chgData name="Xuechao Chen" userId="c40c29ccc140dcdc" providerId="LiveId" clId="{F8927C6A-8512-4AA8-85CC-6F9E2A2AB4F8}" dt="2024-12-17T08:54:15.695" v="5975" actId="20577"/>
          <ac:spMkLst>
            <pc:docMk/>
            <pc:sldMk cId="3037178004" sldId="356"/>
            <ac:spMk id="3" creationId="{E088FE9E-136D-45D5-4DAF-7D873D6A2C81}"/>
          </ac:spMkLst>
        </pc:spChg>
        <pc:picChg chg="add mod">
          <ac:chgData name="Xuechao Chen" userId="c40c29ccc140dcdc" providerId="LiveId" clId="{F8927C6A-8512-4AA8-85CC-6F9E2A2AB4F8}" dt="2024-12-17T08:54:22.600" v="5977" actId="1076"/>
          <ac:picMkLst>
            <pc:docMk/>
            <pc:sldMk cId="3037178004" sldId="356"/>
            <ac:picMk id="5" creationId="{C4284F3A-F57B-14D5-47F8-D5CADCDCFAE3}"/>
          </ac:picMkLst>
        </pc:picChg>
      </pc:sldChg>
      <pc:sldChg chg="addSp delSp modSp new mod ord">
        <pc:chgData name="Xuechao Chen" userId="c40c29ccc140dcdc" providerId="LiveId" clId="{F8927C6A-8512-4AA8-85CC-6F9E2A2AB4F8}" dt="2024-12-17T14:57:53.947" v="6861"/>
        <pc:sldMkLst>
          <pc:docMk/>
          <pc:sldMk cId="3903838170" sldId="357"/>
        </pc:sldMkLst>
        <pc:spChg chg="del">
          <ac:chgData name="Xuechao Chen" userId="c40c29ccc140dcdc" providerId="LiveId" clId="{F8927C6A-8512-4AA8-85CC-6F9E2A2AB4F8}" dt="2024-12-17T11:48:01.145" v="6282" actId="478"/>
          <ac:spMkLst>
            <pc:docMk/>
            <pc:sldMk cId="3903838170" sldId="357"/>
            <ac:spMk id="2" creationId="{DED43E82-2291-BB9E-325D-9C152FE1F76F}"/>
          </ac:spMkLst>
        </pc:spChg>
        <pc:spChg chg="mod">
          <ac:chgData name="Xuechao Chen" userId="c40c29ccc140dcdc" providerId="LiveId" clId="{F8927C6A-8512-4AA8-85CC-6F9E2A2AB4F8}" dt="2024-12-17T11:47:37.596" v="6281"/>
          <ac:spMkLst>
            <pc:docMk/>
            <pc:sldMk cId="3903838170" sldId="357"/>
            <ac:spMk id="3" creationId="{98DDCF87-D539-6A9A-4747-5B0D2D7CA307}"/>
          </ac:spMkLst>
        </pc:spChg>
        <pc:picChg chg="add mod">
          <ac:chgData name="Xuechao Chen" userId="c40c29ccc140dcdc" providerId="LiveId" clId="{F8927C6A-8512-4AA8-85CC-6F9E2A2AB4F8}" dt="2024-12-17T11:48:22.578" v="6303" actId="1076"/>
          <ac:picMkLst>
            <pc:docMk/>
            <pc:sldMk cId="3903838170" sldId="357"/>
            <ac:picMk id="5" creationId="{35856826-5FED-EA97-1D42-12D4BFFDAB68}"/>
          </ac:picMkLst>
        </pc:picChg>
        <pc:picChg chg="add mod">
          <ac:chgData name="Xuechao Chen" userId="c40c29ccc140dcdc" providerId="LiveId" clId="{F8927C6A-8512-4AA8-85CC-6F9E2A2AB4F8}" dt="2024-12-17T11:48:25.778" v="6307" actId="1076"/>
          <ac:picMkLst>
            <pc:docMk/>
            <pc:sldMk cId="3903838170" sldId="357"/>
            <ac:picMk id="7" creationId="{22074E7E-6884-BA80-8742-96DB51BF5BCF}"/>
          </ac:picMkLst>
        </pc:picChg>
        <pc:picChg chg="add mod">
          <ac:chgData name="Xuechao Chen" userId="c40c29ccc140dcdc" providerId="LiveId" clId="{F8927C6A-8512-4AA8-85CC-6F9E2A2AB4F8}" dt="2024-12-17T11:48:23.178" v="6304" actId="1076"/>
          <ac:picMkLst>
            <pc:docMk/>
            <pc:sldMk cId="3903838170" sldId="357"/>
            <ac:picMk id="9" creationId="{850516D2-3130-E012-07C8-89F79682C42A}"/>
          </ac:picMkLst>
        </pc:picChg>
        <pc:picChg chg="add mod">
          <ac:chgData name="Xuechao Chen" userId="c40c29ccc140dcdc" providerId="LiveId" clId="{F8927C6A-8512-4AA8-85CC-6F9E2A2AB4F8}" dt="2024-12-17T11:48:23.978" v="6305" actId="1076"/>
          <ac:picMkLst>
            <pc:docMk/>
            <pc:sldMk cId="3903838170" sldId="357"/>
            <ac:picMk id="11" creationId="{1D8B5368-20F5-8F5B-B39F-4E4AE907D48A}"/>
          </ac:picMkLst>
        </pc:picChg>
      </pc:sldChg>
      <pc:sldChg chg="addSp delSp modSp add mod">
        <pc:chgData name="Xuechao Chen" userId="c40c29ccc140dcdc" providerId="LiveId" clId="{F8927C6A-8512-4AA8-85CC-6F9E2A2AB4F8}" dt="2024-12-17T15:36:38.948" v="7478" actId="22"/>
        <pc:sldMkLst>
          <pc:docMk/>
          <pc:sldMk cId="385686915" sldId="358"/>
        </pc:sldMkLst>
        <pc:spChg chg="add mod">
          <ac:chgData name="Xuechao Chen" userId="c40c29ccc140dcdc" providerId="LiveId" clId="{F8927C6A-8512-4AA8-85CC-6F9E2A2AB4F8}" dt="2024-12-17T15:21:26.291" v="7166" actId="20577"/>
          <ac:spMkLst>
            <pc:docMk/>
            <pc:sldMk cId="385686915" sldId="358"/>
            <ac:spMk id="2" creationId="{1680F26A-8894-06BC-6A2D-177CF01B1D3F}"/>
          </ac:spMkLst>
        </pc:spChg>
        <pc:picChg chg="del">
          <ac:chgData name="Xuechao Chen" userId="c40c29ccc140dcdc" providerId="LiveId" clId="{F8927C6A-8512-4AA8-85CC-6F9E2A2AB4F8}" dt="2024-12-17T14:40:05.672" v="6309" actId="478"/>
          <ac:picMkLst>
            <pc:docMk/>
            <pc:sldMk cId="385686915" sldId="358"/>
            <ac:picMk id="5" creationId="{4B741117-244E-9198-2F04-525673FB6A33}"/>
          </ac:picMkLst>
        </pc:picChg>
        <pc:picChg chg="add del">
          <ac:chgData name="Xuechao Chen" userId="c40c29ccc140dcdc" providerId="LiveId" clId="{F8927C6A-8512-4AA8-85CC-6F9E2A2AB4F8}" dt="2024-12-17T15:36:38.948" v="7478" actId="22"/>
          <ac:picMkLst>
            <pc:docMk/>
            <pc:sldMk cId="385686915" sldId="358"/>
            <ac:picMk id="6" creationId="{D2E089A3-ECA1-8CD3-AB62-A736F31281E7}"/>
          </ac:picMkLst>
        </pc:picChg>
        <pc:picChg chg="del">
          <ac:chgData name="Xuechao Chen" userId="c40c29ccc140dcdc" providerId="LiveId" clId="{F8927C6A-8512-4AA8-85CC-6F9E2A2AB4F8}" dt="2024-12-17T14:40:05.672" v="6309" actId="478"/>
          <ac:picMkLst>
            <pc:docMk/>
            <pc:sldMk cId="385686915" sldId="358"/>
            <ac:picMk id="7" creationId="{652AADB2-7145-30E4-264D-1FE48B7C0F34}"/>
          </ac:picMkLst>
        </pc:picChg>
        <pc:picChg chg="del">
          <ac:chgData name="Xuechao Chen" userId="c40c29ccc140dcdc" providerId="LiveId" clId="{F8927C6A-8512-4AA8-85CC-6F9E2A2AB4F8}" dt="2024-12-17T14:40:05.672" v="6309" actId="478"/>
          <ac:picMkLst>
            <pc:docMk/>
            <pc:sldMk cId="385686915" sldId="358"/>
            <ac:picMk id="9" creationId="{D1E142EB-E7CE-A407-318E-DCAF3FEBF74F}"/>
          </ac:picMkLst>
        </pc:picChg>
        <pc:picChg chg="del">
          <ac:chgData name="Xuechao Chen" userId="c40c29ccc140dcdc" providerId="LiveId" clId="{F8927C6A-8512-4AA8-85CC-6F9E2A2AB4F8}" dt="2024-12-17T14:40:05.672" v="6309" actId="478"/>
          <ac:picMkLst>
            <pc:docMk/>
            <pc:sldMk cId="385686915" sldId="358"/>
            <ac:picMk id="11" creationId="{1A091EEE-61F4-99BE-6B29-F68102BA9ECF}"/>
          </ac:picMkLst>
        </pc:picChg>
      </pc:sldChg>
      <pc:sldChg chg="addSp delSp modSp add mod ord">
        <pc:chgData name="Xuechao Chen" userId="c40c29ccc140dcdc" providerId="LiveId" clId="{F8927C6A-8512-4AA8-85CC-6F9E2A2AB4F8}" dt="2024-12-18T01:59:18.907" v="7846" actId="20577"/>
        <pc:sldMkLst>
          <pc:docMk/>
          <pc:sldMk cId="1091880679" sldId="359"/>
        </pc:sldMkLst>
        <pc:spChg chg="mod">
          <ac:chgData name="Xuechao Chen" userId="c40c29ccc140dcdc" providerId="LiveId" clId="{F8927C6A-8512-4AA8-85CC-6F9E2A2AB4F8}" dt="2024-12-18T01:59:18.907" v="7846" actId="20577"/>
          <ac:spMkLst>
            <pc:docMk/>
            <pc:sldMk cId="1091880679" sldId="359"/>
            <ac:spMk id="2" creationId="{0FA2838E-413C-7FB5-4B6E-2ADA0D413B65}"/>
          </ac:spMkLst>
        </pc:spChg>
        <pc:picChg chg="del">
          <ac:chgData name="Xuechao Chen" userId="c40c29ccc140dcdc" providerId="LiveId" clId="{F8927C6A-8512-4AA8-85CC-6F9E2A2AB4F8}" dt="2024-12-17T14:48:27.774" v="6704" actId="478"/>
          <ac:picMkLst>
            <pc:docMk/>
            <pc:sldMk cId="1091880679" sldId="359"/>
            <ac:picMk id="4" creationId="{65D75DCC-3DAC-7823-FE18-30A0CB983679}"/>
          </ac:picMkLst>
        </pc:picChg>
        <pc:picChg chg="add mod">
          <ac:chgData name="Xuechao Chen" userId="c40c29ccc140dcdc" providerId="LiveId" clId="{F8927C6A-8512-4AA8-85CC-6F9E2A2AB4F8}" dt="2024-12-17T15:20:43.427" v="7143" actId="1076"/>
          <ac:picMkLst>
            <pc:docMk/>
            <pc:sldMk cId="1091880679" sldId="359"/>
            <ac:picMk id="5" creationId="{5CB3A6C8-EAFF-F4F4-81D0-C2AC6206866D}"/>
          </ac:picMkLst>
        </pc:picChg>
      </pc:sldChg>
      <pc:sldChg chg="addSp delSp modSp add del mod">
        <pc:chgData name="Xuechao Chen" userId="c40c29ccc140dcdc" providerId="LiveId" clId="{F8927C6A-8512-4AA8-85CC-6F9E2A2AB4F8}" dt="2024-12-17T04:10:13.771" v="4193" actId="47"/>
        <pc:sldMkLst>
          <pc:docMk/>
          <pc:sldMk cId="4171379506" sldId="359"/>
        </pc:sldMkLst>
        <pc:spChg chg="add mod">
          <ac:chgData name="Xuechao Chen" userId="c40c29ccc140dcdc" providerId="LiveId" clId="{F8927C6A-8512-4AA8-85CC-6F9E2A2AB4F8}" dt="2024-12-17T04:10:11.327" v="4192" actId="21"/>
          <ac:spMkLst>
            <pc:docMk/>
            <pc:sldMk cId="4171379506" sldId="359"/>
            <ac:spMk id="8" creationId="{32E97C77-31CB-FC8B-2D27-56C7D01F29CF}"/>
          </ac:spMkLst>
        </pc:spChg>
        <pc:picChg chg="add mod">
          <ac:chgData name="Xuechao Chen" userId="c40c29ccc140dcdc" providerId="LiveId" clId="{F8927C6A-8512-4AA8-85CC-6F9E2A2AB4F8}" dt="2024-12-17T04:09:58.944" v="4187" actId="571"/>
          <ac:picMkLst>
            <pc:docMk/>
            <pc:sldMk cId="4171379506" sldId="359"/>
            <ac:picMk id="2" creationId="{6335C790-6625-60CE-455E-CE0CE6D1B8E8}"/>
          </ac:picMkLst>
        </pc:picChg>
        <pc:picChg chg="add mod">
          <ac:chgData name="Xuechao Chen" userId="c40c29ccc140dcdc" providerId="LiveId" clId="{F8927C6A-8512-4AA8-85CC-6F9E2A2AB4F8}" dt="2024-12-17T04:09:58.944" v="4187" actId="571"/>
          <ac:picMkLst>
            <pc:docMk/>
            <pc:sldMk cId="4171379506" sldId="359"/>
            <ac:picMk id="4" creationId="{C29532CA-073B-C94E-8C71-D56578950C0C}"/>
          </ac:picMkLst>
        </pc:picChg>
        <pc:picChg chg="del mod">
          <ac:chgData name="Xuechao Chen" userId="c40c29ccc140dcdc" providerId="LiveId" clId="{F8927C6A-8512-4AA8-85CC-6F9E2A2AB4F8}" dt="2024-12-17T04:10:11.327" v="4192" actId="21"/>
          <ac:picMkLst>
            <pc:docMk/>
            <pc:sldMk cId="4171379506" sldId="359"/>
            <ac:picMk id="5" creationId="{15CFBE92-63E1-E180-ED04-45EEADBA4834}"/>
          </ac:picMkLst>
        </pc:picChg>
        <pc:picChg chg="del mod">
          <ac:chgData name="Xuechao Chen" userId="c40c29ccc140dcdc" providerId="LiveId" clId="{F8927C6A-8512-4AA8-85CC-6F9E2A2AB4F8}" dt="2024-12-17T04:10:11.327" v="4192" actId="21"/>
          <ac:picMkLst>
            <pc:docMk/>
            <pc:sldMk cId="4171379506" sldId="359"/>
            <ac:picMk id="7" creationId="{F86E6473-7903-70B6-29CC-D90CDC00E4A9}"/>
          </ac:picMkLst>
        </pc:picChg>
        <pc:picChg chg="del mod">
          <ac:chgData name="Xuechao Chen" userId="c40c29ccc140dcdc" providerId="LiveId" clId="{F8927C6A-8512-4AA8-85CC-6F9E2A2AB4F8}" dt="2024-12-17T04:10:11.327" v="4192" actId="21"/>
          <ac:picMkLst>
            <pc:docMk/>
            <pc:sldMk cId="4171379506" sldId="359"/>
            <ac:picMk id="9" creationId="{685B1B42-AE70-866E-C068-AD2B7B486456}"/>
          </ac:picMkLst>
        </pc:picChg>
        <pc:picChg chg="del mod">
          <ac:chgData name="Xuechao Chen" userId="c40c29ccc140dcdc" providerId="LiveId" clId="{F8927C6A-8512-4AA8-85CC-6F9E2A2AB4F8}" dt="2024-12-17T04:10:11.327" v="4192" actId="21"/>
          <ac:picMkLst>
            <pc:docMk/>
            <pc:sldMk cId="4171379506" sldId="359"/>
            <ac:picMk id="11" creationId="{A0222724-7816-96DB-2C99-D11474298398}"/>
          </ac:picMkLst>
        </pc:picChg>
        <pc:picChg chg="del mod">
          <ac:chgData name="Xuechao Chen" userId="c40c29ccc140dcdc" providerId="LiveId" clId="{F8927C6A-8512-4AA8-85CC-6F9E2A2AB4F8}" dt="2024-12-17T04:10:11.327" v="4192" actId="21"/>
          <ac:picMkLst>
            <pc:docMk/>
            <pc:sldMk cId="4171379506" sldId="359"/>
            <ac:picMk id="13" creationId="{2922AB65-3A4B-6BFC-69CE-0A47A6E1E6CB}"/>
          </ac:picMkLst>
        </pc:picChg>
        <pc:picChg chg="del mod">
          <ac:chgData name="Xuechao Chen" userId="c40c29ccc140dcdc" providerId="LiveId" clId="{F8927C6A-8512-4AA8-85CC-6F9E2A2AB4F8}" dt="2024-12-17T04:10:11.327" v="4192" actId="21"/>
          <ac:picMkLst>
            <pc:docMk/>
            <pc:sldMk cId="4171379506" sldId="359"/>
            <ac:picMk id="15" creationId="{F59FD901-3D26-F5BA-2878-A33475927067}"/>
          </ac:picMkLst>
        </pc:picChg>
      </pc:sldChg>
      <pc:sldChg chg="addSp delSp modSp add mod">
        <pc:chgData name="Xuechao Chen" userId="c40c29ccc140dcdc" providerId="LiveId" clId="{F8927C6A-8512-4AA8-85CC-6F9E2A2AB4F8}" dt="2024-12-17T15:41:54.912" v="7589" actId="1076"/>
        <pc:sldMkLst>
          <pc:docMk/>
          <pc:sldMk cId="3097635452" sldId="360"/>
        </pc:sldMkLst>
        <pc:spChg chg="mod">
          <ac:chgData name="Xuechao Chen" userId="c40c29ccc140dcdc" providerId="LiveId" clId="{F8927C6A-8512-4AA8-85CC-6F9E2A2AB4F8}" dt="2024-12-17T15:41:54.912" v="7589" actId="1076"/>
          <ac:spMkLst>
            <pc:docMk/>
            <pc:sldMk cId="3097635452" sldId="360"/>
            <ac:spMk id="2" creationId="{F52045D1-17F4-3FE9-C711-4B20879E6F8A}"/>
          </ac:spMkLst>
        </pc:spChg>
        <pc:spChg chg="mod">
          <ac:chgData name="Xuechao Chen" userId="c40c29ccc140dcdc" providerId="LiveId" clId="{F8927C6A-8512-4AA8-85CC-6F9E2A2AB4F8}" dt="2024-12-17T15:35:22.598" v="7476" actId="20577"/>
          <ac:spMkLst>
            <pc:docMk/>
            <pc:sldMk cId="3097635452" sldId="360"/>
            <ac:spMk id="3" creationId="{CEF6812D-9541-EB0F-048A-1787480FE8CE}"/>
          </ac:spMkLst>
        </pc:spChg>
        <pc:spChg chg="add mod">
          <ac:chgData name="Xuechao Chen" userId="c40c29ccc140dcdc" providerId="LiveId" clId="{F8927C6A-8512-4AA8-85CC-6F9E2A2AB4F8}" dt="2024-12-17T15:34:23.416" v="7422" actId="20577"/>
          <ac:spMkLst>
            <pc:docMk/>
            <pc:sldMk cId="3097635452" sldId="360"/>
            <ac:spMk id="5" creationId="{2588F05C-355C-D6E8-6ED0-FA012B3B9FFD}"/>
          </ac:spMkLst>
        </pc:spChg>
        <pc:picChg chg="add mod">
          <ac:chgData name="Xuechao Chen" userId="c40c29ccc140dcdc" providerId="LiveId" clId="{F8927C6A-8512-4AA8-85CC-6F9E2A2AB4F8}" dt="2024-12-17T15:41:10.979" v="7524" actId="1076"/>
          <ac:picMkLst>
            <pc:docMk/>
            <pc:sldMk cId="3097635452" sldId="360"/>
            <ac:picMk id="7" creationId="{5D7CBBD7-ABDF-5DB1-1AF4-BA65B1F82CAC}"/>
          </ac:picMkLst>
        </pc:picChg>
        <pc:picChg chg="del">
          <ac:chgData name="Xuechao Chen" userId="c40c29ccc140dcdc" providerId="LiveId" clId="{F8927C6A-8512-4AA8-85CC-6F9E2A2AB4F8}" dt="2024-12-17T15:33:41.632" v="7412" actId="478"/>
          <ac:picMkLst>
            <pc:docMk/>
            <pc:sldMk cId="3097635452" sldId="360"/>
            <ac:picMk id="8" creationId="{79007A48-AFBE-9525-461D-4484610535BD}"/>
          </ac:picMkLst>
        </pc:picChg>
        <pc:picChg chg="add del">
          <ac:chgData name="Xuechao Chen" userId="c40c29ccc140dcdc" providerId="LiveId" clId="{F8927C6A-8512-4AA8-85CC-6F9E2A2AB4F8}" dt="2024-12-17T15:38:12.975" v="7492" actId="22"/>
          <ac:picMkLst>
            <pc:docMk/>
            <pc:sldMk cId="3097635452" sldId="360"/>
            <ac:picMk id="10" creationId="{3153F49D-8A33-A526-1D66-6A7CD59A3FF2}"/>
          </ac:picMkLst>
        </pc:picChg>
        <pc:picChg chg="add del">
          <ac:chgData name="Xuechao Chen" userId="c40c29ccc140dcdc" providerId="LiveId" clId="{F8927C6A-8512-4AA8-85CC-6F9E2A2AB4F8}" dt="2024-12-17T15:40:32.591" v="7504" actId="478"/>
          <ac:picMkLst>
            <pc:docMk/>
            <pc:sldMk cId="3097635452" sldId="360"/>
            <ac:picMk id="12" creationId="{58F78C4F-9080-0093-DD32-1FAE27732476}"/>
          </ac:picMkLst>
        </pc:picChg>
        <pc:picChg chg="add mod">
          <ac:chgData name="Xuechao Chen" userId="c40c29ccc140dcdc" providerId="LiveId" clId="{F8927C6A-8512-4AA8-85CC-6F9E2A2AB4F8}" dt="2024-12-17T15:41:13.102" v="7525" actId="1076"/>
          <ac:picMkLst>
            <pc:docMk/>
            <pc:sldMk cId="3097635452" sldId="360"/>
            <ac:picMk id="15" creationId="{8A2DEC1D-F66A-8FD9-ADE3-E4A0BFBCC922}"/>
          </ac:picMkLst>
        </pc:picChg>
      </pc:sldChg>
      <pc:sldChg chg="addSp delSp modSp add mod">
        <pc:chgData name="Xuechao Chen" userId="c40c29ccc140dcdc" providerId="LiveId" clId="{F8927C6A-8512-4AA8-85CC-6F9E2A2AB4F8}" dt="2024-12-17T15:44:18.382" v="7686" actId="20577"/>
        <pc:sldMkLst>
          <pc:docMk/>
          <pc:sldMk cId="1816771355" sldId="361"/>
        </pc:sldMkLst>
        <pc:spChg chg="mod">
          <ac:chgData name="Xuechao Chen" userId="c40c29ccc140dcdc" providerId="LiveId" clId="{F8927C6A-8512-4AA8-85CC-6F9E2A2AB4F8}" dt="2024-12-17T15:44:18.382" v="7686" actId="20577"/>
          <ac:spMkLst>
            <pc:docMk/>
            <pc:sldMk cId="1816771355" sldId="361"/>
            <ac:spMk id="2" creationId="{874B837E-B95F-E7A6-2D54-0A5E2537B1E6}"/>
          </ac:spMkLst>
        </pc:spChg>
        <pc:spChg chg="mod">
          <ac:chgData name="Xuechao Chen" userId="c40c29ccc140dcdc" providerId="LiveId" clId="{F8927C6A-8512-4AA8-85CC-6F9E2A2AB4F8}" dt="2024-12-17T15:38:30.850" v="7499" actId="1076"/>
          <ac:spMkLst>
            <pc:docMk/>
            <pc:sldMk cId="1816771355" sldId="361"/>
            <ac:spMk id="5" creationId="{B09F6A3C-A5A3-161D-FBEC-91BEB0399793}"/>
          </ac:spMkLst>
        </pc:spChg>
        <pc:spChg chg="del">
          <ac:chgData name="Xuechao Chen" userId="c40c29ccc140dcdc" providerId="LiveId" clId="{F8927C6A-8512-4AA8-85CC-6F9E2A2AB4F8}" dt="2024-12-17T15:38:28.335" v="7498" actId="478"/>
          <ac:spMkLst>
            <pc:docMk/>
            <pc:sldMk cId="1816771355" sldId="361"/>
            <ac:spMk id="14" creationId="{95644312-3B12-A4B4-5027-0831033D1FFF}"/>
          </ac:spMkLst>
        </pc:spChg>
        <pc:picChg chg="add mod">
          <ac:chgData name="Xuechao Chen" userId="c40c29ccc140dcdc" providerId="LiveId" clId="{F8927C6A-8512-4AA8-85CC-6F9E2A2AB4F8}" dt="2024-12-17T15:44:01.400" v="7679" actId="1076"/>
          <ac:picMkLst>
            <pc:docMk/>
            <pc:sldMk cId="1816771355" sldId="361"/>
            <ac:picMk id="6" creationId="{074248FB-18A7-DFF8-3C63-365886338ECD}"/>
          </ac:picMkLst>
        </pc:picChg>
        <pc:picChg chg="del">
          <ac:chgData name="Xuechao Chen" userId="c40c29ccc140dcdc" providerId="LiveId" clId="{F8927C6A-8512-4AA8-85CC-6F9E2A2AB4F8}" dt="2024-12-17T15:38:26.037" v="7497" actId="478"/>
          <ac:picMkLst>
            <pc:docMk/>
            <pc:sldMk cId="1816771355" sldId="361"/>
            <ac:picMk id="7" creationId="{1B53CD72-EFCA-5EE6-CCF6-0980CA65E037}"/>
          </ac:picMkLst>
        </pc:picChg>
        <pc:picChg chg="mod">
          <ac:chgData name="Xuechao Chen" userId="c40c29ccc140dcdc" providerId="LiveId" clId="{F8927C6A-8512-4AA8-85CC-6F9E2A2AB4F8}" dt="2024-12-17T15:43:59.515" v="7678" actId="1076"/>
          <ac:picMkLst>
            <pc:docMk/>
            <pc:sldMk cId="1816771355" sldId="361"/>
            <ac:picMk id="12" creationId="{BE9081A7-CF1E-F8D4-F7AC-F43CBEF8C612}"/>
          </ac:picMkLst>
        </pc:picChg>
      </pc:sldChg>
      <pc:sldChg chg="modSp new mod">
        <pc:chgData name="Xuechao Chen" userId="c40c29ccc140dcdc" providerId="LiveId" clId="{F8927C6A-8512-4AA8-85CC-6F9E2A2AB4F8}" dt="2024-12-17T15:45:28.659" v="7715" actId="20577"/>
        <pc:sldMkLst>
          <pc:docMk/>
          <pc:sldMk cId="4266193359" sldId="362"/>
        </pc:sldMkLst>
        <pc:spChg chg="mod">
          <ac:chgData name="Xuechao Chen" userId="c40c29ccc140dcdc" providerId="LiveId" clId="{F8927C6A-8512-4AA8-85CC-6F9E2A2AB4F8}" dt="2024-12-17T15:45:22.380" v="7704" actId="122"/>
          <ac:spMkLst>
            <pc:docMk/>
            <pc:sldMk cId="4266193359" sldId="362"/>
            <ac:spMk id="2" creationId="{09D915F0-1000-01AB-63B4-442CD985D792}"/>
          </ac:spMkLst>
        </pc:spChg>
        <pc:spChg chg="mod">
          <ac:chgData name="Xuechao Chen" userId="c40c29ccc140dcdc" providerId="LiveId" clId="{F8927C6A-8512-4AA8-85CC-6F9E2A2AB4F8}" dt="2024-12-17T15:45:28.659" v="7715" actId="20577"/>
          <ac:spMkLst>
            <pc:docMk/>
            <pc:sldMk cId="4266193359" sldId="362"/>
            <ac:spMk id="3" creationId="{23B20DE3-7628-482F-213D-72BF246692E7}"/>
          </ac:spMkLst>
        </pc:spChg>
      </pc:sldChg>
      <pc:sldChg chg="add del ord">
        <pc:chgData name="Xuechao Chen" userId="c40c29ccc140dcdc" providerId="LiveId" clId="{F8927C6A-8512-4AA8-85CC-6F9E2A2AB4F8}" dt="2024-12-17T07:25:53.173" v="5387" actId="47"/>
        <pc:sldMkLst>
          <pc:docMk/>
          <pc:sldMk cId="3099213527" sldId="370"/>
        </pc:sldMkLst>
      </pc:sldChg>
    </pc:docChg>
  </pc:docChgLst>
  <pc:docChgLst>
    <pc:chgData name="Xuechao Chen" userId="c40c29ccc140dcdc" providerId="LiveId" clId="{8B178B84-71C4-4F13-916D-B3F0C0AFEAFF}"/>
    <pc:docChg chg="undo redo custSel addSld delSld modSld sldOrd">
      <pc:chgData name="Xuechao Chen" userId="c40c29ccc140dcdc" providerId="LiveId" clId="{8B178B84-71C4-4F13-916D-B3F0C0AFEAFF}" dt="2024-01-31T02:54:00.360" v="7290" actId="20577"/>
      <pc:docMkLst>
        <pc:docMk/>
      </pc:docMkLst>
      <pc:sldChg chg="modSp mod">
        <pc:chgData name="Xuechao Chen" userId="c40c29ccc140dcdc" providerId="LiveId" clId="{8B178B84-71C4-4F13-916D-B3F0C0AFEAFF}" dt="2024-01-24T03:15:28.935" v="5652"/>
        <pc:sldMkLst>
          <pc:docMk/>
          <pc:sldMk cId="84440628" sldId="259"/>
        </pc:sldMkLst>
      </pc:sldChg>
      <pc:sldChg chg="modSp mod ord">
        <pc:chgData name="Xuechao Chen" userId="c40c29ccc140dcdc" providerId="LiveId" clId="{8B178B84-71C4-4F13-916D-B3F0C0AFEAFF}" dt="2024-01-22T07:07:28.725" v="3088" actId="20577"/>
        <pc:sldMkLst>
          <pc:docMk/>
          <pc:sldMk cId="3751963250" sldId="262"/>
        </pc:sldMkLst>
      </pc:sldChg>
      <pc:sldChg chg="ord">
        <pc:chgData name="Xuechao Chen" userId="c40c29ccc140dcdc" providerId="LiveId" clId="{8B178B84-71C4-4F13-916D-B3F0C0AFEAFF}" dt="2024-01-22T07:04:37.324" v="2959"/>
        <pc:sldMkLst>
          <pc:docMk/>
          <pc:sldMk cId="2258987245" sldId="263"/>
        </pc:sldMkLst>
      </pc:sldChg>
      <pc:sldChg chg="modSp mod ord">
        <pc:chgData name="Xuechao Chen" userId="c40c29ccc140dcdc" providerId="LiveId" clId="{8B178B84-71C4-4F13-916D-B3F0C0AFEAFF}" dt="2024-01-22T07:06:08.534" v="3030" actId="20577"/>
        <pc:sldMkLst>
          <pc:docMk/>
          <pc:sldMk cId="1256576388" sldId="265"/>
        </pc:sldMkLst>
      </pc:sldChg>
      <pc:sldChg chg="modSp mod">
        <pc:chgData name="Xuechao Chen" userId="c40c29ccc140dcdc" providerId="LiveId" clId="{8B178B84-71C4-4F13-916D-B3F0C0AFEAFF}" dt="2024-01-30T03:32:31.656" v="7074" actId="20577"/>
        <pc:sldMkLst>
          <pc:docMk/>
          <pc:sldMk cId="1036534083" sldId="266"/>
        </pc:sldMkLst>
      </pc:sldChg>
      <pc:sldChg chg="ord">
        <pc:chgData name="Xuechao Chen" userId="c40c29ccc140dcdc" providerId="LiveId" clId="{8B178B84-71C4-4F13-916D-B3F0C0AFEAFF}" dt="2024-01-21T12:08:24.097" v="2503"/>
        <pc:sldMkLst>
          <pc:docMk/>
          <pc:sldMk cId="3092335139" sldId="268"/>
        </pc:sldMkLst>
      </pc:sldChg>
      <pc:sldChg chg="addSp modSp mod ord">
        <pc:chgData name="Xuechao Chen" userId="c40c29ccc140dcdc" providerId="LiveId" clId="{8B178B84-71C4-4F13-916D-B3F0C0AFEAFF}" dt="2024-01-21T12:08:24.097" v="2503"/>
        <pc:sldMkLst>
          <pc:docMk/>
          <pc:sldMk cId="2468876109" sldId="270"/>
        </pc:sldMkLst>
      </pc:sldChg>
      <pc:sldChg chg="delSp modSp mod ord">
        <pc:chgData name="Xuechao Chen" userId="c40c29ccc140dcdc" providerId="LiveId" clId="{8B178B84-71C4-4F13-916D-B3F0C0AFEAFF}" dt="2024-01-24T02:41:08.249" v="5645" actId="1076"/>
        <pc:sldMkLst>
          <pc:docMk/>
          <pc:sldMk cId="459657171" sldId="271"/>
        </pc:sldMkLst>
      </pc:sldChg>
      <pc:sldChg chg="del">
        <pc:chgData name="Xuechao Chen" userId="c40c29ccc140dcdc" providerId="LiveId" clId="{8B178B84-71C4-4F13-916D-B3F0C0AFEAFF}" dt="2024-01-19T03:33:48.436" v="2195" actId="2696"/>
        <pc:sldMkLst>
          <pc:docMk/>
          <pc:sldMk cId="1533806118" sldId="273"/>
        </pc:sldMkLst>
      </pc:sldChg>
      <pc:sldChg chg="del">
        <pc:chgData name="Xuechao Chen" userId="c40c29ccc140dcdc" providerId="LiveId" clId="{8B178B84-71C4-4F13-916D-B3F0C0AFEAFF}" dt="2024-01-19T03:33:48.436" v="2195" actId="2696"/>
        <pc:sldMkLst>
          <pc:docMk/>
          <pc:sldMk cId="410481608" sldId="274"/>
        </pc:sldMkLst>
      </pc:sldChg>
      <pc:sldChg chg="del">
        <pc:chgData name="Xuechao Chen" userId="c40c29ccc140dcdc" providerId="LiveId" clId="{8B178B84-71C4-4F13-916D-B3F0C0AFEAFF}" dt="2024-01-19T03:33:48.436" v="2195" actId="2696"/>
        <pc:sldMkLst>
          <pc:docMk/>
          <pc:sldMk cId="1788635245" sldId="275"/>
        </pc:sldMkLst>
      </pc:sldChg>
      <pc:sldChg chg="addSp delSp modSp del mod">
        <pc:chgData name="Xuechao Chen" userId="c40c29ccc140dcdc" providerId="LiveId" clId="{8B178B84-71C4-4F13-916D-B3F0C0AFEAFF}" dt="2024-01-30T03:11:16.773" v="5886" actId="47"/>
        <pc:sldMkLst>
          <pc:docMk/>
          <pc:sldMk cId="3104115828" sldId="277"/>
        </pc:sldMkLst>
      </pc:sldChg>
      <pc:sldChg chg="del">
        <pc:chgData name="Xuechao Chen" userId="c40c29ccc140dcdc" providerId="LiveId" clId="{8B178B84-71C4-4F13-916D-B3F0C0AFEAFF}" dt="2024-01-19T03:33:48.436" v="2195" actId="2696"/>
        <pc:sldMkLst>
          <pc:docMk/>
          <pc:sldMk cId="7442781" sldId="278"/>
        </pc:sldMkLst>
      </pc:sldChg>
      <pc:sldChg chg="del">
        <pc:chgData name="Xuechao Chen" userId="c40c29ccc140dcdc" providerId="LiveId" clId="{8B178B84-71C4-4F13-916D-B3F0C0AFEAFF}" dt="2024-01-19T03:33:48.436" v="2195" actId="2696"/>
        <pc:sldMkLst>
          <pc:docMk/>
          <pc:sldMk cId="3584894455" sldId="279"/>
        </pc:sldMkLst>
      </pc:sldChg>
      <pc:sldChg chg="del">
        <pc:chgData name="Xuechao Chen" userId="c40c29ccc140dcdc" providerId="LiveId" clId="{8B178B84-71C4-4F13-916D-B3F0C0AFEAFF}" dt="2024-01-19T03:33:48.436" v="2195" actId="2696"/>
        <pc:sldMkLst>
          <pc:docMk/>
          <pc:sldMk cId="820165361" sldId="280"/>
        </pc:sldMkLst>
      </pc:sldChg>
      <pc:sldChg chg="addSp delSp modSp new mod">
        <pc:chgData name="Xuechao Chen" userId="c40c29ccc140dcdc" providerId="LiveId" clId="{8B178B84-71C4-4F13-916D-B3F0C0AFEAFF}" dt="2024-01-22T09:16:33.034" v="3846" actId="20577"/>
        <pc:sldMkLst>
          <pc:docMk/>
          <pc:sldMk cId="2411645168" sldId="281"/>
        </pc:sldMkLst>
      </pc:sldChg>
      <pc:sldChg chg="modSp add mod">
        <pc:chgData name="Xuechao Chen" userId="c40c29ccc140dcdc" providerId="LiveId" clId="{8B178B84-71C4-4F13-916D-B3F0C0AFEAFF}" dt="2024-01-26T08:26:10.601" v="5847" actId="20577"/>
        <pc:sldMkLst>
          <pc:docMk/>
          <pc:sldMk cId="1771976478" sldId="282"/>
        </pc:sldMkLst>
      </pc:sldChg>
      <pc:sldChg chg="addSp delSp modSp add del mod">
        <pc:chgData name="Xuechao Chen" userId="c40c29ccc140dcdc" providerId="LiveId" clId="{8B178B84-71C4-4F13-916D-B3F0C0AFEAFF}" dt="2024-01-19T06:20:32.726" v="2369" actId="47"/>
        <pc:sldMkLst>
          <pc:docMk/>
          <pc:sldMk cId="1932682977" sldId="283"/>
        </pc:sldMkLst>
      </pc:sldChg>
      <pc:sldChg chg="modSp add mod">
        <pc:chgData name="Xuechao Chen" userId="c40c29ccc140dcdc" providerId="LiveId" clId="{8B178B84-71C4-4F13-916D-B3F0C0AFEAFF}" dt="2024-01-23T07:54:24.124" v="5510" actId="14100"/>
        <pc:sldMkLst>
          <pc:docMk/>
          <pc:sldMk cId="3112652645" sldId="283"/>
        </pc:sldMkLst>
      </pc:sldChg>
      <pc:sldChg chg="new del">
        <pc:chgData name="Xuechao Chen" userId="c40c29ccc140dcdc" providerId="LiveId" clId="{8B178B84-71C4-4F13-916D-B3F0C0AFEAFF}" dt="2024-01-30T03:08:51.706" v="5850" actId="47"/>
        <pc:sldMkLst>
          <pc:docMk/>
          <pc:sldMk cId="831306709" sldId="284"/>
        </pc:sldMkLst>
      </pc:sldChg>
      <pc:sldChg chg="add del">
        <pc:chgData name="Xuechao Chen" userId="c40c29ccc140dcdc" providerId="LiveId" clId="{8B178B84-71C4-4F13-916D-B3F0C0AFEAFF}" dt="2024-01-19T05:11:18.908" v="2298"/>
        <pc:sldMkLst>
          <pc:docMk/>
          <pc:sldMk cId="3690856133" sldId="284"/>
        </pc:sldMkLst>
      </pc:sldChg>
      <pc:sldChg chg="delSp modSp add mod">
        <pc:chgData name="Xuechao Chen" userId="c40c29ccc140dcdc" providerId="LiveId" clId="{8B178B84-71C4-4F13-916D-B3F0C0AFEAFF}" dt="2024-01-31T02:51:32.625" v="7137" actId="14100"/>
        <pc:sldMkLst>
          <pc:docMk/>
          <pc:sldMk cId="2463488855" sldId="285"/>
        </pc:sldMkLst>
      </pc:sldChg>
      <pc:sldChg chg="delSp modSp add mod">
        <pc:chgData name="Xuechao Chen" userId="c40c29ccc140dcdc" providerId="LiveId" clId="{8B178B84-71C4-4F13-916D-B3F0C0AFEAFF}" dt="2024-01-30T03:32:54.896" v="7086" actId="5793"/>
        <pc:sldMkLst>
          <pc:docMk/>
          <pc:sldMk cId="2640195303" sldId="286"/>
        </pc:sldMkLst>
      </pc:sldChg>
      <pc:sldChg chg="modSp add mod">
        <pc:chgData name="Xuechao Chen" userId="c40c29ccc140dcdc" providerId="LiveId" clId="{8B178B84-71C4-4F13-916D-B3F0C0AFEAFF}" dt="2024-01-31T02:54:00.360" v="7290" actId="20577"/>
        <pc:sldMkLst>
          <pc:docMk/>
          <pc:sldMk cId="2112682461" sldId="287"/>
        </pc:sldMkLst>
      </pc:sldChg>
    </pc:docChg>
  </pc:docChgLst>
  <pc:docChgLst>
    <pc:chgData name="Xuechao Chen" userId="c40c29ccc140dcdc" providerId="LiveId" clId="{E51F05C7-7B78-4B42-90FF-AC5F9E65ABE0}"/>
    <pc:docChg chg="undo redo custSel addSld delSld modSld sldOrd">
      <pc:chgData name="Xuechao Chen" userId="c40c29ccc140dcdc" providerId="LiveId" clId="{E51F05C7-7B78-4B42-90FF-AC5F9E65ABE0}" dt="2024-05-15T04:13:49.933" v="5323" actId="5793"/>
      <pc:docMkLst>
        <pc:docMk/>
      </pc:docMkLst>
      <pc:sldChg chg="modSp mod">
        <pc:chgData name="Xuechao Chen" userId="c40c29ccc140dcdc" providerId="LiveId" clId="{E51F05C7-7B78-4B42-90FF-AC5F9E65ABE0}" dt="2024-05-15T03:55:24.104" v="5260" actId="20577"/>
        <pc:sldMkLst>
          <pc:docMk/>
          <pc:sldMk cId="1177908564" sldId="258"/>
        </pc:sldMkLst>
      </pc:sldChg>
      <pc:sldChg chg="modSp del mod ord modNotesTx">
        <pc:chgData name="Xuechao Chen" userId="c40c29ccc140dcdc" providerId="LiveId" clId="{E51F05C7-7B78-4B42-90FF-AC5F9E65ABE0}" dt="2024-04-08T09:29:57.097" v="3762" actId="47"/>
        <pc:sldMkLst>
          <pc:docMk/>
          <pc:sldMk cId="84440628" sldId="259"/>
        </pc:sldMkLst>
      </pc:sldChg>
      <pc:sldChg chg="modSp mod">
        <pc:chgData name="Xuechao Chen" userId="c40c29ccc140dcdc" providerId="LiveId" clId="{E51F05C7-7B78-4B42-90FF-AC5F9E65ABE0}" dt="2024-05-14T09:36:29.426" v="5095" actId="20577"/>
        <pc:sldMkLst>
          <pc:docMk/>
          <pc:sldMk cId="1036534083" sldId="266"/>
        </pc:sldMkLst>
      </pc:sldChg>
      <pc:sldChg chg="modSp mod">
        <pc:chgData name="Xuechao Chen" userId="c40c29ccc140dcdc" providerId="LiveId" clId="{E51F05C7-7B78-4B42-90FF-AC5F9E65ABE0}" dt="2024-04-08T08:59:51.668" v="3440"/>
        <pc:sldMkLst>
          <pc:docMk/>
          <pc:sldMk cId="1387721073" sldId="286"/>
        </pc:sldMkLst>
      </pc:sldChg>
      <pc:sldChg chg="del">
        <pc:chgData name="Xuechao Chen" userId="c40c29ccc140dcdc" providerId="LiveId" clId="{E51F05C7-7B78-4B42-90FF-AC5F9E65ABE0}" dt="2024-04-08T08:58:22.228" v="3410" actId="47"/>
        <pc:sldMkLst>
          <pc:docMk/>
          <pc:sldMk cId="2173210400" sldId="289"/>
        </pc:sldMkLst>
      </pc:sldChg>
      <pc:sldChg chg="modSp mod">
        <pc:chgData name="Xuechao Chen" userId="c40c29ccc140dcdc" providerId="LiveId" clId="{E51F05C7-7B78-4B42-90FF-AC5F9E65ABE0}" dt="2024-04-08T08:59:58.484" v="3441"/>
        <pc:sldMkLst>
          <pc:docMk/>
          <pc:sldMk cId="506916014" sldId="294"/>
        </pc:sldMkLst>
      </pc:sldChg>
      <pc:sldChg chg="ord">
        <pc:chgData name="Xuechao Chen" userId="c40c29ccc140dcdc" providerId="LiveId" clId="{E51F05C7-7B78-4B42-90FF-AC5F9E65ABE0}" dt="2024-04-08T09:00:32.444" v="3444"/>
        <pc:sldMkLst>
          <pc:docMk/>
          <pc:sldMk cId="3336754693" sldId="296"/>
        </pc:sldMkLst>
      </pc:sldChg>
      <pc:sldChg chg="ord">
        <pc:chgData name="Xuechao Chen" userId="c40c29ccc140dcdc" providerId="LiveId" clId="{E51F05C7-7B78-4B42-90FF-AC5F9E65ABE0}" dt="2024-04-08T09:00:32.444" v="3444"/>
        <pc:sldMkLst>
          <pc:docMk/>
          <pc:sldMk cId="1295916591" sldId="297"/>
        </pc:sldMkLst>
      </pc:sldChg>
      <pc:sldChg chg="ord">
        <pc:chgData name="Xuechao Chen" userId="c40c29ccc140dcdc" providerId="LiveId" clId="{E51F05C7-7B78-4B42-90FF-AC5F9E65ABE0}" dt="2024-04-08T09:00:32.444" v="3444"/>
        <pc:sldMkLst>
          <pc:docMk/>
          <pc:sldMk cId="3018580785" sldId="298"/>
        </pc:sldMkLst>
      </pc:sldChg>
      <pc:sldChg chg="del">
        <pc:chgData name="Xuechao Chen" userId="c40c29ccc140dcdc" providerId="LiveId" clId="{E51F05C7-7B78-4B42-90FF-AC5F9E65ABE0}" dt="2024-04-01T03:14:24.578" v="2883" actId="47"/>
        <pc:sldMkLst>
          <pc:docMk/>
          <pc:sldMk cId="810704734" sldId="299"/>
        </pc:sldMkLst>
      </pc:sldChg>
      <pc:sldChg chg="del modNotesTx">
        <pc:chgData name="Xuechao Chen" userId="c40c29ccc140dcdc" providerId="LiveId" clId="{E51F05C7-7B78-4B42-90FF-AC5F9E65ABE0}" dt="2024-04-01T03:14:24.578" v="2883" actId="47"/>
        <pc:sldMkLst>
          <pc:docMk/>
          <pc:sldMk cId="1822670727" sldId="300"/>
        </pc:sldMkLst>
      </pc:sldChg>
      <pc:sldChg chg="modSp mod">
        <pc:chgData name="Xuechao Chen" userId="c40c29ccc140dcdc" providerId="LiveId" clId="{E51F05C7-7B78-4B42-90FF-AC5F9E65ABE0}" dt="2024-05-14T07:57:44.510" v="4628" actId="20577"/>
        <pc:sldMkLst>
          <pc:docMk/>
          <pc:sldMk cId="2109877235" sldId="301"/>
        </pc:sldMkLst>
      </pc:sldChg>
      <pc:sldChg chg="del">
        <pc:chgData name="Xuechao Chen" userId="c40c29ccc140dcdc" providerId="LiveId" clId="{E51F05C7-7B78-4B42-90FF-AC5F9E65ABE0}" dt="2024-03-07T03:56:22.607" v="23" actId="47"/>
        <pc:sldMkLst>
          <pc:docMk/>
          <pc:sldMk cId="1310788554" sldId="302"/>
        </pc:sldMkLst>
      </pc:sldChg>
      <pc:sldChg chg="addSp delSp modSp mod ord modNotesTx">
        <pc:chgData name="Xuechao Chen" userId="c40c29ccc140dcdc" providerId="LiveId" clId="{E51F05C7-7B78-4B42-90FF-AC5F9E65ABE0}" dt="2024-05-14T09:35:55.265" v="5076" actId="20577"/>
        <pc:sldMkLst>
          <pc:docMk/>
          <pc:sldMk cId="3128925456" sldId="303"/>
        </pc:sldMkLst>
      </pc:sldChg>
      <pc:sldChg chg="del">
        <pc:chgData name="Xuechao Chen" userId="c40c29ccc140dcdc" providerId="LiveId" clId="{E51F05C7-7B78-4B42-90FF-AC5F9E65ABE0}" dt="2024-04-01T03:14:24.578" v="2883" actId="47"/>
        <pc:sldMkLst>
          <pc:docMk/>
          <pc:sldMk cId="3178154815" sldId="304"/>
        </pc:sldMkLst>
      </pc:sldChg>
      <pc:sldChg chg="del modNotesTx">
        <pc:chgData name="Xuechao Chen" userId="c40c29ccc140dcdc" providerId="LiveId" clId="{E51F05C7-7B78-4B42-90FF-AC5F9E65ABE0}" dt="2024-04-01T03:14:24.578" v="2883" actId="47"/>
        <pc:sldMkLst>
          <pc:docMk/>
          <pc:sldMk cId="212215186" sldId="305"/>
        </pc:sldMkLst>
      </pc:sldChg>
      <pc:sldChg chg="del">
        <pc:chgData name="Xuechao Chen" userId="c40c29ccc140dcdc" providerId="LiveId" clId="{E51F05C7-7B78-4B42-90FF-AC5F9E65ABE0}" dt="2024-04-01T03:14:24.578" v="2883" actId="47"/>
        <pc:sldMkLst>
          <pc:docMk/>
          <pc:sldMk cId="2165631512" sldId="307"/>
        </pc:sldMkLst>
      </pc:sldChg>
      <pc:sldChg chg="del">
        <pc:chgData name="Xuechao Chen" userId="c40c29ccc140dcdc" providerId="LiveId" clId="{E51F05C7-7B78-4B42-90FF-AC5F9E65ABE0}" dt="2024-03-07T03:54:41.747" v="16" actId="47"/>
        <pc:sldMkLst>
          <pc:docMk/>
          <pc:sldMk cId="4223964680" sldId="308"/>
        </pc:sldMkLst>
      </pc:sldChg>
      <pc:sldChg chg="modSp mod">
        <pc:chgData name="Xuechao Chen" userId="c40c29ccc140dcdc" providerId="LiveId" clId="{E51F05C7-7B78-4B42-90FF-AC5F9E65ABE0}" dt="2024-05-14T07:52:22.362" v="4615" actId="20577"/>
        <pc:sldMkLst>
          <pc:docMk/>
          <pc:sldMk cId="1879569068" sldId="309"/>
        </pc:sldMkLst>
      </pc:sldChg>
      <pc:sldChg chg="addSp delSp modSp mod ord modNotesTx">
        <pc:chgData name="Xuechao Chen" userId="c40c29ccc140dcdc" providerId="LiveId" clId="{E51F05C7-7B78-4B42-90FF-AC5F9E65ABE0}" dt="2024-05-15T04:13:49.933" v="5323" actId="5793"/>
        <pc:sldMkLst>
          <pc:docMk/>
          <pc:sldMk cId="2209211071" sldId="310"/>
        </pc:sldMkLst>
      </pc:sldChg>
      <pc:sldChg chg="del">
        <pc:chgData name="Xuechao Chen" userId="c40c29ccc140dcdc" providerId="LiveId" clId="{E51F05C7-7B78-4B42-90FF-AC5F9E65ABE0}" dt="2024-04-01T03:13:25.858" v="2875" actId="47"/>
        <pc:sldMkLst>
          <pc:docMk/>
          <pc:sldMk cId="522699159" sldId="311"/>
        </pc:sldMkLst>
      </pc:sldChg>
      <pc:sldChg chg="addSp delSp modSp add mod">
        <pc:chgData name="Xuechao Chen" userId="c40c29ccc140dcdc" providerId="LiveId" clId="{E51F05C7-7B78-4B42-90FF-AC5F9E65ABE0}" dt="2024-05-14T09:38:25.590" v="5199" actId="20577"/>
        <pc:sldMkLst>
          <pc:docMk/>
          <pc:sldMk cId="1142025530" sldId="311"/>
        </pc:sldMkLst>
      </pc:sldChg>
      <pc:sldChg chg="addSp modSp new mod">
        <pc:chgData name="Xuechao Chen" userId="c40c29ccc140dcdc" providerId="LiveId" clId="{E51F05C7-7B78-4B42-90FF-AC5F9E65ABE0}" dt="2024-05-15T04:13:20.332" v="5294" actId="1076"/>
        <pc:sldMkLst>
          <pc:docMk/>
          <pc:sldMk cId="578145547" sldId="312"/>
        </pc:sldMkLst>
      </pc:sldChg>
    </pc:docChg>
  </pc:docChgLst>
  <pc:docChgLst>
    <pc:chgData name="Xuechao Chen" userId="c40c29ccc140dcdc" providerId="LiveId" clId="{4F77BE4F-329D-4A36-BA69-85A7989B405E}"/>
    <pc:docChg chg="undo redo custSel addSld delSld modSld sldOrd">
      <pc:chgData name="Xuechao Chen" userId="c40c29ccc140dcdc" providerId="LiveId" clId="{4F77BE4F-329D-4A36-BA69-85A7989B405E}" dt="2024-03-07T03:47:11.195" v="9378" actId="20577"/>
      <pc:docMkLst>
        <pc:docMk/>
      </pc:docMkLst>
      <pc:sldChg chg="modSp mod">
        <pc:chgData name="Xuechao Chen" userId="c40c29ccc140dcdc" providerId="LiveId" clId="{4F77BE4F-329D-4A36-BA69-85A7989B405E}" dt="2024-03-06T08:33:38.741" v="8051" actId="20577"/>
        <pc:sldMkLst>
          <pc:docMk/>
          <pc:sldMk cId="1177908564" sldId="258"/>
        </pc:sldMkLst>
      </pc:sldChg>
      <pc:sldChg chg="modSp mod">
        <pc:chgData name="Xuechao Chen" userId="c40c29ccc140dcdc" providerId="LiveId" clId="{4F77BE4F-329D-4A36-BA69-85A7989B405E}" dt="2024-02-22T06:50:45.716" v="4013" actId="20577"/>
        <pc:sldMkLst>
          <pc:docMk/>
          <pc:sldMk cId="84440628" sldId="259"/>
        </pc:sldMkLst>
      </pc:sldChg>
      <pc:sldChg chg="modSp mod">
        <pc:chgData name="Xuechao Chen" userId="c40c29ccc140dcdc" providerId="LiveId" clId="{4F77BE4F-329D-4A36-BA69-85A7989B405E}" dt="2024-02-22T06:51:24.764" v="4014" actId="20577"/>
        <pc:sldMkLst>
          <pc:docMk/>
          <pc:sldMk cId="1036534083" sldId="266"/>
        </pc:sldMkLst>
      </pc:sldChg>
      <pc:sldChg chg="delSp modSp del mod">
        <pc:chgData name="Xuechao Chen" userId="c40c29ccc140dcdc" providerId="LiveId" clId="{4F77BE4F-329D-4A36-BA69-85A7989B405E}" dt="2024-02-22T03:34:31.753" v="3429" actId="47"/>
        <pc:sldMkLst>
          <pc:docMk/>
          <pc:sldMk cId="2463488855" sldId="285"/>
        </pc:sldMkLst>
      </pc:sldChg>
      <pc:sldChg chg="addSp delSp modSp mod">
        <pc:chgData name="Xuechao Chen" userId="c40c29ccc140dcdc" providerId="LiveId" clId="{4F77BE4F-329D-4A36-BA69-85A7989B405E}" dt="2024-02-01T11:02:41.895" v="1116" actId="1076"/>
        <pc:sldMkLst>
          <pc:docMk/>
          <pc:sldMk cId="1387721073" sldId="286"/>
        </pc:sldMkLst>
      </pc:sldChg>
      <pc:sldChg chg="addSp modSp mod">
        <pc:chgData name="Xuechao Chen" userId="c40c29ccc140dcdc" providerId="LiveId" clId="{4F77BE4F-329D-4A36-BA69-85A7989B405E}" dt="2024-02-22T03:19:19.324" v="3312"/>
        <pc:sldMkLst>
          <pc:docMk/>
          <pc:sldMk cId="2173210400" sldId="289"/>
        </pc:sldMkLst>
      </pc:sldChg>
      <pc:sldChg chg="modSp mod ord modNotesTx">
        <pc:chgData name="Xuechao Chen" userId="c40c29ccc140dcdc" providerId="LiveId" clId="{4F77BE4F-329D-4A36-BA69-85A7989B405E}" dt="2024-03-06T12:43:34.604" v="8829" actId="20577"/>
        <pc:sldMkLst>
          <pc:docMk/>
          <pc:sldMk cId="506916014" sldId="294"/>
        </pc:sldMkLst>
      </pc:sldChg>
      <pc:sldChg chg="modSp del mod">
        <pc:chgData name="Xuechao Chen" userId="c40c29ccc140dcdc" providerId="LiveId" clId="{4F77BE4F-329D-4A36-BA69-85A7989B405E}" dt="2024-02-22T03:35:00.461" v="3430" actId="47"/>
        <pc:sldMkLst>
          <pc:docMk/>
          <pc:sldMk cId="3000416153" sldId="295"/>
        </pc:sldMkLst>
      </pc:sldChg>
      <pc:sldChg chg="ord">
        <pc:chgData name="Xuechao Chen" userId="c40c29ccc140dcdc" providerId="LiveId" clId="{4F77BE4F-329D-4A36-BA69-85A7989B405E}" dt="2024-03-06T08:45:27.321" v="8058"/>
        <pc:sldMkLst>
          <pc:docMk/>
          <pc:sldMk cId="3336754693" sldId="296"/>
        </pc:sldMkLst>
      </pc:sldChg>
      <pc:sldChg chg="ord">
        <pc:chgData name="Xuechao Chen" userId="c40c29ccc140dcdc" providerId="LiveId" clId="{4F77BE4F-329D-4A36-BA69-85A7989B405E}" dt="2024-03-06T08:45:27.321" v="8058"/>
        <pc:sldMkLst>
          <pc:docMk/>
          <pc:sldMk cId="1295916591" sldId="297"/>
        </pc:sldMkLst>
      </pc:sldChg>
      <pc:sldChg chg="ord">
        <pc:chgData name="Xuechao Chen" userId="c40c29ccc140dcdc" providerId="LiveId" clId="{4F77BE4F-329D-4A36-BA69-85A7989B405E}" dt="2024-03-06T08:45:27.321" v="8058"/>
        <pc:sldMkLst>
          <pc:docMk/>
          <pc:sldMk cId="3018580785" sldId="298"/>
        </pc:sldMkLst>
      </pc:sldChg>
      <pc:sldChg chg="addSp modSp new mod ord modNotesTx">
        <pc:chgData name="Xuechao Chen" userId="c40c29ccc140dcdc" providerId="LiveId" clId="{4F77BE4F-329D-4A36-BA69-85A7989B405E}" dt="2024-02-23T08:15:32.188" v="5516" actId="20577"/>
        <pc:sldMkLst>
          <pc:docMk/>
          <pc:sldMk cId="810704734" sldId="299"/>
        </pc:sldMkLst>
      </pc:sldChg>
      <pc:sldChg chg="modSp add del mod">
        <pc:chgData name="Xuechao Chen" userId="c40c29ccc140dcdc" providerId="LiveId" clId="{4F77BE4F-329D-4A36-BA69-85A7989B405E}" dt="2024-02-01T09:00:11.101" v="873" actId="47"/>
        <pc:sldMkLst>
          <pc:docMk/>
          <pc:sldMk cId="4108281477" sldId="299"/>
        </pc:sldMkLst>
      </pc:sldChg>
      <pc:sldChg chg="delSp modSp add mod modNotesTx">
        <pc:chgData name="Xuechao Chen" userId="c40c29ccc140dcdc" providerId="LiveId" clId="{4F77BE4F-329D-4A36-BA69-85A7989B405E}" dt="2024-03-07T03:47:11.195" v="9378" actId="20577"/>
        <pc:sldMkLst>
          <pc:docMk/>
          <pc:sldMk cId="1822670727" sldId="300"/>
        </pc:sldMkLst>
      </pc:sldChg>
      <pc:sldChg chg="addSp delSp modSp add del mod">
        <pc:chgData name="Xuechao Chen" userId="c40c29ccc140dcdc" providerId="LiveId" clId="{4F77BE4F-329D-4A36-BA69-85A7989B405E}" dt="2024-02-22T03:42:53.797" v="3571" actId="47"/>
        <pc:sldMkLst>
          <pc:docMk/>
          <pc:sldMk cId="797440421" sldId="301"/>
        </pc:sldMkLst>
      </pc:sldChg>
      <pc:sldChg chg="addSp delSp modSp add del mod">
        <pc:chgData name="Xuechao Chen" userId="c40c29ccc140dcdc" providerId="LiveId" clId="{4F77BE4F-329D-4A36-BA69-85A7989B405E}" dt="2024-02-22T06:40:37.420" v="3891" actId="47"/>
        <pc:sldMkLst>
          <pc:docMk/>
          <pc:sldMk cId="1473082093" sldId="301"/>
        </pc:sldMkLst>
      </pc:sldChg>
      <pc:sldChg chg="addSp delSp modSp add mod ord">
        <pc:chgData name="Xuechao Chen" userId="c40c29ccc140dcdc" providerId="LiveId" clId="{4F77BE4F-329D-4A36-BA69-85A7989B405E}" dt="2024-03-07T03:02:16.482" v="9062" actId="14100"/>
        <pc:sldMkLst>
          <pc:docMk/>
          <pc:sldMk cId="2109877235" sldId="301"/>
        </pc:sldMkLst>
      </pc:sldChg>
      <pc:sldChg chg="modSp new del mod">
        <pc:chgData name="Xuechao Chen" userId="c40c29ccc140dcdc" providerId="LiveId" clId="{4F77BE4F-329D-4A36-BA69-85A7989B405E}" dt="2024-02-22T02:46:19.146" v="3168" actId="47"/>
        <pc:sldMkLst>
          <pc:docMk/>
          <pc:sldMk cId="3489283070" sldId="301"/>
        </pc:sldMkLst>
      </pc:sldChg>
      <pc:sldChg chg="addSp delSp modSp add mod modNotesTx">
        <pc:chgData name="Xuechao Chen" userId="c40c29ccc140dcdc" providerId="LiveId" clId="{4F77BE4F-329D-4A36-BA69-85A7989B405E}" dt="2024-03-01T03:44:34.909" v="6600" actId="20577"/>
        <pc:sldMkLst>
          <pc:docMk/>
          <pc:sldMk cId="1310788554" sldId="302"/>
        </pc:sldMkLst>
      </pc:sldChg>
      <pc:sldChg chg="addSp delSp modSp add mod modNotesTx">
        <pc:chgData name="Xuechao Chen" userId="c40c29ccc140dcdc" providerId="LiveId" clId="{4F77BE4F-329D-4A36-BA69-85A7989B405E}" dt="2024-03-07T03:41:56.422" v="9356" actId="20577"/>
        <pc:sldMkLst>
          <pc:docMk/>
          <pc:sldMk cId="3128925456" sldId="303"/>
        </pc:sldMkLst>
      </pc:sldChg>
      <pc:sldChg chg="addSp delSp modSp add del mod">
        <pc:chgData name="Xuechao Chen" userId="c40c29ccc140dcdc" providerId="LiveId" clId="{4F77BE4F-329D-4A36-BA69-85A7989B405E}" dt="2024-02-29T12:32:11.632" v="5770" actId="47"/>
        <pc:sldMkLst>
          <pc:docMk/>
          <pc:sldMk cId="2805282291" sldId="304"/>
        </pc:sldMkLst>
      </pc:sldChg>
      <pc:sldChg chg="addSp delSp modSp add mod modNotesTx">
        <pc:chgData name="Xuechao Chen" userId="c40c29ccc140dcdc" providerId="LiveId" clId="{4F77BE4F-329D-4A36-BA69-85A7989B405E}" dt="2024-03-07T03:46:48.512" v="9375" actId="20577"/>
        <pc:sldMkLst>
          <pc:docMk/>
          <pc:sldMk cId="3178154815" sldId="304"/>
        </pc:sldMkLst>
      </pc:sldChg>
      <pc:sldChg chg="delSp modSp add mod modNotesTx">
        <pc:chgData name="Xuechao Chen" userId="c40c29ccc140dcdc" providerId="LiveId" clId="{4F77BE4F-329D-4A36-BA69-85A7989B405E}" dt="2024-03-07T03:35:28.821" v="9305" actId="20577"/>
        <pc:sldMkLst>
          <pc:docMk/>
          <pc:sldMk cId="212215186" sldId="305"/>
        </pc:sldMkLst>
      </pc:sldChg>
      <pc:sldChg chg="modSp new add del mod ord">
        <pc:chgData name="Xuechao Chen" userId="c40c29ccc140dcdc" providerId="LiveId" clId="{4F77BE4F-329D-4A36-BA69-85A7989B405E}" dt="2024-03-07T03:04:27.951" v="9075" actId="47"/>
        <pc:sldMkLst>
          <pc:docMk/>
          <pc:sldMk cId="2128739967" sldId="306"/>
        </pc:sldMkLst>
      </pc:sldChg>
      <pc:sldChg chg="modSp new mod ord modNotesTx">
        <pc:chgData name="Xuechao Chen" userId="c40c29ccc140dcdc" providerId="LiveId" clId="{4F77BE4F-329D-4A36-BA69-85A7989B405E}" dt="2024-03-07T02:39:23.802" v="9050" actId="20577"/>
        <pc:sldMkLst>
          <pc:docMk/>
          <pc:sldMk cId="2165631512" sldId="307"/>
        </pc:sldMkLst>
      </pc:sldChg>
      <pc:sldChg chg="modSp add mod">
        <pc:chgData name="Xuechao Chen" userId="c40c29ccc140dcdc" providerId="LiveId" clId="{4F77BE4F-329D-4A36-BA69-85A7989B405E}" dt="2024-03-07T03:08:53.500" v="9283" actId="20577"/>
        <pc:sldMkLst>
          <pc:docMk/>
          <pc:sldMk cId="4223964680" sldId="308"/>
        </pc:sldMkLst>
      </pc:sldChg>
      <pc:sldChg chg="modSp add mod modNotesTx">
        <pc:chgData name="Xuechao Chen" userId="c40c29ccc140dcdc" providerId="LiveId" clId="{4F77BE4F-329D-4A36-BA69-85A7989B405E}" dt="2024-03-06T12:45:08.501" v="8937" actId="20577"/>
        <pc:sldMkLst>
          <pc:docMk/>
          <pc:sldMk cId="1879569068" sldId="309"/>
        </pc:sldMkLst>
      </pc:sldChg>
      <pc:sldChg chg="modSp new del mod">
        <pc:chgData name="Xuechao Chen" userId="c40c29ccc140dcdc" providerId="LiveId" clId="{4F77BE4F-329D-4A36-BA69-85A7989B405E}" dt="2024-03-07T02:36:56.358" v="8953" actId="680"/>
        <pc:sldMkLst>
          <pc:docMk/>
          <pc:sldMk cId="516482795" sldId="310"/>
        </pc:sldMkLst>
      </pc:sldChg>
    </pc:docChg>
  </pc:docChgLst>
  <pc:docChgLst>
    <pc:chgData name="Xuechao Chen" userId="c40c29ccc140dcdc" providerId="LiveId" clId="{22BBA937-19B8-4164-BF5F-3328C478954B}"/>
    <pc:docChg chg="undo custSel addSld delSld modSld">
      <pc:chgData name="Xuechao Chen" userId="c40c29ccc140dcdc" providerId="LiveId" clId="{22BBA937-19B8-4164-BF5F-3328C478954B}" dt="2023-12-14T00:27:20.034" v="85"/>
      <pc:docMkLst>
        <pc:docMk/>
      </pc:docMkLst>
      <pc:sldChg chg="modSp new mod">
        <pc:chgData name="Xuechao Chen" userId="c40c29ccc140dcdc" providerId="LiveId" clId="{22BBA937-19B8-4164-BF5F-3328C478954B}" dt="2023-12-14T00:26:27.858" v="78" actId="20577"/>
        <pc:sldMkLst>
          <pc:docMk/>
          <pc:sldMk cId="791355542" sldId="256"/>
        </pc:sldMkLst>
      </pc:sldChg>
      <pc:sldChg chg="modSp new mod">
        <pc:chgData name="Xuechao Chen" userId="c40c29ccc140dcdc" providerId="LiveId" clId="{22BBA937-19B8-4164-BF5F-3328C478954B}" dt="2023-12-14T00:26:58.955" v="82"/>
        <pc:sldMkLst>
          <pc:docMk/>
          <pc:sldMk cId="3472564963" sldId="257"/>
        </pc:sldMkLst>
      </pc:sldChg>
      <pc:sldChg chg="del">
        <pc:chgData name="Xuechao Chen" userId="c40c29ccc140dcdc" providerId="LiveId" clId="{22BBA937-19B8-4164-BF5F-3328C478954B}" dt="2023-12-14T00:25:26.067" v="0" actId="47"/>
        <pc:sldMkLst>
          <pc:docMk/>
          <pc:sldMk cId="749231378" sldId="258"/>
        </pc:sldMkLst>
      </pc:sldChg>
      <pc:sldChg chg="add">
        <pc:chgData name="Xuechao Chen" userId="c40c29ccc140dcdc" providerId="LiveId" clId="{22BBA937-19B8-4164-BF5F-3328C478954B}" dt="2023-12-14T00:27:19.168" v="83"/>
        <pc:sldMkLst>
          <pc:docMk/>
          <pc:sldMk cId="2544064583" sldId="258"/>
        </pc:sldMkLst>
      </pc:sldChg>
      <pc:sldChg chg="add">
        <pc:chgData name="Xuechao Chen" userId="c40c29ccc140dcdc" providerId="LiveId" clId="{22BBA937-19B8-4164-BF5F-3328C478954B}" dt="2023-12-14T00:27:19.613" v="84"/>
        <pc:sldMkLst>
          <pc:docMk/>
          <pc:sldMk cId="242749868" sldId="259"/>
        </pc:sldMkLst>
      </pc:sldChg>
      <pc:sldChg chg="add">
        <pc:chgData name="Xuechao Chen" userId="c40c29ccc140dcdc" providerId="LiveId" clId="{22BBA937-19B8-4164-BF5F-3328C478954B}" dt="2023-12-14T00:27:20.034" v="85"/>
        <pc:sldMkLst>
          <pc:docMk/>
          <pc:sldMk cId="973452872" sldId="260"/>
        </pc:sldMkLst>
      </pc:sldChg>
      <pc:sldChg chg="del">
        <pc:chgData name="Xuechao Chen" userId="c40c29ccc140dcdc" providerId="LiveId" clId="{22BBA937-19B8-4164-BF5F-3328C478954B}" dt="2023-12-14T00:25:26.067" v="0" actId="47"/>
        <pc:sldMkLst>
          <pc:docMk/>
          <pc:sldMk cId="296989914" sldId="268"/>
        </pc:sldMkLst>
      </pc:sldChg>
      <pc:sldChg chg="del">
        <pc:chgData name="Xuechao Chen" userId="c40c29ccc140dcdc" providerId="LiveId" clId="{22BBA937-19B8-4164-BF5F-3328C478954B}" dt="2023-12-14T00:25:26.067" v="0" actId="47"/>
        <pc:sldMkLst>
          <pc:docMk/>
          <pc:sldMk cId="913530673" sldId="293"/>
        </pc:sldMkLst>
      </pc:sldChg>
      <pc:sldChg chg="del">
        <pc:chgData name="Xuechao Chen" userId="c40c29ccc140dcdc" providerId="LiveId" clId="{22BBA937-19B8-4164-BF5F-3328C478954B}" dt="2023-12-14T00:25:26.067" v="0" actId="47"/>
        <pc:sldMkLst>
          <pc:docMk/>
          <pc:sldMk cId="3383055531" sldId="295"/>
        </pc:sldMkLst>
      </pc:sldChg>
      <pc:sldChg chg="del">
        <pc:chgData name="Xuechao Chen" userId="c40c29ccc140dcdc" providerId="LiveId" clId="{22BBA937-19B8-4164-BF5F-3328C478954B}" dt="2023-12-14T00:25:26.067" v="0" actId="47"/>
        <pc:sldMkLst>
          <pc:docMk/>
          <pc:sldMk cId="2109021621" sldId="297"/>
        </pc:sldMkLst>
      </pc:sldChg>
      <pc:sldChg chg="del">
        <pc:chgData name="Xuechao Chen" userId="c40c29ccc140dcdc" providerId="LiveId" clId="{22BBA937-19B8-4164-BF5F-3328C478954B}" dt="2023-12-14T00:25:26.067" v="0" actId="47"/>
        <pc:sldMkLst>
          <pc:docMk/>
          <pc:sldMk cId="1526537653" sldId="299"/>
        </pc:sldMkLst>
      </pc:sldChg>
      <pc:sldChg chg="del">
        <pc:chgData name="Xuechao Chen" userId="c40c29ccc140dcdc" providerId="LiveId" clId="{22BBA937-19B8-4164-BF5F-3328C478954B}" dt="2023-12-14T00:25:26.067" v="0" actId="47"/>
        <pc:sldMkLst>
          <pc:docMk/>
          <pc:sldMk cId="3750642473" sldId="300"/>
        </pc:sldMkLst>
      </pc:sldChg>
      <pc:sldChg chg="del">
        <pc:chgData name="Xuechao Chen" userId="c40c29ccc140dcdc" providerId="LiveId" clId="{22BBA937-19B8-4164-BF5F-3328C478954B}" dt="2023-12-14T00:25:26.067" v="0" actId="47"/>
        <pc:sldMkLst>
          <pc:docMk/>
          <pc:sldMk cId="4115984810" sldId="301"/>
        </pc:sldMkLst>
      </pc:sldChg>
      <pc:sldChg chg="del">
        <pc:chgData name="Xuechao Chen" userId="c40c29ccc140dcdc" providerId="LiveId" clId="{22BBA937-19B8-4164-BF5F-3328C478954B}" dt="2023-12-14T00:25:26.067" v="0" actId="47"/>
        <pc:sldMkLst>
          <pc:docMk/>
          <pc:sldMk cId="3623985611" sldId="302"/>
        </pc:sldMkLst>
      </pc:sldChg>
      <pc:sldChg chg="del">
        <pc:chgData name="Xuechao Chen" userId="c40c29ccc140dcdc" providerId="LiveId" clId="{22BBA937-19B8-4164-BF5F-3328C478954B}" dt="2023-12-14T00:25:26.067" v="0" actId="47"/>
        <pc:sldMkLst>
          <pc:docMk/>
          <pc:sldMk cId="1232602121" sldId="303"/>
        </pc:sldMkLst>
      </pc:sldChg>
    </pc:docChg>
  </pc:docChgLst>
  <pc:docChgLst>
    <pc:chgData name="Xuechao Chen" userId="c40c29ccc140dcdc" providerId="LiveId" clId="{F552972C-ABF4-4D9B-82D6-665C7BBCFAF5}"/>
    <pc:docChg chg="undo redo custSel addSld delSld modSld sldOrd">
      <pc:chgData name="Xuechao Chen" userId="c40c29ccc140dcdc" providerId="LiveId" clId="{F552972C-ABF4-4D9B-82D6-665C7BBCFAF5}" dt="2024-01-18T03:13:34.162" v="3217" actId="20577"/>
      <pc:docMkLst>
        <pc:docMk/>
      </pc:docMkLst>
      <pc:sldChg chg="modSp mod">
        <pc:chgData name="Xuechao Chen" userId="c40c29ccc140dcdc" providerId="LiveId" clId="{F552972C-ABF4-4D9B-82D6-665C7BBCFAF5}" dt="2024-01-18T03:03:48.949" v="3081" actId="20577"/>
        <pc:sldMkLst>
          <pc:docMk/>
          <pc:sldMk cId="1177908564" sldId="258"/>
        </pc:sldMkLst>
      </pc:sldChg>
      <pc:sldChg chg="modSp mod">
        <pc:chgData name="Xuechao Chen" userId="c40c29ccc140dcdc" providerId="LiveId" clId="{F552972C-ABF4-4D9B-82D6-665C7BBCFAF5}" dt="2024-01-18T03:05:02.520" v="3092" actId="14100"/>
        <pc:sldMkLst>
          <pc:docMk/>
          <pc:sldMk cId="84440628" sldId="259"/>
        </pc:sldMkLst>
      </pc:sldChg>
      <pc:sldChg chg="addSp delSp modSp del mod">
        <pc:chgData name="Xuechao Chen" userId="c40c29ccc140dcdc" providerId="LiveId" clId="{F552972C-ABF4-4D9B-82D6-665C7BBCFAF5}" dt="2024-01-12T07:18:46.008" v="1341" actId="47"/>
        <pc:sldMkLst>
          <pc:docMk/>
          <pc:sldMk cId="2831331245" sldId="261"/>
        </pc:sldMkLst>
      </pc:sldChg>
      <pc:sldChg chg="modSp mod">
        <pc:chgData name="Xuechao Chen" userId="c40c29ccc140dcdc" providerId="LiveId" clId="{F552972C-ABF4-4D9B-82D6-665C7BBCFAF5}" dt="2024-01-12T09:21:32.703" v="1739" actId="1076"/>
        <pc:sldMkLst>
          <pc:docMk/>
          <pc:sldMk cId="3751963250" sldId="262"/>
        </pc:sldMkLst>
      </pc:sldChg>
      <pc:sldChg chg="addSp delSp modSp mod">
        <pc:chgData name="Xuechao Chen" userId="c40c29ccc140dcdc" providerId="LiveId" clId="{F552972C-ABF4-4D9B-82D6-665C7BBCFAF5}" dt="2024-01-12T09:25:44.399" v="1774" actId="1076"/>
        <pc:sldMkLst>
          <pc:docMk/>
          <pc:sldMk cId="2258987245" sldId="263"/>
        </pc:sldMkLst>
      </pc:sldChg>
      <pc:sldChg chg="addSp delSp modSp del mod">
        <pc:chgData name="Xuechao Chen" userId="c40c29ccc140dcdc" providerId="LiveId" clId="{F552972C-ABF4-4D9B-82D6-665C7BBCFAF5}" dt="2024-01-12T07:33:55.758" v="1506" actId="47"/>
        <pc:sldMkLst>
          <pc:docMk/>
          <pc:sldMk cId="1256576388" sldId="265"/>
        </pc:sldMkLst>
      </pc:sldChg>
      <pc:sldChg chg="modSp mod">
        <pc:chgData name="Xuechao Chen" userId="c40c29ccc140dcdc" providerId="LiveId" clId="{F552972C-ABF4-4D9B-82D6-665C7BBCFAF5}" dt="2024-01-12T03:20:43.789" v="952" actId="20577"/>
        <pc:sldMkLst>
          <pc:docMk/>
          <pc:sldMk cId="1036534083" sldId="266"/>
        </pc:sldMkLst>
      </pc:sldChg>
      <pc:sldChg chg="addSp delSp modSp add del mod ord">
        <pc:chgData name="Xuechao Chen" userId="c40c29ccc140dcdc" providerId="LiveId" clId="{F552972C-ABF4-4D9B-82D6-665C7BBCFAF5}" dt="2024-01-12T09:29:11.188" v="1781"/>
        <pc:sldMkLst>
          <pc:docMk/>
          <pc:sldMk cId="3092335139" sldId="268"/>
        </pc:sldMkLst>
      </pc:sldChg>
      <pc:sldChg chg="addSp delSp modSp new mod">
        <pc:chgData name="Xuechao Chen" userId="c40c29ccc140dcdc" providerId="LiveId" clId="{F552972C-ABF4-4D9B-82D6-665C7BBCFAF5}" dt="2024-01-12T03:28:55.156" v="1004" actId="1076"/>
        <pc:sldMkLst>
          <pc:docMk/>
          <pc:sldMk cId="881603720" sldId="269"/>
        </pc:sldMkLst>
      </pc:sldChg>
      <pc:sldChg chg="addSp delSp modSp add del mod">
        <pc:chgData name="Xuechao Chen" userId="c40c29ccc140dcdc" providerId="LiveId" clId="{F552972C-ABF4-4D9B-82D6-665C7BBCFAF5}" dt="2024-01-12T09:29:11.188" v="1781"/>
        <pc:sldMkLst>
          <pc:docMk/>
          <pc:sldMk cId="2468876109" sldId="270"/>
        </pc:sldMkLst>
      </pc:sldChg>
      <pc:sldChg chg="addSp delSp modSp add del mod">
        <pc:chgData name="Xuechao Chen" userId="c40c29ccc140dcdc" providerId="LiveId" clId="{F552972C-ABF4-4D9B-82D6-665C7BBCFAF5}" dt="2024-01-12T09:32:58.270" v="1813" actId="1076"/>
        <pc:sldMkLst>
          <pc:docMk/>
          <pc:sldMk cId="459657171" sldId="271"/>
        </pc:sldMkLst>
      </pc:sldChg>
      <pc:sldChg chg="addSp delSp modSp add mod">
        <pc:chgData name="Xuechao Chen" userId="c40c29ccc140dcdc" providerId="LiveId" clId="{F552972C-ABF4-4D9B-82D6-665C7BBCFAF5}" dt="2024-01-12T09:22:21.678" v="1747" actId="1076"/>
        <pc:sldMkLst>
          <pc:docMk/>
          <pc:sldMk cId="116856901" sldId="272"/>
        </pc:sldMkLst>
      </pc:sldChg>
      <pc:sldChg chg="new del">
        <pc:chgData name="Xuechao Chen" userId="c40c29ccc140dcdc" providerId="LiveId" clId="{F552972C-ABF4-4D9B-82D6-665C7BBCFAF5}" dt="2024-01-12T04:01:04.271" v="1269" actId="47"/>
        <pc:sldMkLst>
          <pc:docMk/>
          <pc:sldMk cId="4266109132" sldId="272"/>
        </pc:sldMkLst>
      </pc:sldChg>
      <pc:sldChg chg="addSp modSp new mod">
        <pc:chgData name="Xuechao Chen" userId="c40c29ccc140dcdc" providerId="LiveId" clId="{F552972C-ABF4-4D9B-82D6-665C7BBCFAF5}" dt="2024-01-18T02:54:47.313" v="2967" actId="1076"/>
        <pc:sldMkLst>
          <pc:docMk/>
          <pc:sldMk cId="1533806118" sldId="273"/>
        </pc:sldMkLst>
      </pc:sldChg>
      <pc:sldChg chg="add del">
        <pc:chgData name="Xuechao Chen" userId="c40c29ccc140dcdc" providerId="LiveId" clId="{F552972C-ABF4-4D9B-82D6-665C7BBCFAF5}" dt="2024-01-12T04:01:23.307" v="1275"/>
        <pc:sldMkLst>
          <pc:docMk/>
          <pc:sldMk cId="2956485084" sldId="273"/>
        </pc:sldMkLst>
      </pc:sldChg>
      <pc:sldChg chg="add del">
        <pc:chgData name="Xuechao Chen" userId="c40c29ccc140dcdc" providerId="LiveId" clId="{F552972C-ABF4-4D9B-82D6-665C7BBCFAF5}" dt="2024-01-12T04:02:07.975" v="1308" actId="47"/>
        <pc:sldMkLst>
          <pc:docMk/>
          <pc:sldMk cId="3599908627" sldId="273"/>
        </pc:sldMkLst>
      </pc:sldChg>
      <pc:sldChg chg="addSp modSp add mod">
        <pc:chgData name="Xuechao Chen" userId="c40c29ccc140dcdc" providerId="LiveId" clId="{F552972C-ABF4-4D9B-82D6-665C7BBCFAF5}" dt="2024-01-12T13:05:21.712" v="1920" actId="1076"/>
        <pc:sldMkLst>
          <pc:docMk/>
          <pc:sldMk cId="410481608" sldId="274"/>
        </pc:sldMkLst>
      </pc:sldChg>
      <pc:sldChg chg="addSp delSp modSp add mod">
        <pc:chgData name="Xuechao Chen" userId="c40c29ccc140dcdc" providerId="LiveId" clId="{F552972C-ABF4-4D9B-82D6-665C7BBCFAF5}" dt="2024-01-12T13:06:57.662" v="1930" actId="1076"/>
        <pc:sldMkLst>
          <pc:docMk/>
          <pc:sldMk cId="1788635245" sldId="275"/>
        </pc:sldMkLst>
      </pc:sldChg>
      <pc:sldChg chg="addSp delSp modSp add del mod">
        <pc:chgData name="Xuechao Chen" userId="c40c29ccc140dcdc" providerId="LiveId" clId="{F552972C-ABF4-4D9B-82D6-665C7BBCFAF5}" dt="2024-01-18T03:13:30.755" v="3214" actId="47"/>
        <pc:sldMkLst>
          <pc:docMk/>
          <pc:sldMk cId="4120841915" sldId="276"/>
        </pc:sldMkLst>
      </pc:sldChg>
      <pc:sldChg chg="add del">
        <pc:chgData name="Xuechao Chen" userId="c40c29ccc140dcdc" providerId="LiveId" clId="{F552972C-ABF4-4D9B-82D6-665C7BBCFAF5}" dt="2024-01-12T13:26:44.612" v="2191" actId="47"/>
        <pc:sldMkLst>
          <pc:docMk/>
          <pc:sldMk cId="2492910433" sldId="277"/>
        </pc:sldMkLst>
      </pc:sldChg>
      <pc:sldChg chg="modSp new mod">
        <pc:chgData name="Xuechao Chen" userId="c40c29ccc140dcdc" providerId="LiveId" clId="{F552972C-ABF4-4D9B-82D6-665C7BBCFAF5}" dt="2024-01-18T03:13:34.162" v="3217" actId="20577"/>
        <pc:sldMkLst>
          <pc:docMk/>
          <pc:sldMk cId="3104115828" sldId="277"/>
        </pc:sldMkLst>
      </pc:sldChg>
      <pc:sldChg chg="addSp delSp modSp add mod">
        <pc:chgData name="Xuechao Chen" userId="c40c29ccc140dcdc" providerId="LiveId" clId="{F552972C-ABF4-4D9B-82D6-665C7BBCFAF5}" dt="2024-01-18T02:58:28.816" v="2998" actId="1076"/>
        <pc:sldMkLst>
          <pc:docMk/>
          <pc:sldMk cId="7442781" sldId="278"/>
        </pc:sldMkLst>
      </pc:sldChg>
      <pc:sldChg chg="add del">
        <pc:chgData name="Xuechao Chen" userId="c40c29ccc140dcdc" providerId="LiveId" clId="{F552972C-ABF4-4D9B-82D6-665C7BBCFAF5}" dt="2024-01-12T13:27:05.142" v="2192" actId="47"/>
        <pc:sldMkLst>
          <pc:docMk/>
          <pc:sldMk cId="844966175" sldId="278"/>
        </pc:sldMkLst>
      </pc:sldChg>
      <pc:sldChg chg="addSp modSp add mod">
        <pc:chgData name="Xuechao Chen" userId="c40c29ccc140dcdc" providerId="LiveId" clId="{F552972C-ABF4-4D9B-82D6-665C7BBCFAF5}" dt="2024-01-18T03:02:50.816" v="3071" actId="1076"/>
        <pc:sldMkLst>
          <pc:docMk/>
          <pc:sldMk cId="3584894455" sldId="279"/>
        </pc:sldMkLst>
      </pc:sldChg>
      <pc:sldChg chg="addSp delSp modSp add mod">
        <pc:chgData name="Xuechao Chen" userId="c40c29ccc140dcdc" providerId="LiveId" clId="{F552972C-ABF4-4D9B-82D6-665C7BBCFAF5}" dt="2024-01-18T03:07:43.139" v="3121" actId="1076"/>
        <pc:sldMkLst>
          <pc:docMk/>
          <pc:sldMk cId="820165361" sldId="28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A51940-DB52-3B48-AABB-9C7938529E4E}" type="datetimeFigureOut">
              <a:rPr kumimoji="1" lang="zh-CN" altLang="en-US" smtClean="0"/>
              <a:t>2024/12/18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18717E-F74C-4246-A795-6577BEDC838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15298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0970CE-C81B-E307-94B3-BEF796A57E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C0B20F1-2DF9-2D19-8EDF-0D1EEEA8F5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20EC367-86B8-F914-BC3C-B1D0C82692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CF3B15F-85DF-2F84-661C-6EADD85884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18717E-F74C-4246-A795-6577BEDC8382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919997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18717E-F74C-4246-A795-6577BEDC8382}" type="slidenum">
              <a:rPr kumimoji="1" lang="zh-CN" altLang="en-US" smtClean="0"/>
              <a:t>28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894340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18717E-F74C-4246-A795-6577BEDC8382}" type="slidenum">
              <a:rPr kumimoji="1" lang="zh-CN" altLang="en-US" smtClean="0"/>
              <a:t>32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119255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FPS: How many centers do we need?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18717E-F74C-4246-A795-6577BEDC8382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669256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Reimplementation of pointgpt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18717E-F74C-4246-A795-6577BEDC8382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54785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18717E-F74C-4246-A795-6577BEDC8382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656118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18717E-F74C-4246-A795-6577BEDC8382}" type="slidenum">
              <a:rPr kumimoji="1" lang="zh-CN" altLang="en-US" smtClean="0"/>
              <a:t>21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887821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18717E-F74C-4246-A795-6577BEDC8382}" type="slidenum">
              <a:rPr kumimoji="1" lang="zh-CN" altLang="en-US" smtClean="0"/>
              <a:t>22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723148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18717E-F74C-4246-A795-6577BEDC8382}" type="slidenum">
              <a:rPr kumimoji="1" lang="zh-CN" altLang="en-US" smtClean="0"/>
              <a:t>25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109561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2F3BAE-BF78-BC16-CFF3-754C70896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4936A1D-9237-5D2B-DCC7-ADDE7EA03D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7243AE6-DA12-9080-2DAF-6678BF076C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5125091-0C1B-2709-E2AD-50FCA58D91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18717E-F74C-4246-A795-6577BEDC8382}" type="slidenum">
              <a:rPr kumimoji="1" lang="zh-CN" altLang="en-US" smtClean="0"/>
              <a:t>26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138676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8BC45F-116F-5C05-C13F-D8380EF28F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53E7949-402D-0760-5308-6F431A871C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6EF4387-0A1C-4EBA-465E-C2D084ABB2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4734A66-0877-5495-9C86-E310EE9603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18717E-F74C-4246-A795-6577BEDC8382}" type="slidenum">
              <a:rPr kumimoji="1" lang="zh-CN" altLang="en-US" smtClean="0"/>
              <a:t>27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76055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>
            <a:extLst>
              <a:ext uri="{FF2B5EF4-FFF2-40B4-BE49-F238E27FC236}">
                <a16:creationId xmlns:a16="http://schemas.microsoft.com/office/drawing/2014/main" id="{7801A0AD-A4D9-2B48-AB5E-2388481E37AE}"/>
              </a:ext>
            </a:extLst>
          </p:cNvPr>
          <p:cNvGrpSpPr/>
          <p:nvPr userDrawn="1"/>
        </p:nvGrpSpPr>
        <p:grpSpPr>
          <a:xfrm>
            <a:off x="599225" y="1736370"/>
            <a:ext cx="10993549" cy="1903301"/>
            <a:chOff x="599225" y="1921565"/>
            <a:chExt cx="10993549" cy="1903301"/>
          </a:xfrm>
        </p:grpSpPr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47A9D506-C91D-DF44-8641-48F37CD3C15A}"/>
                </a:ext>
              </a:extLst>
            </p:cNvPr>
            <p:cNvSpPr/>
            <p:nvPr userDrawn="1"/>
          </p:nvSpPr>
          <p:spPr>
            <a:xfrm>
              <a:off x="599225" y="1921565"/>
              <a:ext cx="10993549" cy="190330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8" name="半闭框 17">
              <a:extLst>
                <a:ext uri="{FF2B5EF4-FFF2-40B4-BE49-F238E27FC236}">
                  <a16:creationId xmlns:a16="http://schemas.microsoft.com/office/drawing/2014/main" id="{A1E2328B-A4C4-764E-ACC8-998B2E63C537}"/>
                </a:ext>
              </a:extLst>
            </p:cNvPr>
            <p:cNvSpPr/>
            <p:nvPr userDrawn="1"/>
          </p:nvSpPr>
          <p:spPr>
            <a:xfrm>
              <a:off x="599225" y="1921565"/>
              <a:ext cx="821803" cy="867934"/>
            </a:xfrm>
            <a:prstGeom prst="halfFrame">
              <a:avLst>
                <a:gd name="adj1" fmla="val 23474"/>
                <a:gd name="adj2" fmla="val 23475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0533506A-6FCC-464D-8406-9673E74408CF}"/>
                </a:ext>
              </a:extLst>
            </p:cNvPr>
            <p:cNvSpPr/>
            <p:nvPr userDrawn="1"/>
          </p:nvSpPr>
          <p:spPr>
            <a:xfrm>
              <a:off x="10161778" y="3614195"/>
              <a:ext cx="1430996" cy="21067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194A483F-9AA2-A24C-BA23-AD5256267A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351" y="399605"/>
            <a:ext cx="2538904" cy="107441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3FE9298-60C2-9548-BC1E-E8694904B3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3169" y="2028084"/>
            <a:ext cx="10265664" cy="1356406"/>
          </a:xfrm>
          <a:prstGeom prst="rect">
            <a:avLst/>
          </a:prstGeom>
          <a:effectLst/>
        </p:spPr>
        <p:txBody>
          <a:bodyPr anchor="b">
            <a:normAutofit/>
          </a:bodyPr>
          <a:lstStyle>
            <a:lvl1pPr algn="l">
              <a:defRPr lang="en-US" altLang="en-US" sz="3600" b="0" kern="1200" cap="all" dirty="0">
                <a:solidFill>
                  <a:srgbClr val="5C307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103A73B5-4CCB-264A-803E-B46FEDFF96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3169" y="3819054"/>
            <a:ext cx="10265664" cy="1340999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  <a:endParaRPr lang="en-US" dirty="0"/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EFB8BDD-FC0A-384D-B32A-D2CC0933A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51058-E5DB-324A-A8E9-6D3BEF243C3B}" type="datetimeFigureOut">
              <a:rPr kumimoji="1" lang="zh-CN" altLang="en-US" smtClean="0"/>
              <a:t>2024/12/18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4A11234-2E12-B147-A4FF-3B4989798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EFFF194-7BE9-7440-90F5-0BA3D1B44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A8E6-E826-B147-AA17-E3D76A29629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3499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395677"/>
            <a:ext cx="11029616" cy="5667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3" y="496241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51058-E5DB-324A-A8E9-6D3BEF243C3B}" type="datetimeFigureOut">
              <a:rPr kumimoji="1" lang="zh-CN" altLang="en-US" smtClean="0"/>
              <a:t>2024/12/18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A8E6-E826-B147-AA17-E3D76A29629C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C31443F-5E2C-E54C-9450-204B550B7026}"/>
              </a:ext>
            </a:extLst>
          </p:cNvPr>
          <p:cNvPicPr/>
          <p:nvPr userDrawn="1"/>
        </p:nvPicPr>
        <p:blipFill rotWithShape="1"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18876" y="6054012"/>
            <a:ext cx="4191931" cy="47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797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51058-E5DB-324A-A8E9-6D3BEF243C3B}" type="datetimeFigureOut">
              <a:rPr kumimoji="1" lang="zh-CN" altLang="en-US" smtClean="0"/>
              <a:t>2024/12/18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A8E6-E826-B147-AA17-E3D76A29629C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FD92ADC6-CE60-BE46-B46D-E72C08A66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227691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>
            <a:extLst>
              <a:ext uri="{FF2B5EF4-FFF2-40B4-BE49-F238E27FC236}">
                <a16:creationId xmlns:a16="http://schemas.microsoft.com/office/drawing/2014/main" id="{5BC0A53C-150C-A541-93A8-A5B4C7EFDD96}"/>
              </a:ext>
            </a:extLst>
          </p:cNvPr>
          <p:cNvSpPr>
            <a:spLocks noChangeAspect="1"/>
          </p:cNvSpPr>
          <p:nvPr userDrawn="1"/>
        </p:nvSpPr>
        <p:spPr>
          <a:xfrm>
            <a:off x="8884030" y="675726"/>
            <a:ext cx="88976" cy="79183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Vertical Title 1">
            <a:extLst>
              <a:ext uri="{FF2B5EF4-FFF2-40B4-BE49-F238E27FC236}">
                <a16:creationId xmlns:a16="http://schemas.microsoft.com/office/drawing/2014/main" id="{9D3F700B-2D07-A448-9622-360F28D96C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69649" y="675726"/>
            <a:ext cx="1899496" cy="5183073"/>
          </a:xfrm>
          <a:prstGeom prst="rect">
            <a:avLst/>
          </a:prstGeom>
        </p:spPr>
        <p:txBody>
          <a:bodyPr vert="eaVert" anchor="b"/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12" name="Vertical Text Placeholder 2">
            <a:extLst>
              <a:ext uri="{FF2B5EF4-FFF2-40B4-BE49-F238E27FC236}">
                <a16:creationId xmlns:a16="http://schemas.microsoft.com/office/drawing/2014/main" id="{5F0B6C42-B8E7-1C45-A053-18F7FE5B2B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791611" cy="5183073"/>
          </a:xfrm>
        </p:spPr>
        <p:txBody>
          <a:bodyPr vert="eaVert" anchor="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EC89D33-28DC-B746-AE7D-E6085CC30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51058-E5DB-324A-A8E9-6D3BEF243C3B}" type="datetimeFigureOut">
              <a:rPr kumimoji="1" lang="zh-CN" altLang="en-US" smtClean="0"/>
              <a:t>2024/12/18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EE1EF53-0E9B-E243-B4F1-B1C7F0BD2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03DA247-823F-034B-AEC0-494674B60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A8E6-E826-B147-AA17-E3D76A29629C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0564E91E-AD25-E84D-B251-2B169689F71C}"/>
              </a:ext>
            </a:extLst>
          </p:cNvPr>
          <p:cNvPicPr/>
          <p:nvPr userDrawn="1"/>
        </p:nvPicPr>
        <p:blipFill rotWithShape="1"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18876" y="6054012"/>
            <a:ext cx="4191931" cy="47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944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377" y="2180498"/>
            <a:ext cx="10521387" cy="367830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10" name="标题 9">
            <a:extLst>
              <a:ext uri="{FF2B5EF4-FFF2-40B4-BE49-F238E27FC236}">
                <a16:creationId xmlns:a16="http://schemas.microsoft.com/office/drawing/2014/main" id="{B3414000-0475-7845-9508-337FFFC1B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11" name="日期占位符 10">
            <a:extLst>
              <a:ext uri="{FF2B5EF4-FFF2-40B4-BE49-F238E27FC236}">
                <a16:creationId xmlns:a16="http://schemas.microsoft.com/office/drawing/2014/main" id="{2265DA69-D9B6-384B-91FC-5C225D983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51058-E5DB-324A-A8E9-6D3BEF243C3B}" type="datetimeFigureOut">
              <a:rPr kumimoji="1" lang="zh-CN" altLang="en-US" smtClean="0"/>
              <a:t>2024/12/18</a:t>
            </a:fld>
            <a:endParaRPr kumimoji="1" lang="zh-CN" altLang="en-US"/>
          </a:p>
        </p:txBody>
      </p:sp>
      <p:sp>
        <p:nvSpPr>
          <p:cNvPr id="12" name="页脚占位符 11">
            <a:extLst>
              <a:ext uri="{FF2B5EF4-FFF2-40B4-BE49-F238E27FC236}">
                <a16:creationId xmlns:a16="http://schemas.microsoft.com/office/drawing/2014/main" id="{198CD9FF-6143-0B4F-B35B-FC5B48F32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13" name="灯片编号占位符 12">
            <a:extLst>
              <a:ext uri="{FF2B5EF4-FFF2-40B4-BE49-F238E27FC236}">
                <a16:creationId xmlns:a16="http://schemas.microsoft.com/office/drawing/2014/main" id="{B99E00C6-785E-8740-9B07-6D282AB53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A8E6-E826-B147-AA17-E3D76A29629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09904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6727754-C851-C341-8EC8-C90F9BC75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1883" y="2118167"/>
            <a:ext cx="10178926" cy="3602477"/>
          </a:xfrm>
        </p:spPr>
        <p:txBody>
          <a:bodyPr anchor="ctr">
            <a:normAutofit/>
          </a:bodyPr>
          <a:lstStyle>
            <a:lvl1pPr algn="l">
              <a:defRPr sz="3200"/>
            </a:lvl1pPr>
            <a:lvl2pPr algn="l">
              <a:defRPr sz="2800"/>
            </a:lvl2pPr>
            <a:lvl3pPr algn="l">
              <a:defRPr sz="2400"/>
            </a:lvl3pPr>
            <a:lvl4pPr algn="l">
              <a:defRPr sz="2000"/>
            </a:lvl4pPr>
            <a:lvl5pPr algn="l">
              <a:defRPr sz="20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83F81271-2815-9B4A-9DE1-54434A60C9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5597317"/>
            <a:ext cx="2844799" cy="365125"/>
          </a:xfrm>
        </p:spPr>
        <p:txBody>
          <a:bodyPr/>
          <a:lstStyle/>
          <a:p>
            <a:fld id="{E4551058-E5DB-324A-A8E9-6D3BEF243C3B}" type="datetimeFigureOut">
              <a:rPr kumimoji="1" lang="zh-CN" altLang="en-US" smtClean="0"/>
              <a:t>2024/12/18</a:t>
            </a:fld>
            <a:endParaRPr kumimoji="1" lang="zh-CN" alt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A57A6457-265E-454A-8DEA-AC0A1AAC3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1882" y="5592991"/>
            <a:ext cx="6066519" cy="365125"/>
          </a:xfrm>
        </p:spPr>
        <p:txBody>
          <a:bodyPr/>
          <a:lstStyle/>
          <a:p>
            <a:endParaRPr kumimoji="1" lang="zh-CN" altLang="en-US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17055F7E-60B7-6A43-A3E4-C6F9DC89F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5597317"/>
            <a:ext cx="1052508" cy="365125"/>
          </a:xfrm>
        </p:spPr>
        <p:txBody>
          <a:bodyPr/>
          <a:lstStyle/>
          <a:p>
            <a:fld id="{977BA8E6-E826-B147-AA17-E3D76A29629C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D989D6D-F1B5-F54E-813A-CCB6A463D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1882" y="490438"/>
            <a:ext cx="10178925" cy="135145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6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21" name="Rectangle 8">
            <a:extLst>
              <a:ext uri="{FF2B5EF4-FFF2-40B4-BE49-F238E27FC236}">
                <a16:creationId xmlns:a16="http://schemas.microsoft.com/office/drawing/2014/main" id="{23D49990-DD79-AF4A-809C-C7A68D94B066}"/>
              </a:ext>
            </a:extLst>
          </p:cNvPr>
          <p:cNvSpPr/>
          <p:nvPr userDrawn="1"/>
        </p:nvSpPr>
        <p:spPr>
          <a:xfrm rot="5400000">
            <a:off x="-2692137" y="3263038"/>
            <a:ext cx="6858000" cy="33192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486C05D-29C6-DD43-A707-AAD5F66C1615}"/>
              </a:ext>
            </a:extLst>
          </p:cNvPr>
          <p:cNvPicPr/>
          <p:nvPr userDrawn="1"/>
        </p:nvPicPr>
        <p:blipFill rotWithShape="1"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18876" y="6054012"/>
            <a:ext cx="4191931" cy="47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159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EA6CC6FD-0536-1042-94FB-7B29BCD323E4}"/>
              </a:ext>
            </a:extLst>
          </p:cNvPr>
          <p:cNvGrpSpPr/>
          <p:nvPr userDrawn="1"/>
        </p:nvGrpSpPr>
        <p:grpSpPr>
          <a:xfrm>
            <a:off x="599225" y="1736370"/>
            <a:ext cx="10993549" cy="1903301"/>
            <a:chOff x="599225" y="1921565"/>
            <a:chExt cx="10993549" cy="1903301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4BB59113-F03A-6147-A467-92DB82160BCD}"/>
                </a:ext>
              </a:extLst>
            </p:cNvPr>
            <p:cNvSpPr/>
            <p:nvPr userDrawn="1"/>
          </p:nvSpPr>
          <p:spPr>
            <a:xfrm>
              <a:off x="599225" y="1921565"/>
              <a:ext cx="10993549" cy="190330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7C3E5866-268A-1A4A-BD63-7247C0C32E7C}"/>
                </a:ext>
              </a:extLst>
            </p:cNvPr>
            <p:cNvSpPr/>
            <p:nvPr userDrawn="1"/>
          </p:nvSpPr>
          <p:spPr>
            <a:xfrm>
              <a:off x="599227" y="1921566"/>
              <a:ext cx="192900" cy="19033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id="{B3AEDE27-05BC-DA44-AA23-81C54830A0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3169" y="2028083"/>
            <a:ext cx="10265664" cy="1376851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l">
              <a:defRPr lang="en-US" altLang="en-US" sz="3600" b="0" kern="1200" cap="all" dirty="0">
                <a:solidFill>
                  <a:srgbClr val="5C307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8DDB4CB7-B75A-CF44-8C12-E3DE32CE31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3169" y="3830629"/>
            <a:ext cx="10265664" cy="1340999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  <a:endParaRPr lang="en-US" dirty="0"/>
          </a:p>
        </p:txBody>
      </p:sp>
      <p:sp>
        <p:nvSpPr>
          <p:cNvPr id="27" name="日期占位符 10">
            <a:extLst>
              <a:ext uri="{FF2B5EF4-FFF2-40B4-BE49-F238E27FC236}">
                <a16:creationId xmlns:a16="http://schemas.microsoft.com/office/drawing/2014/main" id="{2D4038F2-9086-4849-856C-3F44B96DA1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23545" y="5597323"/>
            <a:ext cx="2523280" cy="365125"/>
          </a:xfrm>
        </p:spPr>
        <p:txBody>
          <a:bodyPr/>
          <a:lstStyle/>
          <a:p>
            <a:fld id="{E4551058-E5DB-324A-A8E9-6D3BEF243C3B}" type="datetimeFigureOut">
              <a:rPr kumimoji="1" lang="zh-CN" altLang="en-US" smtClean="0"/>
              <a:t>2024/12/18</a:t>
            </a:fld>
            <a:endParaRPr kumimoji="1" lang="zh-CN" altLang="en-US"/>
          </a:p>
        </p:txBody>
      </p:sp>
      <p:sp>
        <p:nvSpPr>
          <p:cNvPr id="28" name="页脚占位符 11">
            <a:extLst>
              <a:ext uri="{FF2B5EF4-FFF2-40B4-BE49-F238E27FC236}">
                <a16:creationId xmlns:a16="http://schemas.microsoft.com/office/drawing/2014/main" id="{0ED79189-463D-A34A-93FE-02DAF3CA4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3377" y="5592997"/>
            <a:ext cx="6585500" cy="365125"/>
          </a:xfrm>
        </p:spPr>
        <p:txBody>
          <a:bodyPr/>
          <a:lstStyle/>
          <a:p>
            <a:endParaRPr kumimoji="1" lang="zh-CN" altLang="en-US" dirty="0"/>
          </a:p>
        </p:txBody>
      </p:sp>
      <p:sp>
        <p:nvSpPr>
          <p:cNvPr id="29" name="灯片编号占位符 12">
            <a:extLst>
              <a:ext uri="{FF2B5EF4-FFF2-40B4-BE49-F238E27FC236}">
                <a16:creationId xmlns:a16="http://schemas.microsoft.com/office/drawing/2014/main" id="{81D88334-B4F7-F340-8AA4-0865A0C0C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51493" y="5597323"/>
            <a:ext cx="1203271" cy="365125"/>
          </a:xfrm>
        </p:spPr>
        <p:txBody>
          <a:bodyPr/>
          <a:lstStyle/>
          <a:p>
            <a:fld id="{977BA8E6-E826-B147-AA17-E3D76A29629C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0B9F3DE6-D971-6546-AD7E-4FD54F33CDE7}"/>
              </a:ext>
            </a:extLst>
          </p:cNvPr>
          <p:cNvPicPr/>
          <p:nvPr userDrawn="1"/>
        </p:nvPicPr>
        <p:blipFill rotWithShape="1"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18876" y="6054012"/>
            <a:ext cx="4191931" cy="47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667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4" y="2228004"/>
            <a:ext cx="5422391" cy="3633047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4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51058-E5DB-324A-A8E9-6D3BEF243C3B}" type="datetimeFigureOut">
              <a:rPr kumimoji="1" lang="zh-CN" altLang="en-US" smtClean="0"/>
              <a:t>2024/12/18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A8E6-E826-B147-AA17-E3D76A29629C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590C7D26-A2BB-CE43-BB2A-2808F22C4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014618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20" y="2250894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5" y="2926054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7" y="2250894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10" y="2926054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51058-E5DB-324A-A8E9-6D3BEF243C3B}" type="datetimeFigureOut">
              <a:rPr kumimoji="1" lang="zh-CN" altLang="en-US" smtClean="0"/>
              <a:t>2024/12/18</a:t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A8E6-E826-B147-AA17-E3D76A29629C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95155F9-0BCA-F049-9D40-4CF28F90A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206004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51058-E5DB-324A-A8E9-6D3BEF243C3B}" type="datetimeFigureOut">
              <a:rPr kumimoji="1" lang="zh-CN" altLang="en-US" smtClean="0"/>
              <a:t>2024/12/18</a:t>
            </a:fld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A8E6-E826-B147-AA17-E3D76A29629C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DC31502A-7294-9848-AFF1-6116ACE14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857521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51058-E5DB-324A-A8E9-6D3BEF243C3B}" type="datetimeFigureOut">
              <a:rPr kumimoji="1" lang="zh-CN" altLang="en-US" smtClean="0"/>
              <a:t>2024/12/18</a:t>
            </a:fld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A8E6-E826-B147-AA17-E3D76A29629C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D9AF46F-872C-C04A-AF83-BC1E8674B16A}"/>
              </a:ext>
            </a:extLst>
          </p:cNvPr>
          <p:cNvPicPr/>
          <p:nvPr userDrawn="1"/>
        </p:nvPicPr>
        <p:blipFill rotWithShape="1"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18876" y="6054012"/>
            <a:ext cx="4191931" cy="47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483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>
            <a:extLst>
              <a:ext uri="{FF2B5EF4-FFF2-40B4-BE49-F238E27FC236}">
                <a16:creationId xmlns:a16="http://schemas.microsoft.com/office/drawing/2014/main" id="{DD0108F8-765A-DF43-9CAF-934132882EE3}"/>
              </a:ext>
            </a:extLst>
          </p:cNvPr>
          <p:cNvSpPr>
            <a:spLocks noChangeAspect="1"/>
          </p:cNvSpPr>
          <p:nvPr userDrawn="1"/>
        </p:nvSpPr>
        <p:spPr>
          <a:xfrm>
            <a:off x="447816" y="4914808"/>
            <a:ext cx="385561" cy="10322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1463" y="4928762"/>
            <a:ext cx="10333301" cy="65314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2400" b="0">
                <a:solidFill>
                  <a:srgbClr val="5C307D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1463" y="5581910"/>
            <a:ext cx="10333301" cy="365126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>
                <a:solidFill>
                  <a:srgbClr val="5C307D"/>
                </a:solidFill>
              </a:defRPr>
            </a:lvl1pPr>
            <a:lvl2pPr marL="457189" indent="0">
              <a:buNone/>
              <a:defRPr sz="11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523545" y="6060170"/>
            <a:ext cx="252328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E4551058-E5DB-324A-A8E9-6D3BEF243C3B}" type="datetimeFigureOut">
              <a:rPr kumimoji="1" lang="zh-CN" altLang="en-US" smtClean="0"/>
              <a:t>2024/12/18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3377" y="6055844"/>
            <a:ext cx="65855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51493" y="6060170"/>
            <a:ext cx="120327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77BA8E6-E826-B147-AA17-E3D76A29629C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F025F6F4-386D-EB45-974E-2539ED6C5D65}"/>
              </a:ext>
            </a:extLst>
          </p:cNvPr>
          <p:cNvPicPr/>
          <p:nvPr userDrawn="1"/>
        </p:nvPicPr>
        <p:blipFill rotWithShape="1"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18876" y="6054012"/>
            <a:ext cx="4191931" cy="47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074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6">
            <a:extLst>
              <a:ext uri="{FF2B5EF4-FFF2-40B4-BE49-F238E27FC236}">
                <a16:creationId xmlns:a16="http://schemas.microsoft.com/office/drawing/2014/main" id="{386CB2C2-B0CA-6B4C-9D67-BC3A516A2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306" y="593424"/>
            <a:ext cx="10521388" cy="101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376" y="2336003"/>
            <a:ext cx="10521388" cy="31548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23545" y="5597323"/>
            <a:ext cx="25232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E4551058-E5DB-324A-A8E9-6D3BEF243C3B}" type="datetimeFigureOut">
              <a:rPr kumimoji="1" lang="zh-CN" altLang="en-US" smtClean="0"/>
              <a:t>2024/12/18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3377" y="5592997"/>
            <a:ext cx="6585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kumimoji="1"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51493" y="5597323"/>
            <a:ext cx="1203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977BA8E6-E826-B147-AA17-E3D76A29629C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sp>
        <p:nvSpPr>
          <p:cNvPr id="2" name="圆角矩形 1">
            <a:extLst>
              <a:ext uri="{FF2B5EF4-FFF2-40B4-BE49-F238E27FC236}">
                <a16:creationId xmlns:a16="http://schemas.microsoft.com/office/drawing/2014/main" id="{281EDAD2-3671-BF43-AEFB-C5625113F562}"/>
              </a:ext>
            </a:extLst>
          </p:cNvPr>
          <p:cNvSpPr/>
          <p:nvPr userDrawn="1"/>
        </p:nvSpPr>
        <p:spPr>
          <a:xfrm>
            <a:off x="586670" y="651024"/>
            <a:ext cx="80595" cy="900000"/>
          </a:xfrm>
          <a:prstGeom prst="roundRect">
            <a:avLst>
              <a:gd name="adj" fmla="val 0"/>
            </a:avLst>
          </a:prstGeom>
          <a:solidFill>
            <a:srgbClr val="5C307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4104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4" r:id="rId3"/>
    <p:sldLayoutId id="2147483865" r:id="rId4"/>
    <p:sldLayoutId id="2147483866" r:id="rId5"/>
    <p:sldLayoutId id="2147483868" r:id="rId6"/>
    <p:sldLayoutId id="2147483870" r:id="rId7"/>
    <p:sldLayoutId id="2147483871" r:id="rId8"/>
    <p:sldLayoutId id="2147483872" r:id="rId9"/>
    <p:sldLayoutId id="2147483873" r:id="rId10"/>
    <p:sldLayoutId id="2147483874" r:id="rId11"/>
    <p:sldLayoutId id="2147483875" r:id="rId12"/>
  </p:sldLayoutIdLst>
  <p:txStyles>
    <p:titleStyle>
      <a:lvl1pPr algn="l" defTabSz="457189" rtl="0" eaLnBrk="1" latinLnBrk="0" hangingPunct="1">
        <a:spcBef>
          <a:spcPct val="0"/>
        </a:spcBef>
        <a:buNone/>
        <a:defRPr sz="2800" b="0" kern="1200" cap="all">
          <a:solidFill>
            <a:srgbClr val="5C307D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5992" indent="-305992" algn="l" defTabSz="457189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29984" indent="-305992" algn="l" defTabSz="457189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899978" indent="-269993" algn="l" defTabSz="457189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1969" indent="-2339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1960" indent="-2339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899953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199945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499938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799930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7A5EC2-5016-7945-BDC5-E1F8802D6E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1664" y="2028084"/>
            <a:ext cx="10628672" cy="1356406"/>
          </a:xfrm>
        </p:spPr>
        <p:txBody>
          <a:bodyPr>
            <a:normAutofit/>
          </a:bodyPr>
          <a:lstStyle/>
          <a:p>
            <a:pPr algn="ctr"/>
            <a:r>
              <a:rPr lang="en-US" altLang="zh-CN" dirty="0"/>
              <a:t>P3P: Pseudo-3D Pre-training </a:t>
            </a:r>
            <a:br>
              <a:rPr lang="en-US" altLang="zh-CN" dirty="0"/>
            </a:br>
            <a:r>
              <a:rPr lang="en-US" altLang="zh-CN" dirty="0"/>
              <a:t>for Scaling 3D Self-supervised Learning</a:t>
            </a:r>
            <a:endParaRPr lang="zh-CN" altLang="en-US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5B25B61-DB32-00DE-2D2D-4FBAB20341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3169" y="4035801"/>
            <a:ext cx="10265664" cy="1873693"/>
          </a:xfrm>
        </p:spPr>
        <p:txBody>
          <a:bodyPr/>
          <a:lstStyle/>
          <a:p>
            <a:pPr algn="ctr"/>
            <a:r>
              <a:rPr lang="en-US" altLang="zh-CN" dirty="0"/>
              <a:t>Xuechao Chen</a:t>
            </a:r>
          </a:p>
          <a:p>
            <a:pPr algn="ctr"/>
            <a:r>
              <a:rPr lang="en-US" altLang="zh-CN" dirty="0"/>
              <a:t>Supervisor:  Yang Li</a:t>
            </a:r>
          </a:p>
          <a:p>
            <a:pPr algn="ctr"/>
            <a:r>
              <a:rPr lang="en-US" altLang="zh-CN" dirty="0"/>
              <a:t>Year 2024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779085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5F31F793-C6E0-4B46-AB8E-1CF32B87D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375" y="1588452"/>
            <a:ext cx="10521387" cy="559628"/>
          </a:xfrm>
        </p:spPr>
        <p:txBody>
          <a:bodyPr/>
          <a:lstStyle/>
          <a:p>
            <a:r>
              <a:rPr lang="en-US" altLang="zh-CN" dirty="0"/>
              <a:t>SOTA on </a:t>
            </a:r>
            <a:r>
              <a:rPr lang="en-US" altLang="zh-CN" dirty="0" err="1"/>
              <a:t>ScanObjectNN</a:t>
            </a:r>
            <a:r>
              <a:rPr lang="en-US" altLang="zh-CN" dirty="0"/>
              <a:t> classification (fine-tune all parameters)</a:t>
            </a:r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4631ADBD-85D1-BF80-9B2B-C29CB2BD7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Classification</a:t>
            </a:r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440E3CB-ACED-E0B8-0D3E-DBD1373D0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898" y="2034546"/>
            <a:ext cx="7488613" cy="22775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1EE8418-2048-7FD2-9535-88FCFF5C82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5898" y="4353619"/>
            <a:ext cx="7488613" cy="2433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8432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5EC9C681-E3B4-2141-3D13-BFFFF52AA3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307" y="1981895"/>
            <a:ext cx="10521387" cy="3678303"/>
          </a:xfrm>
        </p:spPr>
        <p:txBody>
          <a:bodyPr/>
          <a:lstStyle/>
          <a:p>
            <a:r>
              <a:rPr lang="en-US" altLang="zh-CN" dirty="0"/>
              <a:t>SOTA on </a:t>
            </a:r>
            <a:r>
              <a:rPr lang="en-US" altLang="zh-CN" dirty="0" err="1"/>
              <a:t>ScanObjectNN</a:t>
            </a:r>
            <a:r>
              <a:rPr lang="en-US" altLang="zh-CN" dirty="0"/>
              <a:t> few-shot learning (cancel in next version)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zh-CN" dirty="0"/>
              <a:t>Highly-related previous methods have not reported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zh-CN" dirty="0"/>
              <a:t>The results are unstable for transformers: high standard errors</a:t>
            </a:r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B3A9988F-AE83-7199-AC68-F6ECD5EB7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Few-shot Learning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47E004C-DE94-35D2-5226-9ACAD7FB1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5235" y="3514897"/>
            <a:ext cx="6837669" cy="286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7496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5EBCC0C2-E119-A73E-47E6-F5A3399BFC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Revision needed</a:t>
            </a:r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3E9BAFB5-1DED-61D4-6ECA-2A4C82E53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Detection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2895FF8-F8BC-567D-65EF-5E778A40A0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1725" y="3220630"/>
            <a:ext cx="7724689" cy="295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3334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CD9A661F-8FBA-898A-A022-AF82FD7EFA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Waiting…</a:t>
            </a:r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EDE37F5E-B183-CD96-0685-726B14B07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Segmentation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22590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2BF0B73A-03A8-82E0-2452-104FFC025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Ablation study</a:t>
            </a:r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6594135-4BB0-F619-17D1-C2FE0BD575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665" y="2191788"/>
            <a:ext cx="9120669" cy="429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7688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DFAA41A7-330F-228A-F9EF-56B0FD6A60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T-SNE</a:t>
            </a:r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BB5E506C-47A9-CCC1-24C9-145EEFD9D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Qualitative analysis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30F6C47-C8DD-66A3-0AF1-AD8C02A29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047" y="2916118"/>
            <a:ext cx="5943905" cy="301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003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C40182-AF0B-593A-5B6A-9460D5E0E6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6C01FA41-EF08-3B19-2A9E-0D0FD62963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Reconstructed target</a:t>
            </a:r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2C7AE73E-1F9A-7F14-7E4D-E53489743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Qualitative analysis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15CFBE92-63E1-E180-ED04-45EEADBA48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9580" y="2187454"/>
            <a:ext cx="2585699" cy="193739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86E6473-7903-70B6-29CC-D90CDC00E4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8511" y="2187454"/>
            <a:ext cx="2504554" cy="193739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85B1B42-AE70-866E-C068-AD2B7B4864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218" y="2215275"/>
            <a:ext cx="2393248" cy="193739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0222724-7816-96DB-2C99-D114742983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4937" y="4214886"/>
            <a:ext cx="2191616" cy="23596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922AB65-3A4B-6BFC-69CE-0A47A6E1E6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0706" y="4159622"/>
            <a:ext cx="2222387" cy="24149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59FD901-3D26-F5BA-2878-A334759270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8129" y="4215286"/>
            <a:ext cx="2085995" cy="236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7686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13C5AF01-9AD7-6DC6-1948-B8BF2DD16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377" y="1990336"/>
            <a:ext cx="10521387" cy="3678303"/>
          </a:xfrm>
        </p:spPr>
        <p:txBody>
          <a:bodyPr/>
          <a:lstStyle/>
          <a:p>
            <a:r>
              <a:rPr lang="en-US" altLang="zh-CN" dirty="0"/>
              <a:t>P3P-MAE: Pseudo-3D Pre-training for Scaling 3D Masked Autoencoders</a:t>
            </a:r>
          </a:p>
          <a:p>
            <a:r>
              <a:rPr lang="en-US" altLang="zh-CN" dirty="0"/>
              <a:t>P3P-CL: Pseudo-3D Pre-training for Scaling 3D-Language Contrastive Learning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zh-CN" dirty="0"/>
              <a:t>less contributed, maybe combine them for a journal paper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Gill Sans MT" panose="020B0502020104020203"/>
                <a:ea typeface="华文中宋" panose="02010600040101010101" pitchFamily="2" charset="-122"/>
                <a:cs typeface="+mn-cs"/>
              </a:rPr>
              <a:t>P3P: Pseudo-3D Pre-training for Scaling 3D </a:t>
            </a:r>
            <a:r>
              <a:rPr lang="en-US" altLang="zh-CN" dirty="0"/>
              <a:t>Self-supervised Learning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FEDB3EF8-2E9F-5AAB-9319-1198890E5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P3P-CL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920106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773203-396B-5054-9AFB-90B2C270AE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9EE8BC07-E277-24A4-C005-0577323B0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377" y="1990336"/>
            <a:ext cx="10521387" cy="3678303"/>
          </a:xfrm>
        </p:spPr>
        <p:txBody>
          <a:bodyPr/>
          <a:lstStyle/>
          <a:p>
            <a:r>
              <a:rPr lang="en-US" altLang="zh-CN" dirty="0"/>
              <a:t>Background: ULIP</a:t>
            </a:r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66FB0626-AF7E-B04D-DD62-1E55EB831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P3P-CL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56A2240-2925-8D1E-4B52-4BAAD69CC8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8119" y="2515416"/>
            <a:ext cx="8431901" cy="396320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55AD03B4-9957-C0C6-65FB-C87B1135D29F}"/>
              </a:ext>
            </a:extLst>
          </p:cNvPr>
          <p:cNvSpPr txBox="1"/>
          <p:nvPr/>
        </p:nvSpPr>
        <p:spPr>
          <a:xfrm>
            <a:off x="1962336" y="6575346"/>
            <a:ext cx="826346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Xue, Le, et al. "</a:t>
            </a:r>
            <a:r>
              <a:rPr lang="en-US" altLang="zh-CN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Ulip</a:t>
            </a:r>
            <a:r>
              <a:rPr lang="en-US" altLang="zh-CN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: Learning a unified representation of language, images, and point clouds for 3d understanding." </a:t>
            </a:r>
            <a:r>
              <a:rPr lang="en-US" altLang="zh-CN" sz="11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CVPR</a:t>
            </a:r>
            <a:r>
              <a:rPr lang="en-US" altLang="zh-CN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2023.</a:t>
            </a:r>
            <a:endParaRPr lang="zh-CN" altLang="en-US" sz="1100" dirty="0"/>
          </a:p>
        </p:txBody>
      </p:sp>
    </p:spTree>
    <p:extLst>
      <p:ext uri="{BB962C8B-B14F-4D97-AF65-F5344CB8AC3E}">
        <p14:creationId xmlns:p14="http://schemas.microsoft.com/office/powerpoint/2010/main" val="13361154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3333DD-D339-A684-6533-F83E3F6388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F62A6047-4459-1E6C-CEF3-62C9B3D18A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306" y="1635707"/>
            <a:ext cx="10521387" cy="3678303"/>
          </a:xfrm>
        </p:spPr>
        <p:txBody>
          <a:bodyPr/>
          <a:lstStyle/>
          <a:p>
            <a:r>
              <a:rPr lang="en-US" altLang="zh-CN" dirty="0"/>
              <a:t>Background: ULIP-2</a:t>
            </a:r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D3276873-CA53-A6BB-B9BB-3354C5D94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P3P-CL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A4D07CA-4F18-D708-2C1B-5F95D8FCB6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6151" y="894088"/>
            <a:ext cx="4403799" cy="568853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22BE167-F875-7F39-1050-C64D7EA782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562" y="1972822"/>
            <a:ext cx="6168545" cy="464175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0622B47-340E-B9D2-F3CA-DBC2602FBE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2835" y="838918"/>
            <a:ext cx="3643030" cy="1034371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D913EB7-55FB-262D-2B64-924BF0895E7F}"/>
              </a:ext>
            </a:extLst>
          </p:cNvPr>
          <p:cNvSpPr txBox="1"/>
          <p:nvPr/>
        </p:nvSpPr>
        <p:spPr>
          <a:xfrm>
            <a:off x="2895599" y="6582626"/>
            <a:ext cx="640079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Xue, Le, et al. "Ulip-2: Towards scalable multimodal pre-training for 3d understanding." </a:t>
            </a:r>
            <a:r>
              <a:rPr lang="en-US" altLang="zh-CN" sz="11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CVPR</a:t>
            </a:r>
            <a:r>
              <a:rPr lang="en-US" altLang="zh-CN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2024.</a:t>
            </a:r>
            <a:endParaRPr lang="zh-CN" altLang="en-US" sz="1100" dirty="0"/>
          </a:p>
        </p:txBody>
      </p:sp>
    </p:spTree>
    <p:extLst>
      <p:ext uri="{BB962C8B-B14F-4D97-AF65-F5344CB8AC3E}">
        <p14:creationId xmlns:p14="http://schemas.microsoft.com/office/powerpoint/2010/main" val="4184376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F80834FB-4D1D-F260-870E-310642FC5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Background</a:t>
            </a:r>
            <a:endParaRPr lang="zh-CN" altLang="en-US" dirty="0"/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3FC1C9EC-4E10-3A3B-6154-0F53B9214AB8}"/>
              </a:ext>
            </a:extLst>
          </p:cNvPr>
          <p:cNvSpPr/>
          <p:nvPr/>
        </p:nvSpPr>
        <p:spPr>
          <a:xfrm>
            <a:off x="892846" y="3718561"/>
            <a:ext cx="1083733" cy="609600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Pre-train</a:t>
            </a:r>
            <a:endParaRPr lang="zh-CN" altLang="en-US" dirty="0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B130557A-ABBB-45F4-90E0-421FCCC13C2D}"/>
              </a:ext>
            </a:extLst>
          </p:cNvPr>
          <p:cNvSpPr/>
          <p:nvPr/>
        </p:nvSpPr>
        <p:spPr>
          <a:xfrm>
            <a:off x="2731807" y="3718561"/>
            <a:ext cx="1514128" cy="609600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Downstream</a:t>
            </a:r>
            <a:endParaRPr lang="zh-CN" altLang="en-US" dirty="0"/>
          </a:p>
        </p:txBody>
      </p:sp>
      <p:sp>
        <p:nvSpPr>
          <p:cNvPr id="6" name="箭头: 燕尾形 5">
            <a:extLst>
              <a:ext uri="{FF2B5EF4-FFF2-40B4-BE49-F238E27FC236}">
                <a16:creationId xmlns:a16="http://schemas.microsoft.com/office/drawing/2014/main" id="{B50AB64A-5A2A-EFC9-921F-2F650C182019}"/>
              </a:ext>
            </a:extLst>
          </p:cNvPr>
          <p:cNvSpPr/>
          <p:nvPr/>
        </p:nvSpPr>
        <p:spPr>
          <a:xfrm>
            <a:off x="2181473" y="3918375"/>
            <a:ext cx="345440" cy="223520"/>
          </a:xfrm>
          <a:prstGeom prst="notched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7CC9F89-FA95-202F-B3AB-2E29C4965004}"/>
              </a:ext>
            </a:extLst>
          </p:cNvPr>
          <p:cNvSpPr txBox="1"/>
          <p:nvPr/>
        </p:nvSpPr>
        <p:spPr>
          <a:xfrm>
            <a:off x="1434712" y="3201614"/>
            <a:ext cx="1886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Transfer Learning</a:t>
            </a:r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7D7CFA13-F8EE-771F-A148-6600637CB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2298" y="3563199"/>
            <a:ext cx="6083613" cy="2635385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3F680847-598E-8F35-36A2-3E6C896041C7}"/>
              </a:ext>
            </a:extLst>
          </p:cNvPr>
          <p:cNvSpPr txBox="1"/>
          <p:nvPr/>
        </p:nvSpPr>
        <p:spPr>
          <a:xfrm>
            <a:off x="338667" y="6596390"/>
            <a:ext cx="1173818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Qi, Charles R., et al. "</a:t>
            </a:r>
            <a:r>
              <a:rPr lang="en-US" altLang="zh-CN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Pointnet</a:t>
            </a:r>
            <a:r>
              <a:rPr lang="en-US" altLang="zh-CN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: Deep learning on point sets for 3d classification and segmentation." </a:t>
            </a:r>
            <a:r>
              <a:rPr lang="en-US" altLang="zh-CN" sz="11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Proceedings of the IEEE conference on computer vision and pattern recognition</a:t>
            </a:r>
            <a:r>
              <a:rPr lang="en-US" altLang="zh-CN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2017.</a:t>
            </a:r>
            <a:endParaRPr lang="zh-CN" altLang="en-US" sz="1100" dirty="0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C5601142-FEBA-4158-7172-E0FCB4CBB6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609"/>
          <a:stretch/>
        </p:blipFill>
        <p:spPr>
          <a:xfrm>
            <a:off x="5785831" y="1192962"/>
            <a:ext cx="2380803" cy="2330570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E4B9760C-BC51-4914-51C2-F44BEF1CA9CC}"/>
              </a:ext>
            </a:extLst>
          </p:cNvPr>
          <p:cNvSpPr txBox="1"/>
          <p:nvPr/>
        </p:nvSpPr>
        <p:spPr>
          <a:xfrm>
            <a:off x="886089" y="6334780"/>
            <a:ext cx="1041982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Qi, Charles R., et al. "Deep </a:t>
            </a:r>
            <a:r>
              <a:rPr lang="en-US" altLang="zh-CN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hough</a:t>
            </a:r>
            <a:r>
              <a:rPr lang="en-US" altLang="zh-CN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voting for 3d object detection in point clouds." </a:t>
            </a:r>
            <a:r>
              <a:rPr lang="en-US" altLang="zh-CN" sz="11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proceedings of the IEEE/CVF International Conference on Computer Vision</a:t>
            </a:r>
            <a:r>
              <a:rPr lang="en-US" altLang="zh-CN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2019.</a:t>
            </a:r>
            <a:endParaRPr lang="zh-CN" altLang="en-US" sz="1100" dirty="0"/>
          </a:p>
        </p:txBody>
      </p:sp>
      <p:sp>
        <p:nvSpPr>
          <p:cNvPr id="18" name="左大括号 17">
            <a:extLst>
              <a:ext uri="{FF2B5EF4-FFF2-40B4-BE49-F238E27FC236}">
                <a16:creationId xmlns:a16="http://schemas.microsoft.com/office/drawing/2014/main" id="{BA85209B-5F4F-7F27-6090-99151B711A27}"/>
              </a:ext>
            </a:extLst>
          </p:cNvPr>
          <p:cNvSpPr/>
          <p:nvPr/>
        </p:nvSpPr>
        <p:spPr>
          <a:xfrm>
            <a:off x="4412972" y="1792234"/>
            <a:ext cx="354971" cy="435893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50986FD7-CA23-E797-8832-9F852A966A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7975" y="1608624"/>
            <a:ext cx="1894273" cy="1751654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EB46CB47-E90C-58D6-53C6-BD431DF6B25F}"/>
              </a:ext>
            </a:extLst>
          </p:cNvPr>
          <p:cNvSpPr txBox="1"/>
          <p:nvPr/>
        </p:nvSpPr>
        <p:spPr>
          <a:xfrm>
            <a:off x="9105027" y="1261526"/>
            <a:ext cx="1680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RGB-D based AD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7376991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76596378-D893-0AE8-57CA-11BFEA4F9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7487" y="1670960"/>
            <a:ext cx="10521387" cy="3678303"/>
          </a:xfrm>
        </p:spPr>
        <p:txBody>
          <a:bodyPr/>
          <a:lstStyle/>
          <a:p>
            <a:r>
              <a:rPr lang="en-US" altLang="zh-CN" dirty="0"/>
              <a:t>Dataset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zh-CN" dirty="0"/>
              <a:t>CC3M: 3M image-text pairs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zh-CN" dirty="0"/>
              <a:t>CC12M: 12M image-text pairs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zh-CN" dirty="0"/>
              <a:t>No large RGB-D text dataset available</a:t>
            </a:r>
          </a:p>
          <a:p>
            <a:r>
              <a:rPr lang="en-US" altLang="zh-CN" dirty="0"/>
              <a:t>Baseline: ULIP based</a:t>
            </a:r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AA5C111A-2A6F-4B1E-A7A9-574A59AB4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P3P-CL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05D3891-02EA-0B07-74AC-8422A323F3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3369" y="4430264"/>
            <a:ext cx="6742007" cy="213014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674DF6-265B-68A9-5006-71F008E90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3369" y="1602641"/>
            <a:ext cx="6742007" cy="223047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12D624C-6327-8062-E3DC-53CD09A5E3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336" y="3615069"/>
            <a:ext cx="3531188" cy="2534093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94BEB5C3-F042-715C-8048-25A7192E2461}"/>
              </a:ext>
            </a:extLst>
          </p:cNvPr>
          <p:cNvSpPr txBox="1"/>
          <p:nvPr/>
        </p:nvSpPr>
        <p:spPr>
          <a:xfrm>
            <a:off x="4979580" y="405985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athlete is among the athletes expected to compete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CBB6F29-C900-744A-B691-70EA82832320}"/>
              </a:ext>
            </a:extLst>
          </p:cNvPr>
          <p:cNvSpPr txBox="1"/>
          <p:nvPr/>
        </p:nvSpPr>
        <p:spPr>
          <a:xfrm>
            <a:off x="4979580" y="913113"/>
            <a:ext cx="51532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cricketer and cricket player celebrate after beating cricket team to win cricket league .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497BB4B-1135-EB97-C55D-656456534C1A}"/>
              </a:ext>
            </a:extLst>
          </p:cNvPr>
          <p:cNvSpPr txBox="1"/>
          <p:nvPr/>
        </p:nvSpPr>
        <p:spPr>
          <a:xfrm>
            <a:off x="884334" y="6203036"/>
            <a:ext cx="37851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football player celebrates scoring their fourth goal during the group a match .</a:t>
            </a:r>
          </a:p>
        </p:txBody>
      </p:sp>
    </p:spTree>
    <p:extLst>
      <p:ext uri="{BB962C8B-B14F-4D97-AF65-F5344CB8AC3E}">
        <p14:creationId xmlns:p14="http://schemas.microsoft.com/office/powerpoint/2010/main" val="25890894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B5EB4E18-4E3E-0D29-C59B-EECCD7BD03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1893" y="1892903"/>
            <a:ext cx="10521387" cy="1450331"/>
          </a:xfrm>
        </p:spPr>
        <p:txBody>
          <a:bodyPr>
            <a:normAutofit/>
          </a:bodyPr>
          <a:lstStyle/>
          <a:p>
            <a:r>
              <a:rPr lang="en-US" altLang="zh-CN" dirty="0"/>
              <a:t>Basic experiment: 3M data, BS 256, 20 epochs, 8 V100, 3 days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zh-CN" dirty="0"/>
              <a:t>class token (+) max pooling other tokens (ULIP): 1-epoch loss 7.7954,</a:t>
            </a:r>
            <a:r>
              <a:rPr lang="zh-CN" altLang="en-US" dirty="0"/>
              <a:t> </a:t>
            </a:r>
            <a:r>
              <a:rPr lang="en-US" altLang="zh-CN" dirty="0"/>
              <a:t>accuracy 81.82%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zh-CN" dirty="0"/>
              <a:t>class token (+) mean pooling other tokens: 1-epoch loss 7.7609, accuracy 83.88% (scratch 44.25%)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BFA171B5-DAFD-8ECF-0966-A94F61CB1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P3P-CL</a:t>
            </a:r>
            <a:endParaRPr lang="zh-CN" altLang="en-US" dirty="0"/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9EA64AEF-B425-20F2-C626-A339433F983D}"/>
              </a:ext>
            </a:extLst>
          </p:cNvPr>
          <p:cNvSpPr/>
          <p:nvPr/>
        </p:nvSpPr>
        <p:spPr>
          <a:xfrm>
            <a:off x="2998934" y="4780030"/>
            <a:ext cx="882032" cy="42483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Image</a:t>
            </a:r>
            <a:endParaRPr lang="zh-CN" altLang="en-US" dirty="0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8002EF66-C07E-5D7D-40CC-4D4C97175D4E}"/>
              </a:ext>
            </a:extLst>
          </p:cNvPr>
          <p:cNvSpPr/>
          <p:nvPr/>
        </p:nvSpPr>
        <p:spPr>
          <a:xfrm>
            <a:off x="4521679" y="4699112"/>
            <a:ext cx="1541532" cy="55834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2D Encoder</a:t>
            </a:r>
            <a:endParaRPr lang="zh-CN" altLang="en-US" dirty="0"/>
          </a:p>
        </p:txBody>
      </p: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1DF2B142-3388-9200-BF52-7010B0ED640D}"/>
              </a:ext>
            </a:extLst>
          </p:cNvPr>
          <p:cNvCxnSpPr>
            <a:cxnSpLocks/>
          </p:cNvCxnSpPr>
          <p:nvPr/>
        </p:nvCxnSpPr>
        <p:spPr>
          <a:xfrm>
            <a:off x="4069466" y="4992446"/>
            <a:ext cx="26371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CFDCDB1C-1270-37E0-A633-35A0A4602812}"/>
              </a:ext>
            </a:extLst>
          </p:cNvPr>
          <p:cNvSpPr/>
          <p:nvPr/>
        </p:nvSpPr>
        <p:spPr>
          <a:xfrm>
            <a:off x="2998934" y="3657260"/>
            <a:ext cx="882032" cy="42483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3D</a:t>
            </a:r>
            <a:endParaRPr lang="zh-CN" altLang="en-US" dirty="0"/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8D66D082-A6EA-713D-E00A-BFA9799D7DCC}"/>
              </a:ext>
            </a:extLst>
          </p:cNvPr>
          <p:cNvSpPr/>
          <p:nvPr/>
        </p:nvSpPr>
        <p:spPr>
          <a:xfrm>
            <a:off x="4521679" y="5777375"/>
            <a:ext cx="1541532" cy="55834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Text Encoder</a:t>
            </a:r>
            <a:endParaRPr lang="zh-CN" altLang="en-US" dirty="0"/>
          </a:p>
        </p:txBody>
      </p: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1499D969-41EC-FBFB-A314-D36BAF522143}"/>
              </a:ext>
            </a:extLst>
          </p:cNvPr>
          <p:cNvCxnSpPr>
            <a:cxnSpLocks/>
          </p:cNvCxnSpPr>
          <p:nvPr/>
        </p:nvCxnSpPr>
        <p:spPr>
          <a:xfrm>
            <a:off x="6831144" y="3927788"/>
            <a:ext cx="0" cy="15985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9CE26808-9926-2F65-D384-9F5560A1FE4D}"/>
              </a:ext>
            </a:extLst>
          </p:cNvPr>
          <p:cNvCxnSpPr>
            <a:cxnSpLocks/>
          </p:cNvCxnSpPr>
          <p:nvPr/>
        </p:nvCxnSpPr>
        <p:spPr>
          <a:xfrm flipH="1">
            <a:off x="6152588" y="3927788"/>
            <a:ext cx="2083767" cy="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961B9DA9-CEA2-627C-C17A-536078AD5262}"/>
              </a:ext>
            </a:extLst>
          </p:cNvPr>
          <p:cNvSpPr/>
          <p:nvPr/>
        </p:nvSpPr>
        <p:spPr>
          <a:xfrm>
            <a:off x="6627070" y="5662399"/>
            <a:ext cx="1756037" cy="77482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contrastive loss</a:t>
            </a:r>
          </a:p>
          <a:p>
            <a:pPr algn="ctr"/>
            <a:r>
              <a:rPr lang="en-US" altLang="zh-CN" dirty="0"/>
              <a:t>3D-text</a:t>
            </a:r>
            <a:endParaRPr lang="zh-CN" altLang="en-US" dirty="0"/>
          </a:p>
        </p:txBody>
      </p:sp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75D35A70-E457-4205-E7AA-824F1710B3A0}"/>
              </a:ext>
            </a:extLst>
          </p:cNvPr>
          <p:cNvSpPr/>
          <p:nvPr/>
        </p:nvSpPr>
        <p:spPr>
          <a:xfrm>
            <a:off x="2998934" y="5837394"/>
            <a:ext cx="882032" cy="42483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Text</a:t>
            </a:r>
            <a:endParaRPr lang="zh-CN" altLang="en-US" dirty="0"/>
          </a:p>
        </p:txBody>
      </p:sp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97E0BDB1-5791-88FD-A1E9-6000C588D669}"/>
              </a:ext>
            </a:extLst>
          </p:cNvPr>
          <p:cNvCxnSpPr>
            <a:cxnSpLocks/>
          </p:cNvCxnSpPr>
          <p:nvPr/>
        </p:nvCxnSpPr>
        <p:spPr>
          <a:xfrm>
            <a:off x="4069466" y="3890857"/>
            <a:ext cx="26371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0EC18B18-1135-14AA-0AFE-EB5DD5BEA880}"/>
              </a:ext>
            </a:extLst>
          </p:cNvPr>
          <p:cNvCxnSpPr>
            <a:cxnSpLocks/>
          </p:cNvCxnSpPr>
          <p:nvPr/>
        </p:nvCxnSpPr>
        <p:spPr>
          <a:xfrm>
            <a:off x="4069466" y="6060599"/>
            <a:ext cx="26371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BDF97E1A-372C-0DD7-4787-C936D5F07628}"/>
              </a:ext>
            </a:extLst>
          </p:cNvPr>
          <p:cNvSpPr/>
          <p:nvPr/>
        </p:nvSpPr>
        <p:spPr>
          <a:xfrm>
            <a:off x="4521679" y="3618153"/>
            <a:ext cx="1541532" cy="55834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3D Encoder</a:t>
            </a:r>
            <a:endParaRPr lang="zh-CN" altLang="en-US" dirty="0"/>
          </a:p>
        </p:txBody>
      </p:sp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C0C69B61-82EC-1053-47CC-75E91B10B9A0}"/>
              </a:ext>
            </a:extLst>
          </p:cNvPr>
          <p:cNvSpPr/>
          <p:nvPr/>
        </p:nvSpPr>
        <p:spPr>
          <a:xfrm>
            <a:off x="7358337" y="4590875"/>
            <a:ext cx="1756037" cy="77482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contrastive loss</a:t>
            </a:r>
          </a:p>
          <a:p>
            <a:pPr algn="ctr"/>
            <a:r>
              <a:rPr lang="en-US" altLang="zh-CN" dirty="0"/>
              <a:t>3D-2D</a:t>
            </a:r>
            <a:endParaRPr lang="zh-CN" altLang="en-US" dirty="0"/>
          </a:p>
        </p:txBody>
      </p:sp>
      <p:cxnSp>
        <p:nvCxnSpPr>
          <p:cNvPr id="36" name="直接箭头连接符 35">
            <a:extLst>
              <a:ext uri="{FF2B5EF4-FFF2-40B4-BE49-F238E27FC236}">
                <a16:creationId xmlns:a16="http://schemas.microsoft.com/office/drawing/2014/main" id="{82B5D445-B4B2-A402-68EA-29EDB00F3B1E}"/>
              </a:ext>
            </a:extLst>
          </p:cNvPr>
          <p:cNvCxnSpPr>
            <a:cxnSpLocks/>
          </p:cNvCxnSpPr>
          <p:nvPr/>
        </p:nvCxnSpPr>
        <p:spPr>
          <a:xfrm>
            <a:off x="6211622" y="5007903"/>
            <a:ext cx="10426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7" name="直接箭头连接符 36">
            <a:extLst>
              <a:ext uri="{FF2B5EF4-FFF2-40B4-BE49-F238E27FC236}">
                <a16:creationId xmlns:a16="http://schemas.microsoft.com/office/drawing/2014/main" id="{D1184069-6DAC-0AB0-CC9F-9492DEE30FD6}"/>
              </a:ext>
            </a:extLst>
          </p:cNvPr>
          <p:cNvCxnSpPr>
            <a:cxnSpLocks/>
          </p:cNvCxnSpPr>
          <p:nvPr/>
        </p:nvCxnSpPr>
        <p:spPr>
          <a:xfrm>
            <a:off x="6211622" y="6096875"/>
            <a:ext cx="26703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2" name="直接箭头连接符 41">
            <a:extLst>
              <a:ext uri="{FF2B5EF4-FFF2-40B4-BE49-F238E27FC236}">
                <a16:creationId xmlns:a16="http://schemas.microsoft.com/office/drawing/2014/main" id="{5B6B4BF4-2B72-75C1-933C-01A2B2632277}"/>
              </a:ext>
            </a:extLst>
          </p:cNvPr>
          <p:cNvCxnSpPr>
            <a:cxnSpLocks/>
          </p:cNvCxnSpPr>
          <p:nvPr/>
        </p:nvCxnSpPr>
        <p:spPr>
          <a:xfrm>
            <a:off x="8236355" y="3927788"/>
            <a:ext cx="0" cy="5357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6" name="文本框 45">
            <a:extLst>
              <a:ext uri="{FF2B5EF4-FFF2-40B4-BE49-F238E27FC236}">
                <a16:creationId xmlns:a16="http://schemas.microsoft.com/office/drawing/2014/main" id="{DC805F4B-EF92-F16B-06B0-DFF2F0575C56}"/>
              </a:ext>
            </a:extLst>
          </p:cNvPr>
          <p:cNvSpPr txBox="1"/>
          <p:nvPr/>
        </p:nvSpPr>
        <p:spPr>
          <a:xfrm>
            <a:off x="6095999" y="3589234"/>
            <a:ext cx="14291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chemeClr val="accent3"/>
                </a:solidFill>
              </a:rPr>
              <a:t>3D features</a:t>
            </a:r>
            <a:endParaRPr lang="zh-CN" altLang="en-US" sz="16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9934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B5EB4E18-4E3E-0D29-C59B-EECCD7BD03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4262" y="1824313"/>
            <a:ext cx="10521387" cy="2167372"/>
          </a:xfrm>
        </p:spPr>
        <p:txBody>
          <a:bodyPr>
            <a:normAutofit/>
          </a:bodyPr>
          <a:lstStyle/>
          <a:p>
            <a:r>
              <a:rPr lang="en-US" altLang="zh-CN" dirty="0"/>
              <a:t>Basic experiment: 3M data, BS 512, 50 epochs, 16 V100, 2 days </a:t>
            </a:r>
          </a:p>
          <a:p>
            <a:r>
              <a:rPr lang="en-US" altLang="zh-CN" dirty="0"/>
              <a:t>Result: failed converging</a:t>
            </a:r>
          </a:p>
          <a:p>
            <a:r>
              <a:rPr lang="en-US" altLang="zh-CN" dirty="0"/>
              <a:t>Bottleneck: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zh-CN" dirty="0"/>
              <a:t>Communication across GPUs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zh-CN" dirty="0"/>
              <a:t>Huge batch size needed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BFA171B5-DAFD-8ECF-0966-A94F61CB1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P3P-CL</a:t>
            </a:r>
            <a:endParaRPr lang="zh-CN" altLang="en-US" dirty="0"/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CFDCDB1C-1270-37E0-A633-35A0A4602812}"/>
              </a:ext>
            </a:extLst>
          </p:cNvPr>
          <p:cNvSpPr/>
          <p:nvPr/>
        </p:nvSpPr>
        <p:spPr>
          <a:xfrm>
            <a:off x="1785133" y="4303159"/>
            <a:ext cx="882032" cy="42483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3D</a:t>
            </a:r>
            <a:endParaRPr lang="zh-CN" altLang="en-US" dirty="0"/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8D66D082-A6EA-713D-E00A-BFA9799D7DCC}"/>
              </a:ext>
            </a:extLst>
          </p:cNvPr>
          <p:cNvSpPr/>
          <p:nvPr/>
        </p:nvSpPr>
        <p:spPr>
          <a:xfrm>
            <a:off x="2776807" y="5558492"/>
            <a:ext cx="1541532" cy="55834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Text Encoder</a:t>
            </a:r>
            <a:endParaRPr lang="zh-CN" altLang="en-US" dirty="0"/>
          </a:p>
        </p:txBody>
      </p: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1499D969-41EC-FBFB-A314-D36BAF522143}"/>
              </a:ext>
            </a:extLst>
          </p:cNvPr>
          <p:cNvCxnSpPr>
            <a:cxnSpLocks/>
          </p:cNvCxnSpPr>
          <p:nvPr/>
        </p:nvCxnSpPr>
        <p:spPr>
          <a:xfrm>
            <a:off x="5743992" y="4573687"/>
            <a:ext cx="0" cy="6796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9CE26808-9926-2F65-D384-9F5560A1FE4D}"/>
              </a:ext>
            </a:extLst>
          </p:cNvPr>
          <p:cNvCxnSpPr>
            <a:cxnSpLocks/>
            <a:stCxn id="46" idx="2"/>
          </p:cNvCxnSpPr>
          <p:nvPr/>
        </p:nvCxnSpPr>
        <p:spPr>
          <a:xfrm flipH="1">
            <a:off x="4938787" y="4573687"/>
            <a:ext cx="796278" cy="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961B9DA9-CEA2-627C-C17A-536078AD5262}"/>
              </a:ext>
            </a:extLst>
          </p:cNvPr>
          <p:cNvSpPr/>
          <p:nvPr/>
        </p:nvSpPr>
        <p:spPr>
          <a:xfrm>
            <a:off x="4882198" y="5443516"/>
            <a:ext cx="1756037" cy="77482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contrastive loss</a:t>
            </a:r>
          </a:p>
          <a:p>
            <a:pPr algn="ctr"/>
            <a:r>
              <a:rPr lang="en-US" altLang="zh-CN" dirty="0"/>
              <a:t>3D-text</a:t>
            </a:r>
            <a:endParaRPr lang="zh-CN" altLang="en-US" dirty="0"/>
          </a:p>
        </p:txBody>
      </p:sp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75D35A70-E457-4205-E7AA-824F1710B3A0}"/>
              </a:ext>
            </a:extLst>
          </p:cNvPr>
          <p:cNvSpPr/>
          <p:nvPr/>
        </p:nvSpPr>
        <p:spPr>
          <a:xfrm>
            <a:off x="1254062" y="5618511"/>
            <a:ext cx="882032" cy="42483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Text</a:t>
            </a:r>
            <a:endParaRPr lang="zh-CN" altLang="en-US" dirty="0"/>
          </a:p>
        </p:txBody>
      </p:sp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97E0BDB1-5791-88FD-A1E9-6000C588D669}"/>
              </a:ext>
            </a:extLst>
          </p:cNvPr>
          <p:cNvCxnSpPr>
            <a:cxnSpLocks/>
          </p:cNvCxnSpPr>
          <p:nvPr/>
        </p:nvCxnSpPr>
        <p:spPr>
          <a:xfrm>
            <a:off x="2855665" y="4536756"/>
            <a:ext cx="26371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0EC18B18-1135-14AA-0AFE-EB5DD5BEA880}"/>
              </a:ext>
            </a:extLst>
          </p:cNvPr>
          <p:cNvCxnSpPr>
            <a:cxnSpLocks/>
          </p:cNvCxnSpPr>
          <p:nvPr/>
        </p:nvCxnSpPr>
        <p:spPr>
          <a:xfrm>
            <a:off x="2324594" y="5841716"/>
            <a:ext cx="26371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BDF97E1A-372C-0DD7-4787-C936D5F07628}"/>
              </a:ext>
            </a:extLst>
          </p:cNvPr>
          <p:cNvSpPr/>
          <p:nvPr/>
        </p:nvSpPr>
        <p:spPr>
          <a:xfrm>
            <a:off x="3307878" y="4264052"/>
            <a:ext cx="1541532" cy="55834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3D Encoder</a:t>
            </a:r>
            <a:endParaRPr lang="zh-CN" altLang="en-US" dirty="0"/>
          </a:p>
        </p:txBody>
      </p:sp>
      <p:cxnSp>
        <p:nvCxnSpPr>
          <p:cNvPr id="37" name="直接箭头连接符 36">
            <a:extLst>
              <a:ext uri="{FF2B5EF4-FFF2-40B4-BE49-F238E27FC236}">
                <a16:creationId xmlns:a16="http://schemas.microsoft.com/office/drawing/2014/main" id="{D1184069-6DAC-0AB0-CC9F-9492DEE30FD6}"/>
              </a:ext>
            </a:extLst>
          </p:cNvPr>
          <p:cNvCxnSpPr>
            <a:cxnSpLocks/>
          </p:cNvCxnSpPr>
          <p:nvPr/>
        </p:nvCxnSpPr>
        <p:spPr>
          <a:xfrm>
            <a:off x="4466750" y="5877992"/>
            <a:ext cx="26703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6" name="文本框 45">
            <a:extLst>
              <a:ext uri="{FF2B5EF4-FFF2-40B4-BE49-F238E27FC236}">
                <a16:creationId xmlns:a16="http://schemas.microsoft.com/office/drawing/2014/main" id="{DC805F4B-EF92-F16B-06B0-DFF2F0575C56}"/>
              </a:ext>
            </a:extLst>
          </p:cNvPr>
          <p:cNvSpPr txBox="1"/>
          <p:nvPr/>
        </p:nvSpPr>
        <p:spPr>
          <a:xfrm>
            <a:off x="4882198" y="4235133"/>
            <a:ext cx="1705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chemeClr val="accent3"/>
                </a:solidFill>
              </a:rPr>
              <a:t>3D class token</a:t>
            </a:r>
            <a:endParaRPr lang="zh-CN" altLang="en-US" sz="1600" b="1" dirty="0">
              <a:solidFill>
                <a:schemeClr val="accent3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B214DC0-3901-8E5E-3528-B00E37876741}"/>
              </a:ext>
            </a:extLst>
          </p:cNvPr>
          <p:cNvSpPr txBox="1"/>
          <p:nvPr/>
        </p:nvSpPr>
        <p:spPr>
          <a:xfrm>
            <a:off x="3536169" y="6588077"/>
            <a:ext cx="546345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Zhai, </a:t>
            </a:r>
            <a:r>
              <a:rPr lang="en-US" altLang="zh-CN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Xiaohua</a:t>
            </a:r>
            <a:r>
              <a:rPr lang="en-US" altLang="zh-CN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et al. "Sigmoid Loss for Language Image Pre-Training." </a:t>
            </a:r>
            <a:r>
              <a:rPr lang="en-US" altLang="zh-CN" sz="11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ICCV</a:t>
            </a:r>
            <a:r>
              <a:rPr lang="en-US" altLang="zh-CN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2023.</a:t>
            </a:r>
            <a:endParaRPr lang="zh-CN" altLang="en-US" sz="1100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069C2B0-0D93-5520-7E6A-8482691B19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685"/>
          <a:stretch/>
        </p:blipFill>
        <p:spPr>
          <a:xfrm>
            <a:off x="7711961" y="3744313"/>
            <a:ext cx="2800494" cy="270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2032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120562B4-A8AB-DB24-8837-5296DF4120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599" y="2180498"/>
            <a:ext cx="5743888" cy="3678303"/>
          </a:xfrm>
        </p:spPr>
        <p:txBody>
          <a:bodyPr/>
          <a:lstStyle/>
          <a:p>
            <a:r>
              <a:rPr lang="en-US" altLang="zh-CN" dirty="0"/>
              <a:t>Classical contrastive loss (InfoNCE</a:t>
            </a:r>
            <a:r>
              <a:rPr lang="en-US" altLang="zh-CN" baseline="30000" dirty="0"/>
              <a:t>1</a:t>
            </a:r>
            <a:r>
              <a:rPr lang="en-US" altLang="zh-CN" dirty="0"/>
              <a:t> loss) for single-modal data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Cross-modal contrastive loss and code implementation </a:t>
            </a:r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0F93CB00-C6D5-48B6-6728-D6A4BF3AD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P3P-CL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99642DA-44F7-1ABF-B0A1-84291E122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9758" y="0"/>
            <a:ext cx="5289629" cy="654517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7A09888-F581-FD8B-3510-0E1E3EC99C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4088" y="3019560"/>
            <a:ext cx="3821832" cy="71187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9B0DD2F-E7E6-AB9C-1226-72D3AB60BC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4088" y="5049792"/>
            <a:ext cx="3821832" cy="110141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DE331931-C93F-12C1-25EE-9D7ADE4D4FCB}"/>
              </a:ext>
            </a:extLst>
          </p:cNvPr>
          <p:cNvSpPr txBox="1"/>
          <p:nvPr/>
        </p:nvSpPr>
        <p:spPr>
          <a:xfrm>
            <a:off x="2291318" y="6611785"/>
            <a:ext cx="760936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b="0" i="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zh-CN" sz="1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Oord, A. v. d., et al. “Representation learning with contrastive predictive coding.” </a:t>
            </a:r>
            <a:r>
              <a:rPr lang="en-US" altLang="zh-CN" sz="11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arXiv</a:t>
            </a:r>
            <a:r>
              <a:rPr lang="en-US" altLang="zh-CN" sz="11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preprint arXiv:1807.03748</a:t>
            </a:r>
            <a:r>
              <a:rPr lang="en-US" altLang="zh-CN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altLang="zh-CN" sz="1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2018.</a:t>
            </a:r>
            <a:endParaRPr lang="zh-CN" alt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4828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2AA1FD9D-B5D3-6406-F2CF-C525B8FC34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307" y="1741727"/>
            <a:ext cx="10521387" cy="3374546"/>
          </a:xfrm>
        </p:spPr>
        <p:txBody>
          <a:bodyPr/>
          <a:lstStyle/>
          <a:p>
            <a:r>
              <a:rPr lang="en-US" altLang="zh-CN" dirty="0"/>
              <a:t>Possible solution:</a:t>
            </a:r>
            <a:r>
              <a:rPr lang="zh-CN" altLang="en-US" dirty="0"/>
              <a:t> </a:t>
            </a:r>
            <a:r>
              <a:rPr lang="en-US" altLang="zh-CN" dirty="0"/>
              <a:t>Inf-CL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zh-CN" dirty="0"/>
              <a:t>Partition the contrastive loss calculation to arbitrary small blocks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zh-CN" dirty="0"/>
              <a:t>Hardware optimization is contributed for solving communication bottleneck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zh-CN" dirty="0"/>
              <a:t>For instance, it enables contrastive training of a CLIP-</a:t>
            </a:r>
            <a:r>
              <a:rPr lang="en-US" altLang="zh-CN" dirty="0" err="1"/>
              <a:t>ViT</a:t>
            </a:r>
            <a:r>
              <a:rPr lang="en-US" altLang="zh-CN" dirty="0"/>
              <a:t>-L/14 model with a batch size of 4M or 12M using 8 or 32 A800 80GB without sacrificing any accuracy.</a:t>
            </a:r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F6E1E623-DADC-2570-57E9-98547684C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P3P-CL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3053FF7-9A27-5B40-A397-C98355B6D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307" y="3789094"/>
            <a:ext cx="3880050" cy="221308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69E4996-8053-4E6D-5BE4-5EAD414D61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1013" y="3789094"/>
            <a:ext cx="6842289" cy="2317687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9497951E-F6CE-08B0-ECAF-BFA3C3A6AA02}"/>
              </a:ext>
            </a:extLst>
          </p:cNvPr>
          <p:cNvSpPr txBox="1"/>
          <p:nvPr/>
        </p:nvSpPr>
        <p:spPr>
          <a:xfrm>
            <a:off x="1930961" y="6596390"/>
            <a:ext cx="925223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Cheng, </a:t>
            </a:r>
            <a:r>
              <a:rPr lang="en-US" altLang="zh-CN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Zesen</a:t>
            </a:r>
            <a:r>
              <a:rPr lang="en-US" altLang="zh-CN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et al. "Breaking the Memory Barrier: Near Infinite Batch Size Scaling for Contrastive Loss." </a:t>
            </a:r>
            <a:r>
              <a:rPr lang="en-US" altLang="zh-CN" sz="11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arXiv</a:t>
            </a:r>
            <a:r>
              <a:rPr lang="en-US" altLang="zh-CN" sz="11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preprint arXiv:2410.17243</a:t>
            </a:r>
            <a:r>
              <a:rPr lang="en-US" altLang="zh-CN" sz="1100" dirty="0">
                <a:solidFill>
                  <a:srgbClr val="222222"/>
                </a:solidFill>
                <a:latin typeface="Arial" panose="020B0604020202020204" pitchFamily="34" charset="0"/>
              </a:rPr>
              <a:t>. </a:t>
            </a:r>
            <a:r>
              <a:rPr lang="en-US" altLang="zh-CN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2024.</a:t>
            </a:r>
            <a:endParaRPr lang="zh-CN" altLang="en-US" sz="1100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3E4B3845-5563-4B63-4523-26421582709E}"/>
              </a:ext>
            </a:extLst>
          </p:cNvPr>
          <p:cNvSpPr txBox="1"/>
          <p:nvPr/>
        </p:nvSpPr>
        <p:spPr>
          <a:xfrm>
            <a:off x="5180165" y="6371862"/>
            <a:ext cx="275382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100" dirty="0"/>
              <a:t>https://github.com/DAMO-NLP-SG/Inf-CLIP</a:t>
            </a:r>
          </a:p>
        </p:txBody>
      </p:sp>
    </p:spTree>
    <p:extLst>
      <p:ext uri="{BB962C8B-B14F-4D97-AF65-F5344CB8AC3E}">
        <p14:creationId xmlns:p14="http://schemas.microsoft.com/office/powerpoint/2010/main" val="8190807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9F969BAA-3555-B3F2-DD6F-F1014D18F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377" y="2349831"/>
            <a:ext cx="10521387" cy="4247396"/>
          </a:xfrm>
        </p:spPr>
        <p:txBody>
          <a:bodyPr>
            <a:normAutofit/>
          </a:bodyPr>
          <a:lstStyle/>
          <a:p>
            <a:r>
              <a:rPr lang="en-US" altLang="zh-CN" dirty="0"/>
              <a:t>Lack of diverse RGB-D-text pairs</a:t>
            </a:r>
          </a:p>
          <a:p>
            <a:r>
              <a:rPr lang="en-US" altLang="zh-CN" dirty="0"/>
              <a:t>Lack of diverse RGB-D data</a:t>
            </a:r>
          </a:p>
          <a:p>
            <a:r>
              <a:rPr lang="en-US" altLang="zh-CN" dirty="0"/>
              <a:t>Existing RGB-D datasets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zh-CN" dirty="0" err="1"/>
              <a:t>BlendedMVS</a:t>
            </a:r>
            <a:r>
              <a:rPr lang="en-US" altLang="zh-CN" dirty="0"/>
              <a:t>: a variety of 113 scenes, including architectures, sculptures and small objects.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zh-CN" dirty="0"/>
              <a:t>DIML: more than 200 indoor / outdoor scenes.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zh-CN" dirty="0"/>
              <a:t>HRWSI: 21K diverse high-resolution web stereo photos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zh-CN" dirty="0"/>
              <a:t>IRS: simulate 21 indoor scenes and adjusted different configurations for them to generate over 100,000 samples.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zh-CN" dirty="0" err="1"/>
              <a:t>MegaDepth</a:t>
            </a:r>
            <a:r>
              <a:rPr lang="en-US" altLang="zh-CN" dirty="0"/>
              <a:t>: 196 different locations reconstructed from COLMAP </a:t>
            </a:r>
            <a:r>
              <a:rPr lang="en-US" altLang="zh-CN" dirty="0" err="1"/>
              <a:t>SfM</a:t>
            </a:r>
            <a:r>
              <a:rPr lang="en-US" altLang="zh-CN" dirty="0"/>
              <a:t>/MVS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zh-CN" dirty="0" err="1"/>
              <a:t>TartanAir</a:t>
            </a:r>
            <a:r>
              <a:rPr lang="en-US" altLang="zh-CN" dirty="0"/>
              <a:t>: 30 photo-realistic simulation environments in the Unreal Engine.</a:t>
            </a:r>
          </a:p>
          <a:p>
            <a:pPr marL="305992" marR="0" lvl="0" indent="-305992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5C2F7D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Gill Sans MT" panose="020B0502020104020203"/>
                <a:ea typeface="华文中宋" panose="02010600040101010101" pitchFamily="2" charset="-122"/>
                <a:cs typeface="+mn-cs"/>
              </a:rPr>
              <a:t>DIML is downloaded for further experiment</a:t>
            </a:r>
          </a:p>
          <a:p>
            <a:pPr marL="323992" lvl="1" indent="0">
              <a:buNone/>
            </a:pPr>
            <a:endParaRPr lang="en-US" altLang="zh-CN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A804A878-7FA5-78B2-5779-95446B353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RGB-D datasets</a:t>
            </a:r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E7508D3-49FA-91CF-62B1-E2C86C6879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9481" y="999199"/>
            <a:ext cx="5035809" cy="2305168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EFB94457-9DCB-0653-4EFD-9886CFA17F0B}"/>
              </a:ext>
            </a:extLst>
          </p:cNvPr>
          <p:cNvSpPr txBox="1"/>
          <p:nvPr/>
        </p:nvSpPr>
        <p:spPr>
          <a:xfrm>
            <a:off x="292710" y="6596390"/>
            <a:ext cx="1160271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Yang, </a:t>
            </a:r>
            <a:r>
              <a:rPr lang="en-US" altLang="zh-CN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Lihe</a:t>
            </a:r>
            <a:r>
              <a:rPr lang="en-US" altLang="zh-CN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et al. "Depth anything: Unleashing the power of large-scale unlabeled data." </a:t>
            </a:r>
            <a:r>
              <a:rPr lang="en-US" altLang="zh-CN" sz="11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Proceedings of the IEEE/CVF Conference on Computer Vision and Pattern Recognition</a:t>
            </a:r>
            <a:r>
              <a:rPr lang="en-US" altLang="zh-CN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2024.</a:t>
            </a:r>
            <a:endParaRPr lang="zh-CN" altLang="en-US" sz="1100" dirty="0"/>
          </a:p>
        </p:txBody>
      </p:sp>
    </p:spTree>
    <p:extLst>
      <p:ext uri="{BB962C8B-B14F-4D97-AF65-F5344CB8AC3E}">
        <p14:creationId xmlns:p14="http://schemas.microsoft.com/office/powerpoint/2010/main" val="5650890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B0FB19-C11E-31F5-D9C0-C339992B64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F52045D1-17F4-3FE9-C711-4B20879E6F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4671" y="2224665"/>
            <a:ext cx="10521387" cy="4247396"/>
          </a:xfrm>
        </p:spPr>
        <p:txBody>
          <a:bodyPr>
            <a:normAutofit/>
          </a:bodyPr>
          <a:lstStyle/>
          <a:p>
            <a:r>
              <a:rPr lang="en-US" altLang="zh-CN" dirty="0"/>
              <a:t>Depth Anything V1:</a:t>
            </a:r>
            <a:r>
              <a:rPr lang="zh-CN" altLang="en-US" dirty="0"/>
              <a:t> </a:t>
            </a:r>
            <a:r>
              <a:rPr lang="en-US" altLang="zh-CN" dirty="0"/>
              <a:t>teacher-student semi-supervised learning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CEF6812D-9541-EB0F-048A-1787480FE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Large model for Depth estimation</a:t>
            </a:r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E3E2775-236A-DBCB-B425-4847C7FBE227}"/>
              </a:ext>
            </a:extLst>
          </p:cNvPr>
          <p:cNvSpPr txBox="1"/>
          <p:nvPr/>
        </p:nvSpPr>
        <p:spPr>
          <a:xfrm>
            <a:off x="292710" y="6596390"/>
            <a:ext cx="1160271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Yang, </a:t>
            </a:r>
            <a:r>
              <a:rPr lang="en-US" altLang="zh-CN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Lihe</a:t>
            </a:r>
            <a:r>
              <a:rPr lang="en-US" altLang="zh-CN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et al. "Depth anything: Unleashing the power of large-scale unlabeled data." </a:t>
            </a:r>
            <a:r>
              <a:rPr lang="en-US" altLang="zh-CN" sz="11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Proceedings of the IEEE/CVF Conference on Computer Vision and Pattern Recognition</a:t>
            </a:r>
            <a:r>
              <a:rPr lang="en-US" altLang="zh-CN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2024.</a:t>
            </a:r>
            <a:endParaRPr lang="zh-CN" altLang="en-US" sz="11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588F05C-355C-D6E8-6ED0-FA012B3B9FFD}"/>
              </a:ext>
            </a:extLst>
          </p:cNvPr>
          <p:cNvSpPr txBox="1"/>
          <p:nvPr/>
        </p:nvSpPr>
        <p:spPr>
          <a:xfrm>
            <a:off x="3298613" y="6347732"/>
            <a:ext cx="512741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Yang, </a:t>
            </a:r>
            <a:r>
              <a:rPr lang="en-US" altLang="zh-CN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Lihe</a:t>
            </a:r>
            <a:r>
              <a:rPr lang="en-US" altLang="zh-CN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et al. "Depth Anything V2." </a:t>
            </a:r>
            <a:r>
              <a:rPr lang="en-US" altLang="zh-CN" sz="11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arXiv</a:t>
            </a:r>
            <a:r>
              <a:rPr lang="en-US" altLang="zh-CN" sz="11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preprint arXiv:2406.09414.</a:t>
            </a:r>
            <a:r>
              <a:rPr lang="en-US" altLang="zh-CN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2024.</a:t>
            </a:r>
            <a:endParaRPr lang="zh-CN" altLang="en-US" sz="1100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D7CBBD7-ABDF-5DB1-1AF4-BA65B1F82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208" y="4039857"/>
            <a:ext cx="8993995" cy="222471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A2DEC1D-F66A-8FD9-ADE3-E4A0BFBCC9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4018" y="249854"/>
            <a:ext cx="3907921" cy="358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6354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CCE59B-DC61-EC1D-3BE2-ED166C9740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874B837E-B95F-E7A6-2D54-0A5E2537B1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7226" y="1722005"/>
            <a:ext cx="10521387" cy="4247396"/>
          </a:xfrm>
        </p:spPr>
        <p:txBody>
          <a:bodyPr>
            <a:normAutofit/>
          </a:bodyPr>
          <a:lstStyle/>
          <a:p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Gill Sans MT" panose="020B0502020104020203"/>
                <a:ea typeface="华文中宋" panose="02010600040101010101" pitchFamily="2" charset="-122"/>
                <a:cs typeface="+mn-cs"/>
              </a:rPr>
              <a:t>Depth Anything V2: abandon real RGB-D scans due to the low depth precision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CE61F7A5-9E47-6681-6B9D-82389DE4F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Large model for Depth estimation</a:t>
            </a:r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09F6A3C-A5A3-161D-FBEC-91BEB0399793}"/>
              </a:ext>
            </a:extLst>
          </p:cNvPr>
          <p:cNvSpPr txBox="1"/>
          <p:nvPr/>
        </p:nvSpPr>
        <p:spPr>
          <a:xfrm>
            <a:off x="3298613" y="6609342"/>
            <a:ext cx="512741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Yang, </a:t>
            </a:r>
            <a:r>
              <a:rPr lang="en-US" altLang="zh-CN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Lihe</a:t>
            </a:r>
            <a:r>
              <a:rPr lang="en-US" altLang="zh-CN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et al. "Depth Anything V2." </a:t>
            </a:r>
            <a:r>
              <a:rPr lang="en-US" altLang="zh-CN" sz="11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arXiv</a:t>
            </a:r>
            <a:r>
              <a:rPr lang="en-US" altLang="zh-CN" sz="11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preprint arXiv:2406.09414.</a:t>
            </a:r>
            <a:r>
              <a:rPr lang="en-US" altLang="zh-CN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2024.</a:t>
            </a:r>
            <a:endParaRPr lang="zh-CN" altLang="en-US" sz="1100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BE9081A7-CF1E-F8D4-F7AC-F43CBEF8C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1558" y="4107313"/>
            <a:ext cx="8674546" cy="250202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74248FB-18A7-DFF8-3C63-365886338E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727" y="2114322"/>
            <a:ext cx="8707377" cy="1961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7713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0A36CD-0FED-ECE4-990E-AF4A85303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0FA2838E-413C-7FB5-4B6E-2ADA0D413B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377" y="2437884"/>
            <a:ext cx="10521387" cy="3826691"/>
          </a:xfrm>
        </p:spPr>
        <p:txBody>
          <a:bodyPr/>
          <a:lstStyle/>
          <a:p>
            <a:r>
              <a:rPr lang="en-US" altLang="zh-CN" dirty="0"/>
              <a:t>NEW RGB-D Dataset: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zh-CN" dirty="0"/>
              <a:t>Find suitable image datasets: ImageNet, CC3M, CC12M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zh-CN" dirty="0"/>
              <a:t>Automatically predicting depth for images by Depth Anything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zh-CN" dirty="0"/>
              <a:t>Pre-evaluate the datasets by P3P-MAE, P3P-CL</a:t>
            </a:r>
          </a:p>
          <a:p>
            <a:pPr lvl="1">
              <a:buFont typeface="Wingdings" panose="05000000000000000000" pitchFamily="2" charset="2"/>
              <a:buChar char="p"/>
            </a:pPr>
            <a:r>
              <a:rPr lang="en-US" altLang="zh-CN" dirty="0"/>
              <a:t>Manually adjust predicted depth for images: human </a:t>
            </a:r>
            <a:r>
              <a:rPr lang="en-US" altLang="zh-CN" dirty="0" err="1"/>
              <a:t>anotating</a:t>
            </a:r>
            <a:r>
              <a:rPr lang="en-US" altLang="zh-CN" dirty="0"/>
              <a:t> efforts needed (core dataset contribution)</a:t>
            </a:r>
          </a:p>
          <a:p>
            <a:pPr lvl="1">
              <a:buFont typeface="Wingdings" panose="05000000000000000000" pitchFamily="2" charset="2"/>
              <a:buChar char="p"/>
            </a:pPr>
            <a:r>
              <a:rPr lang="en-US" altLang="zh-CN" dirty="0"/>
              <a:t>Generally evaluate the datasets by many pre-training methods, e.g., P3P-MAE, Point-MAE, P3P-CL, ULIP, etc.</a:t>
            </a:r>
          </a:p>
          <a:p>
            <a:pPr marL="305992" marR="0" lvl="0" indent="-305992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5C2F7D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Gill Sans MT" panose="020B0502020104020203"/>
                <a:ea typeface="华文中宋" panose="02010600040101010101" pitchFamily="2" charset="-122"/>
                <a:cs typeface="+mn-cs"/>
              </a:rPr>
              <a:t>Diverse RGB-D scans benefiting</a:t>
            </a:r>
            <a:r>
              <a:rPr lang="en-US" altLang="zh-CN" dirty="0">
                <a:solidFill>
                  <a:srgbClr val="3D3D3D"/>
                </a:solidFill>
                <a:latin typeface="Gill Sans MT" panose="020B0502020104020203"/>
                <a:ea typeface="华文中宋" panose="02010600040101010101" pitchFamily="2" charset="-122"/>
              </a:rPr>
              <a:t>:</a:t>
            </a:r>
          </a:p>
          <a:p>
            <a:pPr lvl="1">
              <a:buClr>
                <a:srgbClr val="5C2F7D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dirty="0">
                <a:solidFill>
                  <a:srgbClr val="3D3D3D"/>
                </a:solidFill>
                <a:latin typeface="Gill Sans MT" panose="020B0502020104020203"/>
                <a:ea typeface="华文中宋" panose="02010600040101010101" pitchFamily="2" charset="-122"/>
              </a:rPr>
              <a:t>D</a:t>
            </a:r>
            <a:r>
              <a:rPr kumimoji="0" lang="en-US" altLang="zh-CN" b="0" i="0" u="none" strike="noStrike" kern="1200" cap="none" spc="0" normalizeH="0" baseline="0" noProof="0" dirty="0" err="1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Gill Sans MT" panose="020B0502020104020203"/>
                <a:ea typeface="华文中宋" panose="02010600040101010101" pitchFamily="2" charset="-122"/>
                <a:cs typeface="+mn-cs"/>
              </a:rPr>
              <a:t>epth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Gill Sans MT" panose="020B0502020104020203"/>
                <a:ea typeface="华文中宋" panose="02010600040101010101" pitchFamily="2" charset="-122"/>
                <a:cs typeface="+mn-cs"/>
              </a:rPr>
              <a:t> estimation: generative algorithms, camera-based perception, 3D reconstruction, etc.</a:t>
            </a:r>
          </a:p>
          <a:p>
            <a:pPr lvl="1">
              <a:buClr>
                <a:srgbClr val="5C2F7D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dirty="0">
                <a:solidFill>
                  <a:srgbClr val="3D3D3D"/>
                </a:solidFill>
                <a:latin typeface="Gill Sans MT" panose="020B0502020104020203"/>
                <a:ea typeface="华文中宋" panose="02010600040101010101" pitchFamily="2" charset="-122"/>
              </a:rPr>
              <a:t>3D pre-training: 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Gill Sans MT" panose="020B0502020104020203"/>
                <a:ea typeface="华文中宋" panose="02010600040101010101" pitchFamily="2" charset="-122"/>
                <a:cs typeface="+mn-cs"/>
              </a:rPr>
              <a:t>3D perception </a:t>
            </a:r>
            <a:r>
              <a:rPr lang="en-US" altLang="zh-CN" dirty="0">
                <a:solidFill>
                  <a:srgbClr val="3D3D3D"/>
                </a:solidFill>
                <a:latin typeface="Gill Sans MT" panose="020B0502020104020203"/>
                <a:ea typeface="华文中宋" panose="02010600040101010101" pitchFamily="2" charset="-122"/>
              </a:rPr>
              <a:t>&amp; 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Gill Sans MT" panose="020B0502020104020203"/>
                <a:ea typeface="华文中宋" panose="02010600040101010101" pitchFamily="2" charset="-122"/>
                <a:cs typeface="+mn-cs"/>
              </a:rPr>
              <a:t>understanding</a:t>
            </a:r>
            <a:endParaRPr lang="en-US" altLang="zh-CN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A2BEBD91-23A6-113B-8C00-36EBBA76B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Further insight of P3P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CB3A6C8-EAFF-F4F4-81D0-C2AC620686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59" t="75127" r="59789" b="5148"/>
          <a:stretch/>
        </p:blipFill>
        <p:spPr>
          <a:xfrm>
            <a:off x="7178577" y="2437885"/>
            <a:ext cx="3443162" cy="84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8806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FB7481A2-6A20-AC61-2E25-4102B11C8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Pseudo-3D data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C635B66-CA85-C04A-89BF-7CDFE6FB7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679" y="2164620"/>
            <a:ext cx="3235499" cy="293137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AC6587B-AE81-D03E-FBAB-D95F559D76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3893" y="4221248"/>
            <a:ext cx="3214867" cy="247237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98C1A25-8560-78FF-F309-7FDBF7B0F1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6783" y="929450"/>
            <a:ext cx="3160444" cy="255012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0752077-B40A-4783-117F-F1BFEB28B3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6792" y="4086537"/>
            <a:ext cx="3382025" cy="251125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329AAC-9083-4A5C-DF41-E589078B63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9556" y="1003504"/>
            <a:ext cx="3478122" cy="279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2336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4B1BE0-627C-5A39-012B-047433E56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24C7FE5C-0D8A-D231-150F-CF234650DF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8586" y="1942303"/>
            <a:ext cx="10254827" cy="4675244"/>
          </a:xfrm>
        </p:spPr>
        <p:txBody>
          <a:bodyPr>
            <a:normAutofit/>
          </a:bodyPr>
          <a:lstStyle/>
          <a:p>
            <a:pPr algn="just"/>
            <a:r>
              <a:rPr lang="en-US" altLang="zh-CN" dirty="0"/>
              <a:t>Masked Autoencoder (MAE) pre-training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en-US" altLang="zh-CN" dirty="0"/>
              <a:t>Strong scalability for downstream tasks, e.g., few-shot, classification, segmentation, detection.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E9C8F7F6-5D6D-B56A-8A55-7F14D580F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Background</a:t>
            </a:r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15656D5-E83F-4C79-27A9-C8C414E84B06}"/>
              </a:ext>
            </a:extLst>
          </p:cNvPr>
          <p:cNvSpPr txBox="1"/>
          <p:nvPr/>
        </p:nvSpPr>
        <p:spPr>
          <a:xfrm>
            <a:off x="3047663" y="6581001"/>
            <a:ext cx="60953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He, </a:t>
            </a:r>
            <a:r>
              <a:rPr lang="en-US" altLang="zh-CN" sz="1200" b="0" i="0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Kaiming</a:t>
            </a:r>
            <a:r>
              <a:rPr lang="en-US" altLang="zh-CN" sz="12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et al. "Masked autoencoders are scalable vision learners." </a:t>
            </a:r>
            <a:r>
              <a:rPr lang="en-US" altLang="zh-CN" sz="1200" b="0" i="1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CVPR</a:t>
            </a:r>
            <a:r>
              <a:rPr lang="en-US" altLang="zh-CN" sz="12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. 2022.</a:t>
            </a:r>
            <a:endParaRPr lang="zh-CN" altLang="en-US" sz="1200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A01F8A0-02DE-33A1-B73F-65B54B6EF1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9573" y="2934105"/>
            <a:ext cx="6211503" cy="340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7548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98DDCF87-D539-6A9A-4747-5B0D2D7CA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Pseudo-3D data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5856826-5FED-EA97-1D42-12D4BFFDAB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170" y="2674417"/>
            <a:ext cx="3194419" cy="262586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2074E7E-6884-BA80-8742-96DB51BF5B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3624" y="3987349"/>
            <a:ext cx="3298421" cy="262586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50516D2-3130-E012-07C8-89F79682C4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2250" y="2712854"/>
            <a:ext cx="3002878" cy="262586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D8B5368-20F5-8F5B-B39F-4E4AE907D4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6789" y="803135"/>
            <a:ext cx="3436583" cy="262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8381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4B6FC0-51B0-C7CC-6258-D31051001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030890E4-F832-5266-B3CE-B41429C3D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Pseudo-3D data</a:t>
            </a:r>
            <a:endParaRPr lang="zh-CN" altLang="en-US" dirty="0"/>
          </a:p>
        </p:txBody>
      </p:sp>
      <p:sp>
        <p:nvSpPr>
          <p:cNvPr id="2" name="内容占位符 1">
            <a:extLst>
              <a:ext uri="{FF2B5EF4-FFF2-40B4-BE49-F238E27FC236}">
                <a16:creationId xmlns:a16="http://schemas.microsoft.com/office/drawing/2014/main" id="{1680F26A-8894-06BC-6A2D-177CF01B1D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377" y="2180498"/>
            <a:ext cx="10521387" cy="3678303"/>
          </a:xfrm>
        </p:spPr>
        <p:txBody>
          <a:bodyPr/>
          <a:lstStyle/>
          <a:p>
            <a:r>
              <a:rPr lang="en-US" altLang="zh-CN" dirty="0"/>
              <a:t>Remained issues of image lifting: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zh-CN" dirty="0"/>
              <a:t>Flat background: lack of depth scale (0-255)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zh-CN" dirty="0"/>
              <a:t>Extrinsic matrix of camera (camera pose, angle of view)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zh-CN" dirty="0"/>
              <a:t>Intrinsic matrix of camera (focal length)</a:t>
            </a:r>
          </a:p>
          <a:p>
            <a:pPr marL="305992" marR="0" lvl="0" indent="-305992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5C2F7D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Gill Sans MT" panose="020B0502020104020203"/>
                <a:ea typeface="华文中宋" panose="02010600040101010101" pitchFamily="2" charset="-122"/>
                <a:cs typeface="+mn-cs"/>
              </a:rPr>
              <a:t>Human effort:</a:t>
            </a:r>
          </a:p>
          <a:p>
            <a:pPr lvl="1">
              <a:buClr>
                <a:srgbClr val="5C2F7D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Gill Sans MT" panose="020B0502020104020203"/>
                <a:ea typeface="华文中宋" panose="02010600040101010101" pitchFamily="2" charset="-122"/>
                <a:cs typeface="+mn-cs"/>
              </a:rPr>
              <a:t>Adjust viewpoint</a:t>
            </a:r>
          </a:p>
          <a:p>
            <a:pPr lvl="1">
              <a:buClr>
                <a:srgbClr val="5C2F7D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Gill Sans MT" panose="020B0502020104020203"/>
                <a:ea typeface="华文中宋" panose="02010600040101010101" pitchFamily="2" charset="-122"/>
                <a:cs typeface="+mn-cs"/>
              </a:rPr>
              <a:t>Adjust depth</a:t>
            </a:r>
          </a:p>
          <a:p>
            <a:pPr marL="305992" marR="0" lvl="0" indent="-305992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5C2F7D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lang="en-US" altLang="zh-CN" dirty="0">
                <a:solidFill>
                  <a:srgbClr val="3D3D3D"/>
                </a:solidFill>
                <a:latin typeface="Gill Sans MT" panose="020B0502020104020203"/>
                <a:ea typeface="华文中宋" panose="02010600040101010101" pitchFamily="2" charset="-122"/>
              </a:rPr>
              <a:t>Developing efficient annotating tools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3D3D3D"/>
              </a:solidFill>
              <a:effectLst/>
              <a:uLnTx/>
              <a:uFillTx/>
              <a:latin typeface="Gill Sans MT" panose="020B0502020104020203"/>
              <a:ea typeface="华文中宋" panose="02010600040101010101" pitchFamily="2" charset="-122"/>
              <a:cs typeface="+mn-cs"/>
            </a:endParaRPr>
          </a:p>
          <a:p>
            <a:pPr marL="323992" lvl="1" indent="0">
              <a:buClr>
                <a:srgbClr val="5C2F7D"/>
              </a:buClr>
              <a:buNone/>
              <a:defRPr/>
            </a:pP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srgbClr val="3D3D3D"/>
              </a:solidFill>
              <a:effectLst/>
              <a:uLnTx/>
              <a:uFillTx/>
              <a:latin typeface="Gill Sans MT" panose="020B0502020104020203"/>
              <a:ea typeface="华文中宋" panose="0201060004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6869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D915F0-1000-01AB-63B4-442CD985D7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altLang="zh-CN" dirty="0"/>
              <a:t>Thanks</a:t>
            </a:r>
            <a:endParaRPr lang="zh-CN" altLang="en-US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3B20DE3-7628-482F-213D-72BF246692E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altLang="zh-CN" dirty="0"/>
              <a:t>Discussion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66193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D19822DE-31CE-B88F-5823-56D6A621C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Background</a:t>
            </a:r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1DDE618-0EBD-4C92-3145-4D65F18102EA}"/>
              </a:ext>
            </a:extLst>
          </p:cNvPr>
          <p:cNvSpPr txBox="1"/>
          <p:nvPr/>
        </p:nvSpPr>
        <p:spPr>
          <a:xfrm>
            <a:off x="2835655" y="6596390"/>
            <a:ext cx="631886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Pang, </a:t>
            </a:r>
            <a:r>
              <a:rPr lang="en-US" altLang="zh-CN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Yatian</a:t>
            </a:r>
            <a:r>
              <a:rPr lang="en-US" altLang="zh-CN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et al. "Masked autoencoders for point cloud self-supervised learning." </a:t>
            </a:r>
            <a:r>
              <a:rPr lang="en-US" altLang="zh-CN" sz="11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ECCV</a:t>
            </a:r>
            <a:r>
              <a:rPr lang="en-US" altLang="zh-CN" sz="1100" dirty="0">
                <a:solidFill>
                  <a:srgbClr val="222222"/>
                </a:solidFill>
                <a:latin typeface="Arial" panose="020B0604020202020204" pitchFamily="34" charset="0"/>
              </a:rPr>
              <a:t>.</a:t>
            </a:r>
            <a:r>
              <a:rPr lang="en-US" altLang="zh-CN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2022.</a:t>
            </a:r>
            <a:endParaRPr lang="zh-CN" altLang="en-US" sz="1100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790B23EC-B7AB-A8C4-5C47-63FD4C2836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519" y="2241398"/>
            <a:ext cx="2743433" cy="295187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18DD2A0-2DB8-125D-3833-7ED8CA10A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2155" y="2309167"/>
            <a:ext cx="5791888" cy="3429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3160178-E7D4-FD16-5689-E3633DFD2D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66" y="5431985"/>
            <a:ext cx="4406540" cy="61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7210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4617CD57-4D27-D4E1-E5E2-07B2E004E2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6227" y="2100130"/>
            <a:ext cx="10521387" cy="3678303"/>
          </a:xfrm>
        </p:spPr>
        <p:txBody>
          <a:bodyPr/>
          <a:lstStyle/>
          <a:p>
            <a:r>
              <a:rPr lang="en-US" altLang="zh-CN" dirty="0"/>
              <a:t>Challenge 1: Data Scalability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zh-CN" dirty="0"/>
              <a:t>Pre-training corpora 1: 3D objects, e.g., </a:t>
            </a:r>
            <a:r>
              <a:rPr lang="en-US" altLang="zh-CN" dirty="0" err="1"/>
              <a:t>ShapeNet</a:t>
            </a:r>
            <a:r>
              <a:rPr lang="en-US" altLang="zh-CN" dirty="0"/>
              <a:t> (synthetic 50k), </a:t>
            </a:r>
            <a:r>
              <a:rPr lang="en-US" altLang="zh-CN" dirty="0" err="1"/>
              <a:t>Objaverse</a:t>
            </a:r>
            <a:r>
              <a:rPr lang="en-US" altLang="zh-CN" dirty="0"/>
              <a:t> (reconstructed and synthetic 800k).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zh-CN" dirty="0"/>
              <a:t>Pre-training corpora 2: 3D scenes, e.g., </a:t>
            </a:r>
            <a:r>
              <a:rPr lang="en-US" altLang="zh-CN" dirty="0" err="1"/>
              <a:t>ScanNet</a:t>
            </a:r>
            <a:r>
              <a:rPr lang="en-US" altLang="zh-CN" dirty="0"/>
              <a:t> (reconstructed 1.5k), Structured3D (synthetic </a:t>
            </a:r>
            <a:r>
              <a:rPr lang="en-US" altLang="zh-CN" dirty="0">
                <a:solidFill>
                  <a:srgbClr val="4D4D4D"/>
                </a:solidFill>
                <a:latin typeface="+mj-lt"/>
              </a:rPr>
              <a:t>21k</a:t>
            </a:r>
            <a:r>
              <a:rPr lang="en-US" altLang="zh-CN" dirty="0"/>
              <a:t>).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zh-CN" dirty="0"/>
              <a:t>Barrier: The cost in reconstructing 3D objects or scenes from multi-view RGB/RGB-D scans.</a:t>
            </a:r>
          </a:p>
          <a:p>
            <a:r>
              <a:rPr lang="en-US" altLang="zh-CN" dirty="0"/>
              <a:t>Challenge 2: Model Efficiency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zh-CN" dirty="0"/>
              <a:t>Point-based model requires FPS and KNN to embed features, whose time complexity is O(N^2).</a:t>
            </a:r>
          </a:p>
          <a:p>
            <a:endParaRPr lang="en-US" altLang="zh-CN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2F18822F-C132-7EDB-C4C4-487D1C19A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Background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89192A4-54B2-C5A9-7EFD-053EFE983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2696" y="369247"/>
            <a:ext cx="6064562" cy="166378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B486F01-818F-36F9-90FB-72E0E48214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9850"/>
          <a:stretch/>
        </p:blipFill>
        <p:spPr>
          <a:xfrm>
            <a:off x="727052" y="4597473"/>
            <a:ext cx="1880049" cy="1837595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DD9CC054-6F03-E1E4-61B6-894420CA15EE}"/>
              </a:ext>
            </a:extLst>
          </p:cNvPr>
          <p:cNvSpPr txBox="1"/>
          <p:nvPr/>
        </p:nvSpPr>
        <p:spPr>
          <a:xfrm>
            <a:off x="5147517" y="5647628"/>
            <a:ext cx="621771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Dai, Angela, et al. "</a:t>
            </a:r>
            <a:r>
              <a:rPr lang="en-US" altLang="zh-CN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Scannet</a:t>
            </a:r>
            <a:r>
              <a:rPr lang="en-US" altLang="zh-CN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: Richly-annotated 3d reconstructions of indoor scenes." </a:t>
            </a:r>
            <a:r>
              <a:rPr lang="en-US" altLang="zh-CN" sz="11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CVPR</a:t>
            </a:r>
            <a:r>
              <a:rPr lang="en-US" altLang="zh-CN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2017.</a:t>
            </a:r>
            <a:endParaRPr lang="zh-CN" altLang="en-US" sz="1100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78980A3-D780-32DD-FAEA-966060F6C1C2}"/>
              </a:ext>
            </a:extLst>
          </p:cNvPr>
          <p:cNvSpPr txBox="1"/>
          <p:nvPr/>
        </p:nvSpPr>
        <p:spPr>
          <a:xfrm>
            <a:off x="4497796" y="4862347"/>
            <a:ext cx="734894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Chang, Angel X., et al. “</a:t>
            </a:r>
            <a:r>
              <a:rPr lang="en-US" altLang="zh-CN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Shapenet</a:t>
            </a:r>
            <a:r>
              <a:rPr lang="en-US" altLang="zh-CN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: An information-rich 3d model repository.” </a:t>
            </a:r>
            <a:r>
              <a:rPr lang="en-US" altLang="zh-CN" sz="11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arXiv</a:t>
            </a:r>
            <a:r>
              <a:rPr lang="en-US" altLang="zh-CN" sz="11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preprint arXiv:1512.03012.</a:t>
            </a:r>
            <a:r>
              <a:rPr lang="zh-CN" altLang="en-US" sz="11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altLang="zh-CN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2015.</a:t>
            </a:r>
            <a:endParaRPr lang="zh-CN" altLang="en-US" sz="1100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1BC17C7E-AC64-6B8F-BDC1-F7C3581382D1}"/>
              </a:ext>
            </a:extLst>
          </p:cNvPr>
          <p:cNvSpPr txBox="1"/>
          <p:nvPr/>
        </p:nvSpPr>
        <p:spPr>
          <a:xfrm>
            <a:off x="5712981" y="5254660"/>
            <a:ext cx="516220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Deitke</a:t>
            </a:r>
            <a:r>
              <a:rPr lang="en-US" altLang="zh-CN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Matt, et al. "</a:t>
            </a:r>
            <a:r>
              <a:rPr lang="en-US" altLang="zh-CN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Objaverse</a:t>
            </a:r>
            <a:r>
              <a:rPr lang="en-US" altLang="zh-CN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: A universe of annotated 3d objects." </a:t>
            </a:r>
            <a:r>
              <a:rPr lang="en-US" altLang="zh-CN" sz="11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CVPR</a:t>
            </a:r>
            <a:r>
              <a:rPr lang="en-US" altLang="zh-CN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2023.</a:t>
            </a:r>
            <a:endParaRPr lang="zh-CN" altLang="en-US" sz="1100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E8A3EFAF-9075-B041-C3B0-B1307A1B7B0C}"/>
              </a:ext>
            </a:extLst>
          </p:cNvPr>
          <p:cNvSpPr txBox="1"/>
          <p:nvPr/>
        </p:nvSpPr>
        <p:spPr>
          <a:xfrm>
            <a:off x="4971514" y="6002966"/>
            <a:ext cx="664052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Zheng, Jia, et al. "Structured3d: A large photo-realistic dataset for structured 3d modeling." </a:t>
            </a:r>
            <a:r>
              <a:rPr lang="en-US" altLang="zh-CN" sz="11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ECCV. </a:t>
            </a:r>
            <a:r>
              <a:rPr lang="en-US" altLang="zh-CN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2020.</a:t>
            </a:r>
            <a:endParaRPr lang="zh-CN" altLang="en-US" sz="1100" dirty="0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CCEF091E-4E34-0136-B540-7573A81EE3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3133"/>
          <a:stretch/>
        </p:blipFill>
        <p:spPr>
          <a:xfrm>
            <a:off x="2675883" y="4597472"/>
            <a:ext cx="1726334" cy="183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9971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658945C9-DE6C-C807-1585-DA5C95BD69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307" y="2403029"/>
            <a:ext cx="10521387" cy="4126464"/>
          </a:xfrm>
        </p:spPr>
        <p:txBody>
          <a:bodyPr>
            <a:normAutofit/>
          </a:bodyPr>
          <a:lstStyle/>
          <a:p>
            <a:r>
              <a:rPr lang="en-US" altLang="zh-CN" dirty="0"/>
              <a:t>Why not directly use RGB/RGB-D scans?</a:t>
            </a:r>
          </a:p>
          <a:p>
            <a:r>
              <a:rPr lang="en-US" altLang="zh-CN" dirty="0"/>
              <a:t>Cheapest 3D data: RGB-D scans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zh-CN" dirty="0" err="1"/>
              <a:t>ScanNet</a:t>
            </a:r>
            <a:r>
              <a:rPr lang="en-US" altLang="zh-CN" dirty="0"/>
              <a:t>: 1500 indoor scenes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zh-CN" dirty="0"/>
              <a:t>Sampling 50k from 2.5M RGB-D scans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zh-CN" dirty="0"/>
              <a:t>Dense views harm diversity</a:t>
            </a:r>
          </a:p>
          <a:p>
            <a:r>
              <a:rPr lang="en-US" altLang="zh-CN" dirty="0"/>
              <a:t>Pseudo-3D data: lifted images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zh-CN" dirty="0"/>
              <a:t>ImageNet: 1000 categories, 1.2M samples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zh-CN" dirty="0"/>
              <a:t>least domain gap with RGB-D scans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zh-CN" dirty="0"/>
              <a:t>unlimited data size and diversity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zh-CN" dirty="0"/>
              <a:t>natural color and texture distribution</a:t>
            </a:r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F39C2ED1-7117-CAD6-6A7D-983185AF8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Pre-training corpora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BEE7845-AF46-11D7-93B0-7E5251272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2399" y="2368397"/>
            <a:ext cx="4673840" cy="320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8488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E99508CE-915D-65EB-DB40-6D8C68F2FA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One image: 500 × 350 = 175, 000 data points</a:t>
            </a:r>
          </a:p>
          <a:p>
            <a:r>
              <a:rPr lang="en-US" altLang="zh-CN" dirty="0"/>
              <a:t>Point-based models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zh-CN" dirty="0"/>
              <a:t>Farthest Point Sampling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zh-CN" dirty="0"/>
              <a:t>K Nearest Neighbors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zh-CN" dirty="0" err="1"/>
              <a:t>PointNet</a:t>
            </a:r>
            <a:endParaRPr lang="en-US" altLang="zh-CN" dirty="0"/>
          </a:p>
          <a:p>
            <a:r>
              <a:rPr lang="en-US" altLang="zh-CN" dirty="0"/>
              <a:t>Our voxel-based models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zh-CN" dirty="0"/>
              <a:t>Voxelization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zh-CN" dirty="0"/>
              <a:t>Patch partition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zh-CN" dirty="0"/>
              <a:t>Sparse Weight Indexing</a:t>
            </a:r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554D1357-BE4B-7336-C347-DDDEDA471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Representation for point cloud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A77836D-9CF4-2FEB-04C1-F8D20BE1DE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1655"/>
          <a:stretch/>
        </p:blipFill>
        <p:spPr>
          <a:xfrm>
            <a:off x="4446606" y="3388100"/>
            <a:ext cx="7517465" cy="294525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80FD06-C312-AD0A-FCD7-FA9C952365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2345"/>
          <a:stretch/>
        </p:blipFill>
        <p:spPr>
          <a:xfrm>
            <a:off x="8051596" y="641155"/>
            <a:ext cx="2678449" cy="259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9439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857AA3FD-261C-B6A5-970E-91B41A0067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742" y="1755668"/>
            <a:ext cx="6591065" cy="2411732"/>
          </a:xfrm>
        </p:spPr>
        <p:txBody>
          <a:bodyPr/>
          <a:lstStyle/>
          <a:p>
            <a:r>
              <a:rPr lang="en-US" altLang="zh-CN" dirty="0"/>
              <a:t>Masked Autoencoders (MAE) based pre-training for 3D models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zh-CN" dirty="0"/>
              <a:t>Voxelization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zh-CN" dirty="0"/>
              <a:t>Voxel graph representation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CEDF147B-657F-8FD5-9443-E9BEAD845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Pre-training Paradigm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A64042D-B66A-6547-B0DB-BBF7A8F355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07419"/>
            <a:ext cx="12192000" cy="236880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EE5E3B1-4A48-16BF-655A-7427F243BA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3446" y="2213449"/>
            <a:ext cx="2429108" cy="26365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C10F561-09A3-D551-FCAF-ABE33EDB01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9348" y="2568495"/>
            <a:ext cx="4648963" cy="24229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6756999-C040-AFE8-31F3-79DC5F2D63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5112" y="2619004"/>
            <a:ext cx="4802756" cy="28101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FA395E2-B462-1B3F-42B1-572E646536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4615" y="2913494"/>
            <a:ext cx="1808804" cy="491934"/>
          </a:xfrm>
          <a:prstGeom prst="rect">
            <a:avLst/>
          </a:prstGeom>
        </p:spPr>
      </p:pic>
      <p:sp>
        <p:nvSpPr>
          <p:cNvPr id="12" name="内容占位符 1">
            <a:extLst>
              <a:ext uri="{FF2B5EF4-FFF2-40B4-BE49-F238E27FC236}">
                <a16:creationId xmlns:a16="http://schemas.microsoft.com/office/drawing/2014/main" id="{1AF8AF11-061C-B9A0-4A35-094D3125D07B}"/>
              </a:ext>
            </a:extLst>
          </p:cNvPr>
          <p:cNvSpPr txBox="1">
            <a:spLocks/>
          </p:cNvSpPr>
          <p:nvPr/>
        </p:nvSpPr>
        <p:spPr>
          <a:xfrm>
            <a:off x="6549491" y="2213449"/>
            <a:ext cx="4538329" cy="24117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05992" indent="-305992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9984" indent="-305992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99978" indent="-269993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1969" indent="-2339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1960" indent="-2339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99953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99945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99938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99930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Arial" panose="020B0604020202020204" pitchFamily="34" charset="0"/>
              <a:buChar char="•"/>
            </a:pPr>
            <a:r>
              <a:rPr lang="en-US" altLang="zh-CN" dirty="0"/>
              <a:t>Sparse Weight Indexing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B5F38F39-DCDE-5498-D475-4908A5F5BD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5429" y="2910997"/>
            <a:ext cx="2778842" cy="31330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606C567-F680-6253-DCEF-3DFE838222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2466" y="3252301"/>
            <a:ext cx="2954864" cy="53211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9E5C304-2CFB-ADA6-39A6-E54033AD7A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3653" y="3784419"/>
            <a:ext cx="6127048" cy="31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0202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AFE053-C6E3-6080-7ED4-636A007558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05631F9E-4A31-D307-3995-B55813753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354" y="2102559"/>
            <a:ext cx="10317291" cy="1994520"/>
          </a:xfrm>
        </p:spPr>
        <p:txBody>
          <a:bodyPr/>
          <a:lstStyle/>
          <a:p>
            <a:r>
              <a:rPr lang="en-US" altLang="zh-CN" dirty="0"/>
              <a:t>Masked Autoencoders (MAE) based pre-training for 3D models</a:t>
            </a:r>
          </a:p>
          <a:p>
            <a:r>
              <a:rPr lang="en-US" altLang="zh-CN" dirty="0"/>
              <a:t>3D reconstruction target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zh-CN" dirty="0"/>
              <a:t>Chamfer Distance for x, y, z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zh-CN" dirty="0"/>
              <a:t>MSE loss for r, g, b and other features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zh-CN" dirty="0"/>
              <a:t>Occupancy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D6D5FFBF-7532-BC89-9824-164C5DBB3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Pre-training Paradigm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3582D0D-BBBB-FA4B-1ED0-511AAF40F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07419"/>
            <a:ext cx="12192000" cy="2368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719114"/>
      </p:ext>
    </p:extLst>
  </p:cSld>
  <p:clrMapOvr>
    <a:masterClrMapping/>
  </p:clrMapOvr>
</p:sld>
</file>

<file path=ppt/theme/theme1.xml><?xml version="1.0" encoding="utf-8"?>
<a:theme xmlns:a="http://schemas.openxmlformats.org/drawingml/2006/main" name="清华简约主题-扁平-16:9">
  <a:themeElements>
    <a:clrScheme name="自定义 6">
      <a:dk1>
        <a:srgbClr val="000000"/>
      </a:dk1>
      <a:lt1>
        <a:srgbClr val="FFFFFF"/>
      </a:lt1>
      <a:dk2>
        <a:srgbClr val="3D3D3D"/>
      </a:dk2>
      <a:lt2>
        <a:srgbClr val="EBEBEB"/>
      </a:lt2>
      <a:accent1>
        <a:srgbClr val="5B2F7C"/>
      </a:accent1>
      <a:accent2>
        <a:srgbClr val="5C2F7D"/>
      </a:accent2>
      <a:accent3>
        <a:srgbClr val="E6C46D"/>
      </a:accent3>
      <a:accent4>
        <a:srgbClr val="969FA7"/>
      </a:accent4>
      <a:accent5>
        <a:srgbClr val="A9C37C"/>
      </a:accent5>
      <a:accent6>
        <a:srgbClr val="5A8071"/>
      </a:accent6>
      <a:hlink>
        <a:srgbClr val="828282"/>
      </a:hlink>
      <a:folHlink>
        <a:srgbClr val="A5A5A5"/>
      </a:folHlink>
    </a:clrScheme>
    <a:fontScheme name="红利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红利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5D8C9649-FBE1-4B5B-8258-8A170F9843AD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10543</TotalTime>
  <Words>1389</Words>
  <Application>Microsoft Office PowerPoint</Application>
  <PresentationFormat>宽屏</PresentationFormat>
  <Paragraphs>195</Paragraphs>
  <Slides>32</Slides>
  <Notes>11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38" baseType="lpstr">
      <vt:lpstr>等线</vt:lpstr>
      <vt:lpstr>Arial</vt:lpstr>
      <vt:lpstr>Gill Sans MT</vt:lpstr>
      <vt:lpstr>Wingdings</vt:lpstr>
      <vt:lpstr>Wingdings 2</vt:lpstr>
      <vt:lpstr>清华简约主题-扁平-16:9</vt:lpstr>
      <vt:lpstr>P3P: Pseudo-3D Pre-training  for Scaling 3D Self-supervised Learning</vt:lpstr>
      <vt:lpstr>Background</vt:lpstr>
      <vt:lpstr>Background</vt:lpstr>
      <vt:lpstr>Background</vt:lpstr>
      <vt:lpstr>Background</vt:lpstr>
      <vt:lpstr>Pre-training corpora</vt:lpstr>
      <vt:lpstr>Representation for point cloud</vt:lpstr>
      <vt:lpstr>Pre-training Paradigm</vt:lpstr>
      <vt:lpstr>Pre-training Paradigm</vt:lpstr>
      <vt:lpstr>Classification</vt:lpstr>
      <vt:lpstr>Few-shot Learning</vt:lpstr>
      <vt:lpstr>Detection</vt:lpstr>
      <vt:lpstr>Segmentation</vt:lpstr>
      <vt:lpstr>Ablation study</vt:lpstr>
      <vt:lpstr>Qualitative analysis</vt:lpstr>
      <vt:lpstr>Qualitative analysis</vt:lpstr>
      <vt:lpstr>P3P-CL</vt:lpstr>
      <vt:lpstr>P3P-CL</vt:lpstr>
      <vt:lpstr>P3P-CL</vt:lpstr>
      <vt:lpstr>P3P-CL</vt:lpstr>
      <vt:lpstr>P3P-CL</vt:lpstr>
      <vt:lpstr>P3P-CL</vt:lpstr>
      <vt:lpstr>P3P-CL</vt:lpstr>
      <vt:lpstr>P3P-CL</vt:lpstr>
      <vt:lpstr>RGB-D datasets</vt:lpstr>
      <vt:lpstr>Large model for Depth estimation</vt:lpstr>
      <vt:lpstr>Large model for Depth estimation</vt:lpstr>
      <vt:lpstr>Further insight of P3P</vt:lpstr>
      <vt:lpstr>Pseudo-3D data</vt:lpstr>
      <vt:lpstr>Pseudo-3D data</vt:lpstr>
      <vt:lpstr>Pseudo-3D data</vt:lpstr>
      <vt:lpstr>Thanks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Xuechao Chen</cp:lastModifiedBy>
  <cp:revision>1334</cp:revision>
  <cp:lastPrinted>2020-04-04T02:50:47Z</cp:lastPrinted>
  <dcterms:created xsi:type="dcterms:W3CDTF">2020-01-04T07:43:38Z</dcterms:created>
  <dcterms:modified xsi:type="dcterms:W3CDTF">2024-12-18T02:59:15Z</dcterms:modified>
</cp:coreProperties>
</file>