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1" r:id="rId3"/>
    <p:sldId id="259" r:id="rId4"/>
    <p:sldId id="256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648"/>
  </p:normalViewPr>
  <p:slideViewPr>
    <p:cSldViewPr snapToGrid="0" snapToObjects="1">
      <p:cViewPr>
        <p:scale>
          <a:sx n="121" d="100"/>
          <a:sy n="121" d="100"/>
        </p:scale>
        <p:origin x="12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2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8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2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1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7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0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0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7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8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7BCBE-A2DD-2248-8676-657FEEB74689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E13B6C-61C2-5048-B6DD-3B33D77FF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313" y="282080"/>
            <a:ext cx="6909371" cy="965575"/>
          </a:xfrm>
        </p:spPr>
        <p:txBody>
          <a:bodyPr>
            <a:noAutofit/>
          </a:bodyPr>
          <a:lstStyle/>
          <a:p>
            <a:r>
              <a:rPr lang="en" altLang="zh-CN" sz="2800" dirty="0"/>
              <a:t>Adversarial Discriminative Domain Adaptation</a:t>
            </a:r>
            <a:endParaRPr kumimoji="1" lang="zh-CN" altLang="en-US" sz="28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99249CB-6CA5-974F-93D5-7F4EEDFCBCBB}"/>
              </a:ext>
            </a:extLst>
          </p:cNvPr>
          <p:cNvSpPr txBox="1"/>
          <p:nvPr/>
        </p:nvSpPr>
        <p:spPr>
          <a:xfrm>
            <a:off x="619900" y="1582340"/>
            <a:ext cx="790419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dirty="0"/>
              <a:t>思路：把分布不同的源域和目标域的数据，映射到一个特征空间中，使其在该空间中的距离尽可能近，即可直接用源域的分类器对目标域进行分类</a:t>
            </a:r>
            <a:endParaRPr kumimoji="1" lang="en-US" altLang="zh-CN" dirty="0"/>
          </a:p>
          <a:p>
            <a:pPr>
              <a:lnSpc>
                <a:spcPct val="150000"/>
              </a:lnSpc>
            </a:pPr>
            <a:endParaRPr kumimoji="1" lang="en-US" altLang="zh-CN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dirty="0"/>
              <a:t>和生成对抗网络相比，域适应问题免去了生成样本的过程，直接将目标域中的数据看作生成的样本。因此，生成器的目的发生了变化，不再是生成样本，而是扮演了一个特征提取（</a:t>
            </a:r>
            <a:r>
              <a:rPr kumimoji="1" lang="en" altLang="zh-CN" dirty="0"/>
              <a:t>feature extractor</a:t>
            </a:r>
            <a:r>
              <a:rPr kumimoji="1" lang="zh-CN" altLang="en" dirty="0"/>
              <a:t>）</a:t>
            </a:r>
            <a:r>
              <a:rPr kumimoji="1" lang="zh-CN" altLang="en-US" dirty="0"/>
              <a:t>的功能：如何从源域和目标域中提取特征，使得判别器无法区分提取特征是来自源域，还是目标</a:t>
            </a:r>
          </a:p>
          <a:p>
            <a:pPr marL="285750" indent="-285750">
              <a:buFont typeface="Wingdings" pitchFamily="2" charset="2"/>
              <a:buChar char="Ø"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67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>
            <a:extLst>
              <a:ext uri="{FF2B5EF4-FFF2-40B4-BE49-F238E27FC236}">
                <a16:creationId xmlns:a16="http://schemas.microsoft.com/office/drawing/2014/main" id="{2F5F553D-7D24-034B-9971-AEDAB93D9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710" y="1463681"/>
            <a:ext cx="8229600" cy="1163548"/>
          </a:xfrm>
        </p:spPr>
        <p:txBody>
          <a:bodyPr>
            <a:normAutofit/>
          </a:bodyPr>
          <a:lstStyle/>
          <a:p>
            <a:r>
              <a:rPr kumimoji="1" lang="en-US" altLang="zh-CN" sz="1800" dirty="0"/>
              <a:t>Whether to use a generative or discriminative base model</a:t>
            </a:r>
          </a:p>
          <a:p>
            <a:r>
              <a:rPr kumimoji="1" lang="en-US" altLang="zh-CN" sz="1800" dirty="0"/>
              <a:t>Whether to tie or untie the weights (symmetric/asymmetric)</a:t>
            </a:r>
          </a:p>
          <a:p>
            <a:r>
              <a:rPr kumimoji="1" lang="en-US" altLang="zh-CN" sz="1800" dirty="0"/>
              <a:t>Which adversarial learning objective to use</a:t>
            </a:r>
            <a:endParaRPr kumimoji="1" lang="zh-CN" altLang="en-US" sz="18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0181CB1-5C57-0047-AB58-031DB7824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179" y="3021584"/>
            <a:ext cx="7859730" cy="187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46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754A59CB-3133-1C4A-BD32-C8F40C372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638663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39B48176-E0E3-DE43-B9A2-1945F77808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7829" y="3638663"/>
            <a:ext cx="4728342" cy="3085943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E97541A-3033-B349-8757-87516E64C6C5}"/>
              </a:ext>
            </a:extLst>
          </p:cNvPr>
          <p:cNvSpPr txBox="1"/>
          <p:nvPr/>
        </p:nvSpPr>
        <p:spPr>
          <a:xfrm>
            <a:off x="3984785" y="25357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>
                <a:solidFill>
                  <a:srgbClr val="FF0000"/>
                </a:solidFill>
              </a:rPr>
              <a:t>Ms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8E0AC62-B659-7A4C-B9A1-57E6F84CD877}"/>
              </a:ext>
            </a:extLst>
          </p:cNvPr>
          <p:cNvSpPr txBox="1"/>
          <p:nvPr/>
        </p:nvSpPr>
        <p:spPr>
          <a:xfrm>
            <a:off x="3984785" y="1245819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Mt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文本框 5">
            <a:extLst>
              <a:ext uri="{FF2B5EF4-FFF2-40B4-BE49-F238E27FC236}">
                <a16:creationId xmlns:a16="http://schemas.microsoft.com/office/drawing/2014/main" id="{1E97541A-3033-B349-8757-87516E64C6C5}"/>
              </a:ext>
            </a:extLst>
          </p:cNvPr>
          <p:cNvSpPr txBox="1"/>
          <p:nvPr/>
        </p:nvSpPr>
        <p:spPr>
          <a:xfrm>
            <a:off x="5112946" y="1496165"/>
            <a:ext cx="3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dirty="0">
                <a:solidFill>
                  <a:srgbClr val="FF0000"/>
                </a:solidFill>
              </a:rPr>
              <a:t>D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5">
            <a:extLst>
              <a:ext uri="{FF2B5EF4-FFF2-40B4-BE49-F238E27FC236}">
                <a16:creationId xmlns:a16="http://schemas.microsoft.com/office/drawing/2014/main" id="{A763EE51-1C61-C442-B453-7F003F950A8D}"/>
              </a:ext>
            </a:extLst>
          </p:cNvPr>
          <p:cNvSpPr txBox="1"/>
          <p:nvPr/>
        </p:nvSpPr>
        <p:spPr>
          <a:xfrm>
            <a:off x="1795046" y="1680831"/>
            <a:ext cx="3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dirty="0">
                <a:solidFill>
                  <a:srgbClr val="FF0000"/>
                </a:solidFill>
              </a:rPr>
              <a:t>C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16439C9-C845-1C4D-8D38-50AE4BC1C302}"/>
              </a:ext>
            </a:extLst>
          </p:cNvPr>
          <p:cNvSpPr txBox="1"/>
          <p:nvPr/>
        </p:nvSpPr>
        <p:spPr>
          <a:xfrm>
            <a:off x="973909" y="1680831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>
                <a:solidFill>
                  <a:srgbClr val="FF0000"/>
                </a:solidFill>
              </a:rPr>
              <a:t>Ms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E87EB43-9990-8E4D-AAD9-D512108F9AE9}"/>
              </a:ext>
            </a:extLst>
          </p:cNvPr>
          <p:cNvSpPr txBox="1"/>
          <p:nvPr/>
        </p:nvSpPr>
        <p:spPr>
          <a:xfrm>
            <a:off x="7042223" y="1615151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Mt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文本框 5">
            <a:extLst>
              <a:ext uri="{FF2B5EF4-FFF2-40B4-BE49-F238E27FC236}">
                <a16:creationId xmlns:a16="http://schemas.microsoft.com/office/drawing/2014/main" id="{44D9EEA0-2EA4-1041-B324-938985093A81}"/>
              </a:ext>
            </a:extLst>
          </p:cNvPr>
          <p:cNvSpPr txBox="1"/>
          <p:nvPr/>
        </p:nvSpPr>
        <p:spPr>
          <a:xfrm>
            <a:off x="7806470" y="1615151"/>
            <a:ext cx="3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dirty="0">
                <a:solidFill>
                  <a:srgbClr val="FF0000"/>
                </a:solidFill>
              </a:rPr>
              <a:t>C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7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en-US" dirty="0"/>
              <a:t>Adversarial domain adaptation</a:t>
            </a:r>
          </a:p>
        </p:txBody>
      </p:sp>
    </p:spTree>
    <p:extLst>
      <p:ext uri="{BB962C8B-B14F-4D97-AF65-F5344CB8AC3E}">
        <p14:creationId xmlns:p14="http://schemas.microsoft.com/office/powerpoint/2010/main" val="94222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8E3C95-B3EA-F247-8341-A6B320774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1839"/>
            <a:ext cx="8229600" cy="425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1800" dirty="0"/>
              <a:t>通过与判别器的对抗，生成器将源域和目标域数据在</a:t>
            </a:r>
            <a:r>
              <a:rPr kumimoji="1" lang="zh-CN" altLang="en-US" sz="1800" dirty="0">
                <a:solidFill>
                  <a:srgbClr val="FF0000"/>
                </a:solidFill>
              </a:rPr>
              <a:t>数据空间</a:t>
            </a:r>
            <a:r>
              <a:rPr kumimoji="1" lang="zh-CN" altLang="en-US" sz="1800" dirty="0"/>
              <a:t>或者</a:t>
            </a:r>
            <a:r>
              <a:rPr kumimoji="1" lang="zh-CN" altLang="en-US" sz="1800" dirty="0">
                <a:solidFill>
                  <a:srgbClr val="FF0000"/>
                </a:solidFill>
              </a:rPr>
              <a:t>特征空间</a:t>
            </a:r>
            <a:r>
              <a:rPr kumimoji="1" lang="zh-CN" altLang="en-US" sz="1800" dirty="0"/>
              <a:t>对齐</a:t>
            </a:r>
          </a:p>
          <a:p>
            <a:endParaRPr kumimoji="1" lang="zh-CN" altLang="en-US" sz="18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C10F6B6-118E-2E41-B775-FDA6E5AFF7B0}"/>
              </a:ext>
            </a:extLst>
          </p:cNvPr>
          <p:cNvSpPr txBox="1"/>
          <p:nvPr/>
        </p:nvSpPr>
        <p:spPr>
          <a:xfrm>
            <a:off x="368710" y="912239"/>
            <a:ext cx="85676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kumimoji="1" lang="zh-CN" altLang="en-US" dirty="0"/>
              <a:t>判别器作用在数据空间</a:t>
            </a:r>
            <a:endParaRPr kumimoji="1"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zh-CN" dirty="0"/>
              <a:t>Coupled generative adversarial networks (</a:t>
            </a:r>
            <a:r>
              <a:rPr kumimoji="1" lang="en-US" altLang="zh-CN" dirty="0" err="1"/>
              <a:t>CoGAN</a:t>
            </a:r>
            <a:r>
              <a:rPr kumimoji="1" lang="en-US" altLang="zh-CN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Pixel-level domain transfer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Learning from simulated and unsupervised images through adversarial training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Unsupervised pixel-level domain adaptation with generative adversarial networks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...</a:t>
            </a:r>
            <a:br>
              <a:rPr kumimoji="1" lang="en" altLang="zh-CN" dirty="0"/>
            </a:br>
            <a:br>
              <a:rPr kumimoji="1" lang="en" altLang="zh-CN" dirty="0"/>
            </a:br>
            <a:endParaRPr kumimoji="1"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283F5D4-1AD3-9B44-BD53-41CE298B7D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25092"/>
            <a:ext cx="8229600" cy="368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967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64D15DEC-6DB6-3543-AE6D-D44A8894EF5F}"/>
              </a:ext>
            </a:extLst>
          </p:cNvPr>
          <p:cNvSpPr txBox="1"/>
          <p:nvPr/>
        </p:nvSpPr>
        <p:spPr>
          <a:xfrm>
            <a:off x="447368" y="391130"/>
            <a:ext cx="67272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kumimoji="1" lang="zh-CN" altLang="en-US" dirty="0"/>
              <a:t>判别器作用在特征空间</a:t>
            </a:r>
            <a:endParaRPr kumimoji="1"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Unsupervised domain adaptation by backpropagation (DANN)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Adversarial discriminative domain adaptation (ADDA)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…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DF0E13D-E78A-124A-9362-12A9ED33D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4847"/>
            <a:ext cx="9144000" cy="410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063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251</Words>
  <Application>Microsoft Macintosh PowerPoint</Application>
  <PresentationFormat>全屏显示(4:3)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Adversarial Discriminative Domain Adaptation</vt:lpstr>
      <vt:lpstr>PowerPoint 演示文稿</vt:lpstr>
      <vt:lpstr>PowerPoint 演示文稿</vt:lpstr>
      <vt:lpstr>Adversarial domain adaptation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Wu Coral</dc:creator>
  <cp:lastModifiedBy>刘 寒冰</cp:lastModifiedBy>
  <cp:revision>3</cp:revision>
  <dcterms:created xsi:type="dcterms:W3CDTF">2014-01-14T12:05:24Z</dcterms:created>
  <dcterms:modified xsi:type="dcterms:W3CDTF">2021-10-13T05:53:05Z</dcterms:modified>
</cp:coreProperties>
</file>