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59" r:id="rId3"/>
  </p:sldIdLst>
  <p:sldSz cx="42803763" cy="30275213"/>
  <p:notesSz cx="6858000" cy="9144000"/>
  <p:defaultText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53" userDrawn="1">
          <p15:clr>
            <a:srgbClr val="A4A3A4"/>
          </p15:clr>
        </p15:guide>
        <p15:guide id="2" orient="horz" pos="265" userDrawn="1">
          <p15:clr>
            <a:srgbClr val="A4A3A4"/>
          </p15:clr>
        </p15:guide>
        <p15:guide id="3" orient="horz" pos="18541" userDrawn="1">
          <p15:clr>
            <a:srgbClr val="A4A3A4"/>
          </p15:clr>
        </p15:guide>
        <p15:guide id="4" orient="horz" userDrawn="1">
          <p15:clr>
            <a:srgbClr val="A4A3A4"/>
          </p15:clr>
        </p15:guide>
        <p15:guide id="5" pos="567" userDrawn="1">
          <p15:clr>
            <a:srgbClr val="A4A3A4"/>
          </p15:clr>
        </p15:guide>
        <p15:guide id="6" pos="26399"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658E"/>
    <a:srgbClr val="2C3F71"/>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71" autoAdjust="0"/>
    <p:restoredTop sz="93946" autoAdjust="0"/>
  </p:normalViewPr>
  <p:slideViewPr>
    <p:cSldViewPr snapToGrid="0" snapToObjects="1" showGuides="1">
      <p:cViewPr varScale="1">
        <p:scale>
          <a:sx n="27" d="100"/>
          <a:sy n="27" d="100"/>
        </p:scale>
        <p:origin x="1829" y="72"/>
      </p:cViewPr>
      <p:guideLst>
        <p:guide orient="horz" pos="3053"/>
        <p:guide orient="horz" pos="265"/>
        <p:guide orient="horz" pos="18541"/>
        <p:guide orient="horz"/>
        <p:guide pos="567"/>
        <p:guide pos="263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95" d="100"/>
          <a:sy n="95" d="100"/>
        </p:scale>
        <p:origin x="4042"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12/23/2020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12/23/2020</a:t>
            </a:fld>
            <a:endParaRPr lang="en-US" dirty="0"/>
          </a:p>
        </p:txBody>
      </p:sp>
      <p:sp>
        <p:nvSpPr>
          <p:cNvPr id="4" name="Slide Image Placeholder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4298410" rtl="0" eaLnBrk="1" latinLnBrk="0" hangingPunct="1">
      <a:defRPr sz="5800" kern="1200">
        <a:solidFill>
          <a:schemeClr val="tx1"/>
        </a:solidFill>
        <a:latin typeface="+mn-lt"/>
        <a:ea typeface="+mn-ea"/>
        <a:cs typeface="+mn-cs"/>
      </a:defRPr>
    </a:lvl1pPr>
    <a:lvl2pPr marL="2149205" algn="l" defTabSz="4298410" rtl="0" eaLnBrk="1" latinLnBrk="0" hangingPunct="1">
      <a:defRPr sz="5800" kern="1200">
        <a:solidFill>
          <a:schemeClr val="tx1"/>
        </a:solidFill>
        <a:latin typeface="+mn-lt"/>
        <a:ea typeface="+mn-ea"/>
        <a:cs typeface="+mn-cs"/>
      </a:defRPr>
    </a:lvl2pPr>
    <a:lvl3pPr marL="4298410" algn="l" defTabSz="4298410" rtl="0" eaLnBrk="1" latinLnBrk="0" hangingPunct="1">
      <a:defRPr sz="5800" kern="1200">
        <a:solidFill>
          <a:schemeClr val="tx1"/>
        </a:solidFill>
        <a:latin typeface="+mn-lt"/>
        <a:ea typeface="+mn-ea"/>
        <a:cs typeface="+mn-cs"/>
      </a:defRPr>
    </a:lvl3pPr>
    <a:lvl4pPr marL="6447613" algn="l" defTabSz="4298410" rtl="0" eaLnBrk="1" latinLnBrk="0" hangingPunct="1">
      <a:defRPr sz="5800" kern="1200">
        <a:solidFill>
          <a:schemeClr val="tx1"/>
        </a:solidFill>
        <a:latin typeface="+mn-lt"/>
        <a:ea typeface="+mn-ea"/>
        <a:cs typeface="+mn-cs"/>
      </a:defRPr>
    </a:lvl4pPr>
    <a:lvl5pPr marL="8596817" algn="l" defTabSz="4298410" rtl="0" eaLnBrk="1" latinLnBrk="0" hangingPunct="1">
      <a:defRPr sz="5800" kern="1200">
        <a:solidFill>
          <a:schemeClr val="tx1"/>
        </a:solidFill>
        <a:latin typeface="+mn-lt"/>
        <a:ea typeface="+mn-ea"/>
        <a:cs typeface="+mn-cs"/>
      </a:defRPr>
    </a:lvl5pPr>
    <a:lvl6pPr marL="10746023" algn="l" defTabSz="4298410" rtl="0" eaLnBrk="1" latinLnBrk="0" hangingPunct="1">
      <a:defRPr sz="5800" kern="1200">
        <a:solidFill>
          <a:schemeClr val="tx1"/>
        </a:solidFill>
        <a:latin typeface="+mn-lt"/>
        <a:ea typeface="+mn-ea"/>
        <a:cs typeface="+mn-cs"/>
      </a:defRPr>
    </a:lvl6pPr>
    <a:lvl7pPr marL="12895229" algn="l" defTabSz="4298410" rtl="0" eaLnBrk="1" latinLnBrk="0" hangingPunct="1">
      <a:defRPr sz="5800" kern="1200">
        <a:solidFill>
          <a:schemeClr val="tx1"/>
        </a:solidFill>
        <a:latin typeface="+mn-lt"/>
        <a:ea typeface="+mn-ea"/>
        <a:cs typeface="+mn-cs"/>
      </a:defRPr>
    </a:lvl7pPr>
    <a:lvl8pPr marL="15044432" algn="l" defTabSz="4298410" rtl="0" eaLnBrk="1" latinLnBrk="0" hangingPunct="1">
      <a:defRPr sz="5800" kern="1200">
        <a:solidFill>
          <a:schemeClr val="tx1"/>
        </a:solidFill>
        <a:latin typeface="+mn-lt"/>
        <a:ea typeface="+mn-ea"/>
        <a:cs typeface="+mn-cs"/>
      </a:defRPr>
    </a:lvl8pPr>
    <a:lvl9pPr marL="17193637" algn="l" defTabSz="429841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81796" y="5730560"/>
            <a:ext cx="13459237" cy="1067680"/>
          </a:xfrm>
          <a:prstGeom prst="rect">
            <a:avLst/>
          </a:prstGeom>
        </p:spPr>
        <p:txBody>
          <a:bodyPr wrap="square" lIns="223877" tIns="223877" rIns="223877" bIns="223877">
            <a:spAutoFit/>
          </a:bodyPr>
          <a:lstStyle>
            <a:lvl1pPr marL="0" indent="0">
              <a:buNone/>
              <a:defRPr sz="4000">
                <a:solidFill>
                  <a:schemeClr val="accent5">
                    <a:lumMod val="50000"/>
                  </a:schemeClr>
                </a:solidFill>
                <a:latin typeface="Times New Roman" panose="02020603050405020304" pitchFamily="18" charset="0"/>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899492" y="4569776"/>
            <a:ext cx="13441541" cy="1104181"/>
          </a:xfrm>
          <a:prstGeom prst="rect">
            <a:avLst/>
          </a:prstGeom>
          <a:noFill/>
        </p:spPr>
        <p:txBody>
          <a:bodyPr wrap="square" lIns="89551" tIns="89551" rIns="89551" bIns="89551" anchor="ctr" anchorCtr="0">
            <a:spAutoFit/>
          </a:bodyPr>
          <a:lstStyle>
            <a:lvl1pPr marL="0" indent="0" algn="ctr">
              <a:buNone/>
              <a:defRPr sz="6000" b="1" u="sng" baseline="0">
                <a:solidFill>
                  <a:schemeClr val="accent5">
                    <a:lumMod val="50000"/>
                  </a:schemeClr>
                </a:solidFill>
              </a:defRPr>
            </a:lvl1pPr>
          </a:lstStyle>
          <a:p>
            <a:pPr lvl="0"/>
            <a:r>
              <a:rPr lang="en-US" dirty="0"/>
              <a:t>(click to edit) ABSTRACT</a:t>
            </a:r>
          </a:p>
        </p:txBody>
      </p:sp>
      <p:sp>
        <p:nvSpPr>
          <p:cNvPr id="20" name="Text Placeholder 5"/>
          <p:cNvSpPr>
            <a:spLocks noGrp="1"/>
          </p:cNvSpPr>
          <p:nvPr>
            <p:ph type="body" sz="quarter" idx="20" hasCustomPrompt="1"/>
          </p:nvPr>
        </p:nvSpPr>
        <p:spPr>
          <a:xfrm>
            <a:off x="899490" y="8402481"/>
            <a:ext cx="13441542" cy="1196514"/>
          </a:xfrm>
          <a:prstGeom prst="rect">
            <a:avLst/>
          </a:prstGeom>
          <a:noFill/>
        </p:spPr>
        <p:txBody>
          <a:bodyPr wrap="square" lIns="89551" tIns="89551" rIns="89551" bIns="89551" anchor="ctr" anchorCtr="0">
            <a:spAutoFit/>
          </a:bodyPr>
          <a:lstStyle>
            <a:lvl1pPr marL="0" indent="0" algn="ctr">
              <a:buNone/>
              <a:defRPr lang="en-US" sz="6600" b="1" u="sng" kern="1200" baseline="0" dirty="0">
                <a:solidFill>
                  <a:schemeClr val="accent5">
                    <a:lumMod val="50000"/>
                  </a:schemeClr>
                </a:solidFill>
                <a:latin typeface="+mn-lt"/>
                <a:ea typeface="+mn-ea"/>
                <a:cs typeface="+mn-cs"/>
              </a:defRPr>
            </a:lvl1pPr>
          </a:lstStyle>
          <a:p>
            <a:pPr marL="0" lvl="0" indent="0" algn="ctr" defTabSz="3040032" rtl="0" eaLnBrk="1" latinLnBrk="0" hangingPunct="1">
              <a:spcBef>
                <a:spcPct val="20000"/>
              </a:spcBef>
              <a:buFont typeface="Arial" pitchFamily="34" charset="0"/>
              <a:buNone/>
            </a:pPr>
            <a:r>
              <a:rPr lang="en-US" dirty="0"/>
              <a:t>(click to edit) </a:t>
            </a:r>
            <a:r>
              <a:rPr lang="en-US" altLang="zh-CN" dirty="0"/>
              <a:t>INTRODUCTION</a:t>
            </a:r>
            <a:endParaRPr lang="en-US" dirty="0"/>
          </a:p>
        </p:txBody>
      </p:sp>
      <p:sp>
        <p:nvSpPr>
          <p:cNvPr id="60" name="Text Placeholder 3"/>
          <p:cNvSpPr>
            <a:spLocks noGrp="1"/>
          </p:cNvSpPr>
          <p:nvPr>
            <p:ph type="body" sz="quarter" idx="96" hasCustomPrompt="1"/>
          </p:nvPr>
        </p:nvSpPr>
        <p:spPr>
          <a:xfrm>
            <a:off x="881790" y="9598995"/>
            <a:ext cx="13441542" cy="1067680"/>
          </a:xfrm>
          <a:prstGeom prst="rect">
            <a:avLst/>
          </a:prstGeom>
        </p:spPr>
        <p:txBody>
          <a:bodyPr wrap="square" lIns="223877" tIns="223877" rIns="223877" bIns="223877">
            <a:spAutoFit/>
          </a:bodyPr>
          <a:lstStyle>
            <a:lvl1pPr marL="0" indent="0">
              <a:buNone/>
              <a:defRPr lang="en-US" sz="4000" kern="1200" dirty="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marL="0" lvl="0" indent="0" algn="l" defTabSz="3040032" rtl="0" eaLnBrk="1" latinLnBrk="0" hangingPunct="1">
              <a:spcBef>
                <a:spcPct val="20000"/>
              </a:spcBef>
              <a:buFont typeface="Arial" pitchFamily="34" charset="0"/>
              <a:buNone/>
            </a:pPr>
            <a:r>
              <a:rPr lang="en-US" dirty="0"/>
              <a:t>Type in or paste your text here</a:t>
            </a:r>
          </a:p>
        </p:txBody>
      </p:sp>
      <p:sp>
        <p:nvSpPr>
          <p:cNvPr id="76" name="Text Placeholder 76"/>
          <p:cNvSpPr>
            <a:spLocks noGrp="1"/>
          </p:cNvSpPr>
          <p:nvPr>
            <p:ph type="body" sz="quarter" idx="150" hasCustomPrompt="1"/>
          </p:nvPr>
        </p:nvSpPr>
        <p:spPr>
          <a:xfrm>
            <a:off x="5783809" y="2907637"/>
            <a:ext cx="31236157" cy="769233"/>
          </a:xfrm>
          <a:prstGeom prst="rect">
            <a:avLst/>
          </a:prstGeom>
        </p:spPr>
        <p:txBody>
          <a:bodyPr lIns="77349" tIns="38675" rIns="77349" bIns="38675">
            <a:normAutofit/>
          </a:bodyPr>
          <a:lstStyle>
            <a:lvl1pPr marL="0" indent="0" algn="ctr">
              <a:buFontTx/>
              <a:buNone/>
              <a:defRPr sz="3819">
                <a:solidFill>
                  <a:schemeClr val="bg1"/>
                </a:solidFill>
                <a:latin typeface="+mj-lt"/>
              </a:defRPr>
            </a:lvl1pPr>
            <a:lvl2pPr>
              <a:buFontTx/>
              <a:buNone/>
              <a:defRPr sz="4315"/>
            </a:lvl2pPr>
            <a:lvl3pPr>
              <a:buFontTx/>
              <a:buNone/>
              <a:defRPr sz="4315"/>
            </a:lvl3pPr>
            <a:lvl4pPr>
              <a:buFontTx/>
              <a:buNone/>
              <a:defRPr sz="4315"/>
            </a:lvl4pPr>
            <a:lvl5pPr>
              <a:buFontTx/>
              <a:buNone/>
              <a:defRPr sz="4315"/>
            </a:lvl5pPr>
          </a:lstStyle>
          <a:p>
            <a:pPr lvl="0"/>
            <a:r>
              <a:rPr lang="en-US" dirty="0"/>
              <a:t>Click here to add affiliations</a:t>
            </a:r>
          </a:p>
        </p:txBody>
      </p:sp>
      <p:sp>
        <p:nvSpPr>
          <p:cNvPr id="79" name="Text Placeholder 76"/>
          <p:cNvSpPr>
            <a:spLocks noGrp="1"/>
          </p:cNvSpPr>
          <p:nvPr>
            <p:ph type="body" sz="quarter" idx="151" hasCustomPrompt="1"/>
          </p:nvPr>
        </p:nvSpPr>
        <p:spPr>
          <a:xfrm>
            <a:off x="5783809" y="1809608"/>
            <a:ext cx="31236157" cy="892726"/>
          </a:xfrm>
          <a:prstGeom prst="rect">
            <a:avLst/>
          </a:prstGeom>
        </p:spPr>
        <p:txBody>
          <a:bodyPr lIns="77349" tIns="38675" rIns="77349" bIns="38675" anchor="t" anchorCtr="1">
            <a:noAutofit/>
          </a:bodyPr>
          <a:lstStyle>
            <a:lvl1pPr marL="0" indent="0" algn="ctr">
              <a:buFontTx/>
              <a:buNone/>
              <a:defRPr sz="5093">
                <a:solidFill>
                  <a:schemeClr val="bg1"/>
                </a:solidFill>
                <a:latin typeface="+mj-lt"/>
              </a:defRPr>
            </a:lvl1pPr>
            <a:lvl2pPr>
              <a:buFontTx/>
              <a:buNone/>
              <a:defRPr sz="4315"/>
            </a:lvl2pPr>
            <a:lvl3pPr>
              <a:buFontTx/>
              <a:buNone/>
              <a:defRPr sz="4315"/>
            </a:lvl3pPr>
            <a:lvl4pPr>
              <a:buFontTx/>
              <a:buNone/>
              <a:defRPr sz="4315"/>
            </a:lvl4pPr>
            <a:lvl5pPr>
              <a:buFontTx/>
              <a:buNone/>
              <a:defRPr sz="4315"/>
            </a:lvl5pPr>
          </a:lstStyle>
          <a:p>
            <a:pPr lvl="0"/>
            <a:r>
              <a:rPr lang="en-US" dirty="0"/>
              <a:t>Click here to add authors</a:t>
            </a:r>
          </a:p>
        </p:txBody>
      </p:sp>
      <p:sp>
        <p:nvSpPr>
          <p:cNvPr id="80" name="Text Placeholder 76"/>
          <p:cNvSpPr>
            <a:spLocks noGrp="1"/>
          </p:cNvSpPr>
          <p:nvPr>
            <p:ph type="body" sz="quarter" idx="153" hasCustomPrompt="1"/>
          </p:nvPr>
        </p:nvSpPr>
        <p:spPr>
          <a:xfrm>
            <a:off x="5783809" y="348662"/>
            <a:ext cx="31236157" cy="1255651"/>
          </a:xfrm>
          <a:prstGeom prst="rect">
            <a:avLst/>
          </a:prstGeom>
        </p:spPr>
        <p:txBody>
          <a:bodyPr lIns="77349" tIns="38675" rIns="77349" bIns="38675" anchor="t" anchorCtr="1">
            <a:normAutofit/>
          </a:bodyPr>
          <a:lstStyle>
            <a:lvl1pPr marL="0" indent="0" algn="ctr">
              <a:buFontTx/>
              <a:buNone/>
              <a:defRPr sz="8800" b="1">
                <a:solidFill>
                  <a:schemeClr val="bg1"/>
                </a:solidFill>
                <a:latin typeface="+mj-lt"/>
              </a:defRPr>
            </a:lvl1pPr>
            <a:lvl2pPr>
              <a:buFontTx/>
              <a:buNone/>
              <a:defRPr sz="4315"/>
            </a:lvl2pPr>
            <a:lvl3pPr>
              <a:buFontTx/>
              <a:buNone/>
              <a:defRPr sz="4315"/>
            </a:lvl3pPr>
            <a:lvl4pPr>
              <a:buFontTx/>
              <a:buNone/>
              <a:defRPr sz="4315"/>
            </a:lvl4pPr>
            <a:lvl5pPr>
              <a:buFontTx/>
              <a:buNone/>
              <a:defRPr sz="4315"/>
            </a:lvl5pPr>
          </a:lstStyle>
          <a:p>
            <a:pPr lvl="0"/>
            <a:r>
              <a:rPr lang="en-US" dirty="0"/>
              <a:t>Click here to add title</a:t>
            </a:r>
          </a:p>
        </p:txBody>
      </p:sp>
      <p:sp>
        <p:nvSpPr>
          <p:cNvPr id="17" name="Text Placeholder 5">
            <a:extLst>
              <a:ext uri="{FF2B5EF4-FFF2-40B4-BE49-F238E27FC236}">
                <a16:creationId xmlns:a16="http://schemas.microsoft.com/office/drawing/2014/main" id="{27DBE935-FEB5-4FAE-A8DD-E55AB0B8811F}"/>
              </a:ext>
            </a:extLst>
          </p:cNvPr>
          <p:cNvSpPr>
            <a:spLocks noGrp="1"/>
          </p:cNvSpPr>
          <p:nvPr>
            <p:ph type="body" sz="quarter" idx="156" hasCustomPrompt="1"/>
          </p:nvPr>
        </p:nvSpPr>
        <p:spPr>
          <a:xfrm>
            <a:off x="881789" y="11863189"/>
            <a:ext cx="13441542" cy="1196514"/>
          </a:xfrm>
          <a:prstGeom prst="rect">
            <a:avLst/>
          </a:prstGeom>
          <a:noFill/>
        </p:spPr>
        <p:txBody>
          <a:bodyPr wrap="square" lIns="89551" tIns="89551" rIns="89551" bIns="89551" anchor="ctr" anchorCtr="0">
            <a:spAutoFit/>
          </a:bodyPr>
          <a:lstStyle>
            <a:lvl1pPr marL="0" indent="0" algn="ctr">
              <a:buNone/>
              <a:defRPr lang="en-US" sz="6600" b="1" u="sng" kern="1200" baseline="0" dirty="0">
                <a:solidFill>
                  <a:schemeClr val="accent5">
                    <a:lumMod val="50000"/>
                  </a:schemeClr>
                </a:solidFill>
                <a:latin typeface="+mn-lt"/>
                <a:ea typeface="+mn-ea"/>
                <a:cs typeface="+mn-cs"/>
              </a:defRPr>
            </a:lvl1pPr>
          </a:lstStyle>
          <a:p>
            <a:pPr marL="0" lvl="0" indent="0" algn="ctr" defTabSz="3040032" rtl="0" eaLnBrk="1" latinLnBrk="0" hangingPunct="1">
              <a:spcBef>
                <a:spcPct val="20000"/>
              </a:spcBef>
              <a:buFont typeface="Arial" pitchFamily="34" charset="0"/>
              <a:buNone/>
            </a:pPr>
            <a:r>
              <a:rPr lang="en-US" dirty="0"/>
              <a:t>(click to edit) </a:t>
            </a:r>
            <a:r>
              <a:rPr lang="en-US" altLang="zh-CN" dirty="0"/>
              <a:t>METHOD</a:t>
            </a:r>
            <a:endParaRPr lang="en-US" dirty="0"/>
          </a:p>
        </p:txBody>
      </p:sp>
      <p:sp>
        <p:nvSpPr>
          <p:cNvPr id="18" name="Text Placeholder 3">
            <a:extLst>
              <a:ext uri="{FF2B5EF4-FFF2-40B4-BE49-F238E27FC236}">
                <a16:creationId xmlns:a16="http://schemas.microsoft.com/office/drawing/2014/main" id="{37358DDA-3770-40D2-882E-ED24E6A13A2B}"/>
              </a:ext>
            </a:extLst>
          </p:cNvPr>
          <p:cNvSpPr>
            <a:spLocks noGrp="1"/>
          </p:cNvSpPr>
          <p:nvPr>
            <p:ph type="body" sz="quarter" idx="157" hasCustomPrompt="1"/>
          </p:nvPr>
        </p:nvSpPr>
        <p:spPr>
          <a:xfrm>
            <a:off x="864089" y="13136187"/>
            <a:ext cx="13441542" cy="1067680"/>
          </a:xfrm>
          <a:prstGeom prst="rect">
            <a:avLst/>
          </a:prstGeom>
        </p:spPr>
        <p:txBody>
          <a:bodyPr wrap="square" lIns="223877" tIns="223877" rIns="223877" bIns="223877">
            <a:spAutoFit/>
          </a:bodyPr>
          <a:lstStyle>
            <a:lvl1pPr marL="0" indent="0">
              <a:buNone/>
              <a:defRPr lang="en-US" sz="4000" kern="1200" dirty="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marL="0" lvl="0" indent="0" algn="l" defTabSz="3040032" rtl="0" eaLnBrk="1" latinLnBrk="0" hangingPunct="1">
              <a:spcBef>
                <a:spcPct val="20000"/>
              </a:spcBef>
              <a:buFont typeface="Arial" pitchFamily="34" charset="0"/>
              <a:buNone/>
            </a:pPr>
            <a:r>
              <a:rPr lang="en-US" dirty="0"/>
              <a:t>Type in or paste your text here</a:t>
            </a:r>
          </a:p>
        </p:txBody>
      </p:sp>
      <p:sp>
        <p:nvSpPr>
          <p:cNvPr id="19" name="Text Placeholder 3">
            <a:extLst>
              <a:ext uri="{FF2B5EF4-FFF2-40B4-BE49-F238E27FC236}">
                <a16:creationId xmlns:a16="http://schemas.microsoft.com/office/drawing/2014/main" id="{1AB75101-AB87-4958-87A0-DAFD3CC229A6}"/>
              </a:ext>
            </a:extLst>
          </p:cNvPr>
          <p:cNvSpPr>
            <a:spLocks noGrp="1"/>
          </p:cNvSpPr>
          <p:nvPr>
            <p:ph type="body" sz="quarter" idx="158" hasCustomPrompt="1"/>
          </p:nvPr>
        </p:nvSpPr>
        <p:spPr>
          <a:xfrm>
            <a:off x="917199" y="16673379"/>
            <a:ext cx="13459237" cy="1067680"/>
          </a:xfrm>
          <a:prstGeom prst="rect">
            <a:avLst/>
          </a:prstGeom>
        </p:spPr>
        <p:txBody>
          <a:bodyPr wrap="square" lIns="223877" tIns="223877" rIns="223877" bIns="223877">
            <a:spAutoFit/>
          </a:bodyPr>
          <a:lstStyle>
            <a:lvl1pPr marL="0" indent="0">
              <a:buNone/>
              <a:defRPr sz="4000">
                <a:solidFill>
                  <a:schemeClr val="accent5">
                    <a:lumMod val="50000"/>
                  </a:schemeClr>
                </a:solidFill>
                <a:latin typeface="Times New Roman" panose="02020603050405020304" pitchFamily="18" charset="0"/>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lvl="0"/>
            <a:r>
              <a:rPr lang="en-US" dirty="0"/>
              <a:t>Type in or paste your text here</a:t>
            </a:r>
          </a:p>
        </p:txBody>
      </p:sp>
      <p:sp>
        <p:nvSpPr>
          <p:cNvPr id="21" name="Text Placeholder 5">
            <a:extLst>
              <a:ext uri="{FF2B5EF4-FFF2-40B4-BE49-F238E27FC236}">
                <a16:creationId xmlns:a16="http://schemas.microsoft.com/office/drawing/2014/main" id="{B6736E71-69CE-48CB-8DBE-D101993D540B}"/>
              </a:ext>
            </a:extLst>
          </p:cNvPr>
          <p:cNvSpPr>
            <a:spLocks noGrp="1"/>
          </p:cNvSpPr>
          <p:nvPr>
            <p:ph type="body" sz="quarter" idx="159" hasCustomPrompt="1"/>
          </p:nvPr>
        </p:nvSpPr>
        <p:spPr>
          <a:xfrm>
            <a:off x="934895" y="15512595"/>
            <a:ext cx="13441541" cy="1104181"/>
          </a:xfrm>
          <a:prstGeom prst="rect">
            <a:avLst/>
          </a:prstGeom>
          <a:noFill/>
        </p:spPr>
        <p:txBody>
          <a:bodyPr wrap="square" lIns="89551" tIns="89551" rIns="89551" bIns="89551" anchor="ctr" anchorCtr="0">
            <a:spAutoFit/>
          </a:bodyPr>
          <a:lstStyle>
            <a:lvl1pPr marL="0" indent="0" algn="ctr">
              <a:buNone/>
              <a:defRPr sz="6000" b="1" u="sng" baseline="0">
                <a:solidFill>
                  <a:schemeClr val="accent5">
                    <a:lumMod val="50000"/>
                  </a:schemeClr>
                </a:solidFill>
              </a:defRPr>
            </a:lvl1pPr>
          </a:lstStyle>
          <a:p>
            <a:pPr lvl="0"/>
            <a:r>
              <a:rPr lang="en-US" dirty="0"/>
              <a:t>(click to edit) </a:t>
            </a:r>
            <a:r>
              <a:rPr lang="en-US" altLang="zh-CN" dirty="0"/>
              <a:t>RESULT</a:t>
            </a:r>
            <a:endParaRPr lang="en-US" dirty="0"/>
          </a:p>
        </p:txBody>
      </p:sp>
      <p:sp>
        <p:nvSpPr>
          <p:cNvPr id="22" name="Text Placeholder 5">
            <a:extLst>
              <a:ext uri="{FF2B5EF4-FFF2-40B4-BE49-F238E27FC236}">
                <a16:creationId xmlns:a16="http://schemas.microsoft.com/office/drawing/2014/main" id="{11153890-3B65-4206-BA48-0F57B85A14A5}"/>
              </a:ext>
            </a:extLst>
          </p:cNvPr>
          <p:cNvSpPr>
            <a:spLocks noGrp="1"/>
          </p:cNvSpPr>
          <p:nvPr>
            <p:ph type="body" sz="quarter" idx="160" hasCustomPrompt="1"/>
          </p:nvPr>
        </p:nvSpPr>
        <p:spPr>
          <a:xfrm>
            <a:off x="934893" y="19345300"/>
            <a:ext cx="13441542" cy="1196514"/>
          </a:xfrm>
          <a:prstGeom prst="rect">
            <a:avLst/>
          </a:prstGeom>
          <a:noFill/>
        </p:spPr>
        <p:txBody>
          <a:bodyPr wrap="square" lIns="89551" tIns="89551" rIns="89551" bIns="89551" anchor="ctr" anchorCtr="0">
            <a:spAutoFit/>
          </a:bodyPr>
          <a:lstStyle>
            <a:lvl1pPr marL="0" indent="0" algn="ctr">
              <a:buNone/>
              <a:defRPr lang="en-US" sz="6600" b="1" u="sng" kern="1200" baseline="0" dirty="0">
                <a:solidFill>
                  <a:schemeClr val="accent5">
                    <a:lumMod val="50000"/>
                  </a:schemeClr>
                </a:solidFill>
                <a:latin typeface="+mn-lt"/>
                <a:ea typeface="+mn-ea"/>
                <a:cs typeface="+mn-cs"/>
              </a:defRPr>
            </a:lvl1pPr>
          </a:lstStyle>
          <a:p>
            <a:pPr marL="0" lvl="0" indent="0" algn="ctr" defTabSz="3040032" rtl="0" eaLnBrk="1" latinLnBrk="0" hangingPunct="1">
              <a:spcBef>
                <a:spcPct val="20000"/>
              </a:spcBef>
              <a:buFont typeface="Arial" pitchFamily="34" charset="0"/>
              <a:buNone/>
            </a:pPr>
            <a:r>
              <a:rPr lang="en-US" dirty="0"/>
              <a:t>(click to edit) </a:t>
            </a:r>
            <a:r>
              <a:rPr lang="en-US" altLang="zh-CN" dirty="0"/>
              <a:t>CONCLUSIONS</a:t>
            </a:r>
            <a:endParaRPr lang="en-US" dirty="0"/>
          </a:p>
        </p:txBody>
      </p:sp>
      <p:sp>
        <p:nvSpPr>
          <p:cNvPr id="23" name="Text Placeholder 3">
            <a:extLst>
              <a:ext uri="{FF2B5EF4-FFF2-40B4-BE49-F238E27FC236}">
                <a16:creationId xmlns:a16="http://schemas.microsoft.com/office/drawing/2014/main" id="{53F72D1B-D9B4-4E92-8A19-1059ABC34DE6}"/>
              </a:ext>
            </a:extLst>
          </p:cNvPr>
          <p:cNvSpPr>
            <a:spLocks noGrp="1"/>
          </p:cNvSpPr>
          <p:nvPr>
            <p:ph type="body" sz="quarter" idx="161" hasCustomPrompt="1"/>
          </p:nvPr>
        </p:nvSpPr>
        <p:spPr>
          <a:xfrm>
            <a:off x="917193" y="20541814"/>
            <a:ext cx="13441542" cy="1067680"/>
          </a:xfrm>
          <a:prstGeom prst="rect">
            <a:avLst/>
          </a:prstGeom>
        </p:spPr>
        <p:txBody>
          <a:bodyPr wrap="square" lIns="223877" tIns="223877" rIns="223877" bIns="223877">
            <a:spAutoFit/>
          </a:bodyPr>
          <a:lstStyle>
            <a:lvl1pPr marL="0" indent="0">
              <a:buNone/>
              <a:defRPr lang="en-US" sz="4000" kern="1200" dirty="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marL="0" lvl="0" indent="0" algn="l" defTabSz="3040032" rtl="0" eaLnBrk="1" latinLnBrk="0" hangingPunct="1">
              <a:spcBef>
                <a:spcPct val="20000"/>
              </a:spcBef>
              <a:buFont typeface="Arial" pitchFamily="34" charset="0"/>
              <a:buNone/>
            </a:pPr>
            <a:r>
              <a:rPr lang="en-US" dirty="0"/>
              <a:t>Type in or paste your text here</a:t>
            </a:r>
          </a:p>
        </p:txBody>
      </p:sp>
      <p:sp>
        <p:nvSpPr>
          <p:cNvPr id="24" name="Text Placeholder 5">
            <a:extLst>
              <a:ext uri="{FF2B5EF4-FFF2-40B4-BE49-F238E27FC236}">
                <a16:creationId xmlns:a16="http://schemas.microsoft.com/office/drawing/2014/main" id="{E5E36FE8-0847-417F-821F-1447BB45BCC9}"/>
              </a:ext>
            </a:extLst>
          </p:cNvPr>
          <p:cNvSpPr>
            <a:spLocks noGrp="1"/>
          </p:cNvSpPr>
          <p:nvPr>
            <p:ph type="body" sz="quarter" idx="162" hasCustomPrompt="1"/>
          </p:nvPr>
        </p:nvSpPr>
        <p:spPr>
          <a:xfrm>
            <a:off x="917192" y="22806008"/>
            <a:ext cx="13441542" cy="1196514"/>
          </a:xfrm>
          <a:prstGeom prst="rect">
            <a:avLst/>
          </a:prstGeom>
          <a:noFill/>
        </p:spPr>
        <p:txBody>
          <a:bodyPr wrap="square" lIns="89551" tIns="89551" rIns="89551" bIns="89551" anchor="ctr" anchorCtr="0">
            <a:spAutoFit/>
          </a:bodyPr>
          <a:lstStyle>
            <a:lvl1pPr marL="0" indent="0" algn="ctr">
              <a:buNone/>
              <a:defRPr lang="en-US" sz="6600" b="1" u="sng" kern="1200" baseline="0" dirty="0">
                <a:solidFill>
                  <a:schemeClr val="accent5">
                    <a:lumMod val="50000"/>
                  </a:schemeClr>
                </a:solidFill>
                <a:latin typeface="+mn-lt"/>
                <a:ea typeface="+mn-ea"/>
                <a:cs typeface="+mn-cs"/>
              </a:defRPr>
            </a:lvl1pPr>
          </a:lstStyle>
          <a:p>
            <a:pPr marL="0" lvl="0" indent="0" algn="ctr" defTabSz="3040032" rtl="0" eaLnBrk="1" latinLnBrk="0" hangingPunct="1">
              <a:spcBef>
                <a:spcPct val="20000"/>
              </a:spcBef>
              <a:buFont typeface="Arial" pitchFamily="34" charset="0"/>
              <a:buNone/>
            </a:pPr>
            <a:r>
              <a:rPr lang="en-US" dirty="0"/>
              <a:t>(click to edit) </a:t>
            </a:r>
            <a:r>
              <a:rPr lang="en-US" altLang="zh-CN" dirty="0"/>
              <a:t>REFERENCES</a:t>
            </a:r>
            <a:endParaRPr lang="en-US" dirty="0"/>
          </a:p>
        </p:txBody>
      </p:sp>
      <p:sp>
        <p:nvSpPr>
          <p:cNvPr id="31" name="Text Placeholder 3">
            <a:extLst>
              <a:ext uri="{FF2B5EF4-FFF2-40B4-BE49-F238E27FC236}">
                <a16:creationId xmlns:a16="http://schemas.microsoft.com/office/drawing/2014/main" id="{DEDFE043-C7E1-49FF-A831-E441DE0FB624}"/>
              </a:ext>
            </a:extLst>
          </p:cNvPr>
          <p:cNvSpPr>
            <a:spLocks noGrp="1"/>
          </p:cNvSpPr>
          <p:nvPr>
            <p:ph type="body" sz="quarter" idx="163" hasCustomPrompt="1"/>
          </p:nvPr>
        </p:nvSpPr>
        <p:spPr>
          <a:xfrm>
            <a:off x="899492" y="24079006"/>
            <a:ext cx="13441542" cy="1067680"/>
          </a:xfrm>
          <a:prstGeom prst="rect">
            <a:avLst/>
          </a:prstGeom>
        </p:spPr>
        <p:txBody>
          <a:bodyPr wrap="square" lIns="223877" tIns="223877" rIns="223877" bIns="223877">
            <a:spAutoFit/>
          </a:bodyPr>
          <a:lstStyle>
            <a:lvl1pPr marL="0" indent="0">
              <a:buNone/>
              <a:defRPr lang="en-US" sz="4000" kern="1200" dirty="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marL="0" lvl="0" indent="0" algn="l" defTabSz="3040032" rtl="0" eaLnBrk="1" latinLnBrk="0" hangingPunct="1">
              <a:spcBef>
                <a:spcPct val="20000"/>
              </a:spcBef>
              <a:buFont typeface="Arial" pitchFamily="34" charset="0"/>
              <a:buNone/>
            </a:pPr>
            <a:r>
              <a:rPr lang="en-US" dirty="0"/>
              <a:t>Type in or paste your text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81790" y="5574218"/>
            <a:ext cx="9807648" cy="756825"/>
          </a:xfrm>
          <a:prstGeom prst="rect">
            <a:avLst/>
          </a:prstGeom>
        </p:spPr>
        <p:txBody>
          <a:bodyPr wrap="square" lIns="223877" tIns="223877" rIns="223877" bIns="223877">
            <a:spAutoFit/>
          </a:bodyPr>
          <a:lstStyle>
            <a:lvl1pPr marL="0" indent="0">
              <a:buNone/>
              <a:defRPr sz="1980">
                <a:solidFill>
                  <a:schemeClr val="accent5">
                    <a:lumMod val="50000"/>
                  </a:schemeClr>
                </a:solidFill>
                <a:latin typeface="Times New Roman" panose="02020603050405020304" pitchFamily="18" charset="0"/>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899498" y="4987408"/>
            <a:ext cx="9799909" cy="605263"/>
          </a:xfrm>
          <a:prstGeom prst="rect">
            <a:avLst/>
          </a:prstGeom>
          <a:noFill/>
        </p:spPr>
        <p:txBody>
          <a:bodyPr lIns="89551" tIns="89551" rIns="89551" bIns="89551" anchor="ctr" anchorCtr="0">
            <a:spAutoFit/>
          </a:bodyPr>
          <a:lstStyle>
            <a:lvl1pPr marL="0" indent="0" algn="ctr">
              <a:buNone/>
              <a:defRPr sz="2758" b="1" u="sng" baseline="0">
                <a:solidFill>
                  <a:schemeClr val="accent5">
                    <a:lumMod val="50000"/>
                  </a:schemeClr>
                </a:solidFill>
              </a:defRPr>
            </a:lvl1pPr>
          </a:lstStyle>
          <a:p>
            <a:pPr lvl="0"/>
            <a:r>
              <a:rPr lang="en-US" dirty="0"/>
              <a:t>(click to add) ABSTRACT</a:t>
            </a:r>
          </a:p>
        </p:txBody>
      </p:sp>
      <p:sp>
        <p:nvSpPr>
          <p:cNvPr id="19" name="Text Placeholder 3"/>
          <p:cNvSpPr>
            <a:spLocks noGrp="1"/>
          </p:cNvSpPr>
          <p:nvPr>
            <p:ph type="body" sz="quarter" idx="19" hasCustomPrompt="1"/>
          </p:nvPr>
        </p:nvSpPr>
        <p:spPr>
          <a:xfrm>
            <a:off x="880243" y="13602882"/>
            <a:ext cx="9809195" cy="756825"/>
          </a:xfrm>
          <a:prstGeom prst="rect">
            <a:avLst/>
          </a:prstGeom>
        </p:spPr>
        <p:txBody>
          <a:bodyPr wrap="square" lIns="223877" tIns="223877" rIns="223877" bIns="223877">
            <a:spAutoFit/>
          </a:bodyPr>
          <a:lstStyle>
            <a:lvl1pPr marL="0" indent="0">
              <a:buNone/>
              <a:defRPr sz="1980">
                <a:solidFill>
                  <a:schemeClr val="accent5">
                    <a:lumMod val="50000"/>
                  </a:schemeClr>
                </a:solidFill>
                <a:latin typeface="Times New Roman" panose="02020603050405020304" pitchFamily="18" charset="0"/>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899489" y="13051704"/>
            <a:ext cx="9801454" cy="605263"/>
          </a:xfrm>
          <a:prstGeom prst="rect">
            <a:avLst/>
          </a:prstGeom>
          <a:noFill/>
        </p:spPr>
        <p:txBody>
          <a:bodyPr wrap="square" lIns="89551" tIns="89551" rIns="89551" bIns="89551" anchor="ctr" anchorCtr="0">
            <a:spAutoFit/>
          </a:bodyPr>
          <a:lstStyle>
            <a:lvl1pPr marL="0" indent="0" algn="ctr">
              <a:buNone/>
              <a:defRPr sz="2758"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1300083" y="5566918"/>
            <a:ext cx="20206694" cy="756825"/>
          </a:xfrm>
          <a:prstGeom prst="rect">
            <a:avLst/>
          </a:prstGeom>
        </p:spPr>
        <p:txBody>
          <a:bodyPr wrap="square" lIns="223877" tIns="223877" rIns="223877" bIns="223877">
            <a:spAutoFit/>
          </a:bodyPr>
          <a:lstStyle>
            <a:lvl1pPr marL="0" indent="0">
              <a:buNone/>
              <a:defRPr sz="1980">
                <a:solidFill>
                  <a:schemeClr val="accent5">
                    <a:lumMod val="50000"/>
                  </a:schemeClr>
                </a:solidFill>
                <a:latin typeface="Times New Roman" panose="02020603050405020304" pitchFamily="18" charset="0"/>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11300086" y="4993510"/>
            <a:ext cx="20206694" cy="605263"/>
          </a:xfrm>
          <a:prstGeom prst="rect">
            <a:avLst/>
          </a:prstGeom>
          <a:noFill/>
        </p:spPr>
        <p:txBody>
          <a:bodyPr wrap="square" lIns="89551" tIns="89551" rIns="89551" bIns="89551" anchor="ctr" anchorCtr="0">
            <a:spAutoFit/>
          </a:bodyPr>
          <a:lstStyle>
            <a:lvl1pPr marL="0" indent="0" algn="ctr">
              <a:buNone/>
              <a:defRPr sz="2758"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11300086" y="19943639"/>
            <a:ext cx="20206694" cy="756825"/>
          </a:xfrm>
          <a:prstGeom prst="rect">
            <a:avLst/>
          </a:prstGeom>
        </p:spPr>
        <p:txBody>
          <a:bodyPr wrap="square" lIns="223877" tIns="223877" rIns="223877" bIns="223877">
            <a:spAutoFit/>
          </a:bodyPr>
          <a:lstStyle>
            <a:lvl1pPr marL="0" indent="0">
              <a:buNone/>
              <a:defRPr sz="1980">
                <a:solidFill>
                  <a:schemeClr val="accent5">
                    <a:lumMod val="50000"/>
                  </a:schemeClr>
                </a:solidFill>
                <a:latin typeface="Times New Roman" panose="02020603050405020304" pitchFamily="18" charset="0"/>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11300086" y="19362934"/>
            <a:ext cx="20206694" cy="605263"/>
          </a:xfrm>
          <a:prstGeom prst="rect">
            <a:avLst/>
          </a:prstGeom>
          <a:noFill/>
        </p:spPr>
        <p:txBody>
          <a:bodyPr wrap="square" lIns="89551" tIns="89551" rIns="89551" bIns="89551" anchor="ctr" anchorCtr="0">
            <a:spAutoFit/>
          </a:bodyPr>
          <a:lstStyle>
            <a:lvl1pPr marL="0" indent="0" algn="ctr">
              <a:buNone/>
              <a:defRPr sz="2758"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32109015" y="4993510"/>
            <a:ext cx="9798095" cy="605263"/>
          </a:xfrm>
          <a:prstGeom prst="rect">
            <a:avLst/>
          </a:prstGeom>
          <a:noFill/>
        </p:spPr>
        <p:txBody>
          <a:bodyPr wrap="square" lIns="89551" tIns="89551" rIns="89551" bIns="89551" anchor="ctr" anchorCtr="0">
            <a:spAutoFit/>
          </a:bodyPr>
          <a:lstStyle>
            <a:lvl1pPr marL="0" indent="0" algn="ctr">
              <a:buNone/>
              <a:defRPr sz="2758"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32109015" y="5574218"/>
            <a:ext cx="9798095" cy="756825"/>
          </a:xfrm>
          <a:prstGeom prst="rect">
            <a:avLst/>
          </a:prstGeom>
        </p:spPr>
        <p:txBody>
          <a:bodyPr wrap="square" lIns="223877" tIns="223877" rIns="223877" bIns="223877">
            <a:spAutoFit/>
          </a:bodyPr>
          <a:lstStyle>
            <a:lvl1pPr marL="0" indent="0">
              <a:buNone/>
              <a:defRPr sz="1980">
                <a:solidFill>
                  <a:schemeClr val="accent5">
                    <a:lumMod val="50000"/>
                  </a:schemeClr>
                </a:solidFill>
                <a:latin typeface="Times New Roman" panose="02020603050405020304" pitchFamily="18" charset="0"/>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32103464" y="13107092"/>
            <a:ext cx="9798095" cy="605263"/>
          </a:xfrm>
          <a:prstGeom prst="rect">
            <a:avLst/>
          </a:prstGeom>
          <a:noFill/>
        </p:spPr>
        <p:txBody>
          <a:bodyPr wrap="square" lIns="89551" tIns="89551" rIns="89551" bIns="89551" anchor="ctr" anchorCtr="0">
            <a:spAutoFit/>
          </a:bodyPr>
          <a:lstStyle>
            <a:lvl1pPr marL="0" indent="0" algn="ctr">
              <a:buNone/>
              <a:defRPr sz="2758"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32166302" y="13687800"/>
            <a:ext cx="9726982" cy="756825"/>
          </a:xfrm>
          <a:prstGeom prst="rect">
            <a:avLst/>
          </a:prstGeom>
        </p:spPr>
        <p:txBody>
          <a:bodyPr wrap="square" lIns="223877" tIns="223877" rIns="223877" bIns="223877">
            <a:spAutoFit/>
          </a:bodyPr>
          <a:lstStyle>
            <a:lvl1pPr marL="0" indent="0">
              <a:buNone/>
              <a:defRPr sz="1980">
                <a:solidFill>
                  <a:schemeClr val="accent5">
                    <a:lumMod val="50000"/>
                  </a:schemeClr>
                </a:solidFill>
                <a:latin typeface="Times New Roman" panose="02020603050405020304" pitchFamily="18" charset="0"/>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32109015" y="24024307"/>
            <a:ext cx="9798095" cy="605263"/>
          </a:xfrm>
          <a:prstGeom prst="rect">
            <a:avLst/>
          </a:prstGeom>
          <a:noFill/>
        </p:spPr>
        <p:txBody>
          <a:bodyPr wrap="square" lIns="89551" tIns="89551" rIns="89551" bIns="89551" anchor="ctr" anchorCtr="0">
            <a:spAutoFit/>
          </a:bodyPr>
          <a:lstStyle>
            <a:lvl1pPr marL="0" indent="0" algn="ctr">
              <a:buNone/>
              <a:defRPr sz="2758" b="1" u="sng" baseline="0">
                <a:solidFill>
                  <a:schemeClr val="accent5">
                    <a:lumMod val="50000"/>
                  </a:schemeClr>
                </a:solidFill>
              </a:defRPr>
            </a:lvl1pPr>
          </a:lstStyle>
          <a:p>
            <a:pPr lvl="0"/>
            <a:r>
              <a:rPr lang="en-US" dirty="0"/>
              <a:t>(click to add)  CONTACT</a:t>
            </a:r>
          </a:p>
        </p:txBody>
      </p:sp>
      <p:sp>
        <p:nvSpPr>
          <p:cNvPr id="30" name="Text Placeholder 3"/>
          <p:cNvSpPr>
            <a:spLocks noGrp="1"/>
          </p:cNvSpPr>
          <p:nvPr>
            <p:ph type="body" sz="quarter" idx="30" hasCustomPrompt="1"/>
          </p:nvPr>
        </p:nvSpPr>
        <p:spPr>
          <a:xfrm>
            <a:off x="32090279" y="24659708"/>
            <a:ext cx="9803004" cy="756825"/>
          </a:xfrm>
          <a:prstGeom prst="rect">
            <a:avLst/>
          </a:prstGeom>
        </p:spPr>
        <p:txBody>
          <a:bodyPr wrap="square" lIns="223877" tIns="223877" rIns="223877" bIns="223877">
            <a:spAutoFit/>
          </a:bodyPr>
          <a:lstStyle>
            <a:lvl1pPr marL="0" indent="0">
              <a:buNone/>
              <a:defRPr sz="1980">
                <a:solidFill>
                  <a:schemeClr val="accent5">
                    <a:lumMod val="50000"/>
                  </a:schemeClr>
                </a:solidFill>
                <a:latin typeface="Times New Roman" panose="02020603050405020304" pitchFamily="18" charset="0"/>
                <a:cs typeface="Times New Roman" panose="02020603050405020304" pitchFamily="18" charset="0"/>
              </a:defRPr>
            </a:lvl1pPr>
            <a:lvl2pPr marL="1029177" indent="-395837">
              <a:defRPr sz="1768">
                <a:latin typeface="Trebuchet MS" pitchFamily="34" charset="0"/>
              </a:defRPr>
            </a:lvl2pPr>
            <a:lvl3pPr marL="1425014" indent="-395837">
              <a:defRPr sz="1768">
                <a:latin typeface="Trebuchet MS" pitchFamily="34" charset="0"/>
              </a:defRPr>
            </a:lvl3pPr>
            <a:lvl4pPr marL="1860435" indent="-435421">
              <a:defRPr sz="1768">
                <a:latin typeface="Trebuchet MS" pitchFamily="34" charset="0"/>
              </a:defRPr>
            </a:lvl4pPr>
            <a:lvl5pPr marL="2177105" indent="-316670">
              <a:defRPr sz="1768">
                <a:latin typeface="Trebuchet MS" pitchFamily="34" charset="0"/>
              </a:defRPr>
            </a:lvl5pPr>
          </a:lstStyle>
          <a:p>
            <a:pPr lvl="0"/>
            <a:r>
              <a:rPr lang="en-US" dirty="0"/>
              <a:t>Enter your text here</a:t>
            </a:r>
          </a:p>
        </p:txBody>
      </p:sp>
      <p:sp>
        <p:nvSpPr>
          <p:cNvPr id="84" name="Text Placeholder 76"/>
          <p:cNvSpPr>
            <a:spLocks noGrp="1"/>
          </p:cNvSpPr>
          <p:nvPr>
            <p:ph type="body" sz="quarter" idx="150" hasCustomPrompt="1"/>
          </p:nvPr>
        </p:nvSpPr>
        <p:spPr>
          <a:xfrm>
            <a:off x="5799452" y="2685089"/>
            <a:ext cx="31236157" cy="769233"/>
          </a:xfrm>
          <a:prstGeom prst="rect">
            <a:avLst/>
          </a:prstGeom>
        </p:spPr>
        <p:txBody>
          <a:bodyPr lIns="77349" tIns="38675" rIns="77349" bIns="38675">
            <a:normAutofit/>
          </a:bodyPr>
          <a:lstStyle>
            <a:lvl1pPr marL="0" indent="0" algn="ctr">
              <a:buFontTx/>
              <a:buNone/>
              <a:defRPr sz="3819">
                <a:solidFill>
                  <a:schemeClr val="bg1"/>
                </a:solidFill>
                <a:latin typeface="+mj-lt"/>
              </a:defRPr>
            </a:lvl1pPr>
            <a:lvl2pPr>
              <a:buFontTx/>
              <a:buNone/>
              <a:defRPr sz="4315"/>
            </a:lvl2pPr>
            <a:lvl3pPr>
              <a:buFontTx/>
              <a:buNone/>
              <a:defRPr sz="4315"/>
            </a:lvl3pPr>
            <a:lvl4pPr>
              <a:buFontTx/>
              <a:buNone/>
              <a:defRPr sz="4315"/>
            </a:lvl4pPr>
            <a:lvl5pPr>
              <a:buFontTx/>
              <a:buNone/>
              <a:defRPr sz="4315"/>
            </a:lvl5pPr>
          </a:lstStyle>
          <a:p>
            <a:pPr lvl="0"/>
            <a:r>
              <a:rPr lang="en-US" dirty="0"/>
              <a:t>Click here to add affiliations</a:t>
            </a:r>
          </a:p>
        </p:txBody>
      </p:sp>
      <p:sp>
        <p:nvSpPr>
          <p:cNvPr id="85" name="Text Placeholder 76"/>
          <p:cNvSpPr>
            <a:spLocks noGrp="1"/>
          </p:cNvSpPr>
          <p:nvPr>
            <p:ph type="body" sz="quarter" idx="151" hasCustomPrompt="1"/>
          </p:nvPr>
        </p:nvSpPr>
        <p:spPr>
          <a:xfrm>
            <a:off x="5799452" y="1554462"/>
            <a:ext cx="31236157" cy="973347"/>
          </a:xfrm>
          <a:prstGeom prst="rect">
            <a:avLst/>
          </a:prstGeom>
        </p:spPr>
        <p:txBody>
          <a:bodyPr lIns="77349" tIns="38675" rIns="77349" bIns="38675" anchor="t" anchorCtr="1">
            <a:normAutofit/>
          </a:bodyPr>
          <a:lstStyle>
            <a:lvl1pPr marL="0" indent="0" algn="ctr">
              <a:buFontTx/>
              <a:buNone/>
              <a:defRPr sz="5093">
                <a:solidFill>
                  <a:schemeClr val="bg1"/>
                </a:solidFill>
                <a:latin typeface="+mj-lt"/>
              </a:defRPr>
            </a:lvl1pPr>
            <a:lvl2pPr>
              <a:buFontTx/>
              <a:buNone/>
              <a:defRPr sz="4315"/>
            </a:lvl2pPr>
            <a:lvl3pPr>
              <a:buFontTx/>
              <a:buNone/>
              <a:defRPr sz="4315"/>
            </a:lvl3pPr>
            <a:lvl4pPr>
              <a:buFontTx/>
              <a:buNone/>
              <a:defRPr sz="4315"/>
            </a:lvl4pPr>
            <a:lvl5pPr>
              <a:buFontTx/>
              <a:buNone/>
              <a:defRPr sz="4315"/>
            </a:lvl5pPr>
          </a:lstStyle>
          <a:p>
            <a:pPr lvl="0"/>
            <a:r>
              <a:rPr lang="en-US" dirty="0"/>
              <a:t>Click here to add authors</a:t>
            </a:r>
          </a:p>
        </p:txBody>
      </p:sp>
      <p:sp>
        <p:nvSpPr>
          <p:cNvPr id="86" name="Text Placeholder 76"/>
          <p:cNvSpPr>
            <a:spLocks noGrp="1"/>
          </p:cNvSpPr>
          <p:nvPr>
            <p:ph type="body" sz="quarter" idx="178" hasCustomPrompt="1"/>
          </p:nvPr>
        </p:nvSpPr>
        <p:spPr>
          <a:xfrm>
            <a:off x="5783809" y="251644"/>
            <a:ext cx="31236157" cy="1197265"/>
          </a:xfrm>
          <a:prstGeom prst="rect">
            <a:avLst/>
          </a:prstGeom>
        </p:spPr>
        <p:txBody>
          <a:bodyPr lIns="77349" tIns="38675" rIns="77349" bIns="38675" anchor="t" anchorCtr="1">
            <a:normAutofit/>
          </a:bodyPr>
          <a:lstStyle>
            <a:lvl1pPr marL="0" indent="0" algn="ctr">
              <a:buFontTx/>
              <a:buNone/>
              <a:defRPr sz="6932" b="1">
                <a:solidFill>
                  <a:schemeClr val="bg1"/>
                </a:solidFill>
                <a:latin typeface="+mj-lt"/>
              </a:defRPr>
            </a:lvl1pPr>
            <a:lvl2pPr>
              <a:buFontTx/>
              <a:buNone/>
              <a:defRPr sz="4315"/>
            </a:lvl2pPr>
            <a:lvl3pPr>
              <a:buFontTx/>
              <a:buNone/>
              <a:defRPr sz="4315"/>
            </a:lvl3pPr>
            <a:lvl4pPr>
              <a:buFontTx/>
              <a:buNone/>
              <a:defRPr sz="4315"/>
            </a:lvl4pPr>
            <a:lvl5pPr>
              <a:buFontTx/>
              <a:buNone/>
              <a:defRPr sz="4315"/>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oleObject" Target="../embeddings/oleObject1.bin"/><Relationship Id="rId12" Type="http://schemas.openxmlformats.org/officeDocument/2006/relationships/image" Target="../media/image7.wmf"/><Relationship Id="rId17" Type="http://schemas.openxmlformats.org/officeDocument/2006/relationships/image" Target="../media/image10.jpeg"/><Relationship Id="rId2" Type="http://schemas.openxmlformats.org/officeDocument/2006/relationships/theme" Target="../theme/theme2.xml"/><Relationship Id="rId16" Type="http://schemas.openxmlformats.org/officeDocument/2006/relationships/hyperlink" Target="http://www.facebook.com/pages/PosterPresentationscom/217914411419?v=app_4949752878&amp;ref=ts" TargetMode="Externa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oleObject" Target="../embeddings/oleObject3.bin"/><Relationship Id="rId5" Type="http://schemas.openxmlformats.org/officeDocument/2006/relationships/image" Target="../media/image3.png"/><Relationship Id="rId15" Type="http://schemas.openxmlformats.org/officeDocument/2006/relationships/image" Target="../media/image9.wmf"/><Relationship Id="rId10" Type="http://schemas.openxmlformats.org/officeDocument/2006/relationships/image" Target="../media/image6.wmf"/><Relationship Id="rId4" Type="http://schemas.openxmlformats.org/officeDocument/2006/relationships/image" Target="../media/image2.png"/><Relationship Id="rId9" Type="http://schemas.openxmlformats.org/officeDocument/2006/relationships/oleObject" Target="../embeddings/oleObject2.bin"/><Relationship Id="rId14" Type="http://schemas.openxmlformats.org/officeDocument/2006/relationships/oleObject" Target="../embeddings/oleObject4.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6" y="1"/>
            <a:ext cx="42803763" cy="3848207"/>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none" lIns="63340" tIns="31669" rIns="63340" bIns="31669" anchor="ctr"/>
          <a:lstStyle/>
          <a:p>
            <a:pPr>
              <a:defRPr/>
            </a:pPr>
            <a:endParaRPr lang="en-US" sz="6012" dirty="0"/>
          </a:p>
        </p:txBody>
      </p:sp>
      <p:sp>
        <p:nvSpPr>
          <p:cNvPr id="9" name="Rectangle 9"/>
          <p:cNvSpPr>
            <a:spLocks noChangeArrowheads="1"/>
          </p:cNvSpPr>
          <p:nvPr/>
        </p:nvSpPr>
        <p:spPr bwMode="auto">
          <a:xfrm>
            <a:off x="6" y="3837436"/>
            <a:ext cx="42803763" cy="140162"/>
          </a:xfrm>
          <a:prstGeom prst="rect">
            <a:avLst/>
          </a:prstGeom>
          <a:solidFill>
            <a:schemeClr val="accent5">
              <a:lumMod val="50000"/>
            </a:schemeClr>
          </a:solidFill>
          <a:ln w="152400">
            <a:noFill/>
            <a:miter lim="800000"/>
            <a:headEnd/>
            <a:tailEnd/>
          </a:ln>
          <a:effectLst/>
        </p:spPr>
        <p:txBody>
          <a:bodyPr wrap="none" lIns="63340" tIns="31669" rIns="63340" bIns="31669" anchor="ctr"/>
          <a:lstStyle/>
          <a:p>
            <a:pPr>
              <a:defRPr/>
            </a:pPr>
            <a:endParaRPr lang="en-US" sz="6012" dirty="0"/>
          </a:p>
        </p:txBody>
      </p:sp>
      <p:sp>
        <p:nvSpPr>
          <p:cNvPr id="16" name="Rectangle 33"/>
          <p:cNvSpPr>
            <a:spLocks noChangeArrowheads="1"/>
          </p:cNvSpPr>
          <p:nvPr/>
        </p:nvSpPr>
        <p:spPr bwMode="auto">
          <a:xfrm>
            <a:off x="897098" y="4503542"/>
            <a:ext cx="13428501" cy="24869110"/>
          </a:xfrm>
          <a:prstGeom prst="roundRect">
            <a:avLst>
              <a:gd name="adj" fmla="val 3215"/>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wrap="none" lIns="63340" tIns="31669" rIns="63340" bIns="31669" anchor="ctr"/>
          <a:lstStyle/>
          <a:p>
            <a:pPr>
              <a:defRPr/>
            </a:pPr>
            <a:endParaRPr lang="en-US" sz="6012" dirty="0"/>
          </a:p>
        </p:txBody>
      </p:sp>
      <p:sp>
        <p:nvSpPr>
          <p:cNvPr id="36" name="Text Box 14"/>
          <p:cNvSpPr txBox="1">
            <a:spLocks noChangeArrowheads="1"/>
          </p:cNvSpPr>
          <p:nvPr userDrawn="1"/>
        </p:nvSpPr>
        <p:spPr bwMode="auto">
          <a:xfrm>
            <a:off x="2025011" y="29670237"/>
            <a:ext cx="3728216" cy="234449"/>
          </a:xfrm>
          <a:prstGeom prst="rect">
            <a:avLst/>
          </a:prstGeom>
          <a:noFill/>
          <a:ln w="9525">
            <a:noFill/>
            <a:miter lim="800000"/>
            <a:headEnd/>
            <a:tailEnd/>
          </a:ln>
          <a:effectLst/>
        </p:spPr>
        <p:txBody>
          <a:bodyPr wrap="square" lIns="63219" tIns="31604" rIns="63219" bIns="31604">
            <a:spAutoFit/>
          </a:bodyPr>
          <a:lstStyle/>
          <a:p>
            <a:pPr eaLnBrk="0" hangingPunct="0">
              <a:lnSpc>
                <a:spcPct val="65000"/>
              </a:lnSpc>
              <a:spcBef>
                <a:spcPct val="50000"/>
              </a:spcBef>
              <a:defRPr/>
            </a:pPr>
            <a:r>
              <a:rPr lang="en-US" sz="424"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7" b="1" dirty="0">
                <a:solidFill>
                  <a:schemeClr val="bg1">
                    <a:lumMod val="75000"/>
                  </a:schemeClr>
                </a:solidFill>
                <a:latin typeface="Arial" charset="0"/>
              </a:rPr>
              <a:t>www.PosterPresentations.com</a:t>
            </a:r>
          </a:p>
        </p:txBody>
      </p:sp>
      <p:sp>
        <p:nvSpPr>
          <p:cNvPr id="43" name="Rectangle 33">
            <a:extLst>
              <a:ext uri="{FF2B5EF4-FFF2-40B4-BE49-F238E27FC236}">
                <a16:creationId xmlns:a16="http://schemas.microsoft.com/office/drawing/2014/main" id="{9C8E1BFC-4B34-4090-9F92-73D4F2653015}"/>
              </a:ext>
            </a:extLst>
          </p:cNvPr>
          <p:cNvSpPr>
            <a:spLocks noChangeArrowheads="1"/>
          </p:cNvSpPr>
          <p:nvPr userDrawn="1"/>
        </p:nvSpPr>
        <p:spPr bwMode="auto">
          <a:xfrm>
            <a:off x="14687631" y="4503542"/>
            <a:ext cx="13428501" cy="24869110"/>
          </a:xfrm>
          <a:prstGeom prst="roundRect">
            <a:avLst>
              <a:gd name="adj" fmla="val 3215"/>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wrap="none" lIns="63340" tIns="31669" rIns="63340" bIns="31669" anchor="ctr"/>
          <a:lstStyle/>
          <a:p>
            <a:pPr>
              <a:defRPr/>
            </a:pPr>
            <a:endParaRPr lang="en-US" sz="6012" dirty="0"/>
          </a:p>
        </p:txBody>
      </p:sp>
      <p:sp>
        <p:nvSpPr>
          <p:cNvPr id="44" name="Rectangle 33">
            <a:extLst>
              <a:ext uri="{FF2B5EF4-FFF2-40B4-BE49-F238E27FC236}">
                <a16:creationId xmlns:a16="http://schemas.microsoft.com/office/drawing/2014/main" id="{55FEF73F-DFB6-425E-8C5B-63C5F1E453A9}"/>
              </a:ext>
            </a:extLst>
          </p:cNvPr>
          <p:cNvSpPr>
            <a:spLocks noChangeArrowheads="1"/>
          </p:cNvSpPr>
          <p:nvPr userDrawn="1"/>
        </p:nvSpPr>
        <p:spPr bwMode="auto">
          <a:xfrm>
            <a:off x="28478164" y="4503542"/>
            <a:ext cx="13428501" cy="24869110"/>
          </a:xfrm>
          <a:prstGeom prst="roundRect">
            <a:avLst>
              <a:gd name="adj" fmla="val 3215"/>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wrap="none" lIns="63340" tIns="31669" rIns="63340" bIns="31669" anchor="ctr"/>
          <a:lstStyle/>
          <a:p>
            <a:pPr>
              <a:defRPr/>
            </a:pPr>
            <a:endParaRPr lang="en-US" sz="6012" dirty="0"/>
          </a:p>
        </p:txBody>
      </p:sp>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3040032" rtl="0" eaLnBrk="1" latinLnBrk="0" hangingPunct="1">
        <a:spcBef>
          <a:spcPct val="0"/>
        </a:spcBef>
        <a:buNone/>
        <a:defRPr sz="6012" kern="1200">
          <a:solidFill>
            <a:schemeClr val="bg1"/>
          </a:solidFill>
          <a:latin typeface="Trebuchet MS" pitchFamily="34" charset="0"/>
          <a:ea typeface="+mj-ea"/>
          <a:cs typeface="+mj-cs"/>
        </a:defRPr>
      </a:lvl1pPr>
    </p:titleStyle>
    <p:bodyStyle>
      <a:lvl1pPr marL="1140011" indent="-1140011" algn="l" defTabSz="3040032" rtl="0" eaLnBrk="1" latinLnBrk="0" hangingPunct="1">
        <a:spcBef>
          <a:spcPct val="20000"/>
        </a:spcBef>
        <a:buFont typeface="Arial" pitchFamily="34" charset="0"/>
        <a:buChar char="•"/>
        <a:defRPr sz="10680" kern="1200">
          <a:solidFill>
            <a:schemeClr val="tx1"/>
          </a:solidFill>
          <a:latin typeface="+mn-lt"/>
          <a:ea typeface="+mn-ea"/>
          <a:cs typeface="+mn-cs"/>
        </a:defRPr>
      </a:lvl1pPr>
      <a:lvl2pPr marL="2470024" indent="-950009" algn="l" defTabSz="3040032" rtl="0" eaLnBrk="1" latinLnBrk="0" hangingPunct="1">
        <a:spcBef>
          <a:spcPct val="20000"/>
        </a:spcBef>
        <a:buFont typeface="Arial" pitchFamily="34" charset="0"/>
        <a:buChar char="–"/>
        <a:defRPr sz="9407" kern="1200">
          <a:solidFill>
            <a:schemeClr val="tx1"/>
          </a:solidFill>
          <a:latin typeface="+mn-lt"/>
          <a:ea typeface="+mn-ea"/>
          <a:cs typeface="+mn-cs"/>
        </a:defRPr>
      </a:lvl2pPr>
      <a:lvl3pPr marL="3800039" indent="-760009" algn="l" defTabSz="3040032" rtl="0" eaLnBrk="1" latinLnBrk="0" hangingPunct="1">
        <a:spcBef>
          <a:spcPct val="20000"/>
        </a:spcBef>
        <a:buFont typeface="Arial" pitchFamily="34" charset="0"/>
        <a:buChar char="•"/>
        <a:defRPr sz="7992" kern="1200">
          <a:solidFill>
            <a:schemeClr val="tx1"/>
          </a:solidFill>
          <a:latin typeface="+mn-lt"/>
          <a:ea typeface="+mn-ea"/>
          <a:cs typeface="+mn-cs"/>
        </a:defRPr>
      </a:lvl3pPr>
      <a:lvl4pPr marL="5320055"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4pPr>
      <a:lvl5pPr marL="6840068"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5pPr>
      <a:lvl6pPr marL="8360084"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6pPr>
      <a:lvl7pPr marL="9880096"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7pPr>
      <a:lvl8pPr marL="11400115"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8pPr>
      <a:lvl9pPr marL="12920129"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9pPr>
    </p:bodyStyle>
    <p:otherStyle>
      <a:defPPr>
        <a:defRPr lang="en-US"/>
      </a:defPPr>
      <a:lvl1pPr marL="0" algn="l" defTabSz="3040032" rtl="0" eaLnBrk="1" latinLnBrk="0" hangingPunct="1">
        <a:defRPr sz="6012" kern="1200">
          <a:solidFill>
            <a:schemeClr val="tx1"/>
          </a:solidFill>
          <a:latin typeface="+mn-lt"/>
          <a:ea typeface="+mn-ea"/>
          <a:cs typeface="+mn-cs"/>
        </a:defRPr>
      </a:lvl1pPr>
      <a:lvl2pPr marL="1520017" algn="l" defTabSz="3040032" rtl="0" eaLnBrk="1" latinLnBrk="0" hangingPunct="1">
        <a:defRPr sz="6012" kern="1200">
          <a:solidFill>
            <a:schemeClr val="tx1"/>
          </a:solidFill>
          <a:latin typeface="+mn-lt"/>
          <a:ea typeface="+mn-ea"/>
          <a:cs typeface="+mn-cs"/>
        </a:defRPr>
      </a:lvl2pPr>
      <a:lvl3pPr marL="3040032" algn="l" defTabSz="3040032" rtl="0" eaLnBrk="1" latinLnBrk="0" hangingPunct="1">
        <a:defRPr sz="6012" kern="1200">
          <a:solidFill>
            <a:schemeClr val="tx1"/>
          </a:solidFill>
          <a:latin typeface="+mn-lt"/>
          <a:ea typeface="+mn-ea"/>
          <a:cs typeface="+mn-cs"/>
        </a:defRPr>
      </a:lvl3pPr>
      <a:lvl4pPr marL="4560045" algn="l" defTabSz="3040032" rtl="0" eaLnBrk="1" latinLnBrk="0" hangingPunct="1">
        <a:defRPr sz="6012" kern="1200">
          <a:solidFill>
            <a:schemeClr val="tx1"/>
          </a:solidFill>
          <a:latin typeface="+mn-lt"/>
          <a:ea typeface="+mn-ea"/>
          <a:cs typeface="+mn-cs"/>
        </a:defRPr>
      </a:lvl4pPr>
      <a:lvl5pPr marL="6080061" algn="l" defTabSz="3040032" rtl="0" eaLnBrk="1" latinLnBrk="0" hangingPunct="1">
        <a:defRPr sz="6012" kern="1200">
          <a:solidFill>
            <a:schemeClr val="tx1"/>
          </a:solidFill>
          <a:latin typeface="+mn-lt"/>
          <a:ea typeface="+mn-ea"/>
          <a:cs typeface="+mn-cs"/>
        </a:defRPr>
      </a:lvl5pPr>
      <a:lvl6pPr marL="7600077" algn="l" defTabSz="3040032" rtl="0" eaLnBrk="1" latinLnBrk="0" hangingPunct="1">
        <a:defRPr sz="6012" kern="1200">
          <a:solidFill>
            <a:schemeClr val="tx1"/>
          </a:solidFill>
          <a:latin typeface="+mn-lt"/>
          <a:ea typeface="+mn-ea"/>
          <a:cs typeface="+mn-cs"/>
        </a:defRPr>
      </a:lvl6pPr>
      <a:lvl7pPr marL="9120092" algn="l" defTabSz="3040032" rtl="0" eaLnBrk="1" latinLnBrk="0" hangingPunct="1">
        <a:defRPr sz="6012" kern="1200">
          <a:solidFill>
            <a:schemeClr val="tx1"/>
          </a:solidFill>
          <a:latin typeface="+mn-lt"/>
          <a:ea typeface="+mn-ea"/>
          <a:cs typeface="+mn-cs"/>
        </a:defRPr>
      </a:lvl7pPr>
      <a:lvl8pPr marL="10640107" algn="l" defTabSz="3040032" rtl="0" eaLnBrk="1" latinLnBrk="0" hangingPunct="1">
        <a:defRPr sz="6012" kern="1200">
          <a:solidFill>
            <a:schemeClr val="tx1"/>
          </a:solidFill>
          <a:latin typeface="+mn-lt"/>
          <a:ea typeface="+mn-ea"/>
          <a:cs typeface="+mn-cs"/>
        </a:defRPr>
      </a:lvl8pPr>
      <a:lvl9pPr marL="12160123" algn="l" defTabSz="3040032" rtl="0" eaLnBrk="1" latinLnBrk="0" hangingPunct="1">
        <a:defRPr sz="601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6" y="0"/>
            <a:ext cx="42803763" cy="3654180"/>
          </a:xfrm>
          <a:prstGeom prst="rect">
            <a:avLst/>
          </a:prstGeom>
          <a:solidFill>
            <a:schemeClr val="accent5">
              <a:lumMod val="75000"/>
            </a:schemeClr>
          </a:solidFill>
          <a:ln w="9525">
            <a:solidFill>
              <a:schemeClr val="tx1"/>
            </a:solidFill>
            <a:miter lim="800000"/>
            <a:headEnd/>
            <a:tailEnd/>
          </a:ln>
          <a:effectLst/>
        </p:spPr>
        <p:txBody>
          <a:bodyPr wrap="none" lIns="63340" tIns="31669" rIns="63340" bIns="31669" anchor="ctr"/>
          <a:lstStyle/>
          <a:p>
            <a:pPr>
              <a:defRPr/>
            </a:pPr>
            <a:endParaRPr lang="en-US" sz="6012" dirty="0"/>
          </a:p>
        </p:txBody>
      </p:sp>
      <p:sp>
        <p:nvSpPr>
          <p:cNvPr id="8" name="Rectangle 33"/>
          <p:cNvSpPr>
            <a:spLocks noChangeArrowheads="1"/>
          </p:cNvSpPr>
          <p:nvPr/>
        </p:nvSpPr>
        <p:spPr bwMode="auto">
          <a:xfrm>
            <a:off x="891747" y="4245875"/>
            <a:ext cx="41015627" cy="25323375"/>
          </a:xfrm>
          <a:prstGeom prst="roundRect">
            <a:avLst>
              <a:gd name="adj" fmla="val 2277"/>
            </a:avLst>
          </a:prstGeom>
          <a:gradFill flip="none" rotWithShape="1">
            <a:gsLst>
              <a:gs pos="0">
                <a:srgbClr val="CDD2DE"/>
              </a:gs>
              <a:gs pos="0">
                <a:srgbClr val="CDD2DE"/>
              </a:gs>
              <a:gs pos="100000">
                <a:srgbClr val="F3F5FA"/>
              </a:gs>
            </a:gsLst>
            <a:lin ang="16200000" scaled="1"/>
            <a:tileRect/>
          </a:gradFill>
          <a:ln w="9525">
            <a:solidFill>
              <a:schemeClr val="tx2"/>
            </a:solidFill>
            <a:miter lim="800000"/>
            <a:headEnd/>
            <a:tailEnd/>
          </a:ln>
          <a:effectLst/>
        </p:spPr>
        <p:txBody>
          <a:bodyPr wrap="none" lIns="63340" tIns="31669" rIns="63340" bIns="31669" anchor="ctr"/>
          <a:lstStyle/>
          <a:p>
            <a:pPr>
              <a:defRPr/>
            </a:pPr>
            <a:endParaRPr lang="en-US" sz="6012" dirty="0"/>
          </a:p>
        </p:txBody>
      </p:sp>
      <p:sp>
        <p:nvSpPr>
          <p:cNvPr id="9" name="Rectangle 9"/>
          <p:cNvSpPr>
            <a:spLocks noChangeArrowheads="1"/>
          </p:cNvSpPr>
          <p:nvPr/>
        </p:nvSpPr>
        <p:spPr bwMode="auto">
          <a:xfrm>
            <a:off x="6" y="3546395"/>
            <a:ext cx="42803763" cy="140162"/>
          </a:xfrm>
          <a:prstGeom prst="rect">
            <a:avLst/>
          </a:prstGeom>
          <a:solidFill>
            <a:schemeClr val="accent5">
              <a:lumMod val="50000"/>
            </a:schemeClr>
          </a:solidFill>
          <a:ln w="152400">
            <a:noFill/>
            <a:miter lim="800000"/>
            <a:headEnd/>
            <a:tailEnd/>
          </a:ln>
          <a:effectLst/>
        </p:spPr>
        <p:txBody>
          <a:bodyPr wrap="none" lIns="63340" tIns="31669" rIns="63340" bIns="31669" anchor="ctr"/>
          <a:lstStyle/>
          <a:p>
            <a:pPr>
              <a:defRPr/>
            </a:pPr>
            <a:endParaRPr lang="en-US" sz="6012" dirty="0"/>
          </a:p>
        </p:txBody>
      </p:sp>
      <p:grpSp>
        <p:nvGrpSpPr>
          <p:cNvPr id="36" name="Group 35"/>
          <p:cNvGrpSpPr/>
          <p:nvPr userDrawn="1"/>
        </p:nvGrpSpPr>
        <p:grpSpPr>
          <a:xfrm>
            <a:off x="-17896328" y="-34039"/>
            <a:ext cx="17332458" cy="30309253"/>
            <a:chOff x="-11225189" y="-1"/>
            <a:chExt cx="11018865" cy="38516022"/>
          </a:xfrm>
        </p:grpSpPr>
        <p:sp>
          <p:nvSpPr>
            <p:cNvPr id="37" name="Rectangle 36"/>
            <p:cNvSpPr/>
            <p:nvPr/>
          </p:nvSpPr>
          <p:spPr>
            <a:xfrm>
              <a:off x="-11216136" y="-1"/>
              <a:ext cx="11009812" cy="3851602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073841" rtl="0" eaLnBrk="1" fontAlgn="auto" latinLnBrk="0" hangingPunct="1">
                <a:lnSpc>
                  <a:spcPct val="100000"/>
                </a:lnSpc>
                <a:spcBef>
                  <a:spcPts val="0"/>
                </a:spcBef>
                <a:spcAft>
                  <a:spcPts val="0"/>
                </a:spcAft>
                <a:buClrTx/>
                <a:buSzTx/>
                <a:buFontTx/>
                <a:buNone/>
                <a:tabLst/>
                <a:defRPr/>
              </a:pPr>
              <a:r>
                <a:rPr lang="en-US" sz="2829" b="1" spc="0" dirty="0">
                  <a:solidFill>
                    <a:srgbClr val="FF0000"/>
                  </a:solidFill>
                  <a:latin typeface="Trebuchet MS" pitchFamily="34" charset="0"/>
                </a:rPr>
                <a:t>(—THIS SIDEBAR DOES NOT PRINT—)</a:t>
              </a:r>
              <a:endParaRPr lang="en-US" sz="2829" b="1" spc="424" dirty="0">
                <a:solidFill>
                  <a:schemeClr val="bg1"/>
                </a:solidFill>
                <a:latin typeface="Trebuchet MS" pitchFamily="34" charset="0"/>
              </a:endParaRPr>
            </a:p>
            <a:p>
              <a:pPr algn="ctr"/>
              <a:r>
                <a:rPr lang="en-US" sz="3395" b="1" spc="424" dirty="0">
                  <a:solidFill>
                    <a:schemeClr val="bg1"/>
                  </a:solidFill>
                  <a:latin typeface="Trebuchet MS" pitchFamily="34" charset="0"/>
                </a:rPr>
                <a:t>DESIGN</a:t>
              </a:r>
              <a:r>
                <a:rPr lang="en-US" sz="3395" b="1" spc="424" baseline="0" dirty="0">
                  <a:solidFill>
                    <a:schemeClr val="bg1"/>
                  </a:solidFill>
                  <a:latin typeface="Trebuchet MS" pitchFamily="34" charset="0"/>
                </a:rPr>
                <a:t> </a:t>
              </a:r>
              <a:r>
                <a:rPr lang="en-US" sz="3395" b="1" spc="424" dirty="0">
                  <a:solidFill>
                    <a:schemeClr val="bg1"/>
                  </a:solidFill>
                  <a:latin typeface="Trebuchet MS" pitchFamily="34" charset="0"/>
                </a:rPr>
                <a:t>GUIDE</a:t>
              </a:r>
            </a:p>
            <a:p>
              <a:pPr algn="ctr"/>
              <a:endParaRPr lang="en-US" sz="2546" b="1" dirty="0">
                <a:latin typeface="Trebuchet MS" pitchFamily="34" charset="0"/>
              </a:endParaRPr>
            </a:p>
            <a:p>
              <a:pPr defTabSz="2663232"/>
              <a:r>
                <a:rPr lang="en-US" sz="2546" i="0" dirty="0">
                  <a:latin typeface="Trebuchet MS" pitchFamily="34" charset="0"/>
                </a:rPr>
                <a:t>This PowerPoint</a:t>
              </a:r>
              <a:r>
                <a:rPr lang="en-US" sz="2546" i="0" baseline="0" dirty="0">
                  <a:latin typeface="Trebuchet MS" pitchFamily="34" charset="0"/>
                </a:rPr>
                <a:t> </a:t>
              </a:r>
              <a:r>
                <a:rPr lang="en-US" sz="2546" i="0" dirty="0">
                  <a:latin typeface="Trebuchet MS" pitchFamily="34" charset="0"/>
                </a:rPr>
                <a:t>2007 template produces</a:t>
              </a:r>
              <a:r>
                <a:rPr lang="en-US" sz="2546" i="0" baseline="0" dirty="0">
                  <a:latin typeface="Trebuchet MS" pitchFamily="34" charset="0"/>
                </a:rPr>
                <a:t> </a:t>
              </a:r>
              <a:r>
                <a:rPr lang="en-US" sz="2546" i="0" dirty="0">
                  <a:latin typeface="Trebuchet MS" pitchFamily="34" charset="0"/>
                </a:rPr>
                <a:t>an</a:t>
              </a:r>
              <a:r>
                <a:rPr lang="en-US" sz="2546" i="0" baseline="0" dirty="0">
                  <a:latin typeface="Trebuchet MS" pitchFamily="34" charset="0"/>
                </a:rPr>
                <a:t> A0</a:t>
              </a:r>
              <a:r>
                <a:rPr lang="en-US" sz="2546" i="0" dirty="0">
                  <a:latin typeface="Trebuchet MS" pitchFamily="34" charset="0"/>
                </a:rPr>
                <a:t> presentation poster. </a:t>
              </a:r>
              <a:r>
                <a:rPr lang="en-US" sz="2546" dirty="0">
                  <a:latin typeface="Trebuchet MS" pitchFamily="34" charset="0"/>
                </a:rPr>
                <a:t>You</a:t>
              </a:r>
              <a:r>
                <a:rPr lang="en-US" sz="2546" baseline="0" dirty="0">
                  <a:latin typeface="Trebuchet MS" pitchFamily="34" charset="0"/>
                </a:rPr>
                <a:t> can u</a:t>
              </a:r>
              <a:r>
                <a:rPr lang="en-US" sz="2546" dirty="0">
                  <a:latin typeface="Trebuchet MS" pitchFamily="34" charset="0"/>
                </a:rPr>
                <a:t>se</a:t>
              </a:r>
              <a:r>
                <a:rPr lang="en-US" sz="2546" baseline="0" dirty="0">
                  <a:latin typeface="Trebuchet MS" pitchFamily="34" charset="0"/>
                </a:rPr>
                <a:t> it to create your research poster and </a:t>
              </a:r>
              <a:r>
                <a:rPr lang="en-US" sz="2546" dirty="0">
                  <a:latin typeface="Trebuchet MS" pitchFamily="34" charset="0"/>
                </a:rPr>
                <a:t>save valuable time placing titles, subtitles,</a:t>
              </a:r>
              <a:r>
                <a:rPr lang="en-US" sz="2546" baseline="0" dirty="0">
                  <a:latin typeface="Trebuchet MS" pitchFamily="34" charset="0"/>
                </a:rPr>
                <a:t> text, and graphics</a:t>
              </a:r>
              <a:r>
                <a:rPr lang="en-US" sz="2546" dirty="0">
                  <a:latin typeface="Trebuchet MS" pitchFamily="34" charset="0"/>
                </a:rPr>
                <a:t>. </a:t>
              </a:r>
            </a:p>
            <a:p>
              <a:pPr defTabSz="2663232"/>
              <a:endParaRPr lang="en-US" sz="2546" dirty="0">
                <a:latin typeface="Trebuchet MS" pitchFamily="34" charset="0"/>
              </a:endParaRPr>
            </a:p>
            <a:p>
              <a:pPr defTabSz="3104256"/>
              <a:r>
                <a:rPr lang="en-US" sz="2546" dirty="0">
                  <a:latin typeface="Trebuchet MS" pitchFamily="34" charset="0"/>
                </a:rPr>
                <a:t>We provide a series of online tutorials that will guide you through the poster design process and answer your poster production questions. To view our template tutorials, go online to </a:t>
              </a:r>
              <a:r>
                <a:rPr lang="en-US" sz="2546" b="1" dirty="0">
                  <a:solidFill>
                    <a:srgbClr val="FFC000"/>
                  </a:solidFill>
                  <a:latin typeface="Trebuchet MS" pitchFamily="34" charset="0"/>
                </a:rPr>
                <a:t>PosterPresentations.com</a:t>
              </a:r>
              <a:r>
                <a:rPr lang="en-US" sz="2546" b="1" dirty="0">
                  <a:solidFill>
                    <a:schemeClr val="bg1"/>
                  </a:solidFill>
                  <a:latin typeface="Trebuchet MS" pitchFamily="34" charset="0"/>
                </a:rPr>
                <a:t> </a:t>
              </a:r>
              <a:r>
                <a:rPr lang="en-US" sz="2546" dirty="0">
                  <a:solidFill>
                    <a:schemeClr val="bg1"/>
                  </a:solidFill>
                  <a:latin typeface="Trebuchet MS" pitchFamily="34" charset="0"/>
                </a:rPr>
                <a:t>and click on HELP DESK.</a:t>
              </a:r>
            </a:p>
            <a:p>
              <a:pPr defTabSz="3104256"/>
              <a:endParaRPr lang="en-US" sz="2546" dirty="0">
                <a:latin typeface="Trebuchet MS" pitchFamily="34" charset="0"/>
              </a:endParaRPr>
            </a:p>
            <a:p>
              <a:pPr defTabSz="3104256"/>
              <a:r>
                <a:rPr lang="en-US" sz="2546" dirty="0">
                  <a:solidFill>
                    <a:schemeClr val="bg1"/>
                  </a:solidFill>
                  <a:latin typeface="Trebuchet MS" pitchFamily="34" charset="0"/>
                </a:rPr>
                <a:t>When</a:t>
              </a:r>
              <a:r>
                <a:rPr lang="en-US" sz="2546" baseline="0" dirty="0">
                  <a:solidFill>
                    <a:schemeClr val="bg1"/>
                  </a:solidFill>
                  <a:latin typeface="Trebuchet MS" pitchFamily="34" charset="0"/>
                </a:rPr>
                <a:t> you are ready to print your poster</a:t>
              </a:r>
              <a:r>
                <a:rPr lang="en-US" sz="2546" dirty="0">
                  <a:solidFill>
                    <a:schemeClr val="bg1"/>
                  </a:solidFill>
                  <a:latin typeface="Trebuchet MS" pitchFamily="34" charset="0"/>
                </a:rPr>
                <a:t>,</a:t>
              </a:r>
              <a:r>
                <a:rPr lang="en-US" sz="2546" baseline="0" dirty="0">
                  <a:solidFill>
                    <a:schemeClr val="bg1"/>
                  </a:solidFill>
                  <a:latin typeface="Trebuchet MS" pitchFamily="34" charset="0"/>
                </a:rPr>
                <a:t> go online to </a:t>
              </a:r>
              <a:r>
                <a:rPr lang="en-US" sz="2546" b="0" dirty="0">
                  <a:solidFill>
                    <a:schemeClr val="bg1"/>
                  </a:solidFill>
                  <a:latin typeface="Trebuchet MS" pitchFamily="34" charset="0"/>
                </a:rPr>
                <a:t>PosterPresentations.com</a:t>
              </a:r>
              <a:br>
                <a:rPr lang="en-US" sz="2546" dirty="0">
                  <a:solidFill>
                    <a:schemeClr val="bg1"/>
                  </a:solidFill>
                  <a:latin typeface="Trebuchet MS" pitchFamily="34" charset="0"/>
                </a:rPr>
              </a:br>
              <a:endParaRPr lang="en-US" sz="2546" dirty="0">
                <a:solidFill>
                  <a:schemeClr val="bg1"/>
                </a:solidFill>
                <a:latin typeface="Trebuchet MS" pitchFamily="34" charset="0"/>
              </a:endParaRPr>
            </a:p>
            <a:p>
              <a:pPr algn="l" defTabSz="2663232"/>
              <a:r>
                <a:rPr lang="en-US" sz="2546" b="0" dirty="0">
                  <a:solidFill>
                    <a:schemeClr val="bg1"/>
                  </a:solidFill>
                  <a:latin typeface="Trebuchet MS" pitchFamily="34" charset="0"/>
                </a:rPr>
                <a:t>Need</a:t>
              </a:r>
              <a:r>
                <a:rPr lang="en-US" sz="2546" b="0" baseline="0" dirty="0">
                  <a:solidFill>
                    <a:schemeClr val="bg1"/>
                  </a:solidFill>
                  <a:latin typeface="Trebuchet MS" pitchFamily="34" charset="0"/>
                </a:rPr>
                <a:t> assistance? Call us at </a:t>
              </a:r>
              <a:r>
                <a:rPr lang="en-US" sz="2546" b="0" dirty="0">
                  <a:solidFill>
                    <a:srgbClr val="FFC000"/>
                  </a:solidFill>
                  <a:latin typeface="Trebuchet MS" pitchFamily="34" charset="0"/>
                </a:rPr>
                <a:t>1.510.649.3001</a:t>
              </a:r>
            </a:p>
            <a:p>
              <a:pPr algn="l" defTabSz="2663232"/>
              <a:endParaRPr lang="en-US" sz="3112" b="1" dirty="0">
                <a:solidFill>
                  <a:srgbClr val="FFFF00"/>
                </a:solidFill>
                <a:latin typeface="Trebuchet MS" pitchFamily="34" charset="0"/>
              </a:endParaRPr>
            </a:p>
            <a:p>
              <a:pPr algn="ctr"/>
              <a:endParaRPr lang="en-US" sz="2263" b="1" dirty="0">
                <a:solidFill>
                  <a:schemeClr val="bg1"/>
                </a:solidFill>
                <a:latin typeface="Trebuchet MS" pitchFamily="34" charset="0"/>
              </a:endParaRPr>
            </a:p>
            <a:p>
              <a:pPr algn="ctr"/>
              <a:r>
                <a:rPr lang="en-US" sz="3395" b="1" spc="424" dirty="0">
                  <a:solidFill>
                    <a:schemeClr val="bg1"/>
                  </a:solidFill>
                  <a:latin typeface="Trebuchet MS" pitchFamily="34" charset="0"/>
                </a:rPr>
                <a:t>QUICK START</a:t>
              </a:r>
            </a:p>
            <a:p>
              <a:pPr algn="ctr"/>
              <a:endParaRPr lang="en-US" sz="2829" b="1" baseline="0" dirty="0">
                <a:solidFill>
                  <a:schemeClr val="bg1"/>
                </a:solidFill>
                <a:latin typeface="Trebuchet MS" pitchFamily="34" charset="0"/>
              </a:endParaRPr>
            </a:p>
            <a:p>
              <a:pPr algn="ctr"/>
              <a:r>
                <a:rPr lang="en-US" sz="2829" b="1" baseline="0" dirty="0">
                  <a:solidFill>
                    <a:srgbClr val="FFC000"/>
                  </a:solidFill>
                  <a:latin typeface="Trebuchet MS" pitchFamily="34" charset="0"/>
                </a:rPr>
                <a:t>Zoom in and out</a:t>
              </a:r>
            </a:p>
            <a:p>
              <a:pPr marL="1787423" indent="-460328" algn="l" defTabSz="601795">
                <a:tabLst/>
              </a:pPr>
              <a:r>
                <a:rPr lang="en-US" sz="2263" b="0" baseline="0" dirty="0">
                  <a:solidFill>
                    <a:schemeClr val="bg1"/>
                  </a:solidFill>
                  <a:latin typeface="Trebuchet MS" pitchFamily="34" charset="0"/>
                </a:rPr>
                <a:t>	</a:t>
              </a:r>
              <a:r>
                <a:rPr lang="en-US" sz="2263"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2546" b="0" baseline="0" dirty="0">
                <a:solidFill>
                  <a:schemeClr val="bg1"/>
                </a:solidFill>
                <a:latin typeface="Trebuchet MS" pitchFamily="34" charset="0"/>
              </a:endParaRPr>
            </a:p>
            <a:p>
              <a:pPr algn="ctr"/>
              <a:r>
                <a:rPr lang="en-US" sz="2829" b="1" baseline="0" dirty="0">
                  <a:solidFill>
                    <a:srgbClr val="FFC000"/>
                  </a:solidFill>
                  <a:latin typeface="Trebuchet MS" pitchFamily="34" charset="0"/>
                </a:rPr>
                <a:t>Title, Authors, and Affiliations</a:t>
              </a:r>
            </a:p>
            <a:p>
              <a:pPr algn="l"/>
              <a:r>
                <a:rPr lang="en-US" sz="2263" b="0" baseline="0" dirty="0">
                  <a:solidFill>
                    <a:schemeClr val="bg1">
                      <a:lumMod val="75000"/>
                    </a:schemeClr>
                  </a:solidFill>
                  <a:latin typeface="Trebuchet MS" pitchFamily="34" charset="0"/>
                </a:rPr>
                <a:t>Start designing your poster by adding the title, the names of the authors, and the affiliated institutions. </a:t>
              </a:r>
              <a:r>
                <a:rPr lang="en-US" sz="2263"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263" b="0" spc="0" baseline="0" dirty="0">
                <a:solidFill>
                  <a:schemeClr val="bg1">
                    <a:lumMod val="75000"/>
                  </a:schemeClr>
                </a:solidFill>
                <a:latin typeface="Trebuchet MS" pitchFamily="34" charset="0"/>
              </a:endParaRPr>
            </a:p>
            <a:p>
              <a:pPr algn="l"/>
              <a:r>
                <a:rPr lang="en-US" sz="2263" b="1" spc="212" baseline="0" dirty="0">
                  <a:solidFill>
                    <a:srgbClr val="FFC000"/>
                  </a:solidFill>
                  <a:latin typeface="Trebuchet MS" pitchFamily="34" charset="0"/>
                </a:rPr>
                <a:t>TIP</a:t>
              </a:r>
              <a:r>
                <a:rPr lang="en-US" sz="2263" b="1" baseline="0" dirty="0">
                  <a:solidFill>
                    <a:srgbClr val="FFC000"/>
                  </a:solidFill>
                  <a:latin typeface="Trebuchet MS" pitchFamily="34" charset="0"/>
                </a:rPr>
                <a:t>: </a:t>
              </a:r>
              <a:r>
                <a:rPr lang="en-US" sz="2263" b="0" baseline="0" dirty="0">
                  <a:solidFill>
                    <a:schemeClr val="bg1">
                      <a:lumMod val="75000"/>
                    </a:schemeClr>
                  </a:solidFill>
                  <a:latin typeface="Trebuchet MS" pitchFamily="34" charset="0"/>
                </a:rPr>
                <a:t>The font size of your title should be bigger than your name(s) and institution name(s).</a:t>
              </a:r>
            </a:p>
            <a:p>
              <a:pPr algn="l"/>
              <a:br>
                <a:rPr lang="en-US" sz="2546" b="1" baseline="0" dirty="0">
                  <a:solidFill>
                    <a:schemeClr val="bg1"/>
                  </a:solidFill>
                  <a:latin typeface="Trebuchet MS" pitchFamily="34" charset="0"/>
                </a:rPr>
              </a:br>
              <a:endParaRPr lang="en-US" sz="2546" b="1" dirty="0">
                <a:solidFill>
                  <a:schemeClr val="bg1"/>
                </a:solidFill>
                <a:latin typeface="Trebuchet MS" pitchFamily="34" charset="0"/>
              </a:endParaRPr>
            </a:p>
            <a:p>
              <a:pPr algn="ctr"/>
              <a:endParaRPr lang="en-US" sz="2546" b="1" dirty="0">
                <a:solidFill>
                  <a:srgbClr val="FFC000"/>
                </a:solidFill>
                <a:latin typeface="Trebuchet MS" pitchFamily="34" charset="0"/>
              </a:endParaRPr>
            </a:p>
            <a:p>
              <a:pPr algn="ctr"/>
              <a:endParaRPr lang="en-US" sz="2546" b="1" dirty="0">
                <a:solidFill>
                  <a:srgbClr val="FFC000"/>
                </a:solidFill>
                <a:latin typeface="Trebuchet MS" pitchFamily="34" charset="0"/>
              </a:endParaRPr>
            </a:p>
            <a:p>
              <a:pPr algn="ctr"/>
              <a:r>
                <a:rPr lang="en-US" sz="2829" b="1" dirty="0">
                  <a:solidFill>
                    <a:srgbClr val="FFC000"/>
                  </a:solidFill>
                  <a:latin typeface="Trebuchet MS" pitchFamily="34" charset="0"/>
                </a:rPr>
                <a:t>Adding Logos</a:t>
              </a:r>
              <a:r>
                <a:rPr lang="en-US" sz="2829" b="1" baseline="0" dirty="0">
                  <a:solidFill>
                    <a:srgbClr val="FFC000"/>
                  </a:solidFill>
                  <a:latin typeface="Trebuchet MS" pitchFamily="34" charset="0"/>
                </a:rPr>
                <a:t> / Seals</a:t>
              </a:r>
            </a:p>
            <a:p>
              <a:pPr algn="l"/>
              <a:r>
                <a:rPr lang="en-US" sz="2263"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263" b="0" spc="212" baseline="0" dirty="0">
                <a:solidFill>
                  <a:schemeClr val="bg1">
                    <a:lumMod val="75000"/>
                  </a:schemeClr>
                </a:solidFill>
                <a:latin typeface="Trebuchet MS" pitchFamily="34" charset="0"/>
              </a:endParaRPr>
            </a:p>
            <a:p>
              <a:pPr algn="l"/>
              <a:r>
                <a:rPr lang="en-US" sz="2263" b="1" spc="212" baseline="0" dirty="0">
                  <a:solidFill>
                    <a:srgbClr val="FFC000"/>
                  </a:solidFill>
                  <a:latin typeface="Trebuchet MS" pitchFamily="34" charset="0"/>
                </a:rPr>
                <a:t>TIP:</a:t>
              </a:r>
              <a:r>
                <a:rPr lang="en-US" sz="2263" b="1" spc="0" baseline="0" dirty="0">
                  <a:solidFill>
                    <a:srgbClr val="FFC000"/>
                  </a:solidFill>
                  <a:latin typeface="Trebuchet MS" pitchFamily="34" charset="0"/>
                </a:rPr>
                <a:t> </a:t>
              </a:r>
              <a:r>
                <a:rPr lang="en-US" sz="2263" b="0" baseline="0" dirty="0">
                  <a:solidFill>
                    <a:schemeClr val="bg1">
                      <a:lumMod val="75000"/>
                    </a:schemeClr>
                  </a:solidFill>
                  <a:latin typeface="Trebuchet MS" pitchFamily="34" charset="0"/>
                </a:rPr>
                <a:t>See if your school’s logo is available on our free poster templates page.</a:t>
              </a:r>
            </a:p>
            <a:p>
              <a:pPr algn="l"/>
              <a:endParaRPr lang="en-US" sz="2263" b="0" baseline="0" dirty="0">
                <a:latin typeface="Trebuchet MS" pitchFamily="34" charset="0"/>
              </a:endParaRPr>
            </a:p>
            <a:p>
              <a:pPr algn="ctr"/>
              <a:r>
                <a:rPr lang="en-US" sz="2829" b="1" baseline="0" dirty="0">
                  <a:solidFill>
                    <a:srgbClr val="FFC000"/>
                  </a:solidFill>
                  <a:latin typeface="Trebuchet MS" pitchFamily="34" charset="0"/>
                </a:rPr>
                <a:t>Photographs / Graphics</a:t>
              </a:r>
            </a:p>
            <a:p>
              <a:pPr algn="l" defTabSz="691615"/>
              <a:r>
                <a:rPr lang="en-US" sz="2263"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263" b="0" spc="0" baseline="0" dirty="0">
                  <a:solidFill>
                    <a:schemeClr val="bg1">
                      <a:lumMod val="75000"/>
                    </a:schemeClr>
                  </a:solidFill>
                  <a:latin typeface="Trebuchet MS" pitchFamily="34" charset="0"/>
                </a:rPr>
                <a:t>disproportionally.</a:t>
              </a:r>
            </a:p>
            <a:p>
              <a:pPr algn="l" defTabSz="691615"/>
              <a:endParaRPr lang="en-US" sz="2263" b="0" baseline="0" dirty="0">
                <a:latin typeface="Trebuchet MS" pitchFamily="34" charset="0"/>
              </a:endParaRPr>
            </a:p>
            <a:p>
              <a:pPr algn="ctr"/>
              <a:endParaRPr lang="en-US" sz="2546" b="1" baseline="0" dirty="0">
                <a:solidFill>
                  <a:srgbClr val="FFC000"/>
                </a:solidFill>
                <a:latin typeface="Trebuchet MS" pitchFamily="34" charset="0"/>
              </a:endParaRPr>
            </a:p>
            <a:p>
              <a:pPr algn="ctr"/>
              <a:endParaRPr lang="en-US" sz="2546" b="1" baseline="0" dirty="0">
                <a:solidFill>
                  <a:srgbClr val="FFC000"/>
                </a:solidFill>
                <a:latin typeface="Trebuchet MS" pitchFamily="34" charset="0"/>
              </a:endParaRPr>
            </a:p>
            <a:p>
              <a:pPr algn="ctr"/>
              <a:endParaRPr lang="en-US" sz="2546" b="1" baseline="0" dirty="0">
                <a:solidFill>
                  <a:srgbClr val="FFC000"/>
                </a:solidFill>
                <a:latin typeface="Trebuchet MS" pitchFamily="34" charset="0"/>
              </a:endParaRPr>
            </a:p>
            <a:p>
              <a:pPr algn="ctr"/>
              <a:endParaRPr lang="en-US" sz="2546" b="1" baseline="0" dirty="0">
                <a:solidFill>
                  <a:srgbClr val="FFC000"/>
                </a:solidFill>
                <a:latin typeface="Trebuchet MS" pitchFamily="34" charset="0"/>
              </a:endParaRPr>
            </a:p>
            <a:p>
              <a:pPr algn="ctr"/>
              <a:endParaRPr lang="en-US" sz="2546" b="1" baseline="0" dirty="0">
                <a:solidFill>
                  <a:srgbClr val="FFC000"/>
                </a:solidFill>
                <a:latin typeface="Trebuchet MS" pitchFamily="34" charset="0"/>
              </a:endParaRPr>
            </a:p>
            <a:p>
              <a:pPr algn="ctr"/>
              <a:endParaRPr lang="en-US" sz="2546" b="1" baseline="0" dirty="0">
                <a:solidFill>
                  <a:srgbClr val="FFC000"/>
                </a:solidFill>
                <a:latin typeface="Trebuchet MS" pitchFamily="34" charset="0"/>
              </a:endParaRPr>
            </a:p>
            <a:p>
              <a:pPr algn="ctr"/>
              <a:endParaRPr lang="en-US" sz="2546" b="1" baseline="0" dirty="0">
                <a:solidFill>
                  <a:srgbClr val="FFC000"/>
                </a:solidFill>
                <a:latin typeface="Trebuchet MS" pitchFamily="34" charset="0"/>
              </a:endParaRPr>
            </a:p>
            <a:p>
              <a:pPr algn="ctr"/>
              <a:r>
                <a:rPr lang="en-US" sz="2829" b="1" baseline="0" dirty="0">
                  <a:solidFill>
                    <a:srgbClr val="FFC000"/>
                  </a:solidFill>
                  <a:latin typeface="Trebuchet MS" pitchFamily="34" charset="0"/>
                </a:rPr>
                <a:t>Image Quality Check</a:t>
              </a:r>
            </a:p>
            <a:p>
              <a:pPr lvl="0" algn="l" defTabSz="691615"/>
              <a:r>
                <a:rPr lang="en-US" sz="2263" b="0" baseline="0" dirty="0">
                  <a:solidFill>
                    <a:schemeClr val="bg1">
                      <a:lumMod val="75000"/>
                    </a:schemeClr>
                  </a:solidFill>
                  <a:latin typeface="Trebuchet MS" pitchFamily="34" charset="0"/>
                </a:rPr>
                <a:t>Zoom in and look at your images at 100% magnification. If they look good they will print well. </a:t>
              </a:r>
              <a:endParaRPr lang="en-US" sz="2546" b="0" dirty="0">
                <a:latin typeface="Trebuchet MS" pitchFamily="34" charset="0"/>
              </a:endParaRPr>
            </a:p>
          </p:txBody>
        </p:sp>
        <p:cxnSp>
          <p:nvCxnSpPr>
            <p:cNvPr id="38" name="Straight Connector 37"/>
            <p:cNvCxnSpPr/>
            <p:nvPr/>
          </p:nvCxnSpPr>
          <p:spPr>
            <a:xfrm>
              <a:off x="-11225189" y="724046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userDrawn="1"/>
          </p:nvPicPr>
          <p:blipFill>
            <a:blip r:embed="rId3"/>
            <a:stretch>
              <a:fillRect/>
            </a:stretch>
          </p:blipFill>
          <p:spPr>
            <a:xfrm>
              <a:off x="-10479105" y="12472417"/>
              <a:ext cx="1597666" cy="1201935"/>
            </a:xfrm>
            <a:prstGeom prst="rect">
              <a:avLst/>
            </a:prstGeom>
          </p:spPr>
        </p:pic>
        <p:pic>
          <p:nvPicPr>
            <p:cNvPr id="40" name="Picture 39"/>
            <p:cNvPicPr>
              <a:picLocks noChangeAspect="1"/>
            </p:cNvPicPr>
            <p:nvPr userDrawn="1"/>
          </p:nvPicPr>
          <p:blipFill>
            <a:blip r:embed="rId4"/>
            <a:stretch>
              <a:fillRect/>
            </a:stretch>
          </p:blipFill>
          <p:spPr>
            <a:xfrm>
              <a:off x="-10732765" y="19116994"/>
              <a:ext cx="9986808" cy="1053596"/>
            </a:xfrm>
            <a:prstGeom prst="rect">
              <a:avLst/>
            </a:prstGeom>
          </p:spPr>
        </p:pic>
        <p:grpSp>
          <p:nvGrpSpPr>
            <p:cNvPr id="41" name="Group 40"/>
            <p:cNvGrpSpPr/>
            <p:nvPr userDrawn="1"/>
          </p:nvGrpSpPr>
          <p:grpSpPr>
            <a:xfrm>
              <a:off x="-9744993" y="29384945"/>
              <a:ext cx="7531182" cy="2302801"/>
              <a:chOff x="-4470427" y="13701622"/>
              <a:chExt cx="3470785" cy="1058004"/>
            </a:xfrm>
          </p:grpSpPr>
          <p:grpSp>
            <p:nvGrpSpPr>
              <p:cNvPr id="49" name="Group 48"/>
              <p:cNvGrpSpPr/>
              <p:nvPr userDrawn="1"/>
            </p:nvGrpSpPr>
            <p:grpSpPr>
              <a:xfrm>
                <a:off x="-2783495" y="13745844"/>
                <a:ext cx="624431" cy="930516"/>
                <a:chOff x="-3958697" y="14964973"/>
                <a:chExt cx="779338" cy="1333424"/>
              </a:xfrm>
            </p:grpSpPr>
            <p:pic>
              <p:nvPicPr>
                <p:cNvPr id="70" name="Picture 69"/>
                <p:cNvPicPr>
                  <a:picLocks noChangeAspect="1"/>
                </p:cNvPicPr>
                <p:nvPr userDrawn="1"/>
              </p:nvPicPr>
              <p:blipFill>
                <a:blip r:embed="rId5"/>
                <a:stretch>
                  <a:fillRect/>
                </a:stretch>
              </p:blipFill>
              <p:spPr>
                <a:xfrm>
                  <a:off x="-3948160" y="14964973"/>
                  <a:ext cx="768801" cy="1090857"/>
                </a:xfrm>
                <a:prstGeom prst="rect">
                  <a:avLst/>
                </a:prstGeom>
              </p:spPr>
            </p:pic>
            <p:sp>
              <p:nvSpPr>
                <p:cNvPr id="71" name="TextBox 70"/>
                <p:cNvSpPr txBox="1"/>
                <p:nvPr userDrawn="1"/>
              </p:nvSpPr>
              <p:spPr>
                <a:xfrm>
                  <a:off x="-3958697" y="15961716"/>
                  <a:ext cx="779337" cy="336681"/>
                </a:xfrm>
                <a:prstGeom prst="rect">
                  <a:avLst/>
                </a:prstGeom>
                <a:solidFill>
                  <a:schemeClr val="accent1"/>
                </a:solidFill>
                <a:ln>
                  <a:noFill/>
                </a:ln>
              </p:spPr>
              <p:txBody>
                <a:bodyPr wrap="square" lIns="91440" tIns="91440" rIns="91440" bIns="91440" rtlCol="0">
                  <a:spAutoFit/>
                </a:bodyPr>
                <a:lstStyle/>
                <a:p>
                  <a:pPr algn="ctr"/>
                  <a:r>
                    <a:rPr lang="en-US" sz="1415" b="1" dirty="0">
                      <a:solidFill>
                        <a:schemeClr val="tx1"/>
                      </a:solidFill>
                    </a:rPr>
                    <a:t>ORIGINAL</a:t>
                  </a:r>
                </a:p>
              </p:txBody>
            </p:sp>
          </p:grpSp>
          <p:grpSp>
            <p:nvGrpSpPr>
              <p:cNvPr id="65" name="Group 64"/>
              <p:cNvGrpSpPr/>
              <p:nvPr userDrawn="1"/>
            </p:nvGrpSpPr>
            <p:grpSpPr>
              <a:xfrm>
                <a:off x="-2033159" y="13745872"/>
                <a:ext cx="1033517" cy="930508"/>
                <a:chOff x="-2921738" y="14889872"/>
                <a:chExt cx="1420279" cy="1278719"/>
              </a:xfrm>
            </p:grpSpPr>
            <p:pic>
              <p:nvPicPr>
                <p:cNvPr id="68" name="Picture 67"/>
                <p:cNvPicPr>
                  <a:picLocks noChangeAspect="1"/>
                </p:cNvPicPr>
                <p:nvPr userDrawn="1"/>
              </p:nvPicPr>
              <p:blipFill>
                <a:blip r:embed="rId5"/>
                <a:stretch>
                  <a:fillRect/>
                </a:stretch>
              </p:blipFill>
              <p:spPr>
                <a:xfrm>
                  <a:off x="-2921738" y="14889872"/>
                  <a:ext cx="1420279" cy="1029694"/>
                </a:xfrm>
                <a:prstGeom prst="rect">
                  <a:avLst/>
                </a:prstGeom>
              </p:spPr>
            </p:pic>
            <p:sp>
              <p:nvSpPr>
                <p:cNvPr id="69" name="TextBox 68"/>
                <p:cNvSpPr txBox="1"/>
                <p:nvPr userDrawn="1"/>
              </p:nvSpPr>
              <p:spPr>
                <a:xfrm>
                  <a:off x="-2918991" y="15845720"/>
                  <a:ext cx="1417532" cy="322871"/>
                </a:xfrm>
                <a:prstGeom prst="rect">
                  <a:avLst/>
                </a:prstGeom>
                <a:solidFill>
                  <a:srgbClr val="FF0000"/>
                </a:solidFill>
              </p:spPr>
              <p:txBody>
                <a:bodyPr wrap="square" lIns="457200" tIns="91440" rIns="457200" bIns="91440" rtlCol="0">
                  <a:spAutoFit/>
                </a:bodyPr>
                <a:lstStyle/>
                <a:p>
                  <a:pPr algn="ctr"/>
                  <a:r>
                    <a:rPr lang="en-US" sz="1415" b="1" dirty="0">
                      <a:solidFill>
                        <a:schemeClr val="bg1"/>
                      </a:solidFill>
                    </a:rPr>
                    <a:t>DISTORTED</a:t>
                  </a:r>
                  <a:endParaRPr lang="en-US" sz="637" b="1" dirty="0">
                    <a:solidFill>
                      <a:schemeClr val="bg1"/>
                    </a:solidFill>
                  </a:endParaRPr>
                </a:p>
              </p:txBody>
            </p:sp>
          </p:grpSp>
          <p:pic>
            <p:nvPicPr>
              <p:cNvPr id="66" name="Picture 65"/>
              <p:cNvPicPr>
                <a:picLocks noChangeAspect="1"/>
              </p:cNvPicPr>
              <p:nvPr userDrawn="1"/>
            </p:nvPicPr>
            <p:blipFill>
              <a:blip r:embed="rId6"/>
              <a:stretch>
                <a:fillRect/>
              </a:stretch>
            </p:blipFill>
            <p:spPr>
              <a:xfrm>
                <a:off x="-4470427" y="13701622"/>
                <a:ext cx="1098742" cy="847761"/>
              </a:xfrm>
              <a:prstGeom prst="rect">
                <a:avLst/>
              </a:prstGeom>
            </p:spPr>
          </p:pic>
          <p:sp>
            <p:nvSpPr>
              <p:cNvPr id="67" name="TextBox 66"/>
              <p:cNvSpPr txBox="1"/>
              <p:nvPr userDrawn="1"/>
            </p:nvSpPr>
            <p:spPr>
              <a:xfrm>
                <a:off x="-4440600" y="14388371"/>
                <a:ext cx="1035685" cy="371255"/>
              </a:xfrm>
              <a:prstGeom prst="rect">
                <a:avLst/>
              </a:prstGeom>
              <a:noFill/>
            </p:spPr>
            <p:txBody>
              <a:bodyPr wrap="square" lIns="457200" tIns="457200" rIns="457200" bIns="0" rtlCol="0">
                <a:spAutoFit/>
              </a:bodyPr>
              <a:lstStyle/>
              <a:p>
                <a:pPr algn="ctr"/>
                <a:r>
                  <a:rPr lang="en-US" sz="1132" dirty="0">
                    <a:solidFill>
                      <a:schemeClr val="bg1"/>
                    </a:solidFill>
                  </a:rPr>
                  <a:t>Corner</a:t>
                </a:r>
                <a:r>
                  <a:rPr lang="en-US" sz="1132" baseline="0" dirty="0">
                    <a:solidFill>
                      <a:schemeClr val="bg1"/>
                    </a:solidFill>
                  </a:rPr>
                  <a:t> handles</a:t>
                </a:r>
                <a:endParaRPr lang="en-US" sz="1132" dirty="0">
                  <a:solidFill>
                    <a:schemeClr val="bg1"/>
                  </a:solidFill>
                </a:endParaRPr>
              </a:p>
            </p:txBody>
          </p:sp>
        </p:grpSp>
        <p:grpSp>
          <p:nvGrpSpPr>
            <p:cNvPr id="42" name="Group 41"/>
            <p:cNvGrpSpPr/>
            <p:nvPr userDrawn="1"/>
          </p:nvGrpSpPr>
          <p:grpSpPr>
            <a:xfrm>
              <a:off x="-10492455" y="34554906"/>
              <a:ext cx="9181591" cy="2526500"/>
              <a:chOff x="-4798161" y="15859915"/>
              <a:chExt cx="4231384" cy="1160779"/>
            </a:xfrm>
          </p:grpSpPr>
          <p:graphicFrame>
            <p:nvGraphicFramePr>
              <p:cNvPr id="43" name="Object 42"/>
              <p:cNvGraphicFramePr>
                <a:graphicFrameLocks noChangeAspect="1"/>
              </p:cNvGraphicFramePr>
              <p:nvPr userDrawn="1">
                <p:extLst>
                  <p:ext uri="{D42A27DB-BD31-4B8C-83A1-F6EECF244321}">
                    <p14:modId xmlns:p14="http://schemas.microsoft.com/office/powerpoint/2010/main" val="3865782997"/>
                  </p:ext>
                </p:extLst>
              </p:nvPr>
            </p:nvGraphicFramePr>
            <p:xfrm>
              <a:off x="-4649322" y="15859915"/>
              <a:ext cx="1828800" cy="1117600"/>
            </p:xfrm>
            <a:graphic>
              <a:graphicData uri="http://schemas.openxmlformats.org/presentationml/2006/ole">
                <mc:AlternateContent xmlns:mc="http://schemas.openxmlformats.org/markup-compatibility/2006">
                  <mc:Choice xmlns:v="urn:schemas-microsoft-com:vml" Requires="v">
                    <p:oleObj name="Image" r:id="rId7" imgW="1828440" imgH="1117440" progId="Photoshop.Image.13">
                      <p:embed/>
                    </p:oleObj>
                  </mc:Choice>
                  <mc:Fallback>
                    <p:oleObj name="Image" r:id="rId7" imgW="1828440" imgH="1117440" progId="Photoshop.Image.13">
                      <p:embed/>
                      <p:pic>
                        <p:nvPicPr>
                          <p:cNvPr id="0" name=""/>
                          <p:cNvPicPr/>
                          <p:nvPr/>
                        </p:nvPicPr>
                        <p:blipFill>
                          <a:blip r:embed="rId8"/>
                          <a:stretch>
                            <a:fillRect/>
                          </a:stretch>
                        </p:blipFill>
                        <p:spPr>
                          <a:xfrm>
                            <a:off x="-4649322" y="15859915"/>
                            <a:ext cx="1828800" cy="1117600"/>
                          </a:xfrm>
                          <a:prstGeom prst="rect">
                            <a:avLst/>
                          </a:prstGeom>
                        </p:spPr>
                      </p:pic>
                    </p:oleObj>
                  </mc:Fallback>
                </mc:AlternateContent>
              </a:graphicData>
            </a:graphic>
          </p:graphicFrame>
          <p:graphicFrame>
            <p:nvGraphicFramePr>
              <p:cNvPr id="44" name="Object 43"/>
              <p:cNvGraphicFramePr>
                <a:graphicFrameLocks noChangeAspect="1"/>
              </p:cNvGraphicFramePr>
              <p:nvPr userDrawn="1">
                <p:extLst>
                  <p:ext uri="{D42A27DB-BD31-4B8C-83A1-F6EECF244321}">
                    <p14:modId xmlns:p14="http://schemas.microsoft.com/office/powerpoint/2010/main" val="1762727889"/>
                  </p:ext>
                </p:extLst>
              </p:nvPr>
            </p:nvGraphicFramePr>
            <p:xfrm>
              <a:off x="-2572617" y="15863608"/>
              <a:ext cx="1828800" cy="1117600"/>
            </p:xfrm>
            <a:graphic>
              <a:graphicData uri="http://schemas.openxmlformats.org/presentationml/2006/ole">
                <mc:AlternateContent xmlns:mc="http://schemas.openxmlformats.org/markup-compatibility/2006">
                  <mc:Choice xmlns:v="urn:schemas-microsoft-com:vml" Requires="v">
                    <p:oleObj name="Image" r:id="rId9" imgW="1828440" imgH="1117440" progId="Photoshop.Image.13">
                      <p:embed/>
                    </p:oleObj>
                  </mc:Choice>
                  <mc:Fallback>
                    <p:oleObj name="Image" r:id="rId9" imgW="1828440" imgH="1117440" progId="Photoshop.Image.13">
                      <p:embed/>
                      <p:pic>
                        <p:nvPicPr>
                          <p:cNvPr id="0" name=""/>
                          <p:cNvPicPr/>
                          <p:nvPr/>
                        </p:nvPicPr>
                        <p:blipFill>
                          <a:blip r:embed="rId10"/>
                          <a:stretch>
                            <a:fillRect/>
                          </a:stretch>
                        </p:blipFill>
                        <p:spPr>
                          <a:xfrm>
                            <a:off x="-2572617" y="15863608"/>
                            <a:ext cx="1828800" cy="1117600"/>
                          </a:xfrm>
                          <a:prstGeom prst="rect">
                            <a:avLst/>
                          </a:prstGeom>
                        </p:spPr>
                      </p:pic>
                    </p:oleObj>
                  </mc:Fallback>
                </mc:AlternateContent>
              </a:graphicData>
            </a:graphic>
          </p:graphicFrame>
          <p:sp>
            <p:nvSpPr>
              <p:cNvPr id="46" name="TextBox 45"/>
              <p:cNvSpPr txBox="1"/>
              <p:nvPr userDrawn="1"/>
            </p:nvSpPr>
            <p:spPr>
              <a:xfrm rot="16200000">
                <a:off x="-5311537" y="16406943"/>
                <a:ext cx="1117601" cy="90849"/>
              </a:xfrm>
              <a:prstGeom prst="rect">
                <a:avLst/>
              </a:prstGeom>
              <a:noFill/>
            </p:spPr>
            <p:txBody>
              <a:bodyPr wrap="square" lIns="91440" tIns="91440" rIns="91440" bIns="0" rtlCol="0">
                <a:spAutoFit/>
              </a:bodyPr>
              <a:lstStyle/>
              <a:p>
                <a:pPr algn="ctr"/>
                <a:r>
                  <a:rPr lang="en-US" sz="1415" dirty="0">
                    <a:solidFill>
                      <a:srgbClr val="92D050"/>
                    </a:solidFill>
                  </a:rPr>
                  <a:t>Good</a:t>
                </a:r>
                <a:r>
                  <a:rPr lang="en-US" sz="1415" baseline="0" dirty="0">
                    <a:solidFill>
                      <a:srgbClr val="92D050"/>
                    </a:solidFill>
                  </a:rPr>
                  <a:t> </a:t>
                </a:r>
                <a:r>
                  <a:rPr lang="en-US" sz="1415" baseline="0" dirty="0">
                    <a:solidFill>
                      <a:schemeClr val="bg1"/>
                    </a:solidFill>
                  </a:rPr>
                  <a:t>printing quality</a:t>
                </a:r>
                <a:endParaRPr lang="en-US" sz="1415" dirty="0">
                  <a:solidFill>
                    <a:schemeClr val="bg1"/>
                  </a:solidFill>
                </a:endParaRPr>
              </a:p>
            </p:txBody>
          </p:sp>
          <p:sp>
            <p:nvSpPr>
              <p:cNvPr id="47" name="TextBox 46"/>
              <p:cNvSpPr txBox="1"/>
              <p:nvPr userDrawn="1"/>
            </p:nvSpPr>
            <p:spPr>
              <a:xfrm rot="16200000">
                <a:off x="-1171002" y="16416469"/>
                <a:ext cx="1117601" cy="90849"/>
              </a:xfrm>
              <a:prstGeom prst="rect">
                <a:avLst/>
              </a:prstGeom>
              <a:noFill/>
            </p:spPr>
            <p:txBody>
              <a:bodyPr wrap="square" lIns="91440" tIns="91440" rIns="91440" bIns="0" rtlCol="0">
                <a:spAutoFit/>
              </a:bodyPr>
              <a:lstStyle/>
              <a:p>
                <a:pPr algn="ctr"/>
                <a:r>
                  <a:rPr lang="en-US" sz="1415" dirty="0">
                    <a:solidFill>
                      <a:srgbClr val="FF0000"/>
                    </a:solidFill>
                  </a:rPr>
                  <a:t>Bad </a:t>
                </a:r>
                <a:r>
                  <a:rPr lang="en-US" sz="1415" dirty="0">
                    <a:solidFill>
                      <a:schemeClr val="bg1"/>
                    </a:solidFill>
                  </a:rPr>
                  <a:t>printing quality</a:t>
                </a:r>
              </a:p>
            </p:txBody>
          </p:sp>
        </p:grpSp>
      </p:grpSp>
      <p:grpSp>
        <p:nvGrpSpPr>
          <p:cNvPr id="82" name="Group 81"/>
          <p:cNvGrpSpPr/>
          <p:nvPr userDrawn="1"/>
        </p:nvGrpSpPr>
        <p:grpSpPr>
          <a:xfrm>
            <a:off x="43371298" y="4"/>
            <a:ext cx="17368566" cy="30275213"/>
            <a:chOff x="44157839" y="-55065"/>
            <a:chExt cx="11062139" cy="38543561"/>
          </a:xfrm>
        </p:grpSpPr>
        <p:sp>
          <p:nvSpPr>
            <p:cNvPr id="83" name="Rectangle 82"/>
            <p:cNvSpPr/>
            <p:nvPr userDrawn="1"/>
          </p:nvSpPr>
          <p:spPr>
            <a:xfrm>
              <a:off x="44157839" y="-55065"/>
              <a:ext cx="11062139" cy="3854356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3395" b="1" spc="424" dirty="0">
                  <a:solidFill>
                    <a:schemeClr val="bg1"/>
                  </a:solidFill>
                  <a:latin typeface="Trebuchet MS" pitchFamily="34" charset="0"/>
                </a:rPr>
                <a:t>QUICK START (cont.)</a:t>
              </a:r>
            </a:p>
            <a:p>
              <a:pPr algn="ctr"/>
              <a:endParaRPr lang="en-US" sz="3112" b="1" baseline="0" dirty="0">
                <a:solidFill>
                  <a:schemeClr val="bg1"/>
                </a:solidFill>
                <a:latin typeface="Trebuchet MS" pitchFamily="34" charset="0"/>
              </a:endParaRPr>
            </a:p>
            <a:p>
              <a:pPr algn="ctr"/>
              <a:r>
                <a:rPr lang="en-US" sz="2829" b="1" baseline="0" dirty="0">
                  <a:solidFill>
                    <a:srgbClr val="FFC000"/>
                  </a:solidFill>
                  <a:latin typeface="Trebuchet MS" pitchFamily="34" charset="0"/>
                </a:rPr>
                <a:t>How to change the template color theme</a:t>
              </a:r>
            </a:p>
            <a:p>
              <a:pPr marL="0" marR="0" lvl="2" indent="0" algn="l" defTabSz="80837" rtl="0" eaLnBrk="1" fontAlgn="auto" latinLnBrk="0" hangingPunct="1">
                <a:lnSpc>
                  <a:spcPct val="100000"/>
                </a:lnSpc>
                <a:spcBef>
                  <a:spcPts val="0"/>
                </a:spcBef>
                <a:spcAft>
                  <a:spcPts val="0"/>
                </a:spcAft>
                <a:buClrTx/>
                <a:buSzTx/>
                <a:buFontTx/>
                <a:buNone/>
                <a:tabLst/>
                <a:defRPr/>
              </a:pPr>
              <a:r>
                <a:rPr lang="en-US" sz="2263"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263" b="0" spc="0" baseline="0" dirty="0">
                  <a:solidFill>
                    <a:schemeClr val="bg1">
                      <a:lumMod val="75000"/>
                    </a:schemeClr>
                  </a:solidFill>
                  <a:latin typeface="Trebuchet MS" pitchFamily="34" charset="0"/>
                </a:rPr>
                <a:t>also create your own color theme.</a:t>
              </a:r>
            </a:p>
            <a:p>
              <a:pPr marL="0" marR="0" lvl="2" indent="0" algn="l" defTabSz="80837" rtl="0" eaLnBrk="1" fontAlgn="auto" latinLnBrk="0" hangingPunct="1">
                <a:lnSpc>
                  <a:spcPct val="100000"/>
                </a:lnSpc>
                <a:spcBef>
                  <a:spcPts val="0"/>
                </a:spcBef>
                <a:spcAft>
                  <a:spcPts val="0"/>
                </a:spcAft>
                <a:buClrTx/>
                <a:buSzTx/>
                <a:buFontTx/>
                <a:buNone/>
                <a:tabLst/>
                <a:defRPr/>
              </a:pPr>
              <a:endParaRPr lang="en-US" sz="2263" b="0" baseline="0" dirty="0">
                <a:solidFill>
                  <a:schemeClr val="bg1">
                    <a:lumMod val="75000"/>
                  </a:schemeClr>
                </a:solidFill>
                <a:latin typeface="Trebuchet MS" pitchFamily="34" charset="0"/>
              </a:endParaRPr>
            </a:p>
            <a:p>
              <a:pPr marL="0" indent="0" algn="l" defTabSz="80837"/>
              <a:endParaRPr lang="en-US" sz="2263" b="0" baseline="0" dirty="0">
                <a:solidFill>
                  <a:schemeClr val="bg1">
                    <a:lumMod val="75000"/>
                  </a:schemeClr>
                </a:solidFill>
                <a:latin typeface="Trebuchet MS" pitchFamily="34" charset="0"/>
              </a:endParaRPr>
            </a:p>
            <a:p>
              <a:pPr marL="0" indent="0" algn="l" defTabSz="80837"/>
              <a:endParaRPr lang="en-US" sz="2263" b="0" baseline="0" dirty="0">
                <a:solidFill>
                  <a:schemeClr val="bg1">
                    <a:lumMod val="75000"/>
                  </a:schemeClr>
                </a:solidFill>
                <a:latin typeface="Trebuchet MS" pitchFamily="34" charset="0"/>
              </a:endParaRPr>
            </a:p>
            <a:p>
              <a:pPr marL="0" indent="0" algn="l" defTabSz="80837"/>
              <a:endParaRPr lang="en-US" sz="2263" b="0" baseline="0" dirty="0">
                <a:solidFill>
                  <a:schemeClr val="bg1">
                    <a:lumMod val="75000"/>
                  </a:schemeClr>
                </a:solidFill>
                <a:latin typeface="Trebuchet MS" pitchFamily="34" charset="0"/>
              </a:endParaRPr>
            </a:p>
            <a:p>
              <a:pPr marL="0" indent="0" algn="l" defTabSz="80837"/>
              <a:endParaRPr lang="en-US" sz="2263" b="0" baseline="0" dirty="0">
                <a:solidFill>
                  <a:schemeClr val="bg1">
                    <a:lumMod val="75000"/>
                  </a:schemeClr>
                </a:solidFill>
                <a:latin typeface="Trebuchet MS" pitchFamily="34" charset="0"/>
              </a:endParaRPr>
            </a:p>
            <a:p>
              <a:pPr marL="0" indent="0" algn="l" defTabSz="80837"/>
              <a:endParaRPr lang="en-US" sz="2263" b="0" baseline="0" dirty="0">
                <a:solidFill>
                  <a:schemeClr val="bg1">
                    <a:lumMod val="75000"/>
                  </a:schemeClr>
                </a:solidFill>
                <a:latin typeface="Trebuchet MS" pitchFamily="34" charset="0"/>
              </a:endParaRPr>
            </a:p>
            <a:p>
              <a:pPr marL="0" indent="0" algn="l" defTabSz="80837"/>
              <a:endParaRPr lang="en-US" sz="2263" b="0" baseline="0" dirty="0">
                <a:solidFill>
                  <a:schemeClr val="bg1">
                    <a:lumMod val="75000"/>
                  </a:schemeClr>
                </a:solidFill>
                <a:latin typeface="Trebuchet MS" pitchFamily="34" charset="0"/>
              </a:endParaRPr>
            </a:p>
            <a:p>
              <a:pPr marL="0" indent="0" algn="l" defTabSz="80837"/>
              <a:r>
                <a:rPr lang="en-US" sz="2263"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80837"/>
              <a:endParaRPr lang="en-US" sz="2263" b="0" baseline="0" dirty="0">
                <a:solidFill>
                  <a:schemeClr val="bg1">
                    <a:lumMod val="75000"/>
                  </a:schemeClr>
                </a:solidFill>
                <a:latin typeface="Trebuchet MS" pitchFamily="34" charset="0"/>
              </a:endParaRPr>
            </a:p>
            <a:p>
              <a:pPr algn="ctr"/>
              <a:r>
                <a:rPr lang="en-US" sz="2829" b="1" baseline="0" dirty="0">
                  <a:solidFill>
                    <a:srgbClr val="FFC000"/>
                  </a:solidFill>
                  <a:latin typeface="Trebuchet MS" pitchFamily="34" charset="0"/>
                </a:rPr>
                <a:t>How to add Text</a:t>
              </a:r>
            </a:p>
            <a:p>
              <a:pPr marL="2425144" lvl="2" indent="0" algn="l" defTabSz="80837"/>
              <a:r>
                <a:rPr lang="en-US" sz="2263"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073841" lvl="2" indent="0" algn="l" defTabSz="80837"/>
              <a:endParaRPr lang="en-US" sz="2263" b="0" baseline="0" dirty="0">
                <a:solidFill>
                  <a:schemeClr val="bg1">
                    <a:lumMod val="75000"/>
                  </a:schemeClr>
                </a:solidFill>
                <a:latin typeface="Trebuchet MS" pitchFamily="34" charset="0"/>
              </a:endParaRPr>
            </a:p>
            <a:p>
              <a:pPr marL="0" marR="0" lvl="0" indent="0" algn="ctr" defTabSz="1073841" rtl="0" eaLnBrk="1" fontAlgn="auto" latinLnBrk="0" hangingPunct="1">
                <a:lnSpc>
                  <a:spcPct val="100000"/>
                </a:lnSpc>
                <a:spcBef>
                  <a:spcPts val="0"/>
                </a:spcBef>
                <a:spcAft>
                  <a:spcPts val="0"/>
                </a:spcAft>
                <a:buClrTx/>
                <a:buSzTx/>
                <a:buFontTx/>
                <a:buNone/>
                <a:tabLst/>
                <a:defRPr/>
              </a:pPr>
              <a:r>
                <a:rPr lang="en-US" sz="2263" b="0" baseline="0" dirty="0">
                  <a:solidFill>
                    <a:schemeClr val="bg1">
                      <a:lumMod val="75000"/>
                    </a:schemeClr>
                  </a:solidFill>
                  <a:latin typeface="Trebuchet MS" pitchFamily="34" charset="0"/>
                </a:rPr>
                <a:t> </a:t>
              </a:r>
              <a:r>
                <a:rPr kumimoji="0" lang="en-US" sz="2829"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80837" rtl="0" eaLnBrk="1" fontAlgn="auto" latinLnBrk="0" hangingPunct="1">
                <a:lnSpc>
                  <a:spcPct val="100000"/>
                </a:lnSpc>
                <a:spcBef>
                  <a:spcPts val="0"/>
                </a:spcBef>
                <a:spcAft>
                  <a:spcPts val="0"/>
                </a:spcAft>
                <a:buClrTx/>
                <a:buSzTx/>
                <a:buFontTx/>
                <a:buNone/>
                <a:tabLst/>
                <a:defRPr/>
              </a:pPr>
              <a:r>
                <a:rPr kumimoji="0" lang="en-US" sz="2263"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2263" b="0" i="0" u="none" strike="noStrike" kern="1200" cap="none" spc="0" normalizeH="0" baseline="0" noProof="0" dirty="0">
                  <a:ln>
                    <a:noFill/>
                  </a:ln>
                  <a:solidFill>
                    <a:prstClr val="white">
                      <a:lumMod val="75000"/>
                    </a:prstClr>
                  </a:solidFill>
                  <a:effectLst/>
                  <a:uLnTx/>
                  <a:uFillTx/>
                  <a:latin typeface="Trebuchet MS" pitchFamily="34" charset="0"/>
                </a:rPr>
              </a:br>
              <a:r>
                <a:rPr kumimoji="0" lang="en-US" sz="2263" b="0" i="0" u="none" strike="noStrike" kern="1200" cap="none" spc="0" normalizeH="0" baseline="0" noProof="0" dirty="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2263" b="0" baseline="0" dirty="0">
                <a:solidFill>
                  <a:schemeClr val="bg1">
                    <a:lumMod val="75000"/>
                  </a:schemeClr>
                </a:solidFill>
                <a:latin typeface="Trebuchet MS" pitchFamily="34" charset="0"/>
              </a:endParaRPr>
            </a:p>
            <a:p>
              <a:pPr marL="1073841" lvl="2" indent="0" algn="l" defTabSz="80837"/>
              <a:endParaRPr lang="en-US" sz="2263" b="0" baseline="0" dirty="0">
                <a:solidFill>
                  <a:schemeClr val="bg1">
                    <a:lumMod val="75000"/>
                  </a:schemeClr>
                </a:solidFill>
                <a:latin typeface="Trebuchet MS" pitchFamily="34" charset="0"/>
              </a:endParaRPr>
            </a:p>
            <a:p>
              <a:pPr algn="ctr"/>
              <a:r>
                <a:rPr lang="en-US" sz="2829" b="1" baseline="0" dirty="0">
                  <a:solidFill>
                    <a:srgbClr val="FFC000"/>
                  </a:solidFill>
                  <a:latin typeface="Trebuchet MS" pitchFamily="34" charset="0"/>
                </a:rPr>
                <a:t>How to add Tables</a:t>
              </a:r>
            </a:p>
            <a:p>
              <a:pPr marL="1414669" lvl="1" indent="0" algn="l" defTabSz="80837"/>
              <a:r>
                <a:rPr lang="en-US" sz="2263"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80837"/>
              <a:r>
                <a:rPr lang="en-US" sz="2263"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80837"/>
              <a:endParaRPr lang="en-US" sz="2263" b="0" baseline="0" dirty="0">
                <a:solidFill>
                  <a:schemeClr val="bg1">
                    <a:lumMod val="75000"/>
                  </a:schemeClr>
                </a:solidFill>
                <a:latin typeface="Trebuchet MS" pitchFamily="34" charset="0"/>
              </a:endParaRPr>
            </a:p>
            <a:p>
              <a:pPr marL="0" marR="0" lvl="0" indent="0" algn="ctr" defTabSz="1073841" rtl="0" eaLnBrk="1" fontAlgn="auto" latinLnBrk="0" hangingPunct="1">
                <a:lnSpc>
                  <a:spcPct val="100000"/>
                </a:lnSpc>
                <a:spcBef>
                  <a:spcPts val="0"/>
                </a:spcBef>
                <a:spcAft>
                  <a:spcPts val="0"/>
                </a:spcAft>
                <a:buClrTx/>
                <a:buSzTx/>
                <a:buFontTx/>
                <a:buNone/>
                <a:tabLst/>
                <a:defRPr/>
              </a:pPr>
              <a:r>
                <a:rPr kumimoji="0" lang="en-US" sz="2829"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80837" rtl="0" eaLnBrk="1" fontAlgn="auto" latinLnBrk="0" hangingPunct="1">
                <a:lnSpc>
                  <a:spcPct val="100000"/>
                </a:lnSpc>
                <a:spcBef>
                  <a:spcPts val="0"/>
                </a:spcBef>
                <a:spcAft>
                  <a:spcPts val="0"/>
                </a:spcAft>
                <a:buClrTx/>
                <a:buSzTx/>
                <a:buFontTx/>
                <a:buNone/>
                <a:tabLst/>
                <a:defRPr/>
              </a:pPr>
              <a:r>
                <a:rPr kumimoji="0" lang="en-US" sz="2263"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80837" rtl="0" eaLnBrk="1" fontAlgn="auto" latinLnBrk="0" hangingPunct="1">
                <a:lnSpc>
                  <a:spcPct val="100000"/>
                </a:lnSpc>
                <a:spcBef>
                  <a:spcPts val="0"/>
                </a:spcBef>
                <a:spcAft>
                  <a:spcPts val="0"/>
                </a:spcAft>
                <a:buClrTx/>
                <a:buSzTx/>
                <a:buFontTx/>
                <a:buNone/>
                <a:tabLst/>
                <a:defRPr/>
              </a:pPr>
              <a:endParaRPr kumimoji="0" lang="en-US" sz="226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073841" rtl="0" eaLnBrk="1" fontAlgn="auto" latinLnBrk="0" hangingPunct="1">
                <a:lnSpc>
                  <a:spcPct val="100000"/>
                </a:lnSpc>
                <a:spcBef>
                  <a:spcPts val="0"/>
                </a:spcBef>
                <a:spcAft>
                  <a:spcPts val="0"/>
                </a:spcAft>
                <a:buClrTx/>
                <a:buSzTx/>
                <a:buFontTx/>
                <a:buNone/>
                <a:tabLst/>
                <a:defRPr/>
              </a:pPr>
              <a:r>
                <a:rPr kumimoji="0" lang="en-US" sz="2829"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80837" rtl="0" eaLnBrk="1" fontAlgn="auto" latinLnBrk="0" hangingPunct="1">
                <a:lnSpc>
                  <a:spcPct val="100000"/>
                </a:lnSpc>
                <a:spcBef>
                  <a:spcPts val="0"/>
                </a:spcBef>
                <a:spcAft>
                  <a:spcPts val="0"/>
                </a:spcAft>
                <a:buClrTx/>
                <a:buSzTx/>
                <a:buFontTx/>
                <a:buNone/>
                <a:tabLst/>
                <a:defRPr/>
              </a:pPr>
              <a:r>
                <a:rPr kumimoji="0" lang="en-US" sz="2263"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073841" rtl="0" eaLnBrk="1" fontAlgn="auto" latinLnBrk="0" hangingPunct="1">
                <a:lnSpc>
                  <a:spcPct val="100000"/>
                </a:lnSpc>
                <a:spcBef>
                  <a:spcPts val="0"/>
                </a:spcBef>
                <a:spcAft>
                  <a:spcPts val="0"/>
                </a:spcAft>
                <a:buClrTx/>
                <a:buSzTx/>
                <a:buFontTx/>
                <a:buNone/>
                <a:tabLst/>
                <a:defRPr/>
              </a:pPr>
              <a:endParaRPr kumimoji="0" lang="en-US" sz="2829"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073841" rtl="0" eaLnBrk="1" fontAlgn="auto" latinLnBrk="0" hangingPunct="1">
                <a:lnSpc>
                  <a:spcPct val="100000"/>
                </a:lnSpc>
                <a:spcBef>
                  <a:spcPts val="0"/>
                </a:spcBef>
                <a:spcAft>
                  <a:spcPts val="0"/>
                </a:spcAft>
                <a:buClrTx/>
                <a:buSzTx/>
                <a:buFontTx/>
                <a:buNone/>
                <a:tabLst/>
                <a:defRPr/>
              </a:pPr>
              <a:r>
                <a:rPr kumimoji="0" lang="en-US" sz="2829"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80837" rtl="0" eaLnBrk="1" fontAlgn="auto" latinLnBrk="0" hangingPunct="1">
                <a:lnSpc>
                  <a:spcPct val="100000"/>
                </a:lnSpc>
                <a:spcBef>
                  <a:spcPts val="0"/>
                </a:spcBef>
                <a:spcAft>
                  <a:spcPts val="0"/>
                </a:spcAft>
                <a:buClrTx/>
                <a:buSzTx/>
                <a:buFontTx/>
                <a:buNone/>
                <a:tabLst/>
                <a:defRPr/>
              </a:pPr>
              <a:r>
                <a:rPr kumimoji="0" lang="en-US" sz="2263"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80837" rtl="0" eaLnBrk="1" fontAlgn="auto" latinLnBrk="0" hangingPunct="1">
                <a:lnSpc>
                  <a:spcPct val="100000"/>
                </a:lnSpc>
                <a:spcBef>
                  <a:spcPts val="0"/>
                </a:spcBef>
                <a:spcAft>
                  <a:spcPts val="0"/>
                </a:spcAft>
                <a:buClrTx/>
                <a:buSzTx/>
                <a:buFontTx/>
                <a:buNone/>
                <a:tabLst/>
                <a:defRPr/>
              </a:pPr>
              <a:endParaRPr kumimoji="0" lang="en-US" sz="226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073841" rtl="0" eaLnBrk="1" fontAlgn="auto" latinLnBrk="0" hangingPunct="1">
                <a:lnSpc>
                  <a:spcPct val="100000"/>
                </a:lnSpc>
                <a:spcBef>
                  <a:spcPts val="0"/>
                </a:spcBef>
                <a:spcAft>
                  <a:spcPts val="0"/>
                </a:spcAft>
                <a:buClrTx/>
                <a:buSzTx/>
                <a:buFontTx/>
                <a:buNone/>
                <a:tabLst/>
                <a:defRPr/>
              </a:pPr>
              <a:r>
                <a:rPr kumimoji="0" lang="en-US" sz="2829"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80837" rtl="0" eaLnBrk="1" fontAlgn="auto" latinLnBrk="0" hangingPunct="1">
                <a:lnSpc>
                  <a:spcPct val="100000"/>
                </a:lnSpc>
                <a:spcBef>
                  <a:spcPts val="0"/>
                </a:spcBef>
                <a:spcAft>
                  <a:spcPts val="0"/>
                </a:spcAft>
                <a:buClrTx/>
                <a:buSzTx/>
                <a:buFontTx/>
                <a:buNone/>
                <a:tabLst/>
                <a:defRPr/>
              </a:pPr>
              <a:r>
                <a:rPr kumimoji="0" lang="en-US" sz="2263"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80837" rtl="0" eaLnBrk="1" fontAlgn="auto" latinLnBrk="0" hangingPunct="1">
                <a:lnSpc>
                  <a:spcPct val="100000"/>
                </a:lnSpc>
                <a:spcBef>
                  <a:spcPts val="0"/>
                </a:spcBef>
                <a:spcAft>
                  <a:spcPts val="0"/>
                </a:spcAft>
                <a:buClrTx/>
                <a:buSzTx/>
                <a:buFontTx/>
                <a:buNone/>
                <a:tabLst/>
                <a:defRPr/>
              </a:pPr>
              <a:endParaRPr lang="en-US" sz="2263" b="0" baseline="0" dirty="0">
                <a:solidFill>
                  <a:schemeClr val="bg1">
                    <a:lumMod val="75000"/>
                  </a:schemeClr>
                </a:solidFill>
                <a:latin typeface="Trebuchet MS" pitchFamily="34" charset="0"/>
              </a:endParaRPr>
            </a:p>
            <a:p>
              <a:pPr marL="0" marR="0" lvl="0" indent="0" algn="ctr" defTabSz="1073841" rtl="0" eaLnBrk="1" fontAlgn="auto" latinLnBrk="0" hangingPunct="1">
                <a:lnSpc>
                  <a:spcPct val="100000"/>
                </a:lnSpc>
                <a:spcBef>
                  <a:spcPts val="0"/>
                </a:spcBef>
                <a:spcAft>
                  <a:spcPts val="0"/>
                </a:spcAft>
                <a:buClrTx/>
                <a:buSzTx/>
                <a:buFontTx/>
                <a:buNone/>
                <a:tabLst/>
                <a:defRPr/>
              </a:pPr>
              <a:r>
                <a:rPr kumimoji="0" lang="en-US" sz="2829"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80837" rtl="0" eaLnBrk="1" fontAlgn="auto" latinLnBrk="0" hangingPunct="1">
                <a:lnSpc>
                  <a:spcPct val="100000"/>
                </a:lnSpc>
                <a:spcBef>
                  <a:spcPts val="0"/>
                </a:spcBef>
                <a:spcAft>
                  <a:spcPts val="0"/>
                </a:spcAft>
                <a:buClrTx/>
                <a:buSzTx/>
                <a:buFontTx/>
                <a:buNone/>
                <a:tabLst/>
                <a:defRPr/>
              </a:pPr>
              <a:r>
                <a:rPr kumimoji="0" lang="en-US" sz="2263"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80837" rtl="0" eaLnBrk="1" fontAlgn="auto" latinLnBrk="0" hangingPunct="1">
                <a:lnSpc>
                  <a:spcPct val="100000"/>
                </a:lnSpc>
                <a:spcBef>
                  <a:spcPts val="0"/>
                </a:spcBef>
                <a:spcAft>
                  <a:spcPts val="0"/>
                </a:spcAft>
                <a:buClrTx/>
                <a:buSzTx/>
                <a:buFontTx/>
                <a:buNone/>
                <a:tabLst/>
                <a:defRPr/>
              </a:pPr>
              <a:endParaRPr kumimoji="0" lang="en-US" sz="198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84" name="Object 83"/>
            <p:cNvGraphicFramePr>
              <a:graphicFrameLocks noChangeAspect="1"/>
            </p:cNvGraphicFramePr>
            <p:nvPr userDrawn="1">
              <p:extLst>
                <p:ext uri="{D42A27DB-BD31-4B8C-83A1-F6EECF244321}">
                  <p14:modId xmlns:p14="http://schemas.microsoft.com/office/powerpoint/2010/main" val="3842880063"/>
                </p:ext>
              </p:extLst>
            </p:nvPr>
          </p:nvGraphicFramePr>
          <p:xfrm>
            <a:off x="46102925" y="4068480"/>
            <a:ext cx="6955629" cy="2569718"/>
          </p:xfrm>
          <a:graphic>
            <a:graphicData uri="http://schemas.openxmlformats.org/presentationml/2006/ole">
              <mc:AlternateContent xmlns:mc="http://schemas.openxmlformats.org/markup-compatibility/2006">
                <mc:Choice xmlns:v="urn:schemas-microsoft-com:vml" Requires="v">
                  <p:oleObj name="Image" r:id="rId11" imgW="4571280" imgH="1688760" progId="Photoshop.Image.13">
                    <p:embed/>
                  </p:oleObj>
                </mc:Choice>
                <mc:Fallback>
                  <p:oleObj name="Image" r:id="rId11" imgW="4571280" imgH="1688760" progId="Photoshop.Image.13">
                    <p:embed/>
                    <p:pic>
                      <p:nvPicPr>
                        <p:cNvPr id="0" name=""/>
                        <p:cNvPicPr/>
                        <p:nvPr/>
                      </p:nvPicPr>
                      <p:blipFill>
                        <a:blip r:embed="rId12"/>
                        <a:stretch>
                          <a:fillRect/>
                        </a:stretch>
                      </p:blipFill>
                      <p:spPr>
                        <a:xfrm>
                          <a:off x="46102925" y="4068480"/>
                          <a:ext cx="6955629" cy="2569718"/>
                        </a:xfrm>
                        <a:prstGeom prst="rect">
                          <a:avLst/>
                        </a:prstGeom>
                      </p:spPr>
                    </p:pic>
                  </p:oleObj>
                </mc:Fallback>
              </mc:AlternateContent>
            </a:graphicData>
          </a:graphic>
        </p:graphicFrame>
        <p:pic>
          <p:nvPicPr>
            <p:cNvPr id="85" name="Picture 84"/>
            <p:cNvPicPr>
              <a:picLocks noChangeAspect="1"/>
            </p:cNvPicPr>
            <p:nvPr userDrawn="1"/>
          </p:nvPicPr>
          <p:blipFill>
            <a:blip r:embed="rId13"/>
            <a:stretch>
              <a:fillRect/>
            </a:stretch>
          </p:blipFill>
          <p:spPr>
            <a:xfrm>
              <a:off x="44487207" y="9829102"/>
              <a:ext cx="2969584" cy="1370577"/>
            </a:xfrm>
            <a:prstGeom prst="rect">
              <a:avLst/>
            </a:prstGeom>
            <a:ln>
              <a:noFill/>
            </a:ln>
          </p:spPr>
        </p:pic>
        <p:graphicFrame>
          <p:nvGraphicFramePr>
            <p:cNvPr id="86" name="Object 85"/>
            <p:cNvGraphicFramePr>
              <a:graphicFrameLocks noChangeAspect="1"/>
            </p:cNvGraphicFramePr>
            <p:nvPr userDrawn="1">
              <p:extLst>
                <p:ext uri="{D42A27DB-BD31-4B8C-83A1-F6EECF244321}">
                  <p14:modId xmlns:p14="http://schemas.microsoft.com/office/powerpoint/2010/main" val="2925422147"/>
                </p:ext>
              </p:extLst>
            </p:nvPr>
          </p:nvGraphicFramePr>
          <p:xfrm>
            <a:off x="44620659" y="15799252"/>
            <a:ext cx="1482266" cy="992162"/>
          </p:xfrm>
          <a:graphic>
            <a:graphicData uri="http://schemas.openxmlformats.org/presentationml/2006/ole">
              <mc:AlternateContent xmlns:mc="http://schemas.openxmlformats.org/markup-compatibility/2006">
                <mc:Choice xmlns:v="urn:schemas-microsoft-com:vml" Requires="v">
                  <p:oleObj name="Image" r:id="rId14" imgW="1574280" imgH="1053720" progId="Photoshop.Image.13">
                    <p:embed/>
                  </p:oleObj>
                </mc:Choice>
                <mc:Fallback>
                  <p:oleObj name="Image" r:id="rId14" imgW="1574280" imgH="1053720" progId="Photoshop.Image.13">
                    <p:embed/>
                    <p:pic>
                      <p:nvPicPr>
                        <p:cNvPr id="0" name=""/>
                        <p:cNvPicPr/>
                        <p:nvPr/>
                      </p:nvPicPr>
                      <p:blipFill>
                        <a:blip r:embed="rId15"/>
                        <a:stretch>
                          <a:fillRect/>
                        </a:stretch>
                      </p:blipFill>
                      <p:spPr>
                        <a:xfrm>
                          <a:off x="44620659" y="15799252"/>
                          <a:ext cx="1482266" cy="992162"/>
                        </a:xfrm>
                        <a:prstGeom prst="rect">
                          <a:avLst/>
                        </a:prstGeom>
                      </p:spPr>
                    </p:pic>
                  </p:oleObj>
                </mc:Fallback>
              </mc:AlternateContent>
            </a:graphicData>
          </a:graphic>
        </p:graphicFrame>
        <p:grpSp>
          <p:nvGrpSpPr>
            <p:cNvPr id="87" name="Group 86"/>
            <p:cNvGrpSpPr/>
            <p:nvPr userDrawn="1"/>
          </p:nvGrpSpPr>
          <p:grpSpPr>
            <a:xfrm>
              <a:off x="44487207" y="35164894"/>
              <a:ext cx="10354213" cy="1265612"/>
              <a:chOff x="44200453" y="33317650"/>
              <a:chExt cx="9771399" cy="1090622"/>
            </a:xfrm>
          </p:grpSpPr>
          <p:sp>
            <p:nvSpPr>
              <p:cNvPr id="89" name="Rounded Rectangle 88"/>
              <p:cNvSpPr/>
              <p:nvPr userDrawn="1"/>
            </p:nvSpPr>
            <p:spPr>
              <a:xfrm>
                <a:off x="44200453" y="33317650"/>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12"/>
              </a:p>
            </p:txBody>
          </p:sp>
          <p:pic>
            <p:nvPicPr>
              <p:cNvPr id="90" name="Picture 7" descr="http://t2.gstatic.com/images?q=tbn:ANd9GcR4APHC6TT9w54M2zn_pvCiBxUNcspYPoVxirLRphBoJabfSvu7zw">
                <a:hlinkClick r:id="rId16"/>
              </p:cNvPr>
              <p:cNvPicPr>
                <a:picLocks noChangeAspect="1" noChangeArrowheads="1"/>
              </p:cNvPicPr>
              <p:nvPr userDrawn="1"/>
            </p:nvPicPr>
            <p:blipFill>
              <a:blip r:embed="rId17" cstate="print"/>
              <a:srcRect/>
              <a:stretch>
                <a:fillRect/>
              </a:stretch>
            </p:blipFill>
            <p:spPr bwMode="auto">
              <a:xfrm>
                <a:off x="44326393" y="33415984"/>
                <a:ext cx="914401" cy="914399"/>
              </a:xfrm>
              <a:prstGeom prst="rect">
                <a:avLst/>
              </a:prstGeom>
              <a:noFill/>
              <a:ln>
                <a:noFill/>
              </a:ln>
            </p:spPr>
          </p:pic>
          <p:sp>
            <p:nvSpPr>
              <p:cNvPr id="91" name="TextBox 90"/>
              <p:cNvSpPr txBox="1"/>
              <p:nvPr userDrawn="1"/>
            </p:nvSpPr>
            <p:spPr>
              <a:xfrm>
                <a:off x="45300663" y="33507571"/>
                <a:ext cx="8671189" cy="674608"/>
              </a:xfrm>
              <a:prstGeom prst="rect">
                <a:avLst/>
              </a:prstGeom>
              <a:noFill/>
              <a:ln>
                <a:noFill/>
              </a:ln>
            </p:spPr>
            <p:txBody>
              <a:bodyPr wrap="square" rtlCol="0">
                <a:spAutoFit/>
              </a:bodyPr>
              <a:lstStyle/>
              <a:p>
                <a:r>
                  <a:rPr lang="en-US" sz="1698" dirty="0">
                    <a:solidFill>
                      <a:schemeClr val="tx2"/>
                    </a:solidFill>
                    <a:latin typeface="Trebuchet MS" pitchFamily="34" charset="0"/>
                  </a:rPr>
                  <a:t>Student</a:t>
                </a:r>
                <a:r>
                  <a:rPr lang="en-US" sz="1698" baseline="0" dirty="0">
                    <a:solidFill>
                      <a:schemeClr val="tx2"/>
                    </a:solidFill>
                    <a:latin typeface="Trebuchet MS" pitchFamily="34" charset="0"/>
                  </a:rPr>
                  <a:t> discounts are available on our </a:t>
                </a:r>
                <a:r>
                  <a:rPr lang="en-US" sz="1698" baseline="0" dirty="0" err="1">
                    <a:solidFill>
                      <a:schemeClr val="tx2"/>
                    </a:solidFill>
                    <a:latin typeface="Trebuchet MS" pitchFamily="34" charset="0"/>
                  </a:rPr>
                  <a:t>Facebook</a:t>
                </a:r>
                <a:r>
                  <a:rPr lang="en-US" sz="1698" baseline="0" dirty="0">
                    <a:solidFill>
                      <a:schemeClr val="tx2"/>
                    </a:solidFill>
                    <a:latin typeface="Trebuchet MS" pitchFamily="34" charset="0"/>
                  </a:rPr>
                  <a:t> page.</a:t>
                </a:r>
                <a:br>
                  <a:rPr lang="en-US" sz="1698" baseline="0" dirty="0">
                    <a:solidFill>
                      <a:schemeClr val="tx2"/>
                    </a:solidFill>
                    <a:latin typeface="Trebuchet MS" pitchFamily="34" charset="0"/>
                  </a:rPr>
                </a:br>
                <a:r>
                  <a:rPr lang="en-US" sz="1698" baseline="0" dirty="0">
                    <a:solidFill>
                      <a:schemeClr val="tx2"/>
                    </a:solidFill>
                    <a:latin typeface="Trebuchet MS" pitchFamily="34" charset="0"/>
                  </a:rPr>
                  <a:t>Go to </a:t>
                </a:r>
                <a:r>
                  <a:rPr lang="en-US" sz="1698" u="sng" baseline="0" dirty="0">
                    <a:solidFill>
                      <a:schemeClr val="tx2"/>
                    </a:solidFill>
                    <a:latin typeface="Trebuchet MS" pitchFamily="34" charset="0"/>
                  </a:rPr>
                  <a:t>PosterPresentations.com</a:t>
                </a:r>
                <a:r>
                  <a:rPr lang="en-US" sz="1698" baseline="0" dirty="0">
                    <a:solidFill>
                      <a:schemeClr val="tx2"/>
                    </a:solidFill>
                    <a:latin typeface="Trebuchet MS" pitchFamily="34" charset="0"/>
                  </a:rPr>
                  <a:t> and click on the FB icon. </a:t>
                </a:r>
                <a:endParaRPr lang="en-US" sz="1698" dirty="0">
                  <a:solidFill>
                    <a:schemeClr val="tx2"/>
                  </a:solidFill>
                  <a:latin typeface="Trebuchet MS" pitchFamily="34" charset="0"/>
                </a:endParaRPr>
              </a:p>
            </p:txBody>
          </p:sp>
        </p:grpSp>
      </p:grpSp>
      <p:sp>
        <p:nvSpPr>
          <p:cNvPr id="35" name="TextBox 34"/>
          <p:cNvSpPr txBox="1"/>
          <p:nvPr userDrawn="1"/>
        </p:nvSpPr>
        <p:spPr>
          <a:xfrm>
            <a:off x="43875931" y="28936848"/>
            <a:ext cx="10786864" cy="969969"/>
          </a:xfrm>
          <a:prstGeom prst="rect">
            <a:avLst/>
          </a:prstGeom>
          <a:noFill/>
        </p:spPr>
        <p:txBody>
          <a:bodyPr wrap="square" lIns="46190" tIns="23094" rIns="46190" bIns="23094" rtlCol="0">
            <a:spAutoFit/>
          </a:bodyPr>
          <a:lstStyle/>
          <a:p>
            <a:pPr marL="282935" indent="-282935">
              <a:lnSpc>
                <a:spcPts val="1839"/>
              </a:lnSpc>
            </a:pPr>
            <a:r>
              <a:rPr lang="en-US" sz="1980" dirty="0">
                <a:solidFill>
                  <a:schemeClr val="bg1"/>
                </a:solidFill>
              </a:rPr>
              <a:t>© 2015</a:t>
            </a:r>
            <a:r>
              <a:rPr lang="en-US" sz="1980" baseline="0" dirty="0">
                <a:solidFill>
                  <a:schemeClr val="bg1"/>
                </a:solidFill>
              </a:rPr>
              <a:t> </a:t>
            </a:r>
            <a:r>
              <a:rPr lang="en-US" sz="1980" dirty="0">
                <a:solidFill>
                  <a:schemeClr val="bg1"/>
                </a:solidFill>
              </a:rPr>
              <a:t>PosterPresentations.com</a:t>
            </a:r>
            <a:br>
              <a:rPr lang="en-US" sz="1980" dirty="0">
                <a:solidFill>
                  <a:schemeClr val="bg1"/>
                </a:solidFill>
              </a:rPr>
            </a:br>
            <a:r>
              <a:rPr lang="en-US" sz="1698" dirty="0">
                <a:solidFill>
                  <a:schemeClr val="bg1"/>
                </a:solidFill>
              </a:rPr>
              <a:t>2117 Fourth Street ,</a:t>
            </a:r>
            <a:r>
              <a:rPr lang="en-US" sz="1698" baseline="0" dirty="0">
                <a:solidFill>
                  <a:schemeClr val="bg1"/>
                </a:solidFill>
              </a:rPr>
              <a:t> Unit C</a:t>
            </a:r>
          </a:p>
          <a:p>
            <a:pPr marL="282935" indent="0">
              <a:lnSpc>
                <a:spcPts val="1839"/>
              </a:lnSpc>
            </a:pPr>
            <a:r>
              <a:rPr lang="en-US" sz="1698" baseline="0" dirty="0">
                <a:solidFill>
                  <a:schemeClr val="bg1"/>
                </a:solidFill>
              </a:rPr>
              <a:t>Berkeley CA </a:t>
            </a:r>
            <a:r>
              <a:rPr lang="en-US" sz="1415" baseline="0" dirty="0">
                <a:solidFill>
                  <a:schemeClr val="bg1"/>
                </a:solidFill>
              </a:rPr>
              <a:t>94710</a:t>
            </a:r>
            <a:br>
              <a:rPr lang="en-US" sz="1698" baseline="0" dirty="0">
                <a:solidFill>
                  <a:schemeClr val="bg1"/>
                </a:solidFill>
              </a:rPr>
            </a:br>
            <a:r>
              <a:rPr lang="en-US" sz="1698" b="1" baseline="0" dirty="0">
                <a:solidFill>
                  <a:srgbClr val="FFFF00"/>
                </a:solidFill>
              </a:rPr>
              <a:t>posterpresenter@gmail.com</a:t>
            </a:r>
            <a:endParaRPr lang="en-US" sz="1980" b="1" dirty="0">
              <a:solidFill>
                <a:srgbClr val="FFFF00"/>
              </a:solidFill>
            </a:endParaRPr>
          </a:p>
        </p:txBody>
      </p:sp>
      <p:sp>
        <p:nvSpPr>
          <p:cNvPr id="45" name="Text Box 14"/>
          <p:cNvSpPr txBox="1">
            <a:spLocks noChangeArrowheads="1"/>
          </p:cNvSpPr>
          <p:nvPr userDrawn="1"/>
        </p:nvSpPr>
        <p:spPr bwMode="auto">
          <a:xfrm>
            <a:off x="2025011" y="29670237"/>
            <a:ext cx="3728216" cy="234449"/>
          </a:xfrm>
          <a:prstGeom prst="rect">
            <a:avLst/>
          </a:prstGeom>
          <a:noFill/>
          <a:ln w="9525">
            <a:noFill/>
            <a:miter lim="800000"/>
            <a:headEnd/>
            <a:tailEnd/>
          </a:ln>
          <a:effectLst/>
        </p:spPr>
        <p:txBody>
          <a:bodyPr wrap="square" lIns="63219" tIns="31604" rIns="63219" bIns="31604">
            <a:spAutoFit/>
          </a:bodyPr>
          <a:lstStyle/>
          <a:p>
            <a:pPr eaLnBrk="0" hangingPunct="0">
              <a:lnSpc>
                <a:spcPct val="65000"/>
              </a:lnSpc>
              <a:spcBef>
                <a:spcPct val="50000"/>
              </a:spcBef>
              <a:defRPr/>
            </a:pPr>
            <a:r>
              <a:rPr lang="en-US" sz="424"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7"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3040032" rtl="0" eaLnBrk="1" latinLnBrk="0" hangingPunct="1">
        <a:spcBef>
          <a:spcPct val="0"/>
        </a:spcBef>
        <a:buNone/>
        <a:defRPr sz="6012" kern="1200">
          <a:solidFill>
            <a:schemeClr val="bg1"/>
          </a:solidFill>
          <a:latin typeface="Trebuchet MS" pitchFamily="34" charset="0"/>
          <a:ea typeface="+mj-ea"/>
          <a:cs typeface="+mj-cs"/>
        </a:defRPr>
      </a:lvl1pPr>
    </p:titleStyle>
    <p:bodyStyle>
      <a:lvl1pPr marL="1140011" indent="-1140011" algn="l" defTabSz="3040032" rtl="0" eaLnBrk="1" latinLnBrk="0" hangingPunct="1">
        <a:spcBef>
          <a:spcPct val="20000"/>
        </a:spcBef>
        <a:buFont typeface="Arial" pitchFamily="34" charset="0"/>
        <a:buChar char="•"/>
        <a:defRPr sz="10680" kern="1200">
          <a:solidFill>
            <a:schemeClr val="tx1"/>
          </a:solidFill>
          <a:latin typeface="+mn-lt"/>
          <a:ea typeface="+mn-ea"/>
          <a:cs typeface="+mn-cs"/>
        </a:defRPr>
      </a:lvl1pPr>
      <a:lvl2pPr marL="2470024" indent="-950009" algn="l" defTabSz="3040032" rtl="0" eaLnBrk="1" latinLnBrk="0" hangingPunct="1">
        <a:spcBef>
          <a:spcPct val="20000"/>
        </a:spcBef>
        <a:buFont typeface="Arial" pitchFamily="34" charset="0"/>
        <a:buChar char="–"/>
        <a:defRPr sz="9407" kern="1200">
          <a:solidFill>
            <a:schemeClr val="tx1"/>
          </a:solidFill>
          <a:latin typeface="+mn-lt"/>
          <a:ea typeface="+mn-ea"/>
          <a:cs typeface="+mn-cs"/>
        </a:defRPr>
      </a:lvl2pPr>
      <a:lvl3pPr marL="3800039" indent="-760009" algn="l" defTabSz="3040032" rtl="0" eaLnBrk="1" latinLnBrk="0" hangingPunct="1">
        <a:spcBef>
          <a:spcPct val="20000"/>
        </a:spcBef>
        <a:buFont typeface="Arial" pitchFamily="34" charset="0"/>
        <a:buChar char="•"/>
        <a:defRPr sz="7992" kern="1200">
          <a:solidFill>
            <a:schemeClr val="tx1"/>
          </a:solidFill>
          <a:latin typeface="+mn-lt"/>
          <a:ea typeface="+mn-ea"/>
          <a:cs typeface="+mn-cs"/>
        </a:defRPr>
      </a:lvl3pPr>
      <a:lvl4pPr marL="5320055"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4pPr>
      <a:lvl5pPr marL="6840068"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5pPr>
      <a:lvl6pPr marL="8360084"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6pPr>
      <a:lvl7pPr marL="9880096"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7pPr>
      <a:lvl8pPr marL="11400115"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8pPr>
      <a:lvl9pPr marL="12920129"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9pPr>
    </p:bodyStyle>
    <p:otherStyle>
      <a:defPPr>
        <a:defRPr lang="en-US"/>
      </a:defPPr>
      <a:lvl1pPr marL="0" algn="l" defTabSz="3040032" rtl="0" eaLnBrk="1" latinLnBrk="0" hangingPunct="1">
        <a:defRPr sz="6012" kern="1200">
          <a:solidFill>
            <a:schemeClr val="tx1"/>
          </a:solidFill>
          <a:latin typeface="+mn-lt"/>
          <a:ea typeface="+mn-ea"/>
          <a:cs typeface="+mn-cs"/>
        </a:defRPr>
      </a:lvl1pPr>
      <a:lvl2pPr marL="1520017" algn="l" defTabSz="3040032" rtl="0" eaLnBrk="1" latinLnBrk="0" hangingPunct="1">
        <a:defRPr sz="6012" kern="1200">
          <a:solidFill>
            <a:schemeClr val="tx1"/>
          </a:solidFill>
          <a:latin typeface="+mn-lt"/>
          <a:ea typeface="+mn-ea"/>
          <a:cs typeface="+mn-cs"/>
        </a:defRPr>
      </a:lvl2pPr>
      <a:lvl3pPr marL="3040032" algn="l" defTabSz="3040032" rtl="0" eaLnBrk="1" latinLnBrk="0" hangingPunct="1">
        <a:defRPr sz="6012" kern="1200">
          <a:solidFill>
            <a:schemeClr val="tx1"/>
          </a:solidFill>
          <a:latin typeface="+mn-lt"/>
          <a:ea typeface="+mn-ea"/>
          <a:cs typeface="+mn-cs"/>
        </a:defRPr>
      </a:lvl3pPr>
      <a:lvl4pPr marL="4560045" algn="l" defTabSz="3040032" rtl="0" eaLnBrk="1" latinLnBrk="0" hangingPunct="1">
        <a:defRPr sz="6012" kern="1200">
          <a:solidFill>
            <a:schemeClr val="tx1"/>
          </a:solidFill>
          <a:latin typeface="+mn-lt"/>
          <a:ea typeface="+mn-ea"/>
          <a:cs typeface="+mn-cs"/>
        </a:defRPr>
      </a:lvl4pPr>
      <a:lvl5pPr marL="6080061" algn="l" defTabSz="3040032" rtl="0" eaLnBrk="1" latinLnBrk="0" hangingPunct="1">
        <a:defRPr sz="6012" kern="1200">
          <a:solidFill>
            <a:schemeClr val="tx1"/>
          </a:solidFill>
          <a:latin typeface="+mn-lt"/>
          <a:ea typeface="+mn-ea"/>
          <a:cs typeface="+mn-cs"/>
        </a:defRPr>
      </a:lvl5pPr>
      <a:lvl6pPr marL="7600077" algn="l" defTabSz="3040032" rtl="0" eaLnBrk="1" latinLnBrk="0" hangingPunct="1">
        <a:defRPr sz="6012" kern="1200">
          <a:solidFill>
            <a:schemeClr val="tx1"/>
          </a:solidFill>
          <a:latin typeface="+mn-lt"/>
          <a:ea typeface="+mn-ea"/>
          <a:cs typeface="+mn-cs"/>
        </a:defRPr>
      </a:lvl6pPr>
      <a:lvl7pPr marL="9120092" algn="l" defTabSz="3040032" rtl="0" eaLnBrk="1" latinLnBrk="0" hangingPunct="1">
        <a:defRPr sz="6012" kern="1200">
          <a:solidFill>
            <a:schemeClr val="tx1"/>
          </a:solidFill>
          <a:latin typeface="+mn-lt"/>
          <a:ea typeface="+mn-ea"/>
          <a:cs typeface="+mn-cs"/>
        </a:defRPr>
      </a:lvl7pPr>
      <a:lvl8pPr marL="10640107" algn="l" defTabSz="3040032" rtl="0" eaLnBrk="1" latinLnBrk="0" hangingPunct="1">
        <a:defRPr sz="6012" kern="1200">
          <a:solidFill>
            <a:schemeClr val="tx1"/>
          </a:solidFill>
          <a:latin typeface="+mn-lt"/>
          <a:ea typeface="+mn-ea"/>
          <a:cs typeface="+mn-cs"/>
        </a:defRPr>
      </a:lvl8pPr>
      <a:lvl9pPr marL="12160123" algn="l" defTabSz="3040032" rtl="0" eaLnBrk="1" latinLnBrk="0" hangingPunct="1">
        <a:defRPr sz="60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BC8D5900-D018-4448-ADE2-CCC553EF8827}"/>
              </a:ext>
            </a:extLst>
          </p:cNvPr>
          <p:cNvSpPr>
            <a:spLocks noGrp="1"/>
          </p:cNvSpPr>
          <p:nvPr>
            <p:ph type="body" sz="quarter" idx="10"/>
          </p:nvPr>
        </p:nvSpPr>
        <p:spPr>
          <a:xfrm>
            <a:off x="934893" y="5601725"/>
            <a:ext cx="13388438" cy="1676473"/>
          </a:xfrm>
        </p:spPr>
        <p:txBody>
          <a:bodyPr/>
          <a:lstStyle/>
          <a:p>
            <a:r>
              <a:rPr lang="en-US" altLang="zh-CN" dirty="0">
                <a:latin typeface="+mn-lt"/>
              </a:rPr>
              <a:t>Type in or paste your text here</a:t>
            </a:r>
            <a:endParaRPr lang="zh-CN" altLang="en-US" dirty="0">
              <a:latin typeface="+mn-lt"/>
            </a:endParaRPr>
          </a:p>
        </p:txBody>
      </p:sp>
      <p:sp>
        <p:nvSpPr>
          <p:cNvPr id="3" name="文本占位符 2">
            <a:extLst>
              <a:ext uri="{FF2B5EF4-FFF2-40B4-BE49-F238E27FC236}">
                <a16:creationId xmlns:a16="http://schemas.microsoft.com/office/drawing/2014/main" id="{2A767809-0992-4CED-91BE-04209153E731}"/>
              </a:ext>
            </a:extLst>
          </p:cNvPr>
          <p:cNvSpPr>
            <a:spLocks noGrp="1"/>
          </p:cNvSpPr>
          <p:nvPr>
            <p:ph type="body" sz="quarter" idx="11"/>
          </p:nvPr>
        </p:nvSpPr>
        <p:spPr/>
        <p:txBody>
          <a:bodyPr/>
          <a:lstStyle/>
          <a:p>
            <a:endParaRPr lang="zh-CN" altLang="en-US" dirty="0"/>
          </a:p>
        </p:txBody>
      </p:sp>
      <p:sp>
        <p:nvSpPr>
          <p:cNvPr id="4" name="文本占位符 3">
            <a:extLst>
              <a:ext uri="{FF2B5EF4-FFF2-40B4-BE49-F238E27FC236}">
                <a16:creationId xmlns:a16="http://schemas.microsoft.com/office/drawing/2014/main" id="{3A6B23A8-66DF-4550-B026-3690561E56D3}"/>
              </a:ext>
            </a:extLst>
          </p:cNvPr>
          <p:cNvSpPr>
            <a:spLocks noGrp="1"/>
          </p:cNvSpPr>
          <p:nvPr>
            <p:ph type="body" sz="quarter" idx="20"/>
          </p:nvPr>
        </p:nvSpPr>
        <p:spPr/>
        <p:txBody>
          <a:bodyPr/>
          <a:lstStyle/>
          <a:p>
            <a:endParaRPr lang="zh-CN" altLang="en-US" dirty="0"/>
          </a:p>
        </p:txBody>
      </p:sp>
      <p:sp>
        <p:nvSpPr>
          <p:cNvPr id="6" name="文本占位符 5">
            <a:extLst>
              <a:ext uri="{FF2B5EF4-FFF2-40B4-BE49-F238E27FC236}">
                <a16:creationId xmlns:a16="http://schemas.microsoft.com/office/drawing/2014/main" id="{CC355C1C-FCDB-4D6F-9E27-1190B423F73E}"/>
              </a:ext>
            </a:extLst>
          </p:cNvPr>
          <p:cNvSpPr>
            <a:spLocks noGrp="1"/>
          </p:cNvSpPr>
          <p:nvPr>
            <p:ph type="body" sz="quarter" idx="150"/>
          </p:nvPr>
        </p:nvSpPr>
        <p:spPr/>
        <p:txBody>
          <a:bodyPr/>
          <a:lstStyle/>
          <a:p>
            <a:endParaRPr lang="zh-CN" altLang="en-US"/>
          </a:p>
        </p:txBody>
      </p:sp>
      <p:sp>
        <p:nvSpPr>
          <p:cNvPr id="7" name="文本占位符 6">
            <a:extLst>
              <a:ext uri="{FF2B5EF4-FFF2-40B4-BE49-F238E27FC236}">
                <a16:creationId xmlns:a16="http://schemas.microsoft.com/office/drawing/2014/main" id="{AE615CEA-CE3E-4E75-866C-12669F5E9BE7}"/>
              </a:ext>
            </a:extLst>
          </p:cNvPr>
          <p:cNvSpPr>
            <a:spLocks noGrp="1"/>
          </p:cNvSpPr>
          <p:nvPr>
            <p:ph type="body" sz="quarter" idx="151"/>
          </p:nvPr>
        </p:nvSpPr>
        <p:spPr/>
        <p:txBody>
          <a:bodyPr/>
          <a:lstStyle/>
          <a:p>
            <a:endParaRPr lang="zh-CN" altLang="en-US"/>
          </a:p>
        </p:txBody>
      </p:sp>
      <p:sp>
        <p:nvSpPr>
          <p:cNvPr id="8" name="文本占位符 7">
            <a:extLst>
              <a:ext uri="{FF2B5EF4-FFF2-40B4-BE49-F238E27FC236}">
                <a16:creationId xmlns:a16="http://schemas.microsoft.com/office/drawing/2014/main" id="{C529D426-B54E-41FC-93A1-7B7F1669B0EE}"/>
              </a:ext>
            </a:extLst>
          </p:cNvPr>
          <p:cNvSpPr>
            <a:spLocks noGrp="1"/>
          </p:cNvSpPr>
          <p:nvPr>
            <p:ph type="body" sz="quarter" idx="153"/>
          </p:nvPr>
        </p:nvSpPr>
        <p:spPr/>
        <p:txBody>
          <a:bodyPr>
            <a:normAutofit fontScale="92500" lnSpcReduction="10000"/>
          </a:bodyPr>
          <a:lstStyle/>
          <a:p>
            <a:endParaRPr lang="zh-CN" altLang="en-US"/>
          </a:p>
        </p:txBody>
      </p:sp>
      <p:sp>
        <p:nvSpPr>
          <p:cNvPr id="9" name="文本占位符 8">
            <a:extLst>
              <a:ext uri="{FF2B5EF4-FFF2-40B4-BE49-F238E27FC236}">
                <a16:creationId xmlns:a16="http://schemas.microsoft.com/office/drawing/2014/main" id="{CD0650DA-CD74-4BEE-A11C-2A5268DA7B5B}"/>
              </a:ext>
            </a:extLst>
          </p:cNvPr>
          <p:cNvSpPr>
            <a:spLocks noGrp="1"/>
          </p:cNvSpPr>
          <p:nvPr>
            <p:ph type="body" sz="quarter" idx="156"/>
          </p:nvPr>
        </p:nvSpPr>
        <p:spPr/>
        <p:txBody>
          <a:bodyPr/>
          <a:lstStyle/>
          <a:p>
            <a:endParaRPr lang="zh-CN" altLang="en-US" dirty="0"/>
          </a:p>
        </p:txBody>
      </p:sp>
      <p:sp>
        <p:nvSpPr>
          <p:cNvPr id="11" name="文本占位符 10">
            <a:extLst>
              <a:ext uri="{FF2B5EF4-FFF2-40B4-BE49-F238E27FC236}">
                <a16:creationId xmlns:a16="http://schemas.microsoft.com/office/drawing/2014/main" id="{93A3AED1-9D79-4728-82AF-D065F0AE6643}"/>
              </a:ext>
            </a:extLst>
          </p:cNvPr>
          <p:cNvSpPr>
            <a:spLocks noGrp="1"/>
          </p:cNvSpPr>
          <p:nvPr>
            <p:ph type="body" sz="quarter" idx="158"/>
          </p:nvPr>
        </p:nvSpPr>
        <p:spPr/>
        <p:txBody>
          <a:bodyPr/>
          <a:lstStyle/>
          <a:p>
            <a:endParaRPr lang="zh-CN" altLang="en-US" dirty="0">
              <a:latin typeface="+mn-lt"/>
            </a:endParaRPr>
          </a:p>
        </p:txBody>
      </p:sp>
      <p:sp>
        <p:nvSpPr>
          <p:cNvPr id="12" name="文本占位符 11">
            <a:extLst>
              <a:ext uri="{FF2B5EF4-FFF2-40B4-BE49-F238E27FC236}">
                <a16:creationId xmlns:a16="http://schemas.microsoft.com/office/drawing/2014/main" id="{331FE220-60DF-4FF8-AA53-382BB25F5E2C}"/>
              </a:ext>
            </a:extLst>
          </p:cNvPr>
          <p:cNvSpPr>
            <a:spLocks noGrp="1"/>
          </p:cNvSpPr>
          <p:nvPr>
            <p:ph type="body" sz="quarter" idx="159"/>
          </p:nvPr>
        </p:nvSpPr>
        <p:spPr/>
        <p:txBody>
          <a:bodyPr/>
          <a:lstStyle/>
          <a:p>
            <a:endParaRPr lang="zh-CN" altLang="en-US" dirty="0"/>
          </a:p>
        </p:txBody>
      </p:sp>
      <p:sp>
        <p:nvSpPr>
          <p:cNvPr id="13" name="文本占位符 12">
            <a:extLst>
              <a:ext uri="{FF2B5EF4-FFF2-40B4-BE49-F238E27FC236}">
                <a16:creationId xmlns:a16="http://schemas.microsoft.com/office/drawing/2014/main" id="{D1342A71-F7F6-45E7-B508-C9CC36AB3155}"/>
              </a:ext>
            </a:extLst>
          </p:cNvPr>
          <p:cNvSpPr>
            <a:spLocks noGrp="1"/>
          </p:cNvSpPr>
          <p:nvPr>
            <p:ph type="body" sz="quarter" idx="160"/>
          </p:nvPr>
        </p:nvSpPr>
        <p:spPr/>
        <p:txBody>
          <a:bodyPr/>
          <a:lstStyle/>
          <a:p>
            <a:endParaRPr lang="zh-CN" altLang="en-US"/>
          </a:p>
        </p:txBody>
      </p:sp>
      <p:sp>
        <p:nvSpPr>
          <p:cNvPr id="14" name="文本占位符 13">
            <a:extLst>
              <a:ext uri="{FF2B5EF4-FFF2-40B4-BE49-F238E27FC236}">
                <a16:creationId xmlns:a16="http://schemas.microsoft.com/office/drawing/2014/main" id="{E1250444-EDB4-4686-835C-11B0C3F5EA13}"/>
              </a:ext>
            </a:extLst>
          </p:cNvPr>
          <p:cNvSpPr>
            <a:spLocks noGrp="1"/>
          </p:cNvSpPr>
          <p:nvPr>
            <p:ph type="body" sz="quarter" idx="161"/>
          </p:nvPr>
        </p:nvSpPr>
        <p:spPr/>
        <p:txBody>
          <a:bodyPr/>
          <a:lstStyle/>
          <a:p>
            <a:endParaRPr lang="zh-CN" altLang="en-US" dirty="0">
              <a:latin typeface="+mn-lt"/>
            </a:endParaRPr>
          </a:p>
        </p:txBody>
      </p:sp>
      <p:sp>
        <p:nvSpPr>
          <p:cNvPr id="15" name="文本占位符 14">
            <a:extLst>
              <a:ext uri="{FF2B5EF4-FFF2-40B4-BE49-F238E27FC236}">
                <a16:creationId xmlns:a16="http://schemas.microsoft.com/office/drawing/2014/main" id="{13256941-8962-41D3-9C14-6E5E06D28C8C}"/>
              </a:ext>
            </a:extLst>
          </p:cNvPr>
          <p:cNvSpPr>
            <a:spLocks noGrp="1"/>
          </p:cNvSpPr>
          <p:nvPr>
            <p:ph type="body" sz="quarter" idx="162"/>
          </p:nvPr>
        </p:nvSpPr>
        <p:spPr/>
        <p:txBody>
          <a:bodyPr/>
          <a:lstStyle/>
          <a:p>
            <a:endParaRPr lang="zh-CN" altLang="en-US"/>
          </a:p>
        </p:txBody>
      </p:sp>
      <p:sp>
        <p:nvSpPr>
          <p:cNvPr id="16" name="文本占位符 15">
            <a:extLst>
              <a:ext uri="{FF2B5EF4-FFF2-40B4-BE49-F238E27FC236}">
                <a16:creationId xmlns:a16="http://schemas.microsoft.com/office/drawing/2014/main" id="{EA1B67D0-EE79-4B40-A4E4-15842AEF5F85}"/>
              </a:ext>
            </a:extLst>
          </p:cNvPr>
          <p:cNvSpPr>
            <a:spLocks noGrp="1"/>
          </p:cNvSpPr>
          <p:nvPr>
            <p:ph type="body" sz="quarter" idx="163"/>
          </p:nvPr>
        </p:nvSpPr>
        <p:spPr/>
        <p:txBody>
          <a:bodyPr/>
          <a:lstStyle/>
          <a:p>
            <a:endParaRPr lang="zh-CN" altLang="en-US" dirty="0">
              <a:latin typeface="+mn-lt"/>
            </a:endParaRPr>
          </a:p>
        </p:txBody>
      </p:sp>
      <p:sp>
        <p:nvSpPr>
          <p:cNvPr id="17" name="文本框 16">
            <a:extLst>
              <a:ext uri="{FF2B5EF4-FFF2-40B4-BE49-F238E27FC236}">
                <a16:creationId xmlns:a16="http://schemas.microsoft.com/office/drawing/2014/main" id="{F214961F-952B-455E-ABDC-D5412EE01C5E}"/>
              </a:ext>
            </a:extLst>
          </p:cNvPr>
          <p:cNvSpPr txBox="1"/>
          <p:nvPr/>
        </p:nvSpPr>
        <p:spPr>
          <a:xfrm>
            <a:off x="14687550" y="10348319"/>
            <a:ext cx="13441541" cy="1015663"/>
          </a:xfrm>
          <a:prstGeom prst="rect">
            <a:avLst/>
          </a:prstGeom>
          <a:noFill/>
        </p:spPr>
        <p:txBody>
          <a:bodyPr wrap="square" rtlCol="0">
            <a:spAutoFit/>
          </a:bodyPr>
          <a:lstStyle/>
          <a:p>
            <a:pPr algn="ctr" defTabSz="3040032">
              <a:spcBef>
                <a:spcPct val="20000"/>
              </a:spcBef>
            </a:pPr>
            <a:r>
              <a:rPr lang="en-US" altLang="zh-CN" sz="6000" b="1" u="sng" dirty="0">
                <a:solidFill>
                  <a:schemeClr val="accent5">
                    <a:lumMod val="50000"/>
                  </a:schemeClr>
                </a:solidFill>
              </a:rPr>
              <a:t>Tips for Good Poster</a:t>
            </a:r>
            <a:endParaRPr lang="zh-CN" altLang="en-US" sz="6000" b="1" u="sng" dirty="0">
              <a:solidFill>
                <a:schemeClr val="accent5">
                  <a:lumMod val="50000"/>
                </a:schemeClr>
              </a:solidFill>
            </a:endParaRPr>
          </a:p>
        </p:txBody>
      </p:sp>
      <p:sp>
        <p:nvSpPr>
          <p:cNvPr id="18" name="文本框 17">
            <a:extLst>
              <a:ext uri="{FF2B5EF4-FFF2-40B4-BE49-F238E27FC236}">
                <a16:creationId xmlns:a16="http://schemas.microsoft.com/office/drawing/2014/main" id="{89C7E082-173B-42FA-9714-F7D77F383A19}"/>
              </a:ext>
            </a:extLst>
          </p:cNvPr>
          <p:cNvSpPr txBox="1"/>
          <p:nvPr/>
        </p:nvSpPr>
        <p:spPr>
          <a:xfrm>
            <a:off x="15087601" y="11646703"/>
            <a:ext cx="12547600" cy="5016758"/>
          </a:xfrm>
          <a:prstGeom prst="rect">
            <a:avLst/>
          </a:prstGeom>
          <a:noFill/>
        </p:spPr>
        <p:txBody>
          <a:bodyPr wrap="square" rtlCol="0">
            <a:spAutoFit/>
          </a:bodyPr>
          <a:lstStyle/>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Highlight main topics and purpose of your research.</a:t>
            </a:r>
          </a:p>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Make your poster more engaging by using color, diagrams and images.</a:t>
            </a:r>
          </a:p>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Include an abstract no more than 100 words.</a:t>
            </a:r>
          </a:p>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Avoid illegible fonts in size and style.</a:t>
            </a:r>
          </a:p>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Make sure diagrams and images are large enough to be viewed from a distance.</a:t>
            </a:r>
          </a:p>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Be prepared to answer questions on your research topic.</a:t>
            </a:r>
            <a:endParaRPr lang="zh-CN" altLang="en-US" sz="4000" dirty="0">
              <a:solidFill>
                <a:schemeClr val="accent5">
                  <a:lumMod val="50000"/>
                </a:schemeClr>
              </a:solidFill>
              <a:cs typeface="Times New Roman" panose="02020603050405020304" pitchFamily="18" charset="0"/>
            </a:endParaRPr>
          </a:p>
        </p:txBody>
      </p:sp>
      <p:sp>
        <p:nvSpPr>
          <p:cNvPr id="19" name="文本框 18">
            <a:extLst>
              <a:ext uri="{FF2B5EF4-FFF2-40B4-BE49-F238E27FC236}">
                <a16:creationId xmlns:a16="http://schemas.microsoft.com/office/drawing/2014/main" id="{3B2EDEB0-2F49-4EC6-BF0C-E6D5E5CC137F}"/>
              </a:ext>
            </a:extLst>
          </p:cNvPr>
          <p:cNvSpPr txBox="1"/>
          <p:nvPr/>
        </p:nvSpPr>
        <p:spPr>
          <a:xfrm>
            <a:off x="14705250" y="4744633"/>
            <a:ext cx="13441541" cy="1015663"/>
          </a:xfrm>
          <a:prstGeom prst="rect">
            <a:avLst/>
          </a:prstGeom>
          <a:noFill/>
        </p:spPr>
        <p:txBody>
          <a:bodyPr wrap="square" rtlCol="0">
            <a:spAutoFit/>
          </a:bodyPr>
          <a:lstStyle/>
          <a:p>
            <a:pPr algn="ctr" defTabSz="3040032">
              <a:spcBef>
                <a:spcPct val="20000"/>
              </a:spcBef>
            </a:pPr>
            <a:r>
              <a:rPr lang="en-US" altLang="zh-CN" sz="6000" b="1" u="sng" dirty="0">
                <a:solidFill>
                  <a:schemeClr val="accent5">
                    <a:lumMod val="50000"/>
                  </a:schemeClr>
                </a:solidFill>
              </a:rPr>
              <a:t>Notice</a:t>
            </a:r>
            <a:endParaRPr lang="zh-CN" altLang="en-US" sz="6000" b="1" u="sng" dirty="0">
              <a:solidFill>
                <a:schemeClr val="accent5">
                  <a:lumMod val="50000"/>
                </a:schemeClr>
              </a:solidFill>
            </a:endParaRPr>
          </a:p>
        </p:txBody>
      </p:sp>
      <p:sp>
        <p:nvSpPr>
          <p:cNvPr id="20" name="文本框 19">
            <a:extLst>
              <a:ext uri="{FF2B5EF4-FFF2-40B4-BE49-F238E27FC236}">
                <a16:creationId xmlns:a16="http://schemas.microsoft.com/office/drawing/2014/main" id="{1D1B98DE-7C18-45D0-9841-2A50DBC2EE24}"/>
              </a:ext>
            </a:extLst>
          </p:cNvPr>
          <p:cNvSpPr txBox="1"/>
          <p:nvPr/>
        </p:nvSpPr>
        <p:spPr>
          <a:xfrm>
            <a:off x="15087601" y="6043017"/>
            <a:ext cx="12547600" cy="3785652"/>
          </a:xfrm>
          <a:prstGeom prst="rect">
            <a:avLst/>
          </a:prstGeom>
          <a:noFill/>
        </p:spPr>
        <p:txBody>
          <a:bodyPr wrap="square" rtlCol="0">
            <a:spAutoFit/>
          </a:bodyPr>
          <a:lstStyle/>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Your Poster should be in A0-Size (118.9cm width * 84.1cm height)</a:t>
            </a:r>
          </a:p>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Minimum Font Size: 40pt</a:t>
            </a:r>
          </a:p>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Language: English / Chinese</a:t>
            </a:r>
          </a:p>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DDL: Dec. 27</a:t>
            </a:r>
            <a:r>
              <a:rPr lang="en-US" altLang="zh-CN" sz="4000" baseline="30000" dirty="0">
                <a:solidFill>
                  <a:schemeClr val="accent5">
                    <a:lumMod val="50000"/>
                  </a:schemeClr>
                </a:solidFill>
                <a:cs typeface="Times New Roman" panose="02020603050405020304" pitchFamily="18" charset="0"/>
              </a:rPr>
              <a:t>th </a:t>
            </a:r>
            <a:r>
              <a:rPr lang="en-US" altLang="zh-CN" sz="4000" dirty="0">
                <a:solidFill>
                  <a:schemeClr val="accent5">
                    <a:lumMod val="50000"/>
                  </a:schemeClr>
                </a:solidFill>
                <a:cs typeface="Times New Roman" panose="02020603050405020304" pitchFamily="18" charset="0"/>
              </a:rPr>
              <a:t>11:59pm</a:t>
            </a:r>
          </a:p>
          <a:p>
            <a:pPr marL="457200" indent="-457200" algn="just">
              <a:buFont typeface="Arial" panose="020B0604020202020204" pitchFamily="34" charset="0"/>
              <a:buChar char="•"/>
            </a:pPr>
            <a:r>
              <a:rPr lang="en-US" altLang="zh-CN" sz="4000" dirty="0">
                <a:solidFill>
                  <a:schemeClr val="accent5">
                    <a:lumMod val="50000"/>
                  </a:schemeClr>
                </a:solidFill>
                <a:cs typeface="Times New Roman" panose="02020603050405020304" pitchFamily="18" charset="0"/>
              </a:rPr>
              <a:t>Feel free to use different poster layout and designs </a:t>
            </a:r>
          </a:p>
        </p:txBody>
      </p:sp>
      <p:sp>
        <p:nvSpPr>
          <p:cNvPr id="24" name="文本占位符 1">
            <a:extLst>
              <a:ext uri="{FF2B5EF4-FFF2-40B4-BE49-F238E27FC236}">
                <a16:creationId xmlns:a16="http://schemas.microsoft.com/office/drawing/2014/main" id="{6849A79F-7AB8-4C43-AADF-D3918AA0C7F5}"/>
              </a:ext>
            </a:extLst>
          </p:cNvPr>
          <p:cNvSpPr txBox="1">
            <a:spLocks/>
          </p:cNvSpPr>
          <p:nvPr/>
        </p:nvSpPr>
        <p:spPr>
          <a:xfrm>
            <a:off x="881789" y="9669322"/>
            <a:ext cx="13441542" cy="1067680"/>
          </a:xfrm>
          <a:prstGeom prst="rect">
            <a:avLst/>
          </a:prstGeom>
        </p:spPr>
        <p:txBody>
          <a:bodyPr wrap="square" lIns="223877" tIns="223877" rIns="223877" bIns="223877">
            <a:spAutoFit/>
          </a:bodyPr>
          <a:lstStyle>
            <a:lvl1pPr marL="0" indent="0" algn="l" defTabSz="3040032" rtl="0" eaLnBrk="1" latinLnBrk="0" hangingPunct="1">
              <a:spcBef>
                <a:spcPct val="20000"/>
              </a:spcBef>
              <a:buFont typeface="Arial" pitchFamily="34" charset="0"/>
              <a:buNone/>
              <a:defRPr sz="40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029177" indent="-395837" algn="l" defTabSz="3040032" rtl="0" eaLnBrk="1" latinLnBrk="0" hangingPunct="1">
              <a:spcBef>
                <a:spcPct val="20000"/>
              </a:spcBef>
              <a:buFont typeface="Arial" pitchFamily="34" charset="0"/>
              <a:buChar char="–"/>
              <a:defRPr sz="1768" kern="1200">
                <a:solidFill>
                  <a:schemeClr val="tx1"/>
                </a:solidFill>
                <a:latin typeface="Trebuchet MS" pitchFamily="34" charset="0"/>
                <a:ea typeface="+mn-ea"/>
                <a:cs typeface="+mn-cs"/>
              </a:defRPr>
            </a:lvl2pPr>
            <a:lvl3pPr marL="1425014" indent="-395837" algn="l" defTabSz="3040032" rtl="0" eaLnBrk="1" latinLnBrk="0" hangingPunct="1">
              <a:spcBef>
                <a:spcPct val="20000"/>
              </a:spcBef>
              <a:buFont typeface="Arial" pitchFamily="34" charset="0"/>
              <a:buChar char="•"/>
              <a:defRPr sz="1768" kern="1200">
                <a:solidFill>
                  <a:schemeClr val="tx1"/>
                </a:solidFill>
                <a:latin typeface="Trebuchet MS" pitchFamily="34" charset="0"/>
                <a:ea typeface="+mn-ea"/>
                <a:cs typeface="+mn-cs"/>
              </a:defRPr>
            </a:lvl3pPr>
            <a:lvl4pPr marL="1860435" indent="-435421" algn="l" defTabSz="3040032" rtl="0" eaLnBrk="1" latinLnBrk="0" hangingPunct="1">
              <a:spcBef>
                <a:spcPct val="20000"/>
              </a:spcBef>
              <a:buFont typeface="Arial" pitchFamily="34" charset="0"/>
              <a:buChar char="–"/>
              <a:defRPr sz="1768" kern="1200">
                <a:solidFill>
                  <a:schemeClr val="tx1"/>
                </a:solidFill>
                <a:latin typeface="Trebuchet MS" pitchFamily="34" charset="0"/>
                <a:ea typeface="+mn-ea"/>
                <a:cs typeface="+mn-cs"/>
              </a:defRPr>
            </a:lvl4pPr>
            <a:lvl5pPr marL="2177105" indent="-316670" algn="l" defTabSz="3040032" rtl="0" eaLnBrk="1" latinLnBrk="0" hangingPunct="1">
              <a:spcBef>
                <a:spcPct val="20000"/>
              </a:spcBef>
              <a:buFont typeface="Arial" pitchFamily="34" charset="0"/>
              <a:buChar char="»"/>
              <a:defRPr sz="1768" kern="1200">
                <a:solidFill>
                  <a:schemeClr val="tx1"/>
                </a:solidFill>
                <a:latin typeface="Trebuchet MS" pitchFamily="34" charset="0"/>
                <a:ea typeface="+mn-ea"/>
                <a:cs typeface="+mn-cs"/>
              </a:defRPr>
            </a:lvl5pPr>
            <a:lvl6pPr marL="8360084"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6pPr>
            <a:lvl7pPr marL="9880096"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7pPr>
            <a:lvl8pPr marL="11400115"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8pPr>
            <a:lvl9pPr marL="12920129" indent="-760009" algn="l" defTabSz="3040032" rtl="0" eaLnBrk="1" latinLnBrk="0" hangingPunct="1">
              <a:spcBef>
                <a:spcPct val="20000"/>
              </a:spcBef>
              <a:buFont typeface="Arial" pitchFamily="34" charset="0"/>
              <a:buChar char="•"/>
              <a:defRPr sz="6719" kern="1200">
                <a:solidFill>
                  <a:schemeClr val="tx1"/>
                </a:solidFill>
                <a:latin typeface="+mn-lt"/>
                <a:ea typeface="+mn-ea"/>
                <a:cs typeface="+mn-cs"/>
              </a:defRPr>
            </a:lvl9pPr>
          </a:lstStyle>
          <a:p>
            <a:r>
              <a:rPr lang="en-US" altLang="zh-CN" dirty="0">
                <a:latin typeface="+mn-lt"/>
              </a:rPr>
              <a:t>Type in or paste your text here</a:t>
            </a:r>
            <a:endParaRPr lang="zh-CN" altLang="en-US" dirty="0">
              <a:latin typeface="+mn-lt"/>
            </a:endParaRPr>
          </a:p>
        </p:txBody>
      </p:sp>
    </p:spTree>
    <p:extLst>
      <p:ext uri="{BB962C8B-B14F-4D97-AF65-F5344CB8AC3E}">
        <p14:creationId xmlns:p14="http://schemas.microsoft.com/office/powerpoint/2010/main" val="2521166417"/>
      </p:ext>
    </p:extLst>
  </p:cSld>
  <p:clrMapOvr>
    <a:masterClrMapping/>
  </p:clrMapOvr>
</p:sld>
</file>

<file path=ppt/theme/theme1.xml><?xml version="1.0" encoding="utf-8"?>
<a:theme xmlns:a="http://schemas.openxmlformats.org/drawingml/2006/main" name="PosterPresentations.com-100CMx140CM">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201</TotalTime>
  <Words>121</Words>
  <Application>Microsoft Office PowerPoint</Application>
  <PresentationFormat>自定义</PresentationFormat>
  <Paragraphs>15</Paragraphs>
  <Slides>1</Slides>
  <Notes>0</Notes>
  <HiddenSlides>0</HiddenSlides>
  <MMClips>0</MMClips>
  <ScaleCrop>false</ScaleCrop>
  <HeadingPairs>
    <vt:vector size="8" baseType="variant">
      <vt:variant>
        <vt:lpstr>已用的字体</vt:lpstr>
      </vt:variant>
      <vt:variant>
        <vt:i4>4</vt:i4>
      </vt:variant>
      <vt:variant>
        <vt:lpstr>主题</vt:lpstr>
      </vt:variant>
      <vt:variant>
        <vt:i4>2</vt:i4>
      </vt:variant>
      <vt:variant>
        <vt:lpstr>嵌入 OLE 服务器</vt:lpstr>
      </vt:variant>
      <vt:variant>
        <vt:i4>1</vt:i4>
      </vt:variant>
      <vt:variant>
        <vt:lpstr>幻灯片标题</vt:lpstr>
      </vt:variant>
      <vt:variant>
        <vt:i4>1</vt:i4>
      </vt:variant>
    </vt:vector>
  </HeadingPairs>
  <TitlesOfParts>
    <vt:vector size="8" baseType="lpstr">
      <vt:lpstr>Arial</vt:lpstr>
      <vt:lpstr>Calibri</vt:lpstr>
      <vt:lpstr>Times New Roman</vt:lpstr>
      <vt:lpstr>Trebuchet MS</vt:lpstr>
      <vt:lpstr>PosterPresentations.com-100CMx140CM</vt:lpstr>
      <vt:lpstr>Classic - Wide Center</vt:lpstr>
      <vt:lpstr>Image</vt:lpstr>
      <vt:lpstr>PowerPoint 演示文稿</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Wu Zhiyuan</cp:lastModifiedBy>
  <cp:revision>49</cp:revision>
  <dcterms:created xsi:type="dcterms:W3CDTF">2012-02-10T00:21:22Z</dcterms:created>
  <dcterms:modified xsi:type="dcterms:W3CDTF">2020-12-23T15:51:32Z</dcterms:modified>
</cp:coreProperties>
</file>