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68" r:id="rId4"/>
    <p:sldId id="269" r:id="rId5"/>
    <p:sldId id="258" r:id="rId6"/>
    <p:sldId id="271" r:id="rId7"/>
    <p:sldId id="272" r:id="rId8"/>
    <p:sldId id="273" r:id="rId9"/>
    <p:sldId id="259" r:id="rId10"/>
    <p:sldId id="275" r:id="rId11"/>
    <p:sldId id="276" r:id="rId12"/>
    <p:sldId id="277" r:id="rId13"/>
    <p:sldId id="278" r:id="rId14"/>
    <p:sldId id="279" r:id="rId15"/>
    <p:sldId id="260" r:id="rId16"/>
    <p:sldId id="281" r:id="rId17"/>
    <p:sldId id="282" r:id="rId18"/>
    <p:sldId id="283" r:id="rId19"/>
    <p:sldId id="261" r:id="rId20"/>
    <p:sldId id="285" r:id="rId21"/>
    <p:sldId id="286" r:id="rId22"/>
    <p:sldId id="287" r:id="rId23"/>
    <p:sldId id="262" r:id="rId24"/>
    <p:sldId id="289" r:id="rId25"/>
    <p:sldId id="290" r:id="rId26"/>
    <p:sldId id="291" r:id="rId27"/>
    <p:sldId id="263" r:id="rId28"/>
    <p:sldId id="293" r:id="rId29"/>
    <p:sldId id="294" r:id="rId30"/>
    <p:sldId id="264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36" r:id="rId41"/>
    <p:sldId id="26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266" r:id="rId66"/>
    <p:sldId id="330" r:id="rId67"/>
    <p:sldId id="331" r:id="rId68"/>
    <p:sldId id="332" r:id="rId69"/>
    <p:sldId id="333" r:id="rId70"/>
    <p:sldId id="334" r:id="rId7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C2E68C2-8042-4047-BF74-9EB44FBCF6D3}">
          <p14:sldIdLst>
            <p14:sldId id="256"/>
            <p14:sldId id="257"/>
            <p14:sldId id="268"/>
            <p14:sldId id="269"/>
            <p14:sldId id="258"/>
            <p14:sldId id="271"/>
            <p14:sldId id="272"/>
            <p14:sldId id="273"/>
            <p14:sldId id="259"/>
            <p14:sldId id="275"/>
            <p14:sldId id="276"/>
            <p14:sldId id="277"/>
            <p14:sldId id="278"/>
            <p14:sldId id="279"/>
            <p14:sldId id="260"/>
            <p14:sldId id="281"/>
            <p14:sldId id="282"/>
            <p14:sldId id="283"/>
            <p14:sldId id="261"/>
            <p14:sldId id="285"/>
            <p14:sldId id="286"/>
            <p14:sldId id="287"/>
            <p14:sldId id="262"/>
            <p14:sldId id="289"/>
            <p14:sldId id="290"/>
            <p14:sldId id="291"/>
            <p14:sldId id="263"/>
            <p14:sldId id="293"/>
            <p14:sldId id="294"/>
            <p14:sldId id="26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36"/>
            <p14:sldId id="26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266"/>
            <p14:sldId id="330"/>
            <p14:sldId id="331"/>
            <p14:sldId id="332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85"/>
    <p:restoredTop sz="94729"/>
  </p:normalViewPr>
  <p:slideViewPr>
    <p:cSldViewPr snapToGrid="0">
      <p:cViewPr varScale="1">
        <p:scale>
          <a:sx n="115" d="100"/>
          <a:sy n="115" d="100"/>
        </p:scale>
        <p:origin x="272" y="200"/>
      </p:cViewPr>
      <p:guideLst>
        <p:guide orient="horz" pos="26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1.wmf"/><Relationship Id="rId7" Type="http://schemas.openxmlformats.org/officeDocument/2006/relationships/image" Target="../media/image29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8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5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0.w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9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50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51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8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9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8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9B13-0A06-4186-B572-2A7744E8B258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2142-0C59-4E07-AA1C-EAE50334D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71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72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06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99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7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04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43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67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05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Accurate: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really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zh-CN" altLang="en-US" dirty="0"/>
              <a:t> </a:t>
            </a:r>
            <a:r>
              <a:rPr lang="en-US" altLang="zh-CN" dirty="0"/>
              <a:t>---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analytically</a:t>
            </a:r>
            <a:r>
              <a:rPr lang="zh-CN" altLang="en-US" dirty="0"/>
              <a:t> </a:t>
            </a:r>
            <a:r>
              <a:rPr lang="en-US" altLang="zh-CN" dirty="0"/>
              <a:t>!</a:t>
            </a:r>
            <a:r>
              <a:rPr lang="zh-CN" altLang="en-US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65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4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85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69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85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20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6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03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20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95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89373-1E8E-4553-A943-BF622D115872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3.wmf"/><Relationship Id="rId3" Type="http://schemas.openxmlformats.org/officeDocument/2006/relationships/image" Target="../media/image4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3.wmf"/><Relationship Id="rId3" Type="http://schemas.openxmlformats.org/officeDocument/2006/relationships/image" Target="../media/image4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jpe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5.jpeg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1.wmf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23.wmf"/><Relationship Id="rId1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5.jpeg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1.wmf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45.bin"/><Relationship Id="rId3" Type="http://schemas.openxmlformats.org/officeDocument/2006/relationships/image" Target="../media/image4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20" Type="http://schemas.openxmlformats.org/officeDocument/2006/relationships/image" Target="../media/image26.jpe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5.jpeg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1.wmf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4.png"/><Relationship Id="rId21" Type="http://schemas.openxmlformats.org/officeDocument/2006/relationships/image" Target="../media/image30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5.jpeg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21.wmf"/><Relationship Id="rId14" Type="http://schemas.openxmlformats.org/officeDocument/2006/relationships/image" Target="../media/image24.png"/><Relationship Id="rId2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wmf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wmf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33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1.jpg"/><Relationship Id="rId9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wmf"/><Relationship Id="rId12" Type="http://schemas.openxmlformats.org/officeDocument/2006/relationships/hyperlink" Target="http://vision.stanford.edu/teaching/cs231n-demos/linear-classify/" TargetMode="External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33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1.jpg"/><Relationship Id="rId9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4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4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40.wmf"/><Relationship Id="rId3" Type="http://schemas.openxmlformats.org/officeDocument/2006/relationships/image" Target="../media/image4.pn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39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38.wmf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4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4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4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4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4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4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4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4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4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4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4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4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52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png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41.wmf"/><Relationship Id="rId19" Type="http://schemas.openxmlformats.org/officeDocument/2006/relationships/image" Target="../media/image53.png"/><Relationship Id="rId4" Type="http://schemas.openxmlformats.org/officeDocument/2006/relationships/image" Target="../media/image43.png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4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52.png"/><Relationship Id="rId3" Type="http://schemas.openxmlformats.org/officeDocument/2006/relationships/image" Target="../media/image4.png"/><Relationship Id="rId21" Type="http://schemas.openxmlformats.org/officeDocument/2006/relationships/image" Target="../media/image56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png"/><Relationship Id="rId20" Type="http://schemas.openxmlformats.org/officeDocument/2006/relationships/image" Target="../media/image55.pn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41.wmf"/><Relationship Id="rId19" Type="http://schemas.openxmlformats.org/officeDocument/2006/relationships/image" Target="../media/image53.png"/><Relationship Id="rId4" Type="http://schemas.openxmlformats.org/officeDocument/2006/relationships/image" Target="../media/image43.png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42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52.png"/><Relationship Id="rId3" Type="http://schemas.openxmlformats.org/officeDocument/2006/relationships/image" Target="../media/image4.png"/><Relationship Id="rId21" Type="http://schemas.openxmlformats.org/officeDocument/2006/relationships/image" Target="../media/image56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png"/><Relationship Id="rId20" Type="http://schemas.openxmlformats.org/officeDocument/2006/relationships/image" Target="../media/image55.png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1.wmf"/><Relationship Id="rId19" Type="http://schemas.openxmlformats.org/officeDocument/2006/relationships/image" Target="../media/image53.png"/><Relationship Id="rId4" Type="http://schemas.openxmlformats.org/officeDocument/2006/relationships/image" Target="../media/image43.png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42.wmf"/><Relationship Id="rId22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20" Type="http://schemas.openxmlformats.org/officeDocument/2006/relationships/image" Target="../media/image73.png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59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4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20" Type="http://schemas.openxmlformats.org/officeDocument/2006/relationships/image" Target="../media/image731.png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59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4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20" Type="http://schemas.openxmlformats.org/officeDocument/2006/relationships/image" Target="../media/image78.png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20" Type="http://schemas.openxmlformats.org/officeDocument/2006/relationships/image" Target="../media/image79.png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20" Type="http://schemas.openxmlformats.org/officeDocument/2006/relationships/image" Target="../media/image81.png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8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20" Type="http://schemas.openxmlformats.org/officeDocument/2006/relationships/image" Target="../media/image82.png"/><Relationship Id="rId1" Type="http://schemas.openxmlformats.org/officeDocument/2006/relationships/vmlDrawing" Target="../drawings/vmlDrawing42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59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44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46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43.wmf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47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oleObject" Target="../embeddings/oleObject108.bin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png"/><Relationship Id="rId1" Type="http://schemas.openxmlformats.org/officeDocument/2006/relationships/vmlDrawing" Target="../drawings/vmlDrawing48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43.wmf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oleObject" Target="../embeddings/oleObject109.bin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png"/><Relationship Id="rId1" Type="http://schemas.openxmlformats.org/officeDocument/2006/relationships/vmlDrawing" Target="../drawings/vmlDrawing49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43.wmf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png"/><Relationship Id="rId9" Type="http://schemas.openxmlformats.org/officeDocument/2006/relationships/image" Target="../media/image10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oleObject" Target="../embeddings/oleObject110.bin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png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43.wmf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oleObject" Target="../embeddings/oleObject111.bin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png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43.wmf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oleObject" Target="../embeddings/oleObject112.bin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png"/><Relationship Id="rId1" Type="http://schemas.openxmlformats.org/officeDocument/2006/relationships/vmlDrawing" Target="../drawings/vmlDrawing52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43.wmf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oleObject" Target="../embeddings/oleObject113.bin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png"/><Relationship Id="rId1" Type="http://schemas.openxmlformats.org/officeDocument/2006/relationships/vmlDrawing" Target="../drawings/vmlDrawing53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43.wmf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oleObject" Target="../embeddings/oleObject114.bin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png"/><Relationship Id="rId1" Type="http://schemas.openxmlformats.org/officeDocument/2006/relationships/vmlDrawing" Target="../drawings/vmlDrawing54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43.wmf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46.wmf"/><Relationship Id="rId3" Type="http://schemas.openxmlformats.org/officeDocument/2006/relationships/image" Target="../media/image4.png"/><Relationship Id="rId7" Type="http://schemas.openxmlformats.org/officeDocument/2006/relationships/image" Target="../media/image780.png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770.png"/><Relationship Id="rId11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80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46.wmf"/><Relationship Id="rId3" Type="http://schemas.openxmlformats.org/officeDocument/2006/relationships/image" Target="../media/image4.png"/><Relationship Id="rId7" Type="http://schemas.openxmlformats.org/officeDocument/2006/relationships/image" Target="../media/image780.png"/><Relationship Id="rId12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770.png"/><Relationship Id="rId11" Type="http://schemas.openxmlformats.org/officeDocument/2006/relationships/image" Target="../media/image45.wmf"/><Relationship Id="rId5" Type="http://schemas.openxmlformats.org/officeDocument/2006/relationships/image" Target="../media/image44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800.png"/><Relationship Id="rId14" Type="http://schemas.openxmlformats.org/officeDocument/2006/relationships/oleObject" Target="../embeddings/oleObject121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46.wmf"/><Relationship Id="rId3" Type="http://schemas.openxmlformats.org/officeDocument/2006/relationships/image" Target="../media/image4.png"/><Relationship Id="rId7" Type="http://schemas.openxmlformats.org/officeDocument/2006/relationships/image" Target="../media/image780.png"/><Relationship Id="rId12" Type="http://schemas.openxmlformats.org/officeDocument/2006/relationships/oleObject" Target="../embeddings/oleObject124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6.bin"/><Relationship Id="rId1" Type="http://schemas.openxmlformats.org/officeDocument/2006/relationships/vmlDrawing" Target="../drawings/vmlDrawing57.vml"/><Relationship Id="rId6" Type="http://schemas.openxmlformats.org/officeDocument/2006/relationships/image" Target="../media/image770.png"/><Relationship Id="rId11" Type="http://schemas.openxmlformats.org/officeDocument/2006/relationships/image" Target="../media/image45.wmf"/><Relationship Id="rId5" Type="http://schemas.openxmlformats.org/officeDocument/2006/relationships/image" Target="../media/image44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800.png"/><Relationship Id="rId14" Type="http://schemas.openxmlformats.org/officeDocument/2006/relationships/oleObject" Target="../embeddings/oleObject125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132.bin"/><Relationship Id="rId3" Type="http://schemas.openxmlformats.org/officeDocument/2006/relationships/image" Target="../media/image4.png"/><Relationship Id="rId7" Type="http://schemas.openxmlformats.org/officeDocument/2006/relationships/image" Target="../media/image780.png"/><Relationship Id="rId12" Type="http://schemas.openxmlformats.org/officeDocument/2006/relationships/oleObject" Target="../embeddings/oleObject129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1.bin"/><Relationship Id="rId1" Type="http://schemas.openxmlformats.org/officeDocument/2006/relationships/vmlDrawing" Target="../drawings/vmlDrawing58.vml"/><Relationship Id="rId6" Type="http://schemas.openxmlformats.org/officeDocument/2006/relationships/image" Target="../media/image770.png"/><Relationship Id="rId11" Type="http://schemas.openxmlformats.org/officeDocument/2006/relationships/image" Target="../media/image45.wmf"/><Relationship Id="rId5" Type="http://schemas.openxmlformats.org/officeDocument/2006/relationships/image" Target="../media/image44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128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800.png"/><Relationship Id="rId14" Type="http://schemas.openxmlformats.org/officeDocument/2006/relationships/oleObject" Target="../embeddings/oleObject130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138.bin"/><Relationship Id="rId3" Type="http://schemas.openxmlformats.org/officeDocument/2006/relationships/image" Target="../media/image4.png"/><Relationship Id="rId21" Type="http://schemas.openxmlformats.org/officeDocument/2006/relationships/image" Target="../media/image49.wmf"/><Relationship Id="rId7" Type="http://schemas.openxmlformats.org/officeDocument/2006/relationships/image" Target="../media/image780.png"/><Relationship Id="rId12" Type="http://schemas.openxmlformats.org/officeDocument/2006/relationships/oleObject" Target="../embeddings/oleObject135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7.bin"/><Relationship Id="rId20" Type="http://schemas.openxmlformats.org/officeDocument/2006/relationships/oleObject" Target="../embeddings/oleObject139.bin"/><Relationship Id="rId1" Type="http://schemas.openxmlformats.org/officeDocument/2006/relationships/vmlDrawing" Target="../drawings/vmlDrawing59.vml"/><Relationship Id="rId6" Type="http://schemas.openxmlformats.org/officeDocument/2006/relationships/image" Target="../media/image770.png"/><Relationship Id="rId11" Type="http://schemas.openxmlformats.org/officeDocument/2006/relationships/image" Target="../media/image45.wmf"/><Relationship Id="rId5" Type="http://schemas.openxmlformats.org/officeDocument/2006/relationships/image" Target="../media/image44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134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800.png"/><Relationship Id="rId14" Type="http://schemas.openxmlformats.org/officeDocument/2006/relationships/oleObject" Target="../embeddings/oleObject13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1.png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4.png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0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145.bin"/><Relationship Id="rId3" Type="http://schemas.openxmlformats.org/officeDocument/2006/relationships/image" Target="../media/image4.png"/><Relationship Id="rId21" Type="http://schemas.openxmlformats.org/officeDocument/2006/relationships/image" Target="../media/image50.wmf"/><Relationship Id="rId7" Type="http://schemas.openxmlformats.org/officeDocument/2006/relationships/image" Target="../media/image780.png"/><Relationship Id="rId12" Type="http://schemas.openxmlformats.org/officeDocument/2006/relationships/oleObject" Target="../embeddings/oleObject142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4.bin"/><Relationship Id="rId20" Type="http://schemas.openxmlformats.org/officeDocument/2006/relationships/oleObject" Target="../embeddings/oleObject146.bin"/><Relationship Id="rId1" Type="http://schemas.openxmlformats.org/officeDocument/2006/relationships/vmlDrawing" Target="../drawings/vmlDrawing60.vml"/><Relationship Id="rId6" Type="http://schemas.openxmlformats.org/officeDocument/2006/relationships/image" Target="../media/image770.png"/><Relationship Id="rId11" Type="http://schemas.openxmlformats.org/officeDocument/2006/relationships/image" Target="../media/image45.wmf"/><Relationship Id="rId5" Type="http://schemas.openxmlformats.org/officeDocument/2006/relationships/image" Target="../media/image44.wmf"/><Relationship Id="rId15" Type="http://schemas.openxmlformats.org/officeDocument/2006/relationships/image" Target="../media/image47.w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141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800.png"/><Relationship Id="rId14" Type="http://schemas.openxmlformats.org/officeDocument/2006/relationships/oleObject" Target="../embeddings/oleObject143.bin"/><Relationship Id="rId22" Type="http://schemas.openxmlformats.org/officeDocument/2006/relationships/oleObject" Target="../embeddings/oleObject14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8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3.wmf"/><Relationship Id="rId5" Type="http://schemas.openxmlformats.org/officeDocument/2006/relationships/image" Target="../media/image11.png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17.wmf"/><Relationship Id="rId4" Type="http://schemas.openxmlformats.org/officeDocument/2006/relationships/image" Target="../media/image4.png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0" y="333822"/>
            <a:ext cx="3169926" cy="4114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51823" y="1582614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Data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7635" y="2567326"/>
            <a:ext cx="82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6: Backpropagation and Neural Networks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33033" y="4823144"/>
            <a:ext cx="2925929" cy="958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Lichen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35146" y="588202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10/22/2020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5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482600" y="381608"/>
            <a:ext cx="382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risk minimization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 descr="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152916"/>
              </p:ext>
            </p:extLst>
          </p:nvPr>
        </p:nvGraphicFramePr>
        <p:xfrm>
          <a:off x="612775" y="1966913"/>
          <a:ext cx="4851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" name="Equation" r:id="rId4" imgW="4851360" imgH="723600" progId="Equation.DSMT4">
                  <p:embed/>
                </p:oleObj>
              </mc:Choice>
              <mc:Fallback>
                <p:oleObj name="Equation" r:id="rId4" imgW="4851360" imgH="723600" progId="Equation.DSMT4">
                  <p:embed/>
                  <p:pic>
                    <p:nvPicPr>
                      <p:cNvPr id="6" name="对象 5" descr="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775" y="1966913"/>
                        <a:ext cx="4851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 descr=" 7"/>
          <p:cNvSpPr/>
          <p:nvPr/>
        </p:nvSpPr>
        <p:spPr>
          <a:xfrm>
            <a:off x="416746" y="1393748"/>
            <a:ext cx="2148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Empirical risk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对象 8" descr="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334361"/>
              </p:ext>
            </p:extLst>
          </p:nvPr>
        </p:nvGraphicFramePr>
        <p:xfrm>
          <a:off x="812521" y="2855990"/>
          <a:ext cx="175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" name="Equation" r:id="rId6" imgW="1752480" imgH="444240" progId="Equation.DSMT4">
                  <p:embed/>
                </p:oleObj>
              </mc:Choice>
              <mc:Fallback>
                <p:oleObj name="Equation" r:id="rId6" imgW="1752480" imgH="444240" progId="Equation.DSMT4">
                  <p:embed/>
                  <p:pic>
                    <p:nvPicPr>
                      <p:cNvPr id="9" name="对象 8" descr="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2521" y="2855990"/>
                        <a:ext cx="1752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 descr=" 10"/>
          <p:cNvSpPr txBox="1"/>
          <p:nvPr/>
        </p:nvSpPr>
        <p:spPr>
          <a:xfrm>
            <a:off x="416746" y="2893574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is the loss function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对象 11" descr="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806650"/>
              </p:ext>
            </p:extLst>
          </p:nvPr>
        </p:nvGraphicFramePr>
        <p:xfrm>
          <a:off x="812521" y="3561601"/>
          <a:ext cx="749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7" name="Equation" r:id="rId8" imgW="749160" imgH="266400" progId="Equation.DSMT4">
                  <p:embed/>
                </p:oleObj>
              </mc:Choice>
              <mc:Fallback>
                <p:oleObj name="Equation" r:id="rId8" imgW="749160" imgH="266400" progId="Equation.DSMT4">
                  <p:embed/>
                  <p:pic>
                    <p:nvPicPr>
                      <p:cNvPr id="12" name="对象 11" descr="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521" y="3561601"/>
                        <a:ext cx="749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 descr=" 13"/>
          <p:cNvSpPr/>
          <p:nvPr/>
        </p:nvSpPr>
        <p:spPr>
          <a:xfrm>
            <a:off x="416746" y="3483608"/>
            <a:ext cx="3055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is the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regularizer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 descr=" 16"/>
          <p:cNvSpPr txBox="1"/>
          <p:nvPr/>
        </p:nvSpPr>
        <p:spPr>
          <a:xfrm>
            <a:off x="498413" y="424760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SVM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对象 13" descr="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073583"/>
              </p:ext>
            </p:extLst>
          </p:nvPr>
        </p:nvGraphicFramePr>
        <p:xfrm>
          <a:off x="2003953" y="4038767"/>
          <a:ext cx="3429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" name="Equation" r:id="rId10" imgW="3429000" imgH="1498320" progId="Equation.DSMT4">
                  <p:embed/>
                </p:oleObj>
              </mc:Choice>
              <mc:Fallback>
                <p:oleObj name="Equation" r:id="rId10" imgW="3429000" imgH="1498320" progId="Equation.DSMT4">
                  <p:embed/>
                  <p:pic>
                    <p:nvPicPr>
                      <p:cNvPr id="18" name="对象 17" descr="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03953" y="4038767"/>
                        <a:ext cx="34290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 descr=" 19"/>
          <p:cNvSpPr txBox="1"/>
          <p:nvPr/>
        </p:nvSpPr>
        <p:spPr>
          <a:xfrm>
            <a:off x="482600" y="583976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对象 15" descr="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003371"/>
              </p:ext>
            </p:extLst>
          </p:nvPr>
        </p:nvGraphicFramePr>
        <p:xfrm>
          <a:off x="2175403" y="5554532"/>
          <a:ext cx="1993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" name="Equation" r:id="rId12" imgW="1993680" imgH="939600" progId="Equation.DSMT4">
                  <p:embed/>
                </p:oleObj>
              </mc:Choice>
              <mc:Fallback>
                <p:oleObj name="Equation" r:id="rId12" imgW="1993680" imgH="939600" progId="Equation.DSMT4">
                  <p:embed/>
                  <p:pic>
                    <p:nvPicPr>
                      <p:cNvPr id="20" name="对象 19" descr=" 2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75403" y="5554532"/>
                        <a:ext cx="19939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F1EFDE8-CF11-E94C-837E-1E57FF36AE28}"/>
              </a:ext>
            </a:extLst>
          </p:cNvPr>
          <p:cNvSpPr txBox="1"/>
          <p:nvPr/>
        </p:nvSpPr>
        <p:spPr>
          <a:xfrm>
            <a:off x="4169303" y="4494909"/>
            <a:ext cx="1750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otherwise</a:t>
            </a:r>
          </a:p>
        </p:txBody>
      </p:sp>
    </p:spTree>
    <p:extLst>
      <p:ext uri="{BB962C8B-B14F-4D97-AF65-F5344CB8AC3E}">
        <p14:creationId xmlns:p14="http://schemas.microsoft.com/office/powerpoint/2010/main" val="35436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482600" y="381608"/>
            <a:ext cx="382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risk minimization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 descr="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878383"/>
              </p:ext>
            </p:extLst>
          </p:nvPr>
        </p:nvGraphicFramePr>
        <p:xfrm>
          <a:off x="612775" y="1966913"/>
          <a:ext cx="4851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9" name="Equation" r:id="rId4" imgW="4851360" imgH="723600" progId="Equation.DSMT4">
                  <p:embed/>
                </p:oleObj>
              </mc:Choice>
              <mc:Fallback>
                <p:oleObj name="Equation" r:id="rId4" imgW="4851360" imgH="723600" progId="Equation.DSMT4">
                  <p:embed/>
                  <p:pic>
                    <p:nvPicPr>
                      <p:cNvPr id="6" name="对象 5" descr="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775" y="1966913"/>
                        <a:ext cx="4851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 descr=" 7"/>
          <p:cNvSpPr/>
          <p:nvPr/>
        </p:nvSpPr>
        <p:spPr>
          <a:xfrm>
            <a:off x="416746" y="1393748"/>
            <a:ext cx="2148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Empirical risk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对象 8" descr="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668656"/>
              </p:ext>
            </p:extLst>
          </p:nvPr>
        </p:nvGraphicFramePr>
        <p:xfrm>
          <a:off x="812521" y="2855990"/>
          <a:ext cx="175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0" name="Equation" r:id="rId6" imgW="1752480" imgH="444240" progId="Equation.DSMT4">
                  <p:embed/>
                </p:oleObj>
              </mc:Choice>
              <mc:Fallback>
                <p:oleObj name="Equation" r:id="rId6" imgW="1752480" imgH="444240" progId="Equation.DSMT4">
                  <p:embed/>
                  <p:pic>
                    <p:nvPicPr>
                      <p:cNvPr id="9" name="对象 8" descr="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2521" y="2855990"/>
                        <a:ext cx="1752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 descr=" 10"/>
          <p:cNvSpPr txBox="1"/>
          <p:nvPr/>
        </p:nvSpPr>
        <p:spPr>
          <a:xfrm>
            <a:off x="416746" y="2893574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is the loss function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对象 11" descr="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82931"/>
              </p:ext>
            </p:extLst>
          </p:nvPr>
        </p:nvGraphicFramePr>
        <p:xfrm>
          <a:off x="812521" y="3561601"/>
          <a:ext cx="749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" name="Equation" r:id="rId8" imgW="749160" imgH="266400" progId="Equation.DSMT4">
                  <p:embed/>
                </p:oleObj>
              </mc:Choice>
              <mc:Fallback>
                <p:oleObj name="Equation" r:id="rId8" imgW="749160" imgH="266400" progId="Equation.DSMT4">
                  <p:embed/>
                  <p:pic>
                    <p:nvPicPr>
                      <p:cNvPr id="12" name="对象 11" descr="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521" y="3561601"/>
                        <a:ext cx="749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 descr=" 13"/>
          <p:cNvSpPr/>
          <p:nvPr/>
        </p:nvSpPr>
        <p:spPr>
          <a:xfrm>
            <a:off x="416746" y="3483608"/>
            <a:ext cx="3055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is the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regularizer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 descr=" 16"/>
          <p:cNvSpPr txBox="1"/>
          <p:nvPr/>
        </p:nvSpPr>
        <p:spPr>
          <a:xfrm>
            <a:off x="498413" y="424760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SVM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对象 13" descr="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760136"/>
              </p:ext>
            </p:extLst>
          </p:nvPr>
        </p:nvGraphicFramePr>
        <p:xfrm>
          <a:off x="2003953" y="4038767"/>
          <a:ext cx="3429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" name="Equation" r:id="rId10" imgW="3429000" imgH="1498320" progId="Equation.DSMT4">
                  <p:embed/>
                </p:oleObj>
              </mc:Choice>
              <mc:Fallback>
                <p:oleObj name="Equation" r:id="rId10" imgW="3429000" imgH="1498320" progId="Equation.DSMT4">
                  <p:embed/>
                  <p:pic>
                    <p:nvPicPr>
                      <p:cNvPr id="14" name="对象 13" descr="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03953" y="4038767"/>
                        <a:ext cx="34290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 descr=" 19"/>
          <p:cNvSpPr txBox="1"/>
          <p:nvPr/>
        </p:nvSpPr>
        <p:spPr>
          <a:xfrm>
            <a:off x="482600" y="583976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对象 15" descr="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11162"/>
              </p:ext>
            </p:extLst>
          </p:nvPr>
        </p:nvGraphicFramePr>
        <p:xfrm>
          <a:off x="2175403" y="5554532"/>
          <a:ext cx="1993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" name="Equation" r:id="rId12" imgW="1993680" imgH="939600" progId="Equation.DSMT4">
                  <p:embed/>
                </p:oleObj>
              </mc:Choice>
              <mc:Fallback>
                <p:oleObj name="Equation" r:id="rId12" imgW="1993680" imgH="939600" progId="Equation.DSMT4">
                  <p:embed/>
                  <p:pic>
                    <p:nvPicPr>
                      <p:cNvPr id="16" name="对象 15" descr=" 2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75403" y="5554532"/>
                        <a:ext cx="19939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 descr="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56" y="1785229"/>
            <a:ext cx="1271811" cy="1329446"/>
          </a:xfrm>
          <a:prstGeom prst="rect">
            <a:avLst/>
          </a:prstGeom>
        </p:spPr>
      </p:pic>
      <p:pic>
        <p:nvPicPr>
          <p:cNvPr id="18" name="图片 17" descr="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84" y="1785229"/>
            <a:ext cx="1329446" cy="1329446"/>
          </a:xfrm>
          <a:prstGeom prst="rect">
            <a:avLst/>
          </a:prstGeom>
        </p:spPr>
      </p:pic>
      <p:sp>
        <p:nvSpPr>
          <p:cNvPr id="20" name="文本框 19" descr=" 23"/>
          <p:cNvSpPr txBox="1"/>
          <p:nvPr/>
        </p:nvSpPr>
        <p:spPr>
          <a:xfrm>
            <a:off x="5779201" y="343631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Beckham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 descr=" 24"/>
          <p:cNvSpPr/>
          <p:nvPr/>
        </p:nvSpPr>
        <p:spPr>
          <a:xfrm>
            <a:off x="5941649" y="4125577"/>
            <a:ext cx="821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Yanzu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 descr=" 25"/>
          <p:cNvSpPr/>
          <p:nvPr/>
        </p:nvSpPr>
        <p:spPr>
          <a:xfrm>
            <a:off x="5920265" y="481483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Lichen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 descr=" 26"/>
          <p:cNvSpPr txBox="1"/>
          <p:nvPr/>
        </p:nvSpPr>
        <p:spPr>
          <a:xfrm>
            <a:off x="7499073" y="339015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4.9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 descr=" 27"/>
          <p:cNvSpPr txBox="1"/>
          <p:nvPr/>
        </p:nvSpPr>
        <p:spPr>
          <a:xfrm>
            <a:off x="7499073" y="40860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 descr=" 28"/>
          <p:cNvSpPr txBox="1"/>
          <p:nvPr/>
        </p:nvSpPr>
        <p:spPr>
          <a:xfrm>
            <a:off x="7447777" y="481483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-0.9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 descr=" 29"/>
          <p:cNvSpPr txBox="1"/>
          <p:nvPr/>
        </p:nvSpPr>
        <p:spPr>
          <a:xfrm>
            <a:off x="9102155" y="3390151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-2.6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 descr=" 30"/>
          <p:cNvSpPr txBox="1"/>
          <p:nvPr/>
        </p:nvSpPr>
        <p:spPr>
          <a:xfrm>
            <a:off x="9148027" y="40759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1.7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 descr=" 31"/>
          <p:cNvSpPr txBox="1"/>
          <p:nvPr/>
        </p:nvSpPr>
        <p:spPr>
          <a:xfrm>
            <a:off x="9148027" y="483423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 descr=" 32"/>
          <p:cNvSpPr txBox="1"/>
          <p:nvPr/>
        </p:nvSpPr>
        <p:spPr>
          <a:xfrm>
            <a:off x="10861640" y="339015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 descr=" 33"/>
          <p:cNvSpPr txBox="1"/>
          <p:nvPr/>
        </p:nvSpPr>
        <p:spPr>
          <a:xfrm>
            <a:off x="10861640" y="40759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 descr=" 34"/>
          <p:cNvSpPr txBox="1"/>
          <p:nvPr/>
        </p:nvSpPr>
        <p:spPr>
          <a:xfrm>
            <a:off x="10861640" y="483423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 descr=" 35"/>
          <p:cNvSpPr/>
          <p:nvPr/>
        </p:nvSpPr>
        <p:spPr>
          <a:xfrm>
            <a:off x="5772788" y="547043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SVM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 descr=" 4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8"/>
          <a:stretch/>
        </p:blipFill>
        <p:spPr>
          <a:xfrm>
            <a:off x="10500601" y="1785229"/>
            <a:ext cx="1334745" cy="13294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6C97FA-5B24-F640-9930-24954D97ED10}"/>
              </a:ext>
            </a:extLst>
          </p:cNvPr>
          <p:cNvSpPr txBox="1"/>
          <p:nvPr/>
        </p:nvSpPr>
        <p:spPr>
          <a:xfrm>
            <a:off x="4169303" y="4494909"/>
            <a:ext cx="1750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otherwise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6E6F6-2FB9-3D46-9F4B-6CBE67CA4D7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</a:extLst>
          </a:blip>
          <a:srcRect b="25738"/>
          <a:stretch/>
        </p:blipFill>
        <p:spPr>
          <a:xfrm>
            <a:off x="3170365" y="2795339"/>
            <a:ext cx="1964303" cy="18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482600" y="381608"/>
            <a:ext cx="382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risk minimization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 descr="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785534"/>
              </p:ext>
            </p:extLst>
          </p:nvPr>
        </p:nvGraphicFramePr>
        <p:xfrm>
          <a:off x="612775" y="1966913"/>
          <a:ext cx="4851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1" name="Equation" r:id="rId4" imgW="4851360" imgH="723600" progId="Equation.DSMT4">
                  <p:embed/>
                </p:oleObj>
              </mc:Choice>
              <mc:Fallback>
                <p:oleObj name="Equation" r:id="rId4" imgW="4851360" imgH="723600" progId="Equation.DSMT4">
                  <p:embed/>
                  <p:pic>
                    <p:nvPicPr>
                      <p:cNvPr id="6" name="对象 5" descr="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775" y="1966913"/>
                        <a:ext cx="4851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 descr=" 7"/>
          <p:cNvSpPr/>
          <p:nvPr/>
        </p:nvSpPr>
        <p:spPr>
          <a:xfrm>
            <a:off x="416746" y="1393748"/>
            <a:ext cx="2148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Empirical risk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对象 8" descr="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413021"/>
              </p:ext>
            </p:extLst>
          </p:nvPr>
        </p:nvGraphicFramePr>
        <p:xfrm>
          <a:off x="812521" y="2855990"/>
          <a:ext cx="175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Equation" r:id="rId6" imgW="1752480" imgH="444240" progId="Equation.DSMT4">
                  <p:embed/>
                </p:oleObj>
              </mc:Choice>
              <mc:Fallback>
                <p:oleObj name="Equation" r:id="rId6" imgW="1752480" imgH="444240" progId="Equation.DSMT4">
                  <p:embed/>
                  <p:pic>
                    <p:nvPicPr>
                      <p:cNvPr id="9" name="对象 8" descr="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2521" y="2855990"/>
                        <a:ext cx="1752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 descr=" 10"/>
          <p:cNvSpPr txBox="1"/>
          <p:nvPr/>
        </p:nvSpPr>
        <p:spPr>
          <a:xfrm>
            <a:off x="416746" y="2893574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is the loss function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对象 11" descr="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815615"/>
              </p:ext>
            </p:extLst>
          </p:nvPr>
        </p:nvGraphicFramePr>
        <p:xfrm>
          <a:off x="812521" y="3561601"/>
          <a:ext cx="749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Equation" r:id="rId8" imgW="749160" imgH="266400" progId="Equation.DSMT4">
                  <p:embed/>
                </p:oleObj>
              </mc:Choice>
              <mc:Fallback>
                <p:oleObj name="Equation" r:id="rId8" imgW="749160" imgH="266400" progId="Equation.DSMT4">
                  <p:embed/>
                  <p:pic>
                    <p:nvPicPr>
                      <p:cNvPr id="12" name="对象 11" descr="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521" y="3561601"/>
                        <a:ext cx="749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 descr=" 13"/>
          <p:cNvSpPr/>
          <p:nvPr/>
        </p:nvSpPr>
        <p:spPr>
          <a:xfrm>
            <a:off x="416746" y="3483608"/>
            <a:ext cx="3055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is the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regularizer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 descr=" 16"/>
          <p:cNvSpPr txBox="1"/>
          <p:nvPr/>
        </p:nvSpPr>
        <p:spPr>
          <a:xfrm>
            <a:off x="498413" y="424760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SVM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对象 13" descr="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181679"/>
              </p:ext>
            </p:extLst>
          </p:nvPr>
        </p:nvGraphicFramePr>
        <p:xfrm>
          <a:off x="2003953" y="4038767"/>
          <a:ext cx="3429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Equation" r:id="rId10" imgW="3429000" imgH="1498320" progId="Equation.DSMT4">
                  <p:embed/>
                </p:oleObj>
              </mc:Choice>
              <mc:Fallback>
                <p:oleObj name="Equation" r:id="rId10" imgW="3429000" imgH="1498320" progId="Equation.DSMT4">
                  <p:embed/>
                  <p:pic>
                    <p:nvPicPr>
                      <p:cNvPr id="14" name="对象 13" descr="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03953" y="4038767"/>
                        <a:ext cx="34290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 descr=" 19"/>
          <p:cNvSpPr txBox="1"/>
          <p:nvPr/>
        </p:nvSpPr>
        <p:spPr>
          <a:xfrm>
            <a:off x="482600" y="583976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对象 15" descr="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396820"/>
              </p:ext>
            </p:extLst>
          </p:nvPr>
        </p:nvGraphicFramePr>
        <p:xfrm>
          <a:off x="2175403" y="5554532"/>
          <a:ext cx="1993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Equation" r:id="rId12" imgW="1993680" imgH="939600" progId="Equation.DSMT4">
                  <p:embed/>
                </p:oleObj>
              </mc:Choice>
              <mc:Fallback>
                <p:oleObj name="Equation" r:id="rId12" imgW="1993680" imgH="939600" progId="Equation.DSMT4">
                  <p:embed/>
                  <p:pic>
                    <p:nvPicPr>
                      <p:cNvPr id="16" name="对象 15" descr=" 2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75403" y="5554532"/>
                        <a:ext cx="19939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 descr="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56" y="1785229"/>
            <a:ext cx="1271811" cy="1329446"/>
          </a:xfrm>
          <a:prstGeom prst="rect">
            <a:avLst/>
          </a:prstGeom>
        </p:spPr>
      </p:pic>
      <p:pic>
        <p:nvPicPr>
          <p:cNvPr id="18" name="图片 17" descr="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84" y="1785229"/>
            <a:ext cx="1329446" cy="1329446"/>
          </a:xfrm>
          <a:prstGeom prst="rect">
            <a:avLst/>
          </a:prstGeom>
        </p:spPr>
      </p:pic>
      <p:sp>
        <p:nvSpPr>
          <p:cNvPr id="20" name="文本框 19" descr=" 23"/>
          <p:cNvSpPr txBox="1"/>
          <p:nvPr/>
        </p:nvSpPr>
        <p:spPr>
          <a:xfrm>
            <a:off x="5779201" y="343631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Beckham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 descr=" 24"/>
          <p:cNvSpPr/>
          <p:nvPr/>
        </p:nvSpPr>
        <p:spPr>
          <a:xfrm>
            <a:off x="5941649" y="4125577"/>
            <a:ext cx="821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Yanzu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 descr=" 25"/>
          <p:cNvSpPr/>
          <p:nvPr/>
        </p:nvSpPr>
        <p:spPr>
          <a:xfrm>
            <a:off x="5920265" y="481483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Lichen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 descr=" 26"/>
          <p:cNvSpPr txBox="1"/>
          <p:nvPr/>
        </p:nvSpPr>
        <p:spPr>
          <a:xfrm>
            <a:off x="7499073" y="339015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4.9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 descr=" 27"/>
          <p:cNvSpPr txBox="1"/>
          <p:nvPr/>
        </p:nvSpPr>
        <p:spPr>
          <a:xfrm>
            <a:off x="7499073" y="40860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 descr=" 28"/>
          <p:cNvSpPr txBox="1"/>
          <p:nvPr/>
        </p:nvSpPr>
        <p:spPr>
          <a:xfrm>
            <a:off x="7447777" y="481483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-0.9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 descr=" 29"/>
          <p:cNvSpPr txBox="1"/>
          <p:nvPr/>
        </p:nvSpPr>
        <p:spPr>
          <a:xfrm>
            <a:off x="9102155" y="3390151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-2.6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 descr=" 30"/>
          <p:cNvSpPr txBox="1"/>
          <p:nvPr/>
        </p:nvSpPr>
        <p:spPr>
          <a:xfrm>
            <a:off x="9148027" y="40759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1.7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 descr=" 31"/>
          <p:cNvSpPr txBox="1"/>
          <p:nvPr/>
        </p:nvSpPr>
        <p:spPr>
          <a:xfrm>
            <a:off x="9148027" y="483423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 descr=" 32"/>
          <p:cNvSpPr txBox="1"/>
          <p:nvPr/>
        </p:nvSpPr>
        <p:spPr>
          <a:xfrm>
            <a:off x="10861640" y="339015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 descr=" 33"/>
          <p:cNvSpPr txBox="1"/>
          <p:nvPr/>
        </p:nvSpPr>
        <p:spPr>
          <a:xfrm>
            <a:off x="10861640" y="40759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 descr=" 34"/>
          <p:cNvSpPr txBox="1"/>
          <p:nvPr/>
        </p:nvSpPr>
        <p:spPr>
          <a:xfrm>
            <a:off x="10861640" y="483423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 descr=" 35"/>
          <p:cNvSpPr/>
          <p:nvPr/>
        </p:nvSpPr>
        <p:spPr>
          <a:xfrm>
            <a:off x="5772788" y="547043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SVM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对象 32" descr="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674105"/>
              </p:ext>
            </p:extLst>
          </p:nvPr>
        </p:nvGraphicFramePr>
        <p:xfrm>
          <a:off x="7140684" y="5350300"/>
          <a:ext cx="143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Equation" r:id="rId16" imgW="1434960" imgH="609480" progId="Equation.DSMT4">
                  <p:embed/>
                </p:oleObj>
              </mc:Choice>
              <mc:Fallback>
                <p:oleObj name="Equation" r:id="rId16" imgW="1434960" imgH="609480" progId="Equation.DSMT4">
                  <p:embed/>
                  <p:pic>
                    <p:nvPicPr>
                      <p:cNvPr id="36" name="对象 35" descr=" 3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40684" y="5350300"/>
                        <a:ext cx="1435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33" descr=" 37"/>
          <p:cNvSpPr txBox="1"/>
          <p:nvPr/>
        </p:nvSpPr>
        <p:spPr>
          <a:xfrm>
            <a:off x="7627313" y="57617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 descr=" 4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8"/>
          <a:stretch/>
        </p:blipFill>
        <p:spPr>
          <a:xfrm>
            <a:off x="10500601" y="1785229"/>
            <a:ext cx="1334745" cy="132944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5622143-CCF3-6249-BD00-51933A726EE3}"/>
              </a:ext>
            </a:extLst>
          </p:cNvPr>
          <p:cNvSpPr txBox="1"/>
          <p:nvPr/>
        </p:nvSpPr>
        <p:spPr>
          <a:xfrm>
            <a:off x="4169303" y="4494909"/>
            <a:ext cx="1750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otherwise</a:t>
            </a:r>
          </a:p>
        </p:txBody>
      </p:sp>
    </p:spTree>
    <p:extLst>
      <p:ext uri="{BB962C8B-B14F-4D97-AF65-F5344CB8AC3E}">
        <p14:creationId xmlns:p14="http://schemas.microsoft.com/office/powerpoint/2010/main" val="10460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482600" y="381608"/>
            <a:ext cx="382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risk minimization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 descr="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300739"/>
              </p:ext>
            </p:extLst>
          </p:nvPr>
        </p:nvGraphicFramePr>
        <p:xfrm>
          <a:off x="612775" y="1966913"/>
          <a:ext cx="4851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3" name="Equation" r:id="rId4" imgW="4851360" imgH="723600" progId="Equation.DSMT4">
                  <p:embed/>
                </p:oleObj>
              </mc:Choice>
              <mc:Fallback>
                <p:oleObj name="Equation" r:id="rId4" imgW="4851360" imgH="723600" progId="Equation.DSMT4">
                  <p:embed/>
                  <p:pic>
                    <p:nvPicPr>
                      <p:cNvPr id="6" name="对象 5" descr="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775" y="1966913"/>
                        <a:ext cx="4851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 descr=" 7"/>
          <p:cNvSpPr/>
          <p:nvPr/>
        </p:nvSpPr>
        <p:spPr>
          <a:xfrm>
            <a:off x="416746" y="1393748"/>
            <a:ext cx="2148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Empirical risk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对象 8" descr="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182054"/>
              </p:ext>
            </p:extLst>
          </p:nvPr>
        </p:nvGraphicFramePr>
        <p:xfrm>
          <a:off x="812521" y="2855990"/>
          <a:ext cx="175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4" name="Equation" r:id="rId6" imgW="1752480" imgH="444240" progId="Equation.DSMT4">
                  <p:embed/>
                </p:oleObj>
              </mc:Choice>
              <mc:Fallback>
                <p:oleObj name="Equation" r:id="rId6" imgW="1752480" imgH="444240" progId="Equation.DSMT4">
                  <p:embed/>
                  <p:pic>
                    <p:nvPicPr>
                      <p:cNvPr id="9" name="对象 8" descr="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2521" y="2855990"/>
                        <a:ext cx="1752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 descr=" 10"/>
          <p:cNvSpPr txBox="1"/>
          <p:nvPr/>
        </p:nvSpPr>
        <p:spPr>
          <a:xfrm>
            <a:off x="416746" y="2893574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is the loss function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对象 11" descr="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544104"/>
              </p:ext>
            </p:extLst>
          </p:nvPr>
        </p:nvGraphicFramePr>
        <p:xfrm>
          <a:off x="812521" y="3561601"/>
          <a:ext cx="749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5" name="Equation" r:id="rId8" imgW="749160" imgH="266400" progId="Equation.DSMT4">
                  <p:embed/>
                </p:oleObj>
              </mc:Choice>
              <mc:Fallback>
                <p:oleObj name="Equation" r:id="rId8" imgW="749160" imgH="266400" progId="Equation.DSMT4">
                  <p:embed/>
                  <p:pic>
                    <p:nvPicPr>
                      <p:cNvPr id="12" name="对象 11" descr="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521" y="3561601"/>
                        <a:ext cx="749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 descr=" 13"/>
          <p:cNvSpPr/>
          <p:nvPr/>
        </p:nvSpPr>
        <p:spPr>
          <a:xfrm>
            <a:off x="416746" y="3483608"/>
            <a:ext cx="3055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is the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regularizer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 descr=" 16"/>
          <p:cNvSpPr txBox="1"/>
          <p:nvPr/>
        </p:nvSpPr>
        <p:spPr>
          <a:xfrm>
            <a:off x="498413" y="424760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SVM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对象 13" descr="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840052"/>
              </p:ext>
            </p:extLst>
          </p:nvPr>
        </p:nvGraphicFramePr>
        <p:xfrm>
          <a:off x="2003953" y="4038767"/>
          <a:ext cx="3429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6" name="Equation" r:id="rId10" imgW="3429000" imgH="1498320" progId="Equation.DSMT4">
                  <p:embed/>
                </p:oleObj>
              </mc:Choice>
              <mc:Fallback>
                <p:oleObj name="Equation" r:id="rId10" imgW="3429000" imgH="1498320" progId="Equation.DSMT4">
                  <p:embed/>
                  <p:pic>
                    <p:nvPicPr>
                      <p:cNvPr id="14" name="对象 13" descr="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03953" y="4038767"/>
                        <a:ext cx="34290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 descr=" 19"/>
          <p:cNvSpPr txBox="1"/>
          <p:nvPr/>
        </p:nvSpPr>
        <p:spPr>
          <a:xfrm>
            <a:off x="482600" y="583976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对象 15" descr="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878566"/>
              </p:ext>
            </p:extLst>
          </p:nvPr>
        </p:nvGraphicFramePr>
        <p:xfrm>
          <a:off x="2175403" y="5554532"/>
          <a:ext cx="1993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7" name="Equation" r:id="rId12" imgW="1993680" imgH="939600" progId="Equation.DSMT4">
                  <p:embed/>
                </p:oleObj>
              </mc:Choice>
              <mc:Fallback>
                <p:oleObj name="Equation" r:id="rId12" imgW="1993680" imgH="939600" progId="Equation.DSMT4">
                  <p:embed/>
                  <p:pic>
                    <p:nvPicPr>
                      <p:cNvPr id="16" name="对象 15" descr=" 2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75403" y="5554532"/>
                        <a:ext cx="19939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 descr="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56" y="1785229"/>
            <a:ext cx="1271811" cy="1329446"/>
          </a:xfrm>
          <a:prstGeom prst="rect">
            <a:avLst/>
          </a:prstGeom>
        </p:spPr>
      </p:pic>
      <p:pic>
        <p:nvPicPr>
          <p:cNvPr id="18" name="图片 17" descr="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84" y="1785229"/>
            <a:ext cx="1329446" cy="1329446"/>
          </a:xfrm>
          <a:prstGeom prst="rect">
            <a:avLst/>
          </a:prstGeom>
        </p:spPr>
      </p:pic>
      <p:sp>
        <p:nvSpPr>
          <p:cNvPr id="20" name="文本框 19" descr=" 23"/>
          <p:cNvSpPr txBox="1"/>
          <p:nvPr/>
        </p:nvSpPr>
        <p:spPr>
          <a:xfrm>
            <a:off x="5779201" y="343631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Beckham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 descr=" 24"/>
          <p:cNvSpPr/>
          <p:nvPr/>
        </p:nvSpPr>
        <p:spPr>
          <a:xfrm>
            <a:off x="5941649" y="4125577"/>
            <a:ext cx="821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Yanzu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 descr=" 25"/>
          <p:cNvSpPr/>
          <p:nvPr/>
        </p:nvSpPr>
        <p:spPr>
          <a:xfrm>
            <a:off x="5920265" y="481483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Lichen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 descr=" 26"/>
          <p:cNvSpPr txBox="1"/>
          <p:nvPr/>
        </p:nvSpPr>
        <p:spPr>
          <a:xfrm>
            <a:off x="7499073" y="339015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4.9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 descr=" 27"/>
          <p:cNvSpPr txBox="1"/>
          <p:nvPr/>
        </p:nvSpPr>
        <p:spPr>
          <a:xfrm>
            <a:off x="7499073" y="40860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 descr=" 28"/>
          <p:cNvSpPr txBox="1"/>
          <p:nvPr/>
        </p:nvSpPr>
        <p:spPr>
          <a:xfrm>
            <a:off x="7447777" y="481483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-0.9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 descr=" 29"/>
          <p:cNvSpPr txBox="1"/>
          <p:nvPr/>
        </p:nvSpPr>
        <p:spPr>
          <a:xfrm>
            <a:off x="9102155" y="3390151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-2.6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 descr=" 30"/>
          <p:cNvSpPr txBox="1"/>
          <p:nvPr/>
        </p:nvSpPr>
        <p:spPr>
          <a:xfrm>
            <a:off x="9148027" y="40759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1.7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 descr=" 31"/>
          <p:cNvSpPr txBox="1"/>
          <p:nvPr/>
        </p:nvSpPr>
        <p:spPr>
          <a:xfrm>
            <a:off x="9148027" y="483423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 descr=" 32"/>
          <p:cNvSpPr txBox="1"/>
          <p:nvPr/>
        </p:nvSpPr>
        <p:spPr>
          <a:xfrm>
            <a:off x="10861640" y="339015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 descr=" 33"/>
          <p:cNvSpPr txBox="1"/>
          <p:nvPr/>
        </p:nvSpPr>
        <p:spPr>
          <a:xfrm>
            <a:off x="10861640" y="40759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 descr=" 34"/>
          <p:cNvSpPr txBox="1"/>
          <p:nvPr/>
        </p:nvSpPr>
        <p:spPr>
          <a:xfrm>
            <a:off x="10861640" y="483423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 descr=" 35"/>
          <p:cNvSpPr/>
          <p:nvPr/>
        </p:nvSpPr>
        <p:spPr>
          <a:xfrm>
            <a:off x="5772788" y="547043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SVM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对象 32" descr="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784542"/>
              </p:ext>
            </p:extLst>
          </p:nvPr>
        </p:nvGraphicFramePr>
        <p:xfrm>
          <a:off x="7140684" y="5350300"/>
          <a:ext cx="143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8" name="Equation" r:id="rId16" imgW="1434960" imgH="609480" progId="Equation.DSMT4">
                  <p:embed/>
                </p:oleObj>
              </mc:Choice>
              <mc:Fallback>
                <p:oleObj name="Equation" r:id="rId16" imgW="1434960" imgH="609480" progId="Equation.DSMT4">
                  <p:embed/>
                  <p:pic>
                    <p:nvPicPr>
                      <p:cNvPr id="33" name="对象 32" descr=" 3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40684" y="5350300"/>
                        <a:ext cx="1435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33" descr=" 37"/>
          <p:cNvSpPr txBox="1"/>
          <p:nvPr/>
        </p:nvSpPr>
        <p:spPr>
          <a:xfrm>
            <a:off x="7627313" y="57617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对象 34" descr="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133847"/>
              </p:ext>
            </p:extLst>
          </p:nvPr>
        </p:nvGraphicFramePr>
        <p:xfrm>
          <a:off x="8809038" y="5337175"/>
          <a:ext cx="1384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" name="Equation" r:id="rId18" imgW="1384200" imgH="609480" progId="Equation.DSMT4">
                  <p:embed/>
                </p:oleObj>
              </mc:Choice>
              <mc:Fallback>
                <p:oleObj name="Equation" r:id="rId18" imgW="1384200" imgH="609480" progId="Equation.DSMT4">
                  <p:embed/>
                  <p:pic>
                    <p:nvPicPr>
                      <p:cNvPr id="38" name="对象 37" descr=" 3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809038" y="5337175"/>
                        <a:ext cx="1384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35" descr=" 39"/>
          <p:cNvSpPr txBox="1"/>
          <p:nvPr/>
        </p:nvSpPr>
        <p:spPr>
          <a:xfrm>
            <a:off x="9147350" y="575721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 descr=" 4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8"/>
          <a:stretch/>
        </p:blipFill>
        <p:spPr>
          <a:xfrm>
            <a:off x="10500601" y="1785229"/>
            <a:ext cx="1334745" cy="132944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CD33671-18EA-1E42-8F23-A4831FD6703E}"/>
              </a:ext>
            </a:extLst>
          </p:cNvPr>
          <p:cNvSpPr txBox="1"/>
          <p:nvPr/>
        </p:nvSpPr>
        <p:spPr>
          <a:xfrm>
            <a:off x="4169303" y="4494909"/>
            <a:ext cx="1750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otherwise</a:t>
            </a:r>
          </a:p>
        </p:txBody>
      </p:sp>
    </p:spTree>
    <p:extLst>
      <p:ext uri="{BB962C8B-B14F-4D97-AF65-F5344CB8AC3E}">
        <p14:creationId xmlns:p14="http://schemas.microsoft.com/office/powerpoint/2010/main" val="32431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482600" y="381608"/>
            <a:ext cx="382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risk minimization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 descr="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764828"/>
              </p:ext>
            </p:extLst>
          </p:nvPr>
        </p:nvGraphicFramePr>
        <p:xfrm>
          <a:off x="612775" y="1966913"/>
          <a:ext cx="4851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5" name="Equation" r:id="rId4" imgW="4851360" imgH="723600" progId="Equation.DSMT4">
                  <p:embed/>
                </p:oleObj>
              </mc:Choice>
              <mc:Fallback>
                <p:oleObj name="Equation" r:id="rId4" imgW="4851360" imgH="723600" progId="Equation.DSMT4">
                  <p:embed/>
                  <p:pic>
                    <p:nvPicPr>
                      <p:cNvPr id="6" name="对象 5" descr="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775" y="1966913"/>
                        <a:ext cx="4851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 descr=" 7"/>
          <p:cNvSpPr/>
          <p:nvPr/>
        </p:nvSpPr>
        <p:spPr>
          <a:xfrm>
            <a:off x="416746" y="1393748"/>
            <a:ext cx="2148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Empirical risk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对象 8" descr="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89224"/>
              </p:ext>
            </p:extLst>
          </p:nvPr>
        </p:nvGraphicFramePr>
        <p:xfrm>
          <a:off x="812521" y="2855990"/>
          <a:ext cx="175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6" name="Equation" r:id="rId6" imgW="1752480" imgH="444240" progId="Equation.DSMT4">
                  <p:embed/>
                </p:oleObj>
              </mc:Choice>
              <mc:Fallback>
                <p:oleObj name="Equation" r:id="rId6" imgW="1752480" imgH="444240" progId="Equation.DSMT4">
                  <p:embed/>
                  <p:pic>
                    <p:nvPicPr>
                      <p:cNvPr id="9" name="对象 8" descr="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2521" y="2855990"/>
                        <a:ext cx="1752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 descr=" 10"/>
          <p:cNvSpPr txBox="1"/>
          <p:nvPr/>
        </p:nvSpPr>
        <p:spPr>
          <a:xfrm>
            <a:off x="416746" y="2893574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is the loss function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对象 11" descr="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69562"/>
              </p:ext>
            </p:extLst>
          </p:nvPr>
        </p:nvGraphicFramePr>
        <p:xfrm>
          <a:off x="812521" y="3561601"/>
          <a:ext cx="749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7" name="Equation" r:id="rId8" imgW="749160" imgH="266400" progId="Equation.DSMT4">
                  <p:embed/>
                </p:oleObj>
              </mc:Choice>
              <mc:Fallback>
                <p:oleObj name="Equation" r:id="rId8" imgW="749160" imgH="266400" progId="Equation.DSMT4">
                  <p:embed/>
                  <p:pic>
                    <p:nvPicPr>
                      <p:cNvPr id="12" name="对象 11" descr="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521" y="3561601"/>
                        <a:ext cx="749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 descr=" 13"/>
          <p:cNvSpPr/>
          <p:nvPr/>
        </p:nvSpPr>
        <p:spPr>
          <a:xfrm>
            <a:off x="416746" y="3483608"/>
            <a:ext cx="3055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is the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regularizer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 descr=" 16"/>
          <p:cNvSpPr txBox="1"/>
          <p:nvPr/>
        </p:nvSpPr>
        <p:spPr>
          <a:xfrm>
            <a:off x="498413" y="424760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SVM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对象 13" descr="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55026"/>
              </p:ext>
            </p:extLst>
          </p:nvPr>
        </p:nvGraphicFramePr>
        <p:xfrm>
          <a:off x="2003953" y="4038767"/>
          <a:ext cx="3429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" name="Equation" r:id="rId10" imgW="3429000" imgH="1498320" progId="Equation.DSMT4">
                  <p:embed/>
                </p:oleObj>
              </mc:Choice>
              <mc:Fallback>
                <p:oleObj name="Equation" r:id="rId10" imgW="3429000" imgH="1498320" progId="Equation.DSMT4">
                  <p:embed/>
                  <p:pic>
                    <p:nvPicPr>
                      <p:cNvPr id="14" name="对象 13" descr="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03953" y="4038767"/>
                        <a:ext cx="34290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 descr=" 19"/>
          <p:cNvSpPr txBox="1"/>
          <p:nvPr/>
        </p:nvSpPr>
        <p:spPr>
          <a:xfrm>
            <a:off x="482600" y="583976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对象 15" descr="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050868"/>
              </p:ext>
            </p:extLst>
          </p:nvPr>
        </p:nvGraphicFramePr>
        <p:xfrm>
          <a:off x="2175403" y="5554532"/>
          <a:ext cx="1993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9" name="Equation" r:id="rId12" imgW="1993680" imgH="939600" progId="Equation.DSMT4">
                  <p:embed/>
                </p:oleObj>
              </mc:Choice>
              <mc:Fallback>
                <p:oleObj name="Equation" r:id="rId12" imgW="1993680" imgH="939600" progId="Equation.DSMT4">
                  <p:embed/>
                  <p:pic>
                    <p:nvPicPr>
                      <p:cNvPr id="16" name="对象 15" descr=" 2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75403" y="5554532"/>
                        <a:ext cx="19939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 descr="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56" y="1785229"/>
            <a:ext cx="1271811" cy="1329446"/>
          </a:xfrm>
          <a:prstGeom prst="rect">
            <a:avLst/>
          </a:prstGeom>
        </p:spPr>
      </p:pic>
      <p:pic>
        <p:nvPicPr>
          <p:cNvPr id="18" name="图片 17" descr="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84" y="1785229"/>
            <a:ext cx="1329446" cy="1329446"/>
          </a:xfrm>
          <a:prstGeom prst="rect">
            <a:avLst/>
          </a:prstGeom>
        </p:spPr>
      </p:pic>
      <p:sp>
        <p:nvSpPr>
          <p:cNvPr id="20" name="文本框 19" descr=" 23"/>
          <p:cNvSpPr txBox="1"/>
          <p:nvPr/>
        </p:nvSpPr>
        <p:spPr>
          <a:xfrm>
            <a:off x="5779201" y="343631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Beckham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 descr=" 24"/>
          <p:cNvSpPr/>
          <p:nvPr/>
        </p:nvSpPr>
        <p:spPr>
          <a:xfrm>
            <a:off x="5941649" y="4125577"/>
            <a:ext cx="821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Yanzu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 descr=" 25"/>
          <p:cNvSpPr/>
          <p:nvPr/>
        </p:nvSpPr>
        <p:spPr>
          <a:xfrm>
            <a:off x="5920265" y="481483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Lichen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 descr=" 26"/>
          <p:cNvSpPr txBox="1"/>
          <p:nvPr/>
        </p:nvSpPr>
        <p:spPr>
          <a:xfrm>
            <a:off x="7499073" y="339015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4.9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 descr=" 27"/>
          <p:cNvSpPr txBox="1"/>
          <p:nvPr/>
        </p:nvSpPr>
        <p:spPr>
          <a:xfrm>
            <a:off x="7499073" y="40860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 descr=" 28"/>
          <p:cNvSpPr txBox="1"/>
          <p:nvPr/>
        </p:nvSpPr>
        <p:spPr>
          <a:xfrm>
            <a:off x="7447777" y="481483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-0.9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 descr=" 29"/>
          <p:cNvSpPr txBox="1"/>
          <p:nvPr/>
        </p:nvSpPr>
        <p:spPr>
          <a:xfrm>
            <a:off x="9102155" y="3390151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-2.6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 descr=" 30"/>
          <p:cNvSpPr txBox="1"/>
          <p:nvPr/>
        </p:nvSpPr>
        <p:spPr>
          <a:xfrm>
            <a:off x="9148027" y="40759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1.7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 descr=" 31"/>
          <p:cNvSpPr txBox="1"/>
          <p:nvPr/>
        </p:nvSpPr>
        <p:spPr>
          <a:xfrm>
            <a:off x="9148027" y="483423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 descr=" 32"/>
          <p:cNvSpPr txBox="1"/>
          <p:nvPr/>
        </p:nvSpPr>
        <p:spPr>
          <a:xfrm>
            <a:off x="10861640" y="339015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 descr=" 33"/>
          <p:cNvSpPr txBox="1"/>
          <p:nvPr/>
        </p:nvSpPr>
        <p:spPr>
          <a:xfrm>
            <a:off x="10861640" y="40759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 descr=" 34"/>
          <p:cNvSpPr txBox="1"/>
          <p:nvPr/>
        </p:nvSpPr>
        <p:spPr>
          <a:xfrm>
            <a:off x="10861640" y="483423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 descr=" 35"/>
          <p:cNvSpPr/>
          <p:nvPr/>
        </p:nvSpPr>
        <p:spPr>
          <a:xfrm>
            <a:off x="5772788" y="547043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SVM loss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对象 32" descr="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044668"/>
              </p:ext>
            </p:extLst>
          </p:nvPr>
        </p:nvGraphicFramePr>
        <p:xfrm>
          <a:off x="7140684" y="5350300"/>
          <a:ext cx="143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" name="Equation" r:id="rId16" imgW="1434960" imgH="609480" progId="Equation.DSMT4">
                  <p:embed/>
                </p:oleObj>
              </mc:Choice>
              <mc:Fallback>
                <p:oleObj name="Equation" r:id="rId16" imgW="1434960" imgH="609480" progId="Equation.DSMT4">
                  <p:embed/>
                  <p:pic>
                    <p:nvPicPr>
                      <p:cNvPr id="33" name="对象 32" descr=" 3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40684" y="5350300"/>
                        <a:ext cx="1435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33" descr=" 37"/>
          <p:cNvSpPr txBox="1"/>
          <p:nvPr/>
        </p:nvSpPr>
        <p:spPr>
          <a:xfrm>
            <a:off x="7627313" y="57617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对象 34" descr="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084098"/>
              </p:ext>
            </p:extLst>
          </p:nvPr>
        </p:nvGraphicFramePr>
        <p:xfrm>
          <a:off x="8809038" y="5337175"/>
          <a:ext cx="1384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" name="Equation" r:id="rId18" imgW="1384200" imgH="609480" progId="Equation.DSMT4">
                  <p:embed/>
                </p:oleObj>
              </mc:Choice>
              <mc:Fallback>
                <p:oleObj name="Equation" r:id="rId18" imgW="1384200" imgH="609480" progId="Equation.DSMT4">
                  <p:embed/>
                  <p:pic>
                    <p:nvPicPr>
                      <p:cNvPr id="35" name="对象 34" descr=" 3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809038" y="5337175"/>
                        <a:ext cx="1384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35" descr=" 39"/>
          <p:cNvSpPr txBox="1"/>
          <p:nvPr/>
        </p:nvSpPr>
        <p:spPr>
          <a:xfrm>
            <a:off x="9147350" y="575721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对象 36" descr="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241387"/>
              </p:ext>
            </p:extLst>
          </p:nvPr>
        </p:nvGraphicFramePr>
        <p:xfrm>
          <a:off x="10480675" y="5346700"/>
          <a:ext cx="134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2" name="Equation" r:id="rId20" imgW="1346040" imgH="609480" progId="Equation.DSMT4">
                  <p:embed/>
                </p:oleObj>
              </mc:Choice>
              <mc:Fallback>
                <p:oleObj name="Equation" r:id="rId20" imgW="1346040" imgH="609480" progId="Equation.DSMT4">
                  <p:embed/>
                  <p:pic>
                    <p:nvPicPr>
                      <p:cNvPr id="40" name="对象 39" descr=" 4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480675" y="5346700"/>
                        <a:ext cx="1346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37" descr=" 41"/>
          <p:cNvSpPr txBox="1"/>
          <p:nvPr/>
        </p:nvSpPr>
        <p:spPr>
          <a:xfrm>
            <a:off x="10989879" y="57572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 descr=" 42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8"/>
          <a:stretch/>
        </p:blipFill>
        <p:spPr>
          <a:xfrm>
            <a:off x="10500601" y="1785229"/>
            <a:ext cx="1334745" cy="132944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C03BD42-A6A6-7B46-B09C-41277102FBAA}"/>
              </a:ext>
            </a:extLst>
          </p:cNvPr>
          <p:cNvSpPr txBox="1"/>
          <p:nvPr/>
        </p:nvSpPr>
        <p:spPr>
          <a:xfrm>
            <a:off x="4169303" y="4494909"/>
            <a:ext cx="1750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otherwise</a:t>
            </a:r>
          </a:p>
        </p:txBody>
      </p:sp>
    </p:spTree>
    <p:extLst>
      <p:ext uri="{BB962C8B-B14F-4D97-AF65-F5344CB8AC3E}">
        <p14:creationId xmlns:p14="http://schemas.microsoft.com/office/powerpoint/2010/main" val="1965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085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5" descr=" 30"/>
          <p:cNvSpPr>
            <a:spLocks noChangeArrowheads="1"/>
          </p:cNvSpPr>
          <p:nvPr/>
        </p:nvSpPr>
        <p:spPr bwMode="auto">
          <a:xfrm>
            <a:off x="6280731" y="1777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矩形 30" descr=" 31"/>
          <p:cNvSpPr/>
          <p:nvPr/>
        </p:nvSpPr>
        <p:spPr>
          <a:xfrm>
            <a:off x="5794952" y="1780355"/>
            <a:ext cx="61537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 apply this algorithm, we need: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procedure to compute the parameter gradient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regularizer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(and its gradient)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Updating rule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Initialization method</a:t>
            </a:r>
          </a:p>
        </p:txBody>
      </p:sp>
    </p:spTree>
    <p:extLst>
      <p:ext uri="{BB962C8B-B14F-4D97-AF65-F5344CB8AC3E}">
        <p14:creationId xmlns:p14="http://schemas.microsoft.com/office/powerpoint/2010/main" val="3795412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085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225744"/>
              </p:ext>
            </p:extLst>
          </p:nvPr>
        </p:nvGraphicFramePr>
        <p:xfrm>
          <a:off x="612775" y="1966913"/>
          <a:ext cx="4851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6" imgW="4851360" imgH="723600" progId="Equation.DSMT4">
                  <p:embed/>
                </p:oleObj>
              </mc:Choice>
              <mc:Fallback>
                <p:oleObj name="Equation" r:id="rId6" imgW="4851360" imgH="723600" progId="Equation.DSMT4">
                  <p:embed/>
                  <p:pic>
                    <p:nvPicPr>
                      <p:cNvPr id="7" name="对象 6" descr="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775" y="1966913"/>
                        <a:ext cx="4851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 descr=" 9"/>
          <p:cNvSpPr/>
          <p:nvPr/>
        </p:nvSpPr>
        <p:spPr>
          <a:xfrm>
            <a:off x="523874" y="1443638"/>
            <a:ext cx="4467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Find the optimal parameter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5" descr=" 30"/>
          <p:cNvSpPr>
            <a:spLocks noChangeArrowheads="1"/>
          </p:cNvSpPr>
          <p:nvPr/>
        </p:nvSpPr>
        <p:spPr bwMode="auto">
          <a:xfrm>
            <a:off x="6280731" y="1777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矩形 30" descr=" 31"/>
          <p:cNvSpPr/>
          <p:nvPr/>
        </p:nvSpPr>
        <p:spPr>
          <a:xfrm>
            <a:off x="5794952" y="1780355"/>
            <a:ext cx="61537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 apply this algorithm, we need: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procedure to compute the parameter gradient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regularizer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(and its gradient)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Updating rule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Initialization method</a:t>
            </a:r>
          </a:p>
        </p:txBody>
      </p:sp>
    </p:spTree>
    <p:extLst>
      <p:ext uri="{BB962C8B-B14F-4D97-AF65-F5344CB8AC3E}">
        <p14:creationId xmlns:p14="http://schemas.microsoft.com/office/powerpoint/2010/main" val="3595185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085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 descr=" 6"/>
          <p:cNvSpPr/>
          <p:nvPr/>
        </p:nvSpPr>
        <p:spPr>
          <a:xfrm>
            <a:off x="523874" y="2900660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Stochastic Gradient Descent (SGD)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695695"/>
              </p:ext>
            </p:extLst>
          </p:nvPr>
        </p:nvGraphicFramePr>
        <p:xfrm>
          <a:off x="612775" y="1966913"/>
          <a:ext cx="4851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Equation" r:id="rId6" imgW="4851360" imgH="723600" progId="Equation.DSMT4">
                  <p:embed/>
                </p:oleObj>
              </mc:Choice>
              <mc:Fallback>
                <p:oleObj name="Equation" r:id="rId6" imgW="4851360" imgH="723600" progId="Equation.DSMT4">
                  <p:embed/>
                  <p:pic>
                    <p:nvPicPr>
                      <p:cNvPr id="6" name="对象 5" descr="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775" y="1966913"/>
                        <a:ext cx="4851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 descr=" 8"/>
          <p:cNvSpPr/>
          <p:nvPr/>
        </p:nvSpPr>
        <p:spPr>
          <a:xfrm>
            <a:off x="523874" y="3562763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 descr=" 9"/>
          <p:cNvSpPr/>
          <p:nvPr/>
        </p:nvSpPr>
        <p:spPr>
          <a:xfrm>
            <a:off x="523874" y="1443638"/>
            <a:ext cx="4467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Find the optimal parameter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 descr=" 10"/>
          <p:cNvSpPr txBox="1"/>
          <p:nvPr/>
        </p:nvSpPr>
        <p:spPr>
          <a:xfrm>
            <a:off x="650985" y="3884474"/>
            <a:ext cx="41463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 each training example (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2a.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2b.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 descr="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5901"/>
              </p:ext>
            </p:extLst>
          </p:nvPr>
        </p:nvGraphicFramePr>
        <p:xfrm>
          <a:off x="1687093" y="4785449"/>
          <a:ext cx="3797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Equation" r:id="rId8" imgW="3797280" imgH="444240" progId="Equation.DSMT4">
                  <p:embed/>
                </p:oleObj>
              </mc:Choice>
              <mc:Fallback>
                <p:oleObj name="Equation" r:id="rId8" imgW="3797280" imgH="444240" progId="Equation.DSMT4">
                  <p:embed/>
                  <p:pic>
                    <p:nvPicPr>
                      <p:cNvPr id="14" name="对象 13" descr=" 1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87093" y="4785449"/>
                        <a:ext cx="3797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 descr="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427989"/>
              </p:ext>
            </p:extLst>
          </p:nvPr>
        </p:nvGraphicFramePr>
        <p:xfrm>
          <a:off x="1687093" y="5294674"/>
          <a:ext cx="1282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Equation" r:id="rId10" imgW="1282680" imgH="279360" progId="Equation.DSMT4">
                  <p:embed/>
                </p:oleObj>
              </mc:Choice>
              <mc:Fallback>
                <p:oleObj name="Equation" r:id="rId10" imgW="1282680" imgH="279360" progId="Equation.DSMT4">
                  <p:embed/>
                  <p:pic>
                    <p:nvPicPr>
                      <p:cNvPr id="16" name="对象 15" descr="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87093" y="5294674"/>
                        <a:ext cx="1282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右大括号 12" descr=" 17"/>
          <p:cNvSpPr/>
          <p:nvPr/>
        </p:nvSpPr>
        <p:spPr>
          <a:xfrm flipH="1">
            <a:off x="923926" y="4910397"/>
            <a:ext cx="131920" cy="728403"/>
          </a:xfrm>
          <a:prstGeom prst="rightBrace">
            <a:avLst>
              <a:gd name="adj1" fmla="val 2056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 18"/>
          <p:cNvSpPr/>
          <p:nvPr/>
        </p:nvSpPr>
        <p:spPr>
          <a:xfrm>
            <a:off x="1450492" y="5776981"/>
            <a:ext cx="2273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Training epoch</a:t>
            </a:r>
          </a:p>
          <a:p>
            <a:pPr algn="ctr">
              <a:lnSpc>
                <a:spcPts val="16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>
              <a:lnSpc>
                <a:spcPts val="16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Iterating over all examples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曲线连接符 14" descr=" 23"/>
          <p:cNvCxnSpPr/>
          <p:nvPr/>
        </p:nvCxnSpPr>
        <p:spPr>
          <a:xfrm>
            <a:off x="929858" y="5149651"/>
            <a:ext cx="520634" cy="981273"/>
          </a:xfrm>
          <a:prstGeom prst="curvedConnector3">
            <a:avLst>
              <a:gd name="adj1" fmla="val -8721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15" descr=" 30"/>
          <p:cNvSpPr>
            <a:spLocks noChangeArrowheads="1"/>
          </p:cNvSpPr>
          <p:nvPr/>
        </p:nvSpPr>
        <p:spPr bwMode="auto">
          <a:xfrm>
            <a:off x="6280731" y="1777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矩形 30" descr=" 31"/>
          <p:cNvSpPr/>
          <p:nvPr/>
        </p:nvSpPr>
        <p:spPr>
          <a:xfrm>
            <a:off x="5794952" y="1780355"/>
            <a:ext cx="61537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 apply this algorithm, we need: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procedure to compute the parameter gradient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regularizer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(and its gradient)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Updating rule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Initialization method</a:t>
            </a:r>
          </a:p>
        </p:txBody>
      </p:sp>
    </p:spTree>
    <p:extLst>
      <p:ext uri="{BB962C8B-B14F-4D97-AF65-F5344CB8AC3E}">
        <p14:creationId xmlns:p14="http://schemas.microsoft.com/office/powerpoint/2010/main" val="701131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085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 descr=" 6"/>
          <p:cNvSpPr/>
          <p:nvPr/>
        </p:nvSpPr>
        <p:spPr>
          <a:xfrm>
            <a:off x="523874" y="2900660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Stochastic Gradient Descent (SGD)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022281"/>
              </p:ext>
            </p:extLst>
          </p:nvPr>
        </p:nvGraphicFramePr>
        <p:xfrm>
          <a:off x="612775" y="1966913"/>
          <a:ext cx="4851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Equation" r:id="rId6" imgW="4851360" imgH="723600" progId="Equation.DSMT4">
                  <p:embed/>
                </p:oleObj>
              </mc:Choice>
              <mc:Fallback>
                <p:oleObj name="Equation" r:id="rId6" imgW="4851360" imgH="723600" progId="Equation.DSMT4">
                  <p:embed/>
                  <p:pic>
                    <p:nvPicPr>
                      <p:cNvPr id="6" name="对象 5" descr="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775" y="1966913"/>
                        <a:ext cx="4851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 descr=" 8"/>
          <p:cNvSpPr/>
          <p:nvPr/>
        </p:nvSpPr>
        <p:spPr>
          <a:xfrm>
            <a:off x="523874" y="3562763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 descr=" 9"/>
          <p:cNvSpPr/>
          <p:nvPr/>
        </p:nvSpPr>
        <p:spPr>
          <a:xfrm>
            <a:off x="523874" y="1443638"/>
            <a:ext cx="4467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Find the optimal parameter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 descr=" 10"/>
          <p:cNvSpPr txBox="1"/>
          <p:nvPr/>
        </p:nvSpPr>
        <p:spPr>
          <a:xfrm>
            <a:off x="650985" y="3884474"/>
            <a:ext cx="41463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 each training example (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2a.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2b.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 descr="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310163"/>
              </p:ext>
            </p:extLst>
          </p:nvPr>
        </p:nvGraphicFramePr>
        <p:xfrm>
          <a:off x="1687093" y="4785449"/>
          <a:ext cx="3797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Equation" r:id="rId8" imgW="3797280" imgH="444240" progId="Equation.DSMT4">
                  <p:embed/>
                </p:oleObj>
              </mc:Choice>
              <mc:Fallback>
                <p:oleObj name="Equation" r:id="rId8" imgW="3797280" imgH="444240" progId="Equation.DSMT4">
                  <p:embed/>
                  <p:pic>
                    <p:nvPicPr>
                      <p:cNvPr id="11" name="对象 10" descr=" 1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87093" y="4785449"/>
                        <a:ext cx="3797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 descr="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803142"/>
              </p:ext>
            </p:extLst>
          </p:nvPr>
        </p:nvGraphicFramePr>
        <p:xfrm>
          <a:off x="1687093" y="5294674"/>
          <a:ext cx="1282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Equation" r:id="rId10" imgW="1282680" imgH="279360" progId="Equation.DSMT4">
                  <p:embed/>
                </p:oleObj>
              </mc:Choice>
              <mc:Fallback>
                <p:oleObj name="Equation" r:id="rId10" imgW="1282680" imgH="279360" progId="Equation.DSMT4">
                  <p:embed/>
                  <p:pic>
                    <p:nvPicPr>
                      <p:cNvPr id="12" name="对象 11" descr="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87093" y="5294674"/>
                        <a:ext cx="1282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右大括号 12" descr=" 17"/>
          <p:cNvSpPr/>
          <p:nvPr/>
        </p:nvSpPr>
        <p:spPr>
          <a:xfrm flipH="1">
            <a:off x="923926" y="4910397"/>
            <a:ext cx="131920" cy="728403"/>
          </a:xfrm>
          <a:prstGeom prst="rightBrace">
            <a:avLst>
              <a:gd name="adj1" fmla="val 2056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 18"/>
          <p:cNvSpPr/>
          <p:nvPr/>
        </p:nvSpPr>
        <p:spPr>
          <a:xfrm>
            <a:off x="1450492" y="5776981"/>
            <a:ext cx="2273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Training epoch</a:t>
            </a:r>
          </a:p>
          <a:p>
            <a:pPr algn="ctr">
              <a:lnSpc>
                <a:spcPts val="16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>
              <a:lnSpc>
                <a:spcPts val="16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Iterating over all examples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 descr=" 19"/>
          <p:cNvSpPr/>
          <p:nvPr/>
        </p:nvSpPr>
        <p:spPr>
          <a:xfrm>
            <a:off x="5638192" y="5434374"/>
            <a:ext cx="1274708" cy="29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Animation:</a:t>
            </a:r>
          </a:p>
        </p:txBody>
      </p:sp>
      <p:sp>
        <p:nvSpPr>
          <p:cNvPr id="16" name="矩形 15" descr=" 21"/>
          <p:cNvSpPr/>
          <p:nvPr/>
        </p:nvSpPr>
        <p:spPr>
          <a:xfrm>
            <a:off x="5638192" y="5776981"/>
            <a:ext cx="6877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12"/>
              </a:rPr>
              <a:t>http://vision.stanford.edu/teaching/cs231n-demos/linear-classify/</a:t>
            </a:r>
            <a:endParaRPr lang="zh-CN" altLang="en-US" dirty="0"/>
          </a:p>
        </p:txBody>
      </p:sp>
      <p:cxnSp>
        <p:nvCxnSpPr>
          <p:cNvPr id="15" name="曲线连接符 14" descr=" 23"/>
          <p:cNvCxnSpPr/>
          <p:nvPr/>
        </p:nvCxnSpPr>
        <p:spPr>
          <a:xfrm>
            <a:off x="929858" y="5149651"/>
            <a:ext cx="520634" cy="981273"/>
          </a:xfrm>
          <a:prstGeom prst="curvedConnector3">
            <a:avLst>
              <a:gd name="adj1" fmla="val -8721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15" descr=" 30"/>
          <p:cNvSpPr>
            <a:spLocks noChangeArrowheads="1"/>
          </p:cNvSpPr>
          <p:nvPr/>
        </p:nvSpPr>
        <p:spPr bwMode="auto">
          <a:xfrm>
            <a:off x="6280731" y="1777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矩形 30" descr=" 31"/>
          <p:cNvSpPr/>
          <p:nvPr/>
        </p:nvSpPr>
        <p:spPr>
          <a:xfrm>
            <a:off x="5794952" y="1780355"/>
            <a:ext cx="61537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 apply this algorithm, we need: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procedure to compute the parameter gradient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regularizer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(and its gradient)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Updating rule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Initialization method</a:t>
            </a:r>
          </a:p>
        </p:txBody>
      </p:sp>
    </p:spTree>
    <p:extLst>
      <p:ext uri="{BB962C8B-B14F-4D97-AF65-F5344CB8AC3E}">
        <p14:creationId xmlns:p14="http://schemas.microsoft.com/office/powerpoint/2010/main" val="269695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96" y="1218216"/>
            <a:ext cx="5320715" cy="5863018"/>
          </a:xfrm>
          <a:prstGeom prst="rect">
            <a:avLst/>
          </a:prstGeom>
        </p:spPr>
      </p:pic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696915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文本框 4" descr=" 5"/>
          <p:cNvSpPr txBox="1"/>
          <p:nvPr/>
        </p:nvSpPr>
        <p:spPr>
          <a:xfrm>
            <a:off x="566785" y="302450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Data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tep_3d" descr="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7628" y="1784869"/>
            <a:ext cx="4040384" cy="2213428"/>
          </a:xfrm>
          <a:prstGeom prst="rect">
            <a:avLst/>
          </a:prstGeom>
        </p:spPr>
      </p:pic>
      <p:sp>
        <p:nvSpPr>
          <p:cNvPr id="4" name="矩形 3" descr=" 4"/>
          <p:cNvSpPr/>
          <p:nvPr/>
        </p:nvSpPr>
        <p:spPr>
          <a:xfrm>
            <a:off x="862060" y="1415537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Power of single neural</a:t>
            </a:r>
          </a:p>
        </p:txBody>
      </p:sp>
    </p:spTree>
    <p:extLst>
      <p:ext uri="{BB962C8B-B14F-4D97-AF65-F5344CB8AC3E}">
        <p14:creationId xmlns:p14="http://schemas.microsoft.com/office/powerpoint/2010/main" val="95397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96" y="1218216"/>
            <a:ext cx="5320715" cy="5863018"/>
          </a:xfrm>
          <a:prstGeom prst="rect">
            <a:avLst/>
          </a:prstGeom>
        </p:spPr>
      </p:pic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696915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 descr=" 8"/>
          <p:cNvSpPr/>
          <p:nvPr/>
        </p:nvSpPr>
        <p:spPr>
          <a:xfrm>
            <a:off x="669514" y="2162879"/>
            <a:ext cx="542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VGGNet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Zisserman, 2014]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138M parameters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96" y="1218216"/>
            <a:ext cx="5320715" cy="5863018"/>
          </a:xfrm>
          <a:prstGeom prst="rect">
            <a:avLst/>
          </a:prstGeom>
        </p:spPr>
      </p:pic>
      <p:pic>
        <p:nvPicPr>
          <p:cNvPr id="4" name="图片 3" descr="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696915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 descr=" 8"/>
          <p:cNvSpPr/>
          <p:nvPr/>
        </p:nvSpPr>
        <p:spPr>
          <a:xfrm>
            <a:off x="669514" y="2162879"/>
            <a:ext cx="542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VGGNet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Zisserman, 2014]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138M parameters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 descr=" 18"/>
          <p:cNvSpPr/>
          <p:nvPr/>
        </p:nvSpPr>
        <p:spPr>
          <a:xfrm>
            <a:off x="638174" y="3028890"/>
            <a:ext cx="5130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 1-dimension, the derivative of a function: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对象 8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529328"/>
              </p:ext>
            </p:extLst>
          </p:nvPr>
        </p:nvGraphicFramePr>
        <p:xfrm>
          <a:off x="1220962" y="3571233"/>
          <a:ext cx="287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5" imgW="2869920" imgH="609480" progId="Equation.DSMT4">
                  <p:embed/>
                </p:oleObj>
              </mc:Choice>
              <mc:Fallback>
                <p:oleObj name="Equation" r:id="rId5" imgW="2869920" imgH="609480" progId="Equation.DSMT4">
                  <p:embed/>
                  <p:pic>
                    <p:nvPicPr>
                      <p:cNvPr id="19" name="对象 18" descr="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0962" y="3571233"/>
                        <a:ext cx="2870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5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96" y="1218216"/>
            <a:ext cx="5320715" cy="5863018"/>
          </a:xfrm>
          <a:prstGeom prst="rect">
            <a:avLst/>
          </a:prstGeom>
        </p:spPr>
      </p:pic>
      <p:pic>
        <p:nvPicPr>
          <p:cNvPr id="4" name="图片 3" descr="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696915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 descr=" 8"/>
          <p:cNvSpPr/>
          <p:nvPr/>
        </p:nvSpPr>
        <p:spPr>
          <a:xfrm>
            <a:off x="669514" y="2162879"/>
            <a:ext cx="542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VGGNet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Zisserman, 2014]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138M parameters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 descr=" 18"/>
          <p:cNvSpPr/>
          <p:nvPr/>
        </p:nvSpPr>
        <p:spPr>
          <a:xfrm>
            <a:off x="638174" y="3028890"/>
            <a:ext cx="5130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 1-dimension, the derivative of a function: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对象 8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74835"/>
              </p:ext>
            </p:extLst>
          </p:nvPr>
        </p:nvGraphicFramePr>
        <p:xfrm>
          <a:off x="1220962" y="3571233"/>
          <a:ext cx="287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6" imgW="2869920" imgH="609480" progId="Equation.DSMT4">
                  <p:embed/>
                </p:oleObj>
              </mc:Choice>
              <mc:Fallback>
                <p:oleObj name="Equation" r:id="rId6" imgW="2869920" imgH="609480" progId="Equation.DSMT4">
                  <p:embed/>
                  <p:pic>
                    <p:nvPicPr>
                      <p:cNvPr id="9" name="对象 8" descr="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0962" y="3571233"/>
                        <a:ext cx="2870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椭圆 14" descr=" 12"/>
          <p:cNvSpPr/>
          <p:nvPr/>
        </p:nvSpPr>
        <p:spPr>
          <a:xfrm>
            <a:off x="7258431" y="2017970"/>
            <a:ext cx="776029" cy="776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 descr=" 13"/>
          <p:cNvSpPr/>
          <p:nvPr/>
        </p:nvSpPr>
        <p:spPr>
          <a:xfrm>
            <a:off x="6689915" y="3691320"/>
            <a:ext cx="720863" cy="7208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 descr=" 14"/>
          <p:cNvSpPr/>
          <p:nvPr/>
        </p:nvSpPr>
        <p:spPr>
          <a:xfrm>
            <a:off x="6750420" y="5007165"/>
            <a:ext cx="739543" cy="739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 descr=" 15"/>
          <p:cNvSpPr/>
          <p:nvPr/>
        </p:nvSpPr>
        <p:spPr>
          <a:xfrm>
            <a:off x="10344350" y="2017970"/>
            <a:ext cx="650632" cy="6506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 descr=" 16"/>
          <p:cNvSpPr/>
          <p:nvPr/>
        </p:nvSpPr>
        <p:spPr>
          <a:xfrm>
            <a:off x="10726816" y="3498849"/>
            <a:ext cx="681983" cy="681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 descr=" 17"/>
          <p:cNvSpPr/>
          <p:nvPr/>
        </p:nvSpPr>
        <p:spPr>
          <a:xfrm>
            <a:off x="10742491" y="4880236"/>
            <a:ext cx="650632" cy="6506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0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 5"/>
          <p:cNvSpPr/>
          <p:nvPr/>
        </p:nvSpPr>
        <p:spPr>
          <a:xfrm>
            <a:off x="901185" y="1392883"/>
            <a:ext cx="166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Current W: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7"/>
          <p:cNvSpPr/>
          <p:nvPr/>
        </p:nvSpPr>
        <p:spPr>
          <a:xfrm>
            <a:off x="8967860" y="1390559"/>
            <a:ext cx="215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Gradient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dW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9" name="矩形 8" descr=" 9"/>
          <p:cNvSpPr/>
          <p:nvPr/>
        </p:nvSpPr>
        <p:spPr>
          <a:xfrm>
            <a:off x="638174" y="381608"/>
            <a:ext cx="3405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Gradient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 descr=" 10"/>
          <p:cNvCxnSpPr/>
          <p:nvPr/>
        </p:nvCxnSpPr>
        <p:spPr>
          <a:xfrm>
            <a:off x="3440625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 descr=" 11"/>
          <p:cNvCxnSpPr/>
          <p:nvPr/>
        </p:nvCxnSpPr>
        <p:spPr>
          <a:xfrm>
            <a:off x="7641150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16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 5"/>
          <p:cNvSpPr/>
          <p:nvPr/>
        </p:nvSpPr>
        <p:spPr>
          <a:xfrm>
            <a:off x="901185" y="1392883"/>
            <a:ext cx="166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Current W: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7"/>
          <p:cNvSpPr/>
          <p:nvPr/>
        </p:nvSpPr>
        <p:spPr>
          <a:xfrm>
            <a:off x="8967860" y="1390559"/>
            <a:ext cx="215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Gradient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dW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9" name="矩形 8" descr=" 9"/>
          <p:cNvSpPr/>
          <p:nvPr/>
        </p:nvSpPr>
        <p:spPr>
          <a:xfrm>
            <a:off x="638174" y="381608"/>
            <a:ext cx="3405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Gradient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 descr=" 10"/>
          <p:cNvCxnSpPr/>
          <p:nvPr/>
        </p:nvCxnSpPr>
        <p:spPr>
          <a:xfrm>
            <a:off x="3440625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 descr=" 11"/>
          <p:cNvCxnSpPr/>
          <p:nvPr/>
        </p:nvCxnSpPr>
        <p:spPr>
          <a:xfrm>
            <a:off x="7641150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 descr=" 12"/>
          <p:cNvSpPr txBox="1"/>
          <p:nvPr/>
        </p:nvSpPr>
        <p:spPr>
          <a:xfrm>
            <a:off x="1214186" y="2019806"/>
            <a:ext cx="136287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[0.25,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-1.56,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0.55,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0.98,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0.77,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-0.11,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-2.9,…]</a:t>
            </a:r>
          </a:p>
        </p:txBody>
      </p:sp>
      <p:sp>
        <p:nvSpPr>
          <p:cNvPr id="14" name="矩形 13" descr=" 13"/>
          <p:cNvSpPr/>
          <p:nvPr/>
        </p:nvSpPr>
        <p:spPr>
          <a:xfrm>
            <a:off x="553749" y="5724494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1.25742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 descr=" 16"/>
          <p:cNvSpPr txBox="1"/>
          <p:nvPr/>
        </p:nvSpPr>
        <p:spPr>
          <a:xfrm>
            <a:off x="8587362" y="2019806"/>
            <a:ext cx="9428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[2.1,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?,…]</a:t>
            </a:r>
          </a:p>
        </p:txBody>
      </p:sp>
      <p:sp>
        <p:nvSpPr>
          <p:cNvPr id="13" name="矩形 12" descr=" 22"/>
          <p:cNvSpPr/>
          <p:nvPr/>
        </p:nvSpPr>
        <p:spPr>
          <a:xfrm>
            <a:off x="8780331" y="2159478"/>
            <a:ext cx="446316" cy="30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 5"/>
          <p:cNvSpPr/>
          <p:nvPr/>
        </p:nvSpPr>
        <p:spPr>
          <a:xfrm>
            <a:off x="901185" y="1392883"/>
            <a:ext cx="166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Current W: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 descr=" 6"/>
          <p:cNvSpPr/>
          <p:nvPr/>
        </p:nvSpPr>
        <p:spPr>
          <a:xfrm>
            <a:off x="4382321" y="1392883"/>
            <a:ext cx="2801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 + h (third dim):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7"/>
          <p:cNvSpPr/>
          <p:nvPr/>
        </p:nvSpPr>
        <p:spPr>
          <a:xfrm>
            <a:off x="8967860" y="1390559"/>
            <a:ext cx="215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Gradient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dW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9" name="矩形 8" descr=" 9"/>
          <p:cNvSpPr/>
          <p:nvPr/>
        </p:nvSpPr>
        <p:spPr>
          <a:xfrm>
            <a:off x="638174" y="381608"/>
            <a:ext cx="3405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Gradient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 descr=" 10"/>
          <p:cNvCxnSpPr/>
          <p:nvPr/>
        </p:nvCxnSpPr>
        <p:spPr>
          <a:xfrm>
            <a:off x="3440625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 descr=" 11"/>
          <p:cNvCxnSpPr/>
          <p:nvPr/>
        </p:nvCxnSpPr>
        <p:spPr>
          <a:xfrm>
            <a:off x="7641150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 descr=" 12"/>
          <p:cNvSpPr txBox="1"/>
          <p:nvPr/>
        </p:nvSpPr>
        <p:spPr>
          <a:xfrm>
            <a:off x="1214186" y="2019806"/>
            <a:ext cx="136287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[0.25,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-1.56,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0.55,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0.98,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0.77,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-0.11,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-2.9,…]</a:t>
            </a:r>
          </a:p>
        </p:txBody>
      </p:sp>
      <p:sp>
        <p:nvSpPr>
          <p:cNvPr id="14" name="矩形 13" descr=" 13"/>
          <p:cNvSpPr/>
          <p:nvPr/>
        </p:nvSpPr>
        <p:spPr>
          <a:xfrm>
            <a:off x="553749" y="5724494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1.25742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 descr=" 14"/>
          <p:cNvSpPr txBox="1"/>
          <p:nvPr/>
        </p:nvSpPr>
        <p:spPr>
          <a:xfrm>
            <a:off x="4329077" y="2019806"/>
            <a:ext cx="259398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[0.25 + 0.0001,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-1.56,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0.55,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0.98,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0.77,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-0.11,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-2.9,…]</a:t>
            </a:r>
          </a:p>
        </p:txBody>
      </p:sp>
      <p:sp>
        <p:nvSpPr>
          <p:cNvPr id="18" name="矩形 17" descr=" 15"/>
          <p:cNvSpPr/>
          <p:nvPr/>
        </p:nvSpPr>
        <p:spPr>
          <a:xfrm>
            <a:off x="4479119" y="5724494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1.25763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 descr=" 16"/>
          <p:cNvSpPr txBox="1"/>
          <p:nvPr/>
        </p:nvSpPr>
        <p:spPr>
          <a:xfrm>
            <a:off x="8587362" y="2019806"/>
            <a:ext cx="9428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[2.1,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?,…]</a:t>
            </a:r>
          </a:p>
        </p:txBody>
      </p:sp>
      <p:sp>
        <p:nvSpPr>
          <p:cNvPr id="13" name="矩形 12" descr=" 22"/>
          <p:cNvSpPr/>
          <p:nvPr/>
        </p:nvSpPr>
        <p:spPr>
          <a:xfrm>
            <a:off x="8780331" y="2159478"/>
            <a:ext cx="446316" cy="30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 5"/>
          <p:cNvSpPr/>
          <p:nvPr/>
        </p:nvSpPr>
        <p:spPr>
          <a:xfrm>
            <a:off x="901185" y="1392883"/>
            <a:ext cx="166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Current W: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 descr=" 6"/>
          <p:cNvSpPr/>
          <p:nvPr/>
        </p:nvSpPr>
        <p:spPr>
          <a:xfrm>
            <a:off x="4382321" y="1392883"/>
            <a:ext cx="2801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 + h (third dim):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7"/>
          <p:cNvSpPr/>
          <p:nvPr/>
        </p:nvSpPr>
        <p:spPr>
          <a:xfrm>
            <a:off x="8967860" y="1390559"/>
            <a:ext cx="215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Gradient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dW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9" name="矩形 8" descr=" 9"/>
          <p:cNvSpPr/>
          <p:nvPr/>
        </p:nvSpPr>
        <p:spPr>
          <a:xfrm>
            <a:off x="638174" y="381608"/>
            <a:ext cx="3405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Gradient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 descr=" 10"/>
          <p:cNvCxnSpPr/>
          <p:nvPr/>
        </p:nvCxnSpPr>
        <p:spPr>
          <a:xfrm>
            <a:off x="3440625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 descr=" 11"/>
          <p:cNvCxnSpPr/>
          <p:nvPr/>
        </p:nvCxnSpPr>
        <p:spPr>
          <a:xfrm>
            <a:off x="7641150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 descr=" 12"/>
          <p:cNvSpPr txBox="1"/>
          <p:nvPr/>
        </p:nvSpPr>
        <p:spPr>
          <a:xfrm>
            <a:off x="1214186" y="2019806"/>
            <a:ext cx="136287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[0.25,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-1.56,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0.55,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0.98,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0.77,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-0.11,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-2.9,…]</a:t>
            </a:r>
          </a:p>
        </p:txBody>
      </p:sp>
      <p:sp>
        <p:nvSpPr>
          <p:cNvPr id="14" name="矩形 13" descr=" 13"/>
          <p:cNvSpPr/>
          <p:nvPr/>
        </p:nvSpPr>
        <p:spPr>
          <a:xfrm>
            <a:off x="553749" y="5724494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1.25742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 descr=" 14"/>
          <p:cNvSpPr txBox="1"/>
          <p:nvPr/>
        </p:nvSpPr>
        <p:spPr>
          <a:xfrm>
            <a:off x="4329077" y="2019806"/>
            <a:ext cx="259398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[0.25 + 0.0001,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-1.56,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0.55,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0.98,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0.77,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-0.11,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-2.9,…]</a:t>
            </a:r>
          </a:p>
        </p:txBody>
      </p:sp>
      <p:sp>
        <p:nvSpPr>
          <p:cNvPr id="18" name="矩形 17" descr=" 15"/>
          <p:cNvSpPr/>
          <p:nvPr/>
        </p:nvSpPr>
        <p:spPr>
          <a:xfrm>
            <a:off x="4479119" y="5724494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1.25763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 descr=" 16"/>
          <p:cNvSpPr txBox="1"/>
          <p:nvPr/>
        </p:nvSpPr>
        <p:spPr>
          <a:xfrm>
            <a:off x="8587362" y="2019806"/>
            <a:ext cx="9428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[2.1,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?,…]</a:t>
            </a:r>
          </a:p>
        </p:txBody>
      </p:sp>
      <p:graphicFrame>
        <p:nvGraphicFramePr>
          <p:cNvPr id="19" name="对象 18" descr="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557802"/>
              </p:ext>
            </p:extLst>
          </p:nvPr>
        </p:nvGraphicFramePr>
        <p:xfrm>
          <a:off x="9692951" y="2549902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5" imgW="2006280" imgH="609480" progId="Equation.DSMT4">
                  <p:embed/>
                </p:oleObj>
              </mc:Choice>
              <mc:Fallback>
                <p:oleObj name="Equation" r:id="rId5" imgW="2006280" imgH="609480" progId="Equation.DSMT4">
                  <p:embed/>
                  <p:pic>
                    <p:nvPicPr>
                      <p:cNvPr id="17" name="对象 16" descr="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92951" y="2549902"/>
                        <a:ext cx="2006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 descr=" 18"/>
              <p:cNvSpPr txBox="1"/>
              <p:nvPr/>
            </p:nvSpPr>
            <p:spPr>
              <a:xfrm>
                <a:off x="9395493" y="3261941"/>
                <a:ext cx="2446182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(1.25763−1.25742)</m:t>
                          </m:r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0.0001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493" y="3261941"/>
                <a:ext cx="2446182" cy="527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曲线连接符 20" descr=" 20"/>
          <p:cNvCxnSpPr/>
          <p:nvPr/>
        </p:nvCxnSpPr>
        <p:spPr>
          <a:xfrm rot="10800000">
            <a:off x="9154401" y="2549903"/>
            <a:ext cx="241093" cy="9758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380392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 descr=" 8"/>
          <p:cNvSpPr/>
          <p:nvPr/>
        </p:nvSpPr>
        <p:spPr>
          <a:xfrm>
            <a:off x="669514" y="1846356"/>
            <a:ext cx="542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VGGNet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Zisserman, 2014]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138M parameters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 descr=" 18"/>
          <p:cNvSpPr/>
          <p:nvPr/>
        </p:nvSpPr>
        <p:spPr>
          <a:xfrm>
            <a:off x="638174" y="2336544"/>
            <a:ext cx="5130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 1-dimension, the derivative of a function: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对象 18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473957"/>
              </p:ext>
            </p:extLst>
          </p:nvPr>
        </p:nvGraphicFramePr>
        <p:xfrm>
          <a:off x="1220962" y="2878887"/>
          <a:ext cx="287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Equation" r:id="rId4" imgW="2869920" imgH="609480" progId="Equation.DSMT4">
                  <p:embed/>
                </p:oleObj>
              </mc:Choice>
              <mc:Fallback>
                <p:oleObj name="Equation" r:id="rId4" imgW="2869920" imgH="609480" progId="Equation.DSMT4">
                  <p:embed/>
                  <p:pic>
                    <p:nvPicPr>
                      <p:cNvPr id="19" name="对象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0962" y="2878887"/>
                        <a:ext cx="2870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图片 23" descr="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25" y="1218216"/>
            <a:ext cx="5320715" cy="58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380392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 descr=" 8"/>
          <p:cNvSpPr/>
          <p:nvPr/>
        </p:nvSpPr>
        <p:spPr>
          <a:xfrm>
            <a:off x="669514" y="1846356"/>
            <a:ext cx="542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VGGNet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Zisserman, 2014]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138M parameters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 descr=" 18"/>
          <p:cNvSpPr/>
          <p:nvPr/>
        </p:nvSpPr>
        <p:spPr>
          <a:xfrm>
            <a:off x="638174" y="2336544"/>
            <a:ext cx="5130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 1-dimension, the derivative of a function: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对象 18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18955"/>
              </p:ext>
            </p:extLst>
          </p:nvPr>
        </p:nvGraphicFramePr>
        <p:xfrm>
          <a:off x="1220962" y="2878887"/>
          <a:ext cx="287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4" imgW="2869920" imgH="609480" progId="Equation.DSMT4">
                  <p:embed/>
                </p:oleObj>
              </mc:Choice>
              <mc:Fallback>
                <p:oleObj name="Equation" r:id="rId4" imgW="2869920" imgH="609480" progId="Equation.DSMT4">
                  <p:embed/>
                  <p:pic>
                    <p:nvPicPr>
                      <p:cNvPr id="19" name="对象 18" descr="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0962" y="2878887"/>
                        <a:ext cx="2870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 descr=" 2"/>
          <p:cNvSpPr/>
          <p:nvPr/>
        </p:nvSpPr>
        <p:spPr>
          <a:xfrm>
            <a:off x="822738" y="3630720"/>
            <a:ext cx="49461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gradient: approximate, slow, easy to write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 descr="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25" y="1218216"/>
            <a:ext cx="5320715" cy="58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380392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 descr=" 8"/>
          <p:cNvSpPr/>
          <p:nvPr/>
        </p:nvSpPr>
        <p:spPr>
          <a:xfrm>
            <a:off x="669514" y="1846356"/>
            <a:ext cx="542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VGGNet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Zisserman, 2014]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138M parameters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 descr=" 18"/>
          <p:cNvSpPr/>
          <p:nvPr/>
        </p:nvSpPr>
        <p:spPr>
          <a:xfrm>
            <a:off x="638174" y="2336544"/>
            <a:ext cx="5130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 1-dimension, the derivative of a function: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对象 18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54445"/>
              </p:ext>
            </p:extLst>
          </p:nvPr>
        </p:nvGraphicFramePr>
        <p:xfrm>
          <a:off x="1220962" y="2878887"/>
          <a:ext cx="287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3" name="Equation" r:id="rId4" imgW="2869920" imgH="609480" progId="Equation.DSMT4">
                  <p:embed/>
                </p:oleObj>
              </mc:Choice>
              <mc:Fallback>
                <p:oleObj name="Equation" r:id="rId4" imgW="2869920" imgH="609480" progId="Equation.DSMT4">
                  <p:embed/>
                  <p:pic>
                    <p:nvPicPr>
                      <p:cNvPr id="19" name="对象 18" descr="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0962" y="2878887"/>
                        <a:ext cx="2870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 descr=" 2"/>
          <p:cNvSpPr/>
          <p:nvPr/>
        </p:nvSpPr>
        <p:spPr>
          <a:xfrm>
            <a:off x="822738" y="3630720"/>
            <a:ext cx="49461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gradient: approximate, slow, easy to write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 descr=" 3"/>
          <p:cNvSpPr/>
          <p:nvPr/>
        </p:nvSpPr>
        <p:spPr>
          <a:xfrm>
            <a:off x="669514" y="404489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Calculus!</a:t>
            </a:r>
            <a:endParaRPr lang="zh-CN" altLang="en-US" dirty="0"/>
          </a:p>
        </p:txBody>
      </p:sp>
      <p:graphicFrame>
        <p:nvGraphicFramePr>
          <p:cNvPr id="11" name="对象 10" descr="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22440"/>
              </p:ext>
            </p:extLst>
          </p:nvPr>
        </p:nvGraphicFramePr>
        <p:xfrm>
          <a:off x="1068388" y="4436452"/>
          <a:ext cx="3543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4" name="Equation" r:id="rId6" imgW="3543120" imgH="609480" progId="Equation.DSMT4">
                  <p:embed/>
                </p:oleObj>
              </mc:Choice>
              <mc:Fallback>
                <p:oleObj name="Equation" r:id="rId6" imgW="3543120" imgH="609480" progId="Equation.DSMT4">
                  <p:embed/>
                  <p:pic>
                    <p:nvPicPr>
                      <p:cNvPr id="20" name="对象 19" descr="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8388" y="4436452"/>
                        <a:ext cx="3543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 descr="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852037"/>
              </p:ext>
            </p:extLst>
          </p:nvPr>
        </p:nvGraphicFramePr>
        <p:xfrm>
          <a:off x="1068388" y="5055614"/>
          <a:ext cx="2552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5" name="Equation" r:id="rId8" imgW="2552400" imgH="317160" progId="Equation.DSMT4">
                  <p:embed/>
                </p:oleObj>
              </mc:Choice>
              <mc:Fallback>
                <p:oleObj name="Equation" r:id="rId8" imgW="2552400" imgH="317160" progId="Equation.DSMT4">
                  <p:embed/>
                  <p:pic>
                    <p:nvPicPr>
                      <p:cNvPr id="21" name="对象 20" descr="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8388" y="5055614"/>
                        <a:ext cx="2552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 descr="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768316"/>
              </p:ext>
            </p:extLst>
          </p:nvPr>
        </p:nvGraphicFramePr>
        <p:xfrm>
          <a:off x="1068388" y="5440137"/>
          <a:ext cx="1663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6" name="Equation" r:id="rId10" imgW="1663560" imgH="317160" progId="Equation.DSMT4">
                  <p:embed/>
                </p:oleObj>
              </mc:Choice>
              <mc:Fallback>
                <p:oleObj name="Equation" r:id="rId10" imgW="1663560" imgH="317160" progId="Equation.DSMT4">
                  <p:embed/>
                  <p:pic>
                    <p:nvPicPr>
                      <p:cNvPr id="22" name="对象 21" descr="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8388" y="5440137"/>
                        <a:ext cx="1663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 descr="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05330"/>
              </p:ext>
            </p:extLst>
          </p:nvPr>
        </p:nvGraphicFramePr>
        <p:xfrm>
          <a:off x="1068388" y="5824661"/>
          <a:ext cx="2578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" name="Equation" r:id="rId12" imgW="2577960" imgH="317160" progId="Equation.DSMT4">
                  <p:embed/>
                </p:oleObj>
              </mc:Choice>
              <mc:Fallback>
                <p:oleObj name="Equation" r:id="rId12" imgW="2577960" imgH="317160" progId="Equation.DSMT4">
                  <p:embed/>
                  <p:pic>
                    <p:nvPicPr>
                      <p:cNvPr id="23" name="对象 22" descr=" 2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68388" y="5824661"/>
                        <a:ext cx="2578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 descr=" 9"/>
          <p:cNvSpPr/>
          <p:nvPr/>
        </p:nvSpPr>
        <p:spPr>
          <a:xfrm>
            <a:off x="822738" y="6209184"/>
            <a:ext cx="3411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 gradient: exact, fast, error-prone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 descr="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25" y="1218216"/>
            <a:ext cx="5320715" cy="58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文本框 4" descr=" 5"/>
          <p:cNvSpPr txBox="1"/>
          <p:nvPr/>
        </p:nvSpPr>
        <p:spPr>
          <a:xfrm>
            <a:off x="566785" y="302450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Data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tep_3d" descr="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7628" y="1784869"/>
            <a:ext cx="4040384" cy="2213428"/>
          </a:xfrm>
          <a:prstGeom prst="rect">
            <a:avLst/>
          </a:prstGeom>
        </p:spPr>
      </p:pic>
      <p:sp>
        <p:nvSpPr>
          <p:cNvPr id="4" name="矩形 3" descr=" 4"/>
          <p:cNvSpPr/>
          <p:nvPr/>
        </p:nvSpPr>
        <p:spPr>
          <a:xfrm>
            <a:off x="862060" y="1415537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Power of single neural</a:t>
            </a:r>
          </a:p>
        </p:txBody>
      </p:sp>
      <p:sp>
        <p:nvSpPr>
          <p:cNvPr id="6" name="矩形 5" descr=" 7"/>
          <p:cNvSpPr/>
          <p:nvPr/>
        </p:nvSpPr>
        <p:spPr>
          <a:xfrm>
            <a:off x="862060" y="4145398"/>
            <a:ext cx="191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Two hidden units</a:t>
            </a:r>
          </a:p>
        </p:txBody>
      </p:sp>
      <p:pic>
        <p:nvPicPr>
          <p:cNvPr id="7" name="图片 6" descr="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0" y="4594831"/>
            <a:ext cx="2405447" cy="1763995"/>
          </a:xfrm>
          <a:prstGeom prst="rect">
            <a:avLst/>
          </a:prstGeom>
        </p:spPr>
      </p:pic>
      <p:pic>
        <p:nvPicPr>
          <p:cNvPr id="8" name="图片 7" descr="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82" y="4594831"/>
            <a:ext cx="1924358" cy="1763995"/>
          </a:xfrm>
          <a:prstGeom prst="rect">
            <a:avLst/>
          </a:prstGeom>
        </p:spPr>
      </p:pic>
      <p:cxnSp>
        <p:nvCxnSpPr>
          <p:cNvPr id="9" name="直接连接符 8" descr=" 16"/>
          <p:cNvCxnSpPr/>
          <p:nvPr/>
        </p:nvCxnSpPr>
        <p:spPr>
          <a:xfrm>
            <a:off x="667486" y="4073602"/>
            <a:ext cx="53238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60384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19" name="对象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25441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6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043717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43972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2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212067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"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81597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"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8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919623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552495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5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762386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 descr=" 56"/>
          <p:cNvSpPr txBox="1"/>
          <p:nvPr/>
        </p:nvSpPr>
        <p:spPr>
          <a:xfrm>
            <a:off x="5345345" y="47331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315548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5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727374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 descr=" 56"/>
          <p:cNvSpPr txBox="1"/>
          <p:nvPr/>
        </p:nvSpPr>
        <p:spPr>
          <a:xfrm>
            <a:off x="5345345" y="47331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 descr=" 57"/>
          <p:cNvSpPr txBox="1"/>
          <p:nvPr/>
        </p:nvSpPr>
        <p:spPr>
          <a:xfrm>
            <a:off x="596130" y="55523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 descr=" 60"/>
          <p:cNvSpPr txBox="1"/>
          <p:nvPr/>
        </p:nvSpPr>
        <p:spPr>
          <a:xfrm>
            <a:off x="2993351" y="404584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53017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847942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3"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 descr=" 56"/>
          <p:cNvSpPr txBox="1"/>
          <p:nvPr/>
        </p:nvSpPr>
        <p:spPr>
          <a:xfrm>
            <a:off x="5345345" y="47331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 descr=" 57"/>
          <p:cNvSpPr txBox="1"/>
          <p:nvPr/>
        </p:nvSpPr>
        <p:spPr>
          <a:xfrm>
            <a:off x="596130" y="55523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 descr=" 60"/>
          <p:cNvSpPr txBox="1"/>
          <p:nvPr/>
        </p:nvSpPr>
        <p:spPr>
          <a:xfrm>
            <a:off x="2993351" y="404584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 descr=" 62"/>
          <p:cNvSpPr txBox="1"/>
          <p:nvPr/>
        </p:nvSpPr>
        <p:spPr>
          <a:xfrm>
            <a:off x="550995" y="454153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 descr=" 63"/>
          <p:cNvSpPr txBox="1"/>
          <p:nvPr/>
        </p:nvSpPr>
        <p:spPr>
          <a:xfrm>
            <a:off x="565229" y="344086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042311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4"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5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74391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 descr=" 56"/>
          <p:cNvSpPr txBox="1"/>
          <p:nvPr/>
        </p:nvSpPr>
        <p:spPr>
          <a:xfrm>
            <a:off x="5345345" y="47331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 descr=" 57"/>
          <p:cNvSpPr txBox="1"/>
          <p:nvPr/>
        </p:nvSpPr>
        <p:spPr>
          <a:xfrm>
            <a:off x="596130" y="55523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 descr=" 60"/>
          <p:cNvSpPr txBox="1"/>
          <p:nvPr/>
        </p:nvSpPr>
        <p:spPr>
          <a:xfrm>
            <a:off x="2993351" y="404584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 descr=" 62"/>
          <p:cNvSpPr txBox="1"/>
          <p:nvPr/>
        </p:nvSpPr>
        <p:spPr>
          <a:xfrm>
            <a:off x="550995" y="454153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 descr=" 63"/>
          <p:cNvSpPr txBox="1"/>
          <p:nvPr/>
        </p:nvSpPr>
        <p:spPr>
          <a:xfrm>
            <a:off x="565229" y="344086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801506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 descr=" 96"/>
          <p:cNvCxnSpPr/>
          <p:nvPr/>
        </p:nvCxnSpPr>
        <p:spPr>
          <a:xfrm flipH="1">
            <a:off x="10029180" y="3590887"/>
            <a:ext cx="16097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 descr=" 97"/>
          <p:cNvSpPr/>
          <p:nvPr/>
        </p:nvSpPr>
        <p:spPr>
          <a:xfrm>
            <a:off x="10337718" y="3632213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 descr=" 98"/>
              <p:cNvSpPr/>
              <p:nvPr/>
            </p:nvSpPr>
            <p:spPr>
              <a:xfrm>
                <a:off x="10594839" y="4066662"/>
                <a:ext cx="503984" cy="61888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 descr="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839" y="4066662"/>
                <a:ext cx="503984" cy="618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1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717035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1"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 descr=" 56"/>
          <p:cNvSpPr txBox="1"/>
          <p:nvPr/>
        </p:nvSpPr>
        <p:spPr>
          <a:xfrm>
            <a:off x="5345345" y="47331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 descr=" 57"/>
          <p:cNvSpPr txBox="1"/>
          <p:nvPr/>
        </p:nvSpPr>
        <p:spPr>
          <a:xfrm>
            <a:off x="596130" y="55523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 descr=" 60"/>
          <p:cNvSpPr txBox="1"/>
          <p:nvPr/>
        </p:nvSpPr>
        <p:spPr>
          <a:xfrm>
            <a:off x="2993351" y="404584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 descr=" 62"/>
          <p:cNvSpPr txBox="1"/>
          <p:nvPr/>
        </p:nvSpPr>
        <p:spPr>
          <a:xfrm>
            <a:off x="550995" y="454153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 descr=" 63"/>
          <p:cNvSpPr txBox="1"/>
          <p:nvPr/>
        </p:nvSpPr>
        <p:spPr>
          <a:xfrm>
            <a:off x="565229" y="344086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923197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2"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 descr=" 96"/>
          <p:cNvCxnSpPr/>
          <p:nvPr/>
        </p:nvCxnSpPr>
        <p:spPr>
          <a:xfrm flipH="1">
            <a:off x="10029180" y="3590887"/>
            <a:ext cx="16097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 descr=" 97"/>
          <p:cNvSpPr/>
          <p:nvPr/>
        </p:nvSpPr>
        <p:spPr>
          <a:xfrm>
            <a:off x="10337718" y="3632213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 descr=" 98"/>
              <p:cNvSpPr/>
              <p:nvPr/>
            </p:nvSpPr>
            <p:spPr>
              <a:xfrm>
                <a:off x="10594839" y="4066662"/>
                <a:ext cx="503984" cy="61888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 descr="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839" y="4066662"/>
                <a:ext cx="503984" cy="618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 descr=" 102"/>
              <p:cNvSpPr/>
              <p:nvPr/>
            </p:nvSpPr>
            <p:spPr>
              <a:xfrm>
                <a:off x="8355131" y="2361242"/>
                <a:ext cx="504433" cy="66556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矩形 52" descr="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31" y="2361242"/>
                <a:ext cx="504433" cy="6655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 descr=" 103"/>
              <p:cNvSpPr/>
              <p:nvPr/>
            </p:nvSpPr>
            <p:spPr>
              <a:xfrm>
                <a:off x="8355131" y="3885080"/>
                <a:ext cx="504433" cy="66556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矩形 49" descr="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31" y="3885080"/>
                <a:ext cx="504433" cy="6655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7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140415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 descr=" 56"/>
          <p:cNvSpPr txBox="1"/>
          <p:nvPr/>
        </p:nvSpPr>
        <p:spPr>
          <a:xfrm>
            <a:off x="5345345" y="47331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 descr=" 57"/>
          <p:cNvSpPr txBox="1"/>
          <p:nvPr/>
        </p:nvSpPr>
        <p:spPr>
          <a:xfrm>
            <a:off x="596130" y="55523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 descr=" 60"/>
          <p:cNvSpPr txBox="1"/>
          <p:nvPr/>
        </p:nvSpPr>
        <p:spPr>
          <a:xfrm>
            <a:off x="2993351" y="404584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 descr=" 62"/>
          <p:cNvSpPr txBox="1"/>
          <p:nvPr/>
        </p:nvSpPr>
        <p:spPr>
          <a:xfrm>
            <a:off x="550995" y="454153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 descr=" 63"/>
          <p:cNvSpPr txBox="1"/>
          <p:nvPr/>
        </p:nvSpPr>
        <p:spPr>
          <a:xfrm>
            <a:off x="565229" y="344086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257467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 descr=" 96"/>
          <p:cNvCxnSpPr/>
          <p:nvPr/>
        </p:nvCxnSpPr>
        <p:spPr>
          <a:xfrm flipH="1">
            <a:off x="10029180" y="3590887"/>
            <a:ext cx="16097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 descr=" 97"/>
          <p:cNvSpPr/>
          <p:nvPr/>
        </p:nvSpPr>
        <p:spPr>
          <a:xfrm>
            <a:off x="10337718" y="3632213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 descr=" 98"/>
              <p:cNvSpPr/>
              <p:nvPr/>
            </p:nvSpPr>
            <p:spPr>
              <a:xfrm>
                <a:off x="10594839" y="4066662"/>
                <a:ext cx="503984" cy="61888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 descr="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839" y="4066662"/>
                <a:ext cx="503984" cy="618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 descr=" 102"/>
              <p:cNvSpPr/>
              <p:nvPr/>
            </p:nvSpPr>
            <p:spPr>
              <a:xfrm>
                <a:off x="8355131" y="2361242"/>
                <a:ext cx="504433" cy="66556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矩形 52" descr="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31" y="2361242"/>
                <a:ext cx="504433" cy="6655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 descr=" 103"/>
              <p:cNvSpPr/>
              <p:nvPr/>
            </p:nvSpPr>
            <p:spPr>
              <a:xfrm>
                <a:off x="8355131" y="3885080"/>
                <a:ext cx="504433" cy="66556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矩形 49" descr="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31" y="3885080"/>
                <a:ext cx="504433" cy="6655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 descr=" 104"/>
              <p:cNvSpPr/>
              <p:nvPr/>
            </p:nvSpPr>
            <p:spPr>
              <a:xfrm>
                <a:off x="6017178" y="2107966"/>
                <a:ext cx="1365567" cy="618246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矩形 53" descr="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178" y="2107966"/>
                <a:ext cx="1365567" cy="61824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 descr=" 105"/>
              <p:cNvSpPr/>
              <p:nvPr/>
            </p:nvSpPr>
            <p:spPr>
              <a:xfrm>
                <a:off x="6049418" y="5018256"/>
                <a:ext cx="1368965" cy="66556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矩形 55" descr="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18" y="5018256"/>
                <a:ext cx="1368965" cy="66556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7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文本框 4" descr=" 5"/>
          <p:cNvSpPr txBox="1"/>
          <p:nvPr/>
        </p:nvSpPr>
        <p:spPr>
          <a:xfrm>
            <a:off x="566785" y="302450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Data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tep_3d" descr="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7628" y="1784869"/>
            <a:ext cx="4040384" cy="2213428"/>
          </a:xfrm>
          <a:prstGeom prst="rect">
            <a:avLst/>
          </a:prstGeom>
        </p:spPr>
      </p:pic>
      <p:sp>
        <p:nvSpPr>
          <p:cNvPr id="4" name="矩形 3" descr=" 4"/>
          <p:cNvSpPr/>
          <p:nvPr/>
        </p:nvSpPr>
        <p:spPr>
          <a:xfrm>
            <a:off x="862060" y="1415537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Power of single neural</a:t>
            </a:r>
          </a:p>
        </p:txBody>
      </p:sp>
      <p:sp>
        <p:nvSpPr>
          <p:cNvPr id="6" name="矩形 5" descr=" 7"/>
          <p:cNvSpPr/>
          <p:nvPr/>
        </p:nvSpPr>
        <p:spPr>
          <a:xfrm>
            <a:off x="862060" y="4145398"/>
            <a:ext cx="191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Two hidden units</a:t>
            </a:r>
          </a:p>
        </p:txBody>
      </p:sp>
      <p:pic>
        <p:nvPicPr>
          <p:cNvPr id="7" name="图片 6" descr="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0" y="4594831"/>
            <a:ext cx="2405447" cy="1763995"/>
          </a:xfrm>
          <a:prstGeom prst="rect">
            <a:avLst/>
          </a:prstGeom>
        </p:spPr>
      </p:pic>
      <p:pic>
        <p:nvPicPr>
          <p:cNvPr id="8" name="图片 7" descr="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82" y="4594831"/>
            <a:ext cx="1924358" cy="1763995"/>
          </a:xfrm>
          <a:prstGeom prst="rect">
            <a:avLst/>
          </a:prstGeom>
        </p:spPr>
      </p:pic>
      <p:sp>
        <p:nvSpPr>
          <p:cNvPr id="10" name="矩形 9" descr=" 12"/>
          <p:cNvSpPr/>
          <p:nvPr/>
        </p:nvSpPr>
        <p:spPr>
          <a:xfrm>
            <a:off x="6639607" y="1415537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Many hidden units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 descr="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07" y="2155580"/>
            <a:ext cx="2212832" cy="4010758"/>
          </a:xfrm>
          <a:prstGeom prst="rect">
            <a:avLst/>
          </a:prstGeom>
        </p:spPr>
      </p:pic>
      <p:pic>
        <p:nvPicPr>
          <p:cNvPr id="12" name="图片 11" descr="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40" y="3050931"/>
            <a:ext cx="2286000" cy="2095500"/>
          </a:xfrm>
          <a:prstGeom prst="rect">
            <a:avLst/>
          </a:prstGeom>
        </p:spPr>
      </p:pic>
      <p:cxnSp>
        <p:nvCxnSpPr>
          <p:cNvPr id="9" name="直接连接符 8" descr=" 16"/>
          <p:cNvCxnSpPr/>
          <p:nvPr/>
        </p:nvCxnSpPr>
        <p:spPr>
          <a:xfrm>
            <a:off x="667486" y="4073602"/>
            <a:ext cx="53238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 descr=" 17"/>
          <p:cNvCxnSpPr/>
          <p:nvPr/>
        </p:nvCxnSpPr>
        <p:spPr>
          <a:xfrm>
            <a:off x="6512437" y="1361984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1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/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5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494931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51" name="对象 5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A13B237-592D-2246-86A7-A250D4DD558C}"/>
                  </a:ext>
                </a:extLst>
              </p:cNvPr>
              <p:cNvSpPr txBox="1"/>
              <p:nvPr/>
            </p:nvSpPr>
            <p:spPr>
              <a:xfrm>
                <a:off x="1923083" y="1454621"/>
                <a:ext cx="1068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A13B237-592D-2246-86A7-A250D4DD5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083" y="1454621"/>
                <a:ext cx="1068305" cy="276999"/>
              </a:xfrm>
              <a:prstGeom prst="rect">
                <a:avLst/>
              </a:prstGeom>
              <a:blipFill>
                <a:blip r:embed="rId19"/>
                <a:stretch>
                  <a:fillRect l="-6977" r="-116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191FE2-9F27-3F43-8A33-D20709426312}"/>
                  </a:ext>
                </a:extLst>
              </p:cNvPr>
              <p:cNvSpPr txBox="1"/>
              <p:nvPr/>
            </p:nvSpPr>
            <p:spPr>
              <a:xfrm>
                <a:off x="1897052" y="3320057"/>
                <a:ext cx="1068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191FE2-9F27-3F43-8A33-D20709426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52" y="3320057"/>
                <a:ext cx="1068305" cy="276999"/>
              </a:xfrm>
              <a:prstGeom prst="rect">
                <a:avLst/>
              </a:prstGeom>
              <a:blipFill>
                <a:blip r:embed="rId20"/>
                <a:stretch>
                  <a:fillRect l="-5882" r="-235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8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182586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A2597D-0467-0F4E-AA75-0675E63AF57D}"/>
                  </a:ext>
                </a:extLst>
              </p:cNvPr>
              <p:cNvSpPr txBox="1"/>
              <p:nvPr/>
            </p:nvSpPr>
            <p:spPr>
              <a:xfrm>
                <a:off x="3418721" y="2537482"/>
                <a:ext cx="1376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A2597D-0467-0F4E-AA75-0675E63A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721" y="2537482"/>
                <a:ext cx="1376915" cy="276999"/>
              </a:xfrm>
              <a:prstGeom prst="rect">
                <a:avLst/>
              </a:prstGeom>
              <a:blipFill>
                <a:blip r:embed="rId19"/>
                <a:stretch>
                  <a:fillRect l="-4545" r="-909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1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58718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E154724-40C1-ED4E-B4A7-AB15DA4FC471}"/>
                  </a:ext>
                </a:extLst>
              </p:cNvPr>
              <p:cNvSpPr txBox="1"/>
              <p:nvPr/>
            </p:nvSpPr>
            <p:spPr>
              <a:xfrm>
                <a:off x="5237269" y="3581628"/>
                <a:ext cx="1376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E154724-40C1-ED4E-B4A7-AB15DA4FC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269" y="3581628"/>
                <a:ext cx="1376915" cy="276999"/>
              </a:xfrm>
              <a:prstGeom prst="rect">
                <a:avLst/>
              </a:prstGeom>
              <a:blipFill>
                <a:blip r:embed="rId19"/>
                <a:stretch>
                  <a:fillRect l="-4545" r="-909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4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522079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8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631197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899484-A1B0-B244-97E9-3B3019DD5061}"/>
                  </a:ext>
                </a:extLst>
              </p:cNvPr>
              <p:cNvSpPr txBox="1"/>
              <p:nvPr/>
            </p:nvSpPr>
            <p:spPr>
              <a:xfrm>
                <a:off x="6278772" y="3547095"/>
                <a:ext cx="1068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899484-A1B0-B244-97E9-3B3019DD5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772" y="3547095"/>
                <a:ext cx="1068305" cy="276999"/>
              </a:xfrm>
              <a:prstGeom prst="rect">
                <a:avLst/>
              </a:prstGeom>
              <a:blipFill>
                <a:blip r:embed="rId19"/>
                <a:stretch>
                  <a:fillRect l="-5814" r="-116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39310F-5D8C-BB4E-8507-6B6D5FC4600F}"/>
                  </a:ext>
                </a:extLst>
              </p:cNvPr>
              <p:cNvSpPr/>
              <p:nvPr/>
            </p:nvSpPr>
            <p:spPr>
              <a:xfrm>
                <a:off x="5000024" y="6899397"/>
                <a:ext cx="1278748" cy="595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eqAr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eqArr>
                          </m:den>
                        </m:f>
                      </m:e>
                    </m:d>
                  </m:oMath>
                </a14:m>
                <a:r>
                  <a:rPr lang="en-US" dirty="0"/>
                  <a:t>=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39310F-5D8C-BB4E-8507-6B6D5FC46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024" y="6899397"/>
                <a:ext cx="1278748" cy="595419"/>
              </a:xfrm>
              <a:prstGeom prst="rect">
                <a:avLst/>
              </a:prstGeom>
              <a:blipFill>
                <a:blip r:embed="rId20"/>
                <a:stretch>
                  <a:fillRect r="-297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5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894867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EE356E-D535-0F45-B9C7-B0580CF91B2F}"/>
                  </a:ext>
                </a:extLst>
              </p:cNvPr>
              <p:cNvSpPr txBox="1"/>
              <p:nvPr/>
            </p:nvSpPr>
            <p:spPr>
              <a:xfrm>
                <a:off x="7636969" y="4866226"/>
                <a:ext cx="1054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EE356E-D535-0F45-B9C7-B0580CF91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969" y="4866226"/>
                <a:ext cx="1054584" cy="276999"/>
              </a:xfrm>
              <a:prstGeom prst="rect">
                <a:avLst/>
              </a:prstGeom>
              <a:blipFill>
                <a:blip r:embed="rId19"/>
                <a:stretch>
                  <a:fillRect l="-5952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612451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3F67BA6-79F1-AA4E-AF3D-2CAF41A52C61}"/>
                  </a:ext>
                </a:extLst>
              </p:cNvPr>
              <p:cNvSpPr txBox="1"/>
              <p:nvPr/>
            </p:nvSpPr>
            <p:spPr>
              <a:xfrm>
                <a:off x="8691870" y="3574871"/>
                <a:ext cx="1376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3F67BA6-79F1-AA4E-AF3D-2CAF41A52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870" y="3574871"/>
                <a:ext cx="1376915" cy="276999"/>
              </a:xfrm>
              <a:prstGeom prst="rect">
                <a:avLst/>
              </a:prstGeom>
              <a:blipFill>
                <a:blip r:embed="rId19"/>
                <a:stretch>
                  <a:fillRect l="-5505" r="-91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8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919436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19EE3F9-FE92-3146-8327-AAF4ED60590B}"/>
                  </a:ext>
                </a:extLst>
              </p:cNvPr>
              <p:cNvSpPr txBox="1"/>
              <p:nvPr/>
            </p:nvSpPr>
            <p:spPr>
              <a:xfrm>
                <a:off x="10143212" y="4744053"/>
                <a:ext cx="94006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19EE3F9-FE92-3146-8327-AAF4ED605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212" y="4744053"/>
                <a:ext cx="940065" cy="520399"/>
              </a:xfrm>
              <a:prstGeom prst="rect">
                <a:avLst/>
              </a:prstGeom>
              <a:blipFill>
                <a:blip r:embed="rId19"/>
                <a:stretch>
                  <a:fillRect l="-8000" t="-4762" r="-400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7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59816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70E4A36-C45C-E248-8CD0-7D4FCB7C6490}"/>
                  </a:ext>
                </a:extLst>
              </p:cNvPr>
              <p:cNvSpPr txBox="1"/>
              <p:nvPr/>
            </p:nvSpPr>
            <p:spPr>
              <a:xfrm>
                <a:off x="10032768" y="3315150"/>
                <a:ext cx="94006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70E4A36-C45C-E248-8CD0-7D4FCB7C6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768" y="3315150"/>
                <a:ext cx="940065" cy="520399"/>
              </a:xfrm>
              <a:prstGeom prst="rect">
                <a:avLst/>
              </a:prstGeom>
              <a:blipFill>
                <a:blip r:embed="rId19"/>
                <a:stretch>
                  <a:fillRect l="-8000" t="-4762" r="-533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DFFD8DC-EFD0-F84D-BB7D-AC71202FDA0B}"/>
                  </a:ext>
                </a:extLst>
              </p:cNvPr>
              <p:cNvSpPr txBox="1"/>
              <p:nvPr/>
            </p:nvSpPr>
            <p:spPr>
              <a:xfrm>
                <a:off x="10002381" y="4792984"/>
                <a:ext cx="1274451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DFFD8DC-EFD0-F84D-BB7D-AC71202F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381" y="4792984"/>
                <a:ext cx="1274451" cy="526683"/>
              </a:xfrm>
              <a:prstGeom prst="rect">
                <a:avLst/>
              </a:prstGeom>
              <a:blipFill>
                <a:blip r:embed="rId20"/>
                <a:stretch>
                  <a:fillRect l="-5941" t="-2326" r="-990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8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pic>
        <p:nvPicPr>
          <p:cNvPr id="9" name="图片 8" descr="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CECE9"/>
              </a:clrFrom>
              <a:clrTo>
                <a:srgbClr val="EC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20" y="1512276"/>
            <a:ext cx="4692987" cy="5171311"/>
          </a:xfrm>
          <a:prstGeom prst="rect">
            <a:avLst/>
          </a:prstGeom>
        </p:spPr>
      </p:pic>
      <p:sp>
        <p:nvSpPr>
          <p:cNvPr id="12" name="矩形 11" descr=" 12"/>
          <p:cNvSpPr/>
          <p:nvPr/>
        </p:nvSpPr>
        <p:spPr>
          <a:xfrm>
            <a:off x="495272" y="307703"/>
            <a:ext cx="379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Multilayer Neural Network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 descr=" 13"/>
          <p:cNvSpPr/>
          <p:nvPr/>
        </p:nvSpPr>
        <p:spPr>
          <a:xfrm>
            <a:off x="794209" y="1874031"/>
            <a:ext cx="4457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Could have L hidden layers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对象 17" descr="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438617"/>
              </p:ext>
            </p:extLst>
          </p:nvPr>
        </p:nvGraphicFramePr>
        <p:xfrm>
          <a:off x="6146800" y="335280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6" imgW="914400" imgH="306720" progId="Equation.DSMT4">
                  <p:embed/>
                </p:oleObj>
              </mc:Choice>
              <mc:Fallback>
                <p:oleObj name="Equation" r:id="rId6" imgW="914400" imgH="30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8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414983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65C9FF8-9A59-594A-96E3-0BE12A133860}"/>
                  </a:ext>
                </a:extLst>
              </p:cNvPr>
              <p:cNvSpPr txBox="1"/>
              <p:nvPr/>
            </p:nvSpPr>
            <p:spPr>
              <a:xfrm>
                <a:off x="8691870" y="3574871"/>
                <a:ext cx="1376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65C9FF8-9A59-594A-96E3-0BE12A133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870" y="3574871"/>
                <a:ext cx="1376915" cy="276999"/>
              </a:xfrm>
              <a:prstGeom prst="rect">
                <a:avLst/>
              </a:prstGeom>
              <a:blipFill>
                <a:blip r:embed="rId19"/>
                <a:stretch>
                  <a:fillRect l="-5505" r="-91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C3C3402-0900-2C4C-B577-2764D47A1668}"/>
                  </a:ext>
                </a:extLst>
              </p:cNvPr>
              <p:cNvSpPr txBox="1"/>
              <p:nvPr/>
            </p:nvSpPr>
            <p:spPr>
              <a:xfrm>
                <a:off x="8781124" y="4761124"/>
                <a:ext cx="815223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C3C3402-0900-2C4C-B577-2764D47A1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124" y="4761124"/>
                <a:ext cx="815223" cy="526683"/>
              </a:xfrm>
              <a:prstGeom prst="rect">
                <a:avLst/>
              </a:prstGeom>
              <a:blipFill>
                <a:blip r:embed="rId20"/>
                <a:stretch>
                  <a:fillRect l="-9091" t="-4762" r="-454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7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543635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A611CBD-9628-2548-860C-EBC0EC2F5C76}"/>
                  </a:ext>
                </a:extLst>
              </p:cNvPr>
              <p:cNvSpPr txBox="1"/>
              <p:nvPr/>
            </p:nvSpPr>
            <p:spPr>
              <a:xfrm>
                <a:off x="7580095" y="3483509"/>
                <a:ext cx="1054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A611CBD-9628-2548-860C-EBC0EC2F5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95" y="3483509"/>
                <a:ext cx="1054584" cy="276999"/>
              </a:xfrm>
              <a:prstGeom prst="rect">
                <a:avLst/>
              </a:prstGeom>
              <a:blipFill>
                <a:blip r:embed="rId19"/>
                <a:stretch>
                  <a:fillRect l="-714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53AD6E-F97B-8A42-91A8-3AE55182EEAE}"/>
                  </a:ext>
                </a:extLst>
              </p:cNvPr>
              <p:cNvSpPr txBox="1"/>
              <p:nvPr/>
            </p:nvSpPr>
            <p:spPr>
              <a:xfrm>
                <a:off x="7580095" y="4894749"/>
                <a:ext cx="985013" cy="1080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53AD6E-F97B-8A42-91A8-3AE55182E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95" y="4894749"/>
                <a:ext cx="985013" cy="1080680"/>
              </a:xfrm>
              <a:prstGeom prst="rect">
                <a:avLst/>
              </a:prstGeom>
              <a:blipFill>
                <a:blip r:embed="rId20"/>
                <a:stretch>
                  <a:fillRect l="-1282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0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83102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4329A7-F165-054E-BD73-4520DA3AC993}"/>
                  </a:ext>
                </a:extLst>
              </p:cNvPr>
              <p:cNvSpPr txBox="1"/>
              <p:nvPr/>
            </p:nvSpPr>
            <p:spPr>
              <a:xfrm>
                <a:off x="6278772" y="3547095"/>
                <a:ext cx="1068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4329A7-F165-054E-BD73-4520DA3A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772" y="3547095"/>
                <a:ext cx="1068305" cy="276999"/>
              </a:xfrm>
              <a:prstGeom prst="rect">
                <a:avLst/>
              </a:prstGeom>
              <a:blipFill>
                <a:blip r:embed="rId19"/>
                <a:stretch>
                  <a:fillRect l="-5814" r="-116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C137D6F-FB71-4C4B-B57D-FFF0C8D15407}"/>
                  </a:ext>
                </a:extLst>
              </p:cNvPr>
              <p:cNvSpPr txBox="1"/>
              <p:nvPr/>
            </p:nvSpPr>
            <p:spPr>
              <a:xfrm>
                <a:off x="6285273" y="4797617"/>
                <a:ext cx="1047979" cy="1080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C137D6F-FB71-4C4B-B57D-FFF0C8D15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273" y="4797617"/>
                <a:ext cx="1047979" cy="1080680"/>
              </a:xfrm>
              <a:prstGeom prst="rect">
                <a:avLst/>
              </a:prstGeom>
              <a:blipFill>
                <a:blip r:embed="rId20"/>
                <a:stretch>
                  <a:fillRect t="-2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37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099340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 descr=" 28"/>
          <p:cNvSpPr txBox="1"/>
          <p:nvPr/>
        </p:nvSpPr>
        <p:spPr>
          <a:xfrm>
            <a:off x="4161630" y="314849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966953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6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 descr=" 28"/>
          <p:cNvSpPr txBox="1"/>
          <p:nvPr/>
        </p:nvSpPr>
        <p:spPr>
          <a:xfrm>
            <a:off x="4161630" y="314849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 descr=" 66"/>
          <p:cNvSpPr txBox="1"/>
          <p:nvPr/>
        </p:nvSpPr>
        <p:spPr>
          <a:xfrm>
            <a:off x="1171029" y="601313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790927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3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 descr=" 28"/>
          <p:cNvSpPr txBox="1"/>
          <p:nvPr/>
        </p:nvSpPr>
        <p:spPr>
          <a:xfrm>
            <a:off x="4161630" y="314849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76" descr=" 30"/>
          <p:cNvSpPr txBox="1"/>
          <p:nvPr/>
        </p:nvSpPr>
        <p:spPr>
          <a:xfrm>
            <a:off x="2734288" y="219006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51"/>
          <p:cNvSpPr txBox="1"/>
          <p:nvPr/>
        </p:nvSpPr>
        <p:spPr>
          <a:xfrm>
            <a:off x="2661167" y="418501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 descr=" 66"/>
          <p:cNvSpPr txBox="1"/>
          <p:nvPr/>
        </p:nvSpPr>
        <p:spPr>
          <a:xfrm>
            <a:off x="1171029" y="601313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297038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7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9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 descr=" 28"/>
          <p:cNvSpPr txBox="1"/>
          <p:nvPr/>
        </p:nvSpPr>
        <p:spPr>
          <a:xfrm>
            <a:off x="4161630" y="314849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76" descr=" 30"/>
          <p:cNvSpPr txBox="1"/>
          <p:nvPr/>
        </p:nvSpPr>
        <p:spPr>
          <a:xfrm>
            <a:off x="2734288" y="219006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文本框 80" descr=" 31"/>
          <p:cNvSpPr txBox="1"/>
          <p:nvPr/>
        </p:nvSpPr>
        <p:spPr>
          <a:xfrm>
            <a:off x="1183947" y="274746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 descr=" 32"/>
          <p:cNvSpPr txBox="1"/>
          <p:nvPr/>
        </p:nvSpPr>
        <p:spPr>
          <a:xfrm>
            <a:off x="1092004" y="165757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51"/>
          <p:cNvSpPr txBox="1"/>
          <p:nvPr/>
        </p:nvSpPr>
        <p:spPr>
          <a:xfrm>
            <a:off x="2661167" y="418501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文本框 83" descr=" 53"/>
          <p:cNvSpPr txBox="1"/>
          <p:nvPr/>
        </p:nvSpPr>
        <p:spPr>
          <a:xfrm>
            <a:off x="1099912" y="364762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 descr=" 66"/>
          <p:cNvSpPr txBox="1"/>
          <p:nvPr/>
        </p:nvSpPr>
        <p:spPr>
          <a:xfrm>
            <a:off x="1171029" y="601313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 descr=" 92"/>
          <p:cNvSpPr txBox="1"/>
          <p:nvPr/>
        </p:nvSpPr>
        <p:spPr>
          <a:xfrm>
            <a:off x="1131761" y="473700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-0.6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517960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"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2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 descr=" 28"/>
          <p:cNvSpPr txBox="1"/>
          <p:nvPr/>
        </p:nvSpPr>
        <p:spPr>
          <a:xfrm>
            <a:off x="4161630" y="314849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76" descr=" 30"/>
          <p:cNvSpPr txBox="1"/>
          <p:nvPr/>
        </p:nvSpPr>
        <p:spPr>
          <a:xfrm>
            <a:off x="2734288" y="219006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文本框 80" descr=" 31"/>
          <p:cNvSpPr txBox="1"/>
          <p:nvPr/>
        </p:nvSpPr>
        <p:spPr>
          <a:xfrm>
            <a:off x="1183947" y="274746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 descr=" 32"/>
          <p:cNvSpPr txBox="1"/>
          <p:nvPr/>
        </p:nvSpPr>
        <p:spPr>
          <a:xfrm>
            <a:off x="1092004" y="165757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51"/>
          <p:cNvSpPr txBox="1"/>
          <p:nvPr/>
        </p:nvSpPr>
        <p:spPr>
          <a:xfrm>
            <a:off x="2661167" y="418501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文本框 83" descr=" 53"/>
          <p:cNvSpPr txBox="1"/>
          <p:nvPr/>
        </p:nvSpPr>
        <p:spPr>
          <a:xfrm>
            <a:off x="1099912" y="364762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 descr=" 66"/>
          <p:cNvSpPr txBox="1"/>
          <p:nvPr/>
        </p:nvSpPr>
        <p:spPr>
          <a:xfrm>
            <a:off x="1171029" y="601313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 descr=" 92"/>
          <p:cNvSpPr txBox="1"/>
          <p:nvPr/>
        </p:nvSpPr>
        <p:spPr>
          <a:xfrm>
            <a:off x="1131761" y="473700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-0.6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椭圆 92" descr=" 126"/>
          <p:cNvSpPr/>
          <p:nvPr/>
        </p:nvSpPr>
        <p:spPr>
          <a:xfrm>
            <a:off x="6769677" y="612088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040299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Equation" r:id="rId18" imgW="3111480" imgH="761760" progId="Equation.DSMT4">
                  <p:embed/>
                </p:oleObj>
              </mc:Choice>
              <mc:Fallback>
                <p:oleObj name="Equation" r:id="rId18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2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 descr=" 28"/>
          <p:cNvSpPr txBox="1"/>
          <p:nvPr/>
        </p:nvSpPr>
        <p:spPr>
          <a:xfrm>
            <a:off x="4161630" y="314849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76" descr=" 30"/>
          <p:cNvSpPr txBox="1"/>
          <p:nvPr/>
        </p:nvSpPr>
        <p:spPr>
          <a:xfrm>
            <a:off x="2734288" y="219006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文本框 80" descr=" 31"/>
          <p:cNvSpPr txBox="1"/>
          <p:nvPr/>
        </p:nvSpPr>
        <p:spPr>
          <a:xfrm>
            <a:off x="1183947" y="274746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 descr=" 32"/>
          <p:cNvSpPr txBox="1"/>
          <p:nvPr/>
        </p:nvSpPr>
        <p:spPr>
          <a:xfrm>
            <a:off x="1092004" y="165757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51"/>
          <p:cNvSpPr txBox="1"/>
          <p:nvPr/>
        </p:nvSpPr>
        <p:spPr>
          <a:xfrm>
            <a:off x="2661167" y="418501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文本框 83" descr=" 53"/>
          <p:cNvSpPr txBox="1"/>
          <p:nvPr/>
        </p:nvSpPr>
        <p:spPr>
          <a:xfrm>
            <a:off x="1099912" y="364762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 descr=" 66"/>
          <p:cNvSpPr txBox="1"/>
          <p:nvPr/>
        </p:nvSpPr>
        <p:spPr>
          <a:xfrm>
            <a:off x="1171029" y="601313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 descr=" 92"/>
          <p:cNvSpPr txBox="1"/>
          <p:nvPr/>
        </p:nvSpPr>
        <p:spPr>
          <a:xfrm>
            <a:off x="1131761" y="473700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-0.6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椭圆 92" descr=" 126"/>
          <p:cNvSpPr/>
          <p:nvPr/>
        </p:nvSpPr>
        <p:spPr>
          <a:xfrm>
            <a:off x="6769677" y="612088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文本框 96" descr=" 145"/>
          <p:cNvSpPr txBox="1"/>
          <p:nvPr/>
        </p:nvSpPr>
        <p:spPr>
          <a:xfrm>
            <a:off x="8289019" y="50447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202651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18" imgW="3111480" imgH="761760" progId="Equation.DSMT4">
                  <p:embed/>
                </p:oleObj>
              </mc:Choice>
              <mc:Fallback>
                <p:oleObj name="Equation" r:id="rId18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3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pic>
        <p:nvPicPr>
          <p:cNvPr id="9" name="图片 8" descr="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CECE9"/>
              </a:clrFrom>
              <a:clrTo>
                <a:srgbClr val="EC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20" y="1512276"/>
            <a:ext cx="4692987" cy="5171311"/>
          </a:xfrm>
          <a:prstGeom prst="rect">
            <a:avLst/>
          </a:prstGeom>
        </p:spPr>
      </p:pic>
      <p:sp>
        <p:nvSpPr>
          <p:cNvPr id="12" name="矩形 11" descr=" 12"/>
          <p:cNvSpPr/>
          <p:nvPr/>
        </p:nvSpPr>
        <p:spPr>
          <a:xfrm>
            <a:off x="495272" y="307703"/>
            <a:ext cx="379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Multilayer Neural Network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 descr=" 13"/>
          <p:cNvSpPr/>
          <p:nvPr/>
        </p:nvSpPr>
        <p:spPr>
          <a:xfrm>
            <a:off x="794209" y="1874031"/>
            <a:ext cx="4457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Could have L hidden layers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14"/>
          <p:cNvSpPr/>
          <p:nvPr/>
        </p:nvSpPr>
        <p:spPr>
          <a:xfrm>
            <a:off x="794209" y="2537732"/>
            <a:ext cx="3797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layer input activation for         ,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对象 7" descr="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256010"/>
              </p:ext>
            </p:extLst>
          </p:nvPr>
        </p:nvGraphicFramePr>
        <p:xfrm>
          <a:off x="1175744" y="2938540"/>
          <a:ext cx="3416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6" imgW="3416040" imgH="406080" progId="Equation.DSMT4">
                  <p:embed/>
                </p:oleObj>
              </mc:Choice>
              <mc:Fallback>
                <p:oleObj name="Equation" r:id="rId6" imgW="3416040" imgH="406080" progId="Equation.DSMT4">
                  <p:embed/>
                  <p:pic>
                    <p:nvPicPr>
                      <p:cNvPr id="17" name="对象 16" descr="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5744" y="2938540"/>
                        <a:ext cx="3416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 descr="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066637"/>
              </p:ext>
            </p:extLst>
          </p:nvPr>
        </p:nvGraphicFramePr>
        <p:xfrm>
          <a:off x="6146800" y="335280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Equation" r:id="rId8" imgW="914400" imgH="306720" progId="Equation.DSMT4">
                  <p:embed/>
                </p:oleObj>
              </mc:Choice>
              <mc:Fallback>
                <p:oleObj name="Equation" r:id="rId8" imgW="914400" imgH="306720" progId="Equation.DSMT4">
                  <p:embed/>
                  <p:pic>
                    <p:nvPicPr>
                      <p:cNvPr id="18" name="对象 17" descr="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368369"/>
              </p:ext>
            </p:extLst>
          </p:nvPr>
        </p:nvGraphicFramePr>
        <p:xfrm>
          <a:off x="3634386" y="2595124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Equation" r:id="rId10" imgW="495000" imgH="228600" progId="Equation.DSMT4">
                  <p:embed/>
                </p:oleObj>
              </mc:Choice>
              <mc:Fallback>
                <p:oleObj name="Equation" r:id="rId10" imgW="495000" imgH="228600" progId="Equation.DSMT4">
                  <p:embed/>
                  <p:pic>
                    <p:nvPicPr>
                      <p:cNvPr id="19" name="对象 18" descr="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34386" y="2595124"/>
                        <a:ext cx="495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 descr="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123727"/>
              </p:ext>
            </p:extLst>
          </p:nvPr>
        </p:nvGraphicFramePr>
        <p:xfrm>
          <a:off x="4299416" y="2563648"/>
          <a:ext cx="901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" name="Equation" r:id="rId12" imgW="901440" imgH="317160" progId="Equation.DSMT4">
                  <p:embed/>
                </p:oleObj>
              </mc:Choice>
              <mc:Fallback>
                <p:oleObj name="Equation" r:id="rId12" imgW="901440" imgH="317160" progId="Equation.DSMT4">
                  <p:embed/>
                  <p:pic>
                    <p:nvPicPr>
                      <p:cNvPr id="21" name="对象 20" descr="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99416" y="2563648"/>
                        <a:ext cx="901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椭圆 92" descr=" 126"/>
          <p:cNvSpPr/>
          <p:nvPr/>
        </p:nvSpPr>
        <p:spPr>
          <a:xfrm>
            <a:off x="6769677" y="612088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文本框 96" descr=" 145"/>
          <p:cNvSpPr txBox="1"/>
          <p:nvPr/>
        </p:nvSpPr>
        <p:spPr>
          <a:xfrm>
            <a:off x="8289019" y="50447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119286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Equation" r:id="rId18" imgW="3111480" imgH="761760" progId="Equation.DSMT4">
                  <p:embed/>
                </p:oleObj>
              </mc:Choice>
              <mc:Fallback>
                <p:oleObj name="Equation" r:id="rId18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5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椭圆 92" descr=" 126"/>
          <p:cNvSpPr/>
          <p:nvPr/>
        </p:nvSpPr>
        <p:spPr>
          <a:xfrm>
            <a:off x="6769677" y="612088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文本框 96" descr=" 145"/>
          <p:cNvSpPr txBox="1"/>
          <p:nvPr/>
        </p:nvSpPr>
        <p:spPr>
          <a:xfrm>
            <a:off x="8289019" y="50447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146"/>
          <p:cNvSpPr txBox="1"/>
          <p:nvPr/>
        </p:nvSpPr>
        <p:spPr>
          <a:xfrm>
            <a:off x="8347992" y="533106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380502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Equation" r:id="rId18" imgW="3111480" imgH="761760" progId="Equation.DSMT4">
                  <p:embed/>
                </p:oleObj>
              </mc:Choice>
              <mc:Fallback>
                <p:oleObj name="Equation" r:id="rId18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6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椭圆 92" descr=" 126"/>
          <p:cNvSpPr/>
          <p:nvPr/>
        </p:nvSpPr>
        <p:spPr>
          <a:xfrm>
            <a:off x="6769677" y="612088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文本框 96" descr=" 145"/>
          <p:cNvSpPr txBox="1"/>
          <p:nvPr/>
        </p:nvSpPr>
        <p:spPr>
          <a:xfrm>
            <a:off x="8289019" y="50447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146"/>
          <p:cNvSpPr txBox="1"/>
          <p:nvPr/>
        </p:nvSpPr>
        <p:spPr>
          <a:xfrm>
            <a:off x="8347992" y="533106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本框 76" descr=" 148"/>
          <p:cNvSpPr txBox="1"/>
          <p:nvPr/>
        </p:nvSpPr>
        <p:spPr>
          <a:xfrm>
            <a:off x="7345209" y="574587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 descr=" 149"/>
          <p:cNvSpPr txBox="1"/>
          <p:nvPr/>
        </p:nvSpPr>
        <p:spPr>
          <a:xfrm>
            <a:off x="7130622" y="484908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29024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Equation" r:id="rId18" imgW="3111480" imgH="761760" progId="Equation.DSMT4">
                  <p:embed/>
                </p:oleObj>
              </mc:Choice>
              <mc:Fallback>
                <p:oleObj name="Equation" r:id="rId18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9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椭圆 92" descr=" 126"/>
          <p:cNvSpPr/>
          <p:nvPr/>
        </p:nvSpPr>
        <p:spPr>
          <a:xfrm>
            <a:off x="6769677" y="612088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文本框 96" descr=" 145"/>
          <p:cNvSpPr txBox="1"/>
          <p:nvPr/>
        </p:nvSpPr>
        <p:spPr>
          <a:xfrm>
            <a:off x="8289019" y="50447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146"/>
          <p:cNvSpPr txBox="1"/>
          <p:nvPr/>
        </p:nvSpPr>
        <p:spPr>
          <a:xfrm>
            <a:off x="8347992" y="533106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本框 76" descr=" 148"/>
          <p:cNvSpPr txBox="1"/>
          <p:nvPr/>
        </p:nvSpPr>
        <p:spPr>
          <a:xfrm>
            <a:off x="7345209" y="574587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 descr=" 149"/>
          <p:cNvSpPr txBox="1"/>
          <p:nvPr/>
        </p:nvSpPr>
        <p:spPr>
          <a:xfrm>
            <a:off x="7130622" y="484908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文本框 80" descr=" 155"/>
          <p:cNvSpPr txBox="1"/>
          <p:nvPr/>
        </p:nvSpPr>
        <p:spPr>
          <a:xfrm>
            <a:off x="6495338" y="3522838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24483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name="Equation" r:id="rId18" imgW="3111480" imgH="761760" progId="Equation.DSMT4">
                  <p:embed/>
                </p:oleObj>
              </mc:Choice>
              <mc:Fallback>
                <p:oleObj name="Equation" r:id="rId18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4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椭圆 92" descr=" 126"/>
          <p:cNvSpPr/>
          <p:nvPr/>
        </p:nvSpPr>
        <p:spPr>
          <a:xfrm>
            <a:off x="6769677" y="612088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文本框 96" descr=" 145"/>
          <p:cNvSpPr txBox="1"/>
          <p:nvPr/>
        </p:nvSpPr>
        <p:spPr>
          <a:xfrm>
            <a:off x="8289019" y="50447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146"/>
          <p:cNvSpPr txBox="1"/>
          <p:nvPr/>
        </p:nvSpPr>
        <p:spPr>
          <a:xfrm>
            <a:off x="8347992" y="533106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本框 76" descr=" 148"/>
          <p:cNvSpPr txBox="1"/>
          <p:nvPr/>
        </p:nvSpPr>
        <p:spPr>
          <a:xfrm>
            <a:off x="7345209" y="574587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 descr=" 149"/>
          <p:cNvSpPr txBox="1"/>
          <p:nvPr/>
        </p:nvSpPr>
        <p:spPr>
          <a:xfrm>
            <a:off x="7130622" y="484908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文本框 80" descr=" 155"/>
          <p:cNvSpPr txBox="1"/>
          <p:nvPr/>
        </p:nvSpPr>
        <p:spPr>
          <a:xfrm>
            <a:off x="6495338" y="3522838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340979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name="Equation" r:id="rId18" imgW="3111480" imgH="761760" progId="Equation.DSMT4">
                  <p:embed/>
                </p:oleObj>
              </mc:Choice>
              <mc:Fallback>
                <p:oleObj name="Equation" r:id="rId18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文本框 83" descr=" 157"/>
          <p:cNvSpPr txBox="1"/>
          <p:nvPr/>
        </p:nvSpPr>
        <p:spPr>
          <a:xfrm>
            <a:off x="6002330" y="428485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-0.8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6" name="矩形 5" descr=" 6"/>
          <p:cNvSpPr/>
          <p:nvPr/>
        </p:nvSpPr>
        <p:spPr>
          <a:xfrm>
            <a:off x="524608" y="1277035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example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169958"/>
              </p:ext>
            </p:extLst>
          </p:nvPr>
        </p:nvGraphicFramePr>
        <p:xfrm>
          <a:off x="627591" y="1853712"/>
          <a:ext cx="4178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" name="Equation" r:id="rId4" imgW="4178160" imgH="520560" progId="Equation.DSMT4">
                  <p:embed/>
                </p:oleObj>
              </mc:Choice>
              <mc:Fallback>
                <p:oleObj name="Equation" r:id="rId4" imgW="4178160" imgH="520560" progId="Equation.DSMT4">
                  <p:embed/>
                  <p:pic>
                    <p:nvPicPr>
                      <p:cNvPr id="51" name="对象 5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591" y="1853712"/>
                        <a:ext cx="4178301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descr=" 8"/>
          <p:cNvSpPr/>
          <p:nvPr/>
        </p:nvSpPr>
        <p:spPr>
          <a:xfrm>
            <a:off x="4371111" y="2874914"/>
            <a:ext cx="1934308" cy="12045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 9"/>
          <p:cNvSpPr/>
          <p:nvPr/>
        </p:nvSpPr>
        <p:spPr>
          <a:xfrm rot="5400000">
            <a:off x="5263022" y="5196083"/>
            <a:ext cx="1934308" cy="15048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descr=" 10"/>
          <p:cNvSpPr txBox="1"/>
          <p:nvPr/>
        </p:nvSpPr>
        <p:spPr>
          <a:xfrm>
            <a:off x="4002099" y="329252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11" name="文本框 10" descr=" 11"/>
          <p:cNvSpPr txBox="1"/>
          <p:nvPr/>
        </p:nvSpPr>
        <p:spPr>
          <a:xfrm>
            <a:off x="5153759" y="2550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2" name="文本框 11" descr=" 12"/>
          <p:cNvSpPr txBox="1"/>
          <p:nvPr/>
        </p:nvSpPr>
        <p:spPr>
          <a:xfrm>
            <a:off x="5839427" y="50157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椭圆 12" descr=" 13"/>
          <p:cNvSpPr/>
          <p:nvPr/>
        </p:nvSpPr>
        <p:spPr>
          <a:xfrm>
            <a:off x="7767964" y="3968131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 descr=" 15"/>
          <p:cNvCxnSpPr>
            <a:stCxn id="13" idx="6"/>
            <a:endCxn id="25" idx="2"/>
          </p:cNvCxnSpPr>
          <p:nvPr/>
        </p:nvCxnSpPr>
        <p:spPr>
          <a:xfrm>
            <a:off x="8168014" y="4168156"/>
            <a:ext cx="8933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 descr=" 19"/>
          <p:cNvCxnSpPr>
            <a:stCxn id="8" idx="3"/>
            <a:endCxn id="13" idx="2"/>
          </p:cNvCxnSpPr>
          <p:nvPr/>
        </p:nvCxnSpPr>
        <p:spPr>
          <a:xfrm>
            <a:off x="6305419" y="3477187"/>
            <a:ext cx="1462545" cy="6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 descr=" 20"/>
          <p:cNvCxnSpPr>
            <a:stCxn id="9" idx="0"/>
            <a:endCxn id="13" idx="2"/>
          </p:cNvCxnSpPr>
          <p:nvPr/>
        </p:nvCxnSpPr>
        <p:spPr>
          <a:xfrm flipV="1">
            <a:off x="6305419" y="4168156"/>
            <a:ext cx="1462545" cy="110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 descr=" 23"/>
              <p:cNvSpPr/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 descr="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 descr=" 24"/>
              <p:cNvSpPr/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 descr="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 descr=" 25"/>
          <p:cNvSpPr/>
          <p:nvPr/>
        </p:nvSpPr>
        <p:spPr>
          <a:xfrm rot="5400000">
            <a:off x="8521543" y="4107833"/>
            <a:ext cx="1200205" cy="1206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descr=" 33"/>
          <p:cNvSpPr/>
          <p:nvPr/>
        </p:nvSpPr>
        <p:spPr>
          <a:xfrm>
            <a:off x="10204323" y="3959593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 descr=" 34"/>
              <p:cNvSpPr txBox="1"/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 descr="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blipFill>
                <a:blip r:embed="rId9"/>
                <a:stretch>
                  <a:fillRect l="-32500" t="-28889" r="-57500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 descr=" 39"/>
          <p:cNvCxnSpPr>
            <a:stCxn id="25" idx="0"/>
            <a:endCxn id="33" idx="2"/>
          </p:cNvCxnSpPr>
          <p:nvPr/>
        </p:nvCxnSpPr>
        <p:spPr>
          <a:xfrm flipV="1">
            <a:off x="9181969" y="4159618"/>
            <a:ext cx="1022354" cy="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 descr=" 41"/>
          <p:cNvCxnSpPr>
            <a:stCxn id="33" idx="6"/>
          </p:cNvCxnSpPr>
          <p:nvPr/>
        </p:nvCxnSpPr>
        <p:spPr>
          <a:xfrm>
            <a:off x="10604373" y="4159618"/>
            <a:ext cx="660396" cy="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 descr=" 42"/>
          <p:cNvSpPr txBox="1"/>
          <p:nvPr/>
        </p:nvSpPr>
        <p:spPr>
          <a:xfrm>
            <a:off x="8752633" y="371858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graphicFrame>
        <p:nvGraphicFramePr>
          <p:cNvPr id="46" name="对象 45" descr="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077661"/>
              </p:ext>
            </p:extLst>
          </p:nvPr>
        </p:nvGraphicFramePr>
        <p:xfrm>
          <a:off x="6354631" y="2439451"/>
          <a:ext cx="2146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" name="Equation" r:id="rId10" imgW="2145960" imgH="736560" progId="Equation.DSMT4">
                  <p:embed/>
                </p:oleObj>
              </mc:Choice>
              <mc:Fallback>
                <p:oleObj name="Equation" r:id="rId10" imgW="21459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4631" y="2439451"/>
                        <a:ext cx="2146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 descr="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176797"/>
              </p:ext>
            </p:extLst>
          </p:nvPr>
        </p:nvGraphicFramePr>
        <p:xfrm>
          <a:off x="5485793" y="4476891"/>
          <a:ext cx="393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" name="Equation" r:id="rId12" imgW="393480" imgH="1117440" progId="Equation.DSMT4">
                  <p:embed/>
                </p:oleObj>
              </mc:Choice>
              <mc:Fallback>
                <p:oleObj name="Equation" r:id="rId12" imgW="39348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5793" y="4476891"/>
                        <a:ext cx="393700" cy="1117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1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6" name="矩形 5" descr=" 6"/>
          <p:cNvSpPr/>
          <p:nvPr/>
        </p:nvSpPr>
        <p:spPr>
          <a:xfrm>
            <a:off x="524608" y="1277035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example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052197"/>
              </p:ext>
            </p:extLst>
          </p:nvPr>
        </p:nvGraphicFramePr>
        <p:xfrm>
          <a:off x="627591" y="1853712"/>
          <a:ext cx="4178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7" name="Equation" r:id="rId4" imgW="4178160" imgH="520560" progId="Equation.DSMT4">
                  <p:embed/>
                </p:oleObj>
              </mc:Choice>
              <mc:Fallback>
                <p:oleObj name="Equation" r:id="rId4" imgW="4178160" imgH="520560" progId="Equation.DSMT4">
                  <p:embed/>
                  <p:pic>
                    <p:nvPicPr>
                      <p:cNvPr id="7" name="对象 6" descr="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591" y="1853712"/>
                        <a:ext cx="4178301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descr=" 8"/>
          <p:cNvSpPr/>
          <p:nvPr/>
        </p:nvSpPr>
        <p:spPr>
          <a:xfrm>
            <a:off x="4371111" y="2874914"/>
            <a:ext cx="1934308" cy="12045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 9"/>
          <p:cNvSpPr/>
          <p:nvPr/>
        </p:nvSpPr>
        <p:spPr>
          <a:xfrm rot="5400000">
            <a:off x="5263022" y="5196083"/>
            <a:ext cx="1934308" cy="15048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descr=" 10"/>
          <p:cNvSpPr txBox="1"/>
          <p:nvPr/>
        </p:nvSpPr>
        <p:spPr>
          <a:xfrm>
            <a:off x="4002099" y="329252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11" name="文本框 10" descr=" 11"/>
          <p:cNvSpPr txBox="1"/>
          <p:nvPr/>
        </p:nvSpPr>
        <p:spPr>
          <a:xfrm>
            <a:off x="5153759" y="2550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2" name="文本框 11" descr=" 12"/>
          <p:cNvSpPr txBox="1"/>
          <p:nvPr/>
        </p:nvSpPr>
        <p:spPr>
          <a:xfrm>
            <a:off x="5839427" y="50157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椭圆 12" descr=" 13"/>
          <p:cNvSpPr/>
          <p:nvPr/>
        </p:nvSpPr>
        <p:spPr>
          <a:xfrm>
            <a:off x="7767964" y="3968131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 descr=" 15"/>
          <p:cNvCxnSpPr>
            <a:stCxn id="13" idx="6"/>
            <a:endCxn id="25" idx="2"/>
          </p:cNvCxnSpPr>
          <p:nvPr/>
        </p:nvCxnSpPr>
        <p:spPr>
          <a:xfrm>
            <a:off x="8168014" y="4168156"/>
            <a:ext cx="8933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 descr=" 19"/>
          <p:cNvCxnSpPr>
            <a:stCxn id="8" idx="3"/>
            <a:endCxn id="13" idx="2"/>
          </p:cNvCxnSpPr>
          <p:nvPr/>
        </p:nvCxnSpPr>
        <p:spPr>
          <a:xfrm>
            <a:off x="6305419" y="3477187"/>
            <a:ext cx="1462545" cy="6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 descr=" 20"/>
          <p:cNvCxnSpPr>
            <a:stCxn id="9" idx="0"/>
            <a:endCxn id="13" idx="2"/>
          </p:cNvCxnSpPr>
          <p:nvPr/>
        </p:nvCxnSpPr>
        <p:spPr>
          <a:xfrm flipV="1">
            <a:off x="6305419" y="4168156"/>
            <a:ext cx="1462545" cy="110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 descr=" 23"/>
              <p:cNvSpPr/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 descr="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 descr=" 24"/>
              <p:cNvSpPr/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 descr="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 descr=" 25"/>
          <p:cNvSpPr/>
          <p:nvPr/>
        </p:nvSpPr>
        <p:spPr>
          <a:xfrm rot="5400000">
            <a:off x="8521543" y="4107833"/>
            <a:ext cx="1200205" cy="1206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descr=" 33"/>
          <p:cNvSpPr/>
          <p:nvPr/>
        </p:nvSpPr>
        <p:spPr>
          <a:xfrm>
            <a:off x="10204323" y="3959593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 descr=" 34"/>
              <p:cNvSpPr txBox="1"/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 descr="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blipFill>
                <a:blip r:embed="rId9"/>
                <a:stretch>
                  <a:fillRect l="-32500" t="-28889" r="-57500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 descr=" 39"/>
          <p:cNvCxnSpPr>
            <a:stCxn id="25" idx="0"/>
            <a:endCxn id="33" idx="2"/>
          </p:cNvCxnSpPr>
          <p:nvPr/>
        </p:nvCxnSpPr>
        <p:spPr>
          <a:xfrm flipV="1">
            <a:off x="9181969" y="4159618"/>
            <a:ext cx="1022354" cy="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 descr=" 41"/>
          <p:cNvCxnSpPr>
            <a:stCxn id="33" idx="6"/>
          </p:cNvCxnSpPr>
          <p:nvPr/>
        </p:nvCxnSpPr>
        <p:spPr>
          <a:xfrm>
            <a:off x="10604373" y="4159618"/>
            <a:ext cx="660396" cy="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 descr=" 42"/>
          <p:cNvSpPr txBox="1"/>
          <p:nvPr/>
        </p:nvSpPr>
        <p:spPr>
          <a:xfrm>
            <a:off x="8752633" y="371858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graphicFrame>
        <p:nvGraphicFramePr>
          <p:cNvPr id="46" name="对象 45" descr="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269033"/>
              </p:ext>
            </p:extLst>
          </p:nvPr>
        </p:nvGraphicFramePr>
        <p:xfrm>
          <a:off x="6354631" y="2439451"/>
          <a:ext cx="2146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8" name="Equation" r:id="rId10" imgW="2145960" imgH="736560" progId="Equation.DSMT4">
                  <p:embed/>
                </p:oleObj>
              </mc:Choice>
              <mc:Fallback>
                <p:oleObj name="Equation" r:id="rId10" imgW="2145960" imgH="736560" progId="Equation.DSMT4">
                  <p:embed/>
                  <p:pic>
                    <p:nvPicPr>
                      <p:cNvPr id="46" name="对象 45" descr=" 4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4631" y="2439451"/>
                        <a:ext cx="2146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 descr="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778884"/>
              </p:ext>
            </p:extLst>
          </p:nvPr>
        </p:nvGraphicFramePr>
        <p:xfrm>
          <a:off x="5485793" y="4476891"/>
          <a:ext cx="393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9" name="Equation" r:id="rId12" imgW="393480" imgH="1117440" progId="Equation.DSMT4">
                  <p:embed/>
                </p:oleObj>
              </mc:Choice>
              <mc:Fallback>
                <p:oleObj name="Equation" r:id="rId12" imgW="393480" imgH="1117440" progId="Equation.DSMT4">
                  <p:embed/>
                  <p:pic>
                    <p:nvPicPr>
                      <p:cNvPr id="48" name="对象 47" descr=" 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5793" y="4476891"/>
                        <a:ext cx="393700" cy="1117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 descr="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732720"/>
              </p:ext>
            </p:extLst>
          </p:nvPr>
        </p:nvGraphicFramePr>
        <p:xfrm>
          <a:off x="8145331" y="3341518"/>
          <a:ext cx="71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0" name="Equation" r:id="rId14" imgW="711000" imgH="736560" progId="Equation.DSMT4">
                  <p:embed/>
                </p:oleObj>
              </mc:Choice>
              <mc:Fallback>
                <p:oleObj name="Equation" r:id="rId14" imgW="711000" imgH="736560" progId="Equation.DSMT4">
                  <p:embed/>
                  <p:pic>
                    <p:nvPicPr>
                      <p:cNvPr id="49" name="对象 48" descr=" 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45331" y="3341518"/>
                        <a:ext cx="7112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6" name="矩形 5" descr=" 6"/>
          <p:cNvSpPr/>
          <p:nvPr/>
        </p:nvSpPr>
        <p:spPr>
          <a:xfrm>
            <a:off x="524608" y="1277035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example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23346"/>
              </p:ext>
            </p:extLst>
          </p:nvPr>
        </p:nvGraphicFramePr>
        <p:xfrm>
          <a:off x="627591" y="1853712"/>
          <a:ext cx="4178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9" name="Equation" r:id="rId4" imgW="4178160" imgH="520560" progId="Equation.DSMT4">
                  <p:embed/>
                </p:oleObj>
              </mc:Choice>
              <mc:Fallback>
                <p:oleObj name="Equation" r:id="rId4" imgW="4178160" imgH="520560" progId="Equation.DSMT4">
                  <p:embed/>
                  <p:pic>
                    <p:nvPicPr>
                      <p:cNvPr id="7" name="对象 6" descr="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591" y="1853712"/>
                        <a:ext cx="4178301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descr=" 8"/>
          <p:cNvSpPr/>
          <p:nvPr/>
        </p:nvSpPr>
        <p:spPr>
          <a:xfrm>
            <a:off x="4371111" y="2874914"/>
            <a:ext cx="1934308" cy="12045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 9"/>
          <p:cNvSpPr/>
          <p:nvPr/>
        </p:nvSpPr>
        <p:spPr>
          <a:xfrm rot="5400000">
            <a:off x="5263022" y="5196083"/>
            <a:ext cx="1934308" cy="15048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descr=" 10"/>
          <p:cNvSpPr txBox="1"/>
          <p:nvPr/>
        </p:nvSpPr>
        <p:spPr>
          <a:xfrm>
            <a:off x="4002099" y="329252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11" name="文本框 10" descr=" 11"/>
          <p:cNvSpPr txBox="1"/>
          <p:nvPr/>
        </p:nvSpPr>
        <p:spPr>
          <a:xfrm>
            <a:off x="5153759" y="2550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2" name="文本框 11" descr=" 12"/>
          <p:cNvSpPr txBox="1"/>
          <p:nvPr/>
        </p:nvSpPr>
        <p:spPr>
          <a:xfrm>
            <a:off x="5839427" y="50157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椭圆 12" descr=" 13"/>
          <p:cNvSpPr/>
          <p:nvPr/>
        </p:nvSpPr>
        <p:spPr>
          <a:xfrm>
            <a:off x="7767964" y="3968131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 descr=" 15"/>
          <p:cNvCxnSpPr>
            <a:stCxn id="13" idx="6"/>
            <a:endCxn id="25" idx="2"/>
          </p:cNvCxnSpPr>
          <p:nvPr/>
        </p:nvCxnSpPr>
        <p:spPr>
          <a:xfrm>
            <a:off x="8168014" y="4168156"/>
            <a:ext cx="8933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 descr=" 19"/>
          <p:cNvCxnSpPr>
            <a:stCxn id="8" idx="3"/>
            <a:endCxn id="13" idx="2"/>
          </p:cNvCxnSpPr>
          <p:nvPr/>
        </p:nvCxnSpPr>
        <p:spPr>
          <a:xfrm>
            <a:off x="6305419" y="3477187"/>
            <a:ext cx="1462545" cy="6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 descr=" 20"/>
          <p:cNvCxnSpPr>
            <a:stCxn id="9" idx="0"/>
            <a:endCxn id="13" idx="2"/>
          </p:cNvCxnSpPr>
          <p:nvPr/>
        </p:nvCxnSpPr>
        <p:spPr>
          <a:xfrm flipV="1">
            <a:off x="6305419" y="4168156"/>
            <a:ext cx="1462545" cy="110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 descr=" 23"/>
              <p:cNvSpPr/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 descr="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 descr=" 24"/>
              <p:cNvSpPr/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 descr="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 descr=" 25"/>
          <p:cNvSpPr/>
          <p:nvPr/>
        </p:nvSpPr>
        <p:spPr>
          <a:xfrm rot="5400000">
            <a:off x="8521543" y="4107833"/>
            <a:ext cx="1200205" cy="1206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descr=" 33"/>
          <p:cNvSpPr/>
          <p:nvPr/>
        </p:nvSpPr>
        <p:spPr>
          <a:xfrm>
            <a:off x="10204323" y="3959593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 descr=" 34"/>
              <p:cNvSpPr txBox="1"/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 descr="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blipFill>
                <a:blip r:embed="rId9"/>
                <a:stretch>
                  <a:fillRect l="-32500" t="-28889" r="-57500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 descr=" 39"/>
          <p:cNvCxnSpPr>
            <a:stCxn id="25" idx="0"/>
            <a:endCxn id="33" idx="2"/>
          </p:cNvCxnSpPr>
          <p:nvPr/>
        </p:nvCxnSpPr>
        <p:spPr>
          <a:xfrm flipV="1">
            <a:off x="9181969" y="4159618"/>
            <a:ext cx="1022354" cy="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 descr=" 41"/>
          <p:cNvCxnSpPr>
            <a:stCxn id="33" idx="6"/>
          </p:cNvCxnSpPr>
          <p:nvPr/>
        </p:nvCxnSpPr>
        <p:spPr>
          <a:xfrm>
            <a:off x="10604373" y="4159618"/>
            <a:ext cx="660396" cy="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 descr=" 42"/>
          <p:cNvSpPr txBox="1"/>
          <p:nvPr/>
        </p:nvSpPr>
        <p:spPr>
          <a:xfrm>
            <a:off x="8752633" y="371858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graphicFrame>
        <p:nvGraphicFramePr>
          <p:cNvPr id="46" name="对象 45" descr="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531807"/>
              </p:ext>
            </p:extLst>
          </p:nvPr>
        </p:nvGraphicFramePr>
        <p:xfrm>
          <a:off x="6354631" y="2439451"/>
          <a:ext cx="2146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0" name="Equation" r:id="rId10" imgW="2145960" imgH="736560" progId="Equation.DSMT4">
                  <p:embed/>
                </p:oleObj>
              </mc:Choice>
              <mc:Fallback>
                <p:oleObj name="Equation" r:id="rId10" imgW="2145960" imgH="736560" progId="Equation.DSMT4">
                  <p:embed/>
                  <p:pic>
                    <p:nvPicPr>
                      <p:cNvPr id="46" name="对象 45" descr=" 4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4631" y="2439451"/>
                        <a:ext cx="2146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 descr="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152268"/>
              </p:ext>
            </p:extLst>
          </p:nvPr>
        </p:nvGraphicFramePr>
        <p:xfrm>
          <a:off x="5485793" y="4476891"/>
          <a:ext cx="393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1" name="Equation" r:id="rId12" imgW="393480" imgH="1117440" progId="Equation.DSMT4">
                  <p:embed/>
                </p:oleObj>
              </mc:Choice>
              <mc:Fallback>
                <p:oleObj name="Equation" r:id="rId12" imgW="393480" imgH="1117440" progId="Equation.DSMT4">
                  <p:embed/>
                  <p:pic>
                    <p:nvPicPr>
                      <p:cNvPr id="48" name="对象 47" descr=" 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5793" y="4476891"/>
                        <a:ext cx="393700" cy="1117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 descr="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32081"/>
              </p:ext>
            </p:extLst>
          </p:nvPr>
        </p:nvGraphicFramePr>
        <p:xfrm>
          <a:off x="8145331" y="3341518"/>
          <a:ext cx="71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2" name="Equation" r:id="rId14" imgW="711000" imgH="736560" progId="Equation.DSMT4">
                  <p:embed/>
                </p:oleObj>
              </mc:Choice>
              <mc:Fallback>
                <p:oleObj name="Equation" r:id="rId14" imgW="711000" imgH="736560" progId="Equation.DSMT4">
                  <p:embed/>
                  <p:pic>
                    <p:nvPicPr>
                      <p:cNvPr id="26" name="对象 25" descr=" 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45331" y="3341518"/>
                        <a:ext cx="7112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 descr="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9726"/>
              </p:ext>
            </p:extLst>
          </p:nvPr>
        </p:nvGraphicFramePr>
        <p:xfrm>
          <a:off x="10720388" y="3817938"/>
          <a:ext cx="596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3" name="Equation" r:id="rId16" imgW="596880" imgH="241200" progId="Equation.DSMT4">
                  <p:embed/>
                </p:oleObj>
              </mc:Choice>
              <mc:Fallback>
                <p:oleObj name="Equation" r:id="rId16" imgW="596880" imgH="241200" progId="Equation.DSMT4">
                  <p:embed/>
                  <p:pic>
                    <p:nvPicPr>
                      <p:cNvPr id="50" name="对象 49" descr=" 5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720388" y="3817938"/>
                        <a:ext cx="596900" cy="2413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6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6" name="矩形 5" descr=" 6"/>
          <p:cNvSpPr/>
          <p:nvPr/>
        </p:nvSpPr>
        <p:spPr>
          <a:xfrm>
            <a:off x="524608" y="1277035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example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66220"/>
              </p:ext>
            </p:extLst>
          </p:nvPr>
        </p:nvGraphicFramePr>
        <p:xfrm>
          <a:off x="627591" y="1853712"/>
          <a:ext cx="4178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1" name="Equation" r:id="rId4" imgW="4178160" imgH="520560" progId="Equation.DSMT4">
                  <p:embed/>
                </p:oleObj>
              </mc:Choice>
              <mc:Fallback>
                <p:oleObj name="Equation" r:id="rId4" imgW="4178160" imgH="520560" progId="Equation.DSMT4">
                  <p:embed/>
                  <p:pic>
                    <p:nvPicPr>
                      <p:cNvPr id="7" name="对象 6" descr="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591" y="1853712"/>
                        <a:ext cx="4178301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descr=" 8"/>
          <p:cNvSpPr/>
          <p:nvPr/>
        </p:nvSpPr>
        <p:spPr>
          <a:xfrm>
            <a:off x="4371111" y="2874914"/>
            <a:ext cx="1934308" cy="12045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 9"/>
          <p:cNvSpPr/>
          <p:nvPr/>
        </p:nvSpPr>
        <p:spPr>
          <a:xfrm rot="5400000">
            <a:off x="5263022" y="5196083"/>
            <a:ext cx="1934308" cy="15048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descr=" 10"/>
          <p:cNvSpPr txBox="1"/>
          <p:nvPr/>
        </p:nvSpPr>
        <p:spPr>
          <a:xfrm>
            <a:off x="4002099" y="329252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11" name="文本框 10" descr=" 11"/>
          <p:cNvSpPr txBox="1"/>
          <p:nvPr/>
        </p:nvSpPr>
        <p:spPr>
          <a:xfrm>
            <a:off x="5153759" y="2550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2" name="文本框 11" descr=" 12"/>
          <p:cNvSpPr txBox="1"/>
          <p:nvPr/>
        </p:nvSpPr>
        <p:spPr>
          <a:xfrm>
            <a:off x="5839427" y="50157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椭圆 12" descr=" 13"/>
          <p:cNvSpPr/>
          <p:nvPr/>
        </p:nvSpPr>
        <p:spPr>
          <a:xfrm>
            <a:off x="7767964" y="3968131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 descr=" 15"/>
          <p:cNvCxnSpPr>
            <a:stCxn id="13" idx="6"/>
            <a:endCxn id="25" idx="2"/>
          </p:cNvCxnSpPr>
          <p:nvPr/>
        </p:nvCxnSpPr>
        <p:spPr>
          <a:xfrm>
            <a:off x="8168014" y="4168156"/>
            <a:ext cx="8933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 descr=" 19"/>
          <p:cNvCxnSpPr>
            <a:stCxn id="8" idx="3"/>
            <a:endCxn id="13" idx="2"/>
          </p:cNvCxnSpPr>
          <p:nvPr/>
        </p:nvCxnSpPr>
        <p:spPr>
          <a:xfrm>
            <a:off x="6305419" y="3477187"/>
            <a:ext cx="1462545" cy="6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 descr=" 20"/>
          <p:cNvCxnSpPr>
            <a:stCxn id="9" idx="0"/>
            <a:endCxn id="13" idx="2"/>
          </p:cNvCxnSpPr>
          <p:nvPr/>
        </p:nvCxnSpPr>
        <p:spPr>
          <a:xfrm flipV="1">
            <a:off x="6305419" y="4168156"/>
            <a:ext cx="1462545" cy="110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 descr=" 23"/>
              <p:cNvSpPr/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 descr="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 descr=" 24"/>
              <p:cNvSpPr/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 descr="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 descr=" 25"/>
          <p:cNvSpPr/>
          <p:nvPr/>
        </p:nvSpPr>
        <p:spPr>
          <a:xfrm rot="5400000">
            <a:off x="8521543" y="4107833"/>
            <a:ext cx="1200205" cy="1206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descr=" 33"/>
          <p:cNvSpPr/>
          <p:nvPr/>
        </p:nvSpPr>
        <p:spPr>
          <a:xfrm>
            <a:off x="10204323" y="3959593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 descr=" 34"/>
              <p:cNvSpPr txBox="1"/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 descr="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blipFill>
                <a:blip r:embed="rId9"/>
                <a:stretch>
                  <a:fillRect l="-32500" t="-28889" r="-57500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 descr=" 39"/>
          <p:cNvCxnSpPr>
            <a:stCxn id="25" idx="0"/>
            <a:endCxn id="33" idx="2"/>
          </p:cNvCxnSpPr>
          <p:nvPr/>
        </p:nvCxnSpPr>
        <p:spPr>
          <a:xfrm flipV="1">
            <a:off x="9181969" y="4159618"/>
            <a:ext cx="1022354" cy="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 descr=" 41"/>
          <p:cNvCxnSpPr>
            <a:stCxn id="33" idx="6"/>
          </p:cNvCxnSpPr>
          <p:nvPr/>
        </p:nvCxnSpPr>
        <p:spPr>
          <a:xfrm>
            <a:off x="10604373" y="4159618"/>
            <a:ext cx="660396" cy="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 descr=" 42"/>
          <p:cNvSpPr txBox="1"/>
          <p:nvPr/>
        </p:nvSpPr>
        <p:spPr>
          <a:xfrm>
            <a:off x="8752633" y="371858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graphicFrame>
        <p:nvGraphicFramePr>
          <p:cNvPr id="46" name="对象 45" descr="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41681"/>
              </p:ext>
            </p:extLst>
          </p:nvPr>
        </p:nvGraphicFramePr>
        <p:xfrm>
          <a:off x="6354631" y="2439451"/>
          <a:ext cx="2146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2" name="Equation" r:id="rId10" imgW="2145960" imgH="736560" progId="Equation.DSMT4">
                  <p:embed/>
                </p:oleObj>
              </mc:Choice>
              <mc:Fallback>
                <p:oleObj name="Equation" r:id="rId10" imgW="2145960" imgH="736560" progId="Equation.DSMT4">
                  <p:embed/>
                  <p:pic>
                    <p:nvPicPr>
                      <p:cNvPr id="46" name="对象 45" descr=" 4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4631" y="2439451"/>
                        <a:ext cx="2146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 descr="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14851"/>
              </p:ext>
            </p:extLst>
          </p:nvPr>
        </p:nvGraphicFramePr>
        <p:xfrm>
          <a:off x="5485793" y="4476891"/>
          <a:ext cx="393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3" name="Equation" r:id="rId12" imgW="393480" imgH="1117440" progId="Equation.DSMT4">
                  <p:embed/>
                </p:oleObj>
              </mc:Choice>
              <mc:Fallback>
                <p:oleObj name="Equation" r:id="rId12" imgW="393480" imgH="1117440" progId="Equation.DSMT4">
                  <p:embed/>
                  <p:pic>
                    <p:nvPicPr>
                      <p:cNvPr id="48" name="对象 47" descr=" 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5793" y="4476891"/>
                        <a:ext cx="393700" cy="1117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 descr="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83435"/>
              </p:ext>
            </p:extLst>
          </p:nvPr>
        </p:nvGraphicFramePr>
        <p:xfrm>
          <a:off x="8145331" y="3341518"/>
          <a:ext cx="71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4" name="Equation" r:id="rId14" imgW="711000" imgH="736560" progId="Equation.DSMT4">
                  <p:embed/>
                </p:oleObj>
              </mc:Choice>
              <mc:Fallback>
                <p:oleObj name="Equation" r:id="rId14" imgW="711000" imgH="736560" progId="Equation.DSMT4">
                  <p:embed/>
                  <p:pic>
                    <p:nvPicPr>
                      <p:cNvPr id="26" name="对象 25" descr=" 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45331" y="3341518"/>
                        <a:ext cx="7112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 descr="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614497"/>
              </p:ext>
            </p:extLst>
          </p:nvPr>
        </p:nvGraphicFramePr>
        <p:xfrm>
          <a:off x="10720388" y="3817938"/>
          <a:ext cx="596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5" name="Equation" r:id="rId16" imgW="596880" imgH="241200" progId="Equation.DSMT4">
                  <p:embed/>
                </p:oleObj>
              </mc:Choice>
              <mc:Fallback>
                <p:oleObj name="Equation" r:id="rId16" imgW="596880" imgH="241200" progId="Equation.DSMT4">
                  <p:embed/>
                  <p:pic>
                    <p:nvPicPr>
                      <p:cNvPr id="27" name="对象 26" descr=" 5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720388" y="3817938"/>
                        <a:ext cx="596900" cy="2413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 descr="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582422"/>
              </p:ext>
            </p:extLst>
          </p:nvPr>
        </p:nvGraphicFramePr>
        <p:xfrm>
          <a:off x="10961688" y="4268788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6" name="Equation" r:id="rId18" imgW="114120" imgH="228600" progId="Equation.DSMT4">
                  <p:embed/>
                </p:oleObj>
              </mc:Choice>
              <mc:Fallback>
                <p:oleObj name="Equation" r:id="rId18" imgW="114120" imgH="228600" progId="Equation.DSMT4">
                  <p:embed/>
                  <p:pic>
                    <p:nvPicPr>
                      <p:cNvPr id="56" name="对象 55" descr=" 5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961688" y="4268788"/>
                        <a:ext cx="114300" cy="22860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1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6" name="矩形 5" descr=" 6"/>
          <p:cNvSpPr/>
          <p:nvPr/>
        </p:nvSpPr>
        <p:spPr>
          <a:xfrm>
            <a:off x="524608" y="1277035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example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79553"/>
              </p:ext>
            </p:extLst>
          </p:nvPr>
        </p:nvGraphicFramePr>
        <p:xfrm>
          <a:off x="627591" y="1853712"/>
          <a:ext cx="4178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3" name="Equation" r:id="rId4" imgW="4178160" imgH="520560" progId="Equation.DSMT4">
                  <p:embed/>
                </p:oleObj>
              </mc:Choice>
              <mc:Fallback>
                <p:oleObj name="Equation" r:id="rId4" imgW="4178160" imgH="520560" progId="Equation.DSMT4">
                  <p:embed/>
                  <p:pic>
                    <p:nvPicPr>
                      <p:cNvPr id="7" name="对象 6" descr="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591" y="1853712"/>
                        <a:ext cx="4178301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descr=" 8"/>
          <p:cNvSpPr/>
          <p:nvPr/>
        </p:nvSpPr>
        <p:spPr>
          <a:xfrm>
            <a:off x="4371111" y="2874914"/>
            <a:ext cx="1934308" cy="12045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 9"/>
          <p:cNvSpPr/>
          <p:nvPr/>
        </p:nvSpPr>
        <p:spPr>
          <a:xfrm rot="5400000">
            <a:off x="5263022" y="5196083"/>
            <a:ext cx="1934308" cy="15048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descr=" 10"/>
          <p:cNvSpPr txBox="1"/>
          <p:nvPr/>
        </p:nvSpPr>
        <p:spPr>
          <a:xfrm>
            <a:off x="4002099" y="329252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11" name="文本框 10" descr=" 11"/>
          <p:cNvSpPr txBox="1"/>
          <p:nvPr/>
        </p:nvSpPr>
        <p:spPr>
          <a:xfrm>
            <a:off x="5153759" y="2550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2" name="文本框 11" descr=" 12"/>
          <p:cNvSpPr txBox="1"/>
          <p:nvPr/>
        </p:nvSpPr>
        <p:spPr>
          <a:xfrm>
            <a:off x="5839427" y="50157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椭圆 12" descr=" 13"/>
          <p:cNvSpPr/>
          <p:nvPr/>
        </p:nvSpPr>
        <p:spPr>
          <a:xfrm>
            <a:off x="7767964" y="3968131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 descr=" 15"/>
          <p:cNvCxnSpPr>
            <a:stCxn id="13" idx="6"/>
            <a:endCxn id="25" idx="2"/>
          </p:cNvCxnSpPr>
          <p:nvPr/>
        </p:nvCxnSpPr>
        <p:spPr>
          <a:xfrm>
            <a:off x="8168014" y="4168156"/>
            <a:ext cx="8933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 descr=" 19"/>
          <p:cNvCxnSpPr>
            <a:stCxn id="8" idx="3"/>
            <a:endCxn id="13" idx="2"/>
          </p:cNvCxnSpPr>
          <p:nvPr/>
        </p:nvCxnSpPr>
        <p:spPr>
          <a:xfrm>
            <a:off x="6305419" y="3477187"/>
            <a:ext cx="1462545" cy="6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 descr=" 20"/>
          <p:cNvCxnSpPr>
            <a:stCxn id="9" idx="0"/>
            <a:endCxn id="13" idx="2"/>
          </p:cNvCxnSpPr>
          <p:nvPr/>
        </p:nvCxnSpPr>
        <p:spPr>
          <a:xfrm flipV="1">
            <a:off x="6305419" y="4168156"/>
            <a:ext cx="1462545" cy="110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 descr=" 23"/>
              <p:cNvSpPr/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 descr="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 descr=" 24"/>
              <p:cNvSpPr/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 descr="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 descr=" 25"/>
          <p:cNvSpPr/>
          <p:nvPr/>
        </p:nvSpPr>
        <p:spPr>
          <a:xfrm rot="5400000">
            <a:off x="8521543" y="4107833"/>
            <a:ext cx="1200205" cy="1206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descr=" 33"/>
          <p:cNvSpPr/>
          <p:nvPr/>
        </p:nvSpPr>
        <p:spPr>
          <a:xfrm>
            <a:off x="10204323" y="3959593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 descr=" 34"/>
              <p:cNvSpPr txBox="1"/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 descr="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blipFill>
                <a:blip r:embed="rId9"/>
                <a:stretch>
                  <a:fillRect l="-32500" t="-28889" r="-57500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 descr=" 39"/>
          <p:cNvCxnSpPr>
            <a:stCxn id="25" idx="0"/>
            <a:endCxn id="33" idx="2"/>
          </p:cNvCxnSpPr>
          <p:nvPr/>
        </p:nvCxnSpPr>
        <p:spPr>
          <a:xfrm flipV="1">
            <a:off x="9181969" y="4159618"/>
            <a:ext cx="1022354" cy="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 descr=" 41"/>
          <p:cNvCxnSpPr>
            <a:stCxn id="33" idx="6"/>
          </p:cNvCxnSpPr>
          <p:nvPr/>
        </p:nvCxnSpPr>
        <p:spPr>
          <a:xfrm>
            <a:off x="10604373" y="4159618"/>
            <a:ext cx="660396" cy="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 descr=" 42"/>
          <p:cNvSpPr txBox="1"/>
          <p:nvPr/>
        </p:nvSpPr>
        <p:spPr>
          <a:xfrm>
            <a:off x="8752633" y="371858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graphicFrame>
        <p:nvGraphicFramePr>
          <p:cNvPr id="46" name="对象 45" descr="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630895"/>
              </p:ext>
            </p:extLst>
          </p:nvPr>
        </p:nvGraphicFramePr>
        <p:xfrm>
          <a:off x="6354631" y="2439451"/>
          <a:ext cx="2146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4" name="Equation" r:id="rId10" imgW="2145960" imgH="736560" progId="Equation.DSMT4">
                  <p:embed/>
                </p:oleObj>
              </mc:Choice>
              <mc:Fallback>
                <p:oleObj name="Equation" r:id="rId10" imgW="2145960" imgH="736560" progId="Equation.DSMT4">
                  <p:embed/>
                  <p:pic>
                    <p:nvPicPr>
                      <p:cNvPr id="46" name="对象 45" descr=" 4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4631" y="2439451"/>
                        <a:ext cx="2146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 descr="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967936"/>
              </p:ext>
            </p:extLst>
          </p:nvPr>
        </p:nvGraphicFramePr>
        <p:xfrm>
          <a:off x="5485793" y="4476891"/>
          <a:ext cx="393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5" name="Equation" r:id="rId12" imgW="393480" imgH="1117440" progId="Equation.DSMT4">
                  <p:embed/>
                </p:oleObj>
              </mc:Choice>
              <mc:Fallback>
                <p:oleObj name="Equation" r:id="rId12" imgW="393480" imgH="1117440" progId="Equation.DSMT4">
                  <p:embed/>
                  <p:pic>
                    <p:nvPicPr>
                      <p:cNvPr id="48" name="对象 47" descr=" 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5793" y="4476891"/>
                        <a:ext cx="393700" cy="1117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 descr="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372549"/>
              </p:ext>
            </p:extLst>
          </p:nvPr>
        </p:nvGraphicFramePr>
        <p:xfrm>
          <a:off x="8145331" y="3341518"/>
          <a:ext cx="71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6" name="Equation" r:id="rId14" imgW="711000" imgH="736560" progId="Equation.DSMT4">
                  <p:embed/>
                </p:oleObj>
              </mc:Choice>
              <mc:Fallback>
                <p:oleObj name="Equation" r:id="rId14" imgW="711000" imgH="736560" progId="Equation.DSMT4">
                  <p:embed/>
                  <p:pic>
                    <p:nvPicPr>
                      <p:cNvPr id="26" name="对象 25" descr=" 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45331" y="3341518"/>
                        <a:ext cx="7112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 descr="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20574"/>
              </p:ext>
            </p:extLst>
          </p:nvPr>
        </p:nvGraphicFramePr>
        <p:xfrm>
          <a:off x="10720388" y="3817938"/>
          <a:ext cx="596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7" name="Equation" r:id="rId16" imgW="596880" imgH="241200" progId="Equation.DSMT4">
                  <p:embed/>
                </p:oleObj>
              </mc:Choice>
              <mc:Fallback>
                <p:oleObj name="Equation" r:id="rId16" imgW="596880" imgH="241200" progId="Equation.DSMT4">
                  <p:embed/>
                  <p:pic>
                    <p:nvPicPr>
                      <p:cNvPr id="27" name="对象 26" descr=" 5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720388" y="3817938"/>
                        <a:ext cx="596900" cy="2413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 descr="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170609"/>
              </p:ext>
            </p:extLst>
          </p:nvPr>
        </p:nvGraphicFramePr>
        <p:xfrm>
          <a:off x="8124339" y="4336431"/>
          <a:ext cx="81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8" name="Equation" r:id="rId18" imgW="812520" imgH="736560" progId="Equation.DSMT4">
                  <p:embed/>
                </p:oleObj>
              </mc:Choice>
              <mc:Fallback>
                <p:oleObj name="Equation" r:id="rId18" imgW="812520" imgH="736560" progId="Equation.DSMT4">
                  <p:embed/>
                  <p:pic>
                    <p:nvPicPr>
                      <p:cNvPr id="54" name="对象 53" descr=" 5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24339" y="4336431"/>
                        <a:ext cx="8128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 descr="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084053"/>
              </p:ext>
            </p:extLst>
          </p:nvPr>
        </p:nvGraphicFramePr>
        <p:xfrm>
          <a:off x="10961688" y="4268788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9" name="Equation" r:id="rId20" imgW="114120" imgH="228600" progId="Equation.DSMT4">
                  <p:embed/>
                </p:oleObj>
              </mc:Choice>
              <mc:Fallback>
                <p:oleObj name="Equation" r:id="rId20" imgW="114120" imgH="228600" progId="Equation.DSMT4">
                  <p:embed/>
                  <p:pic>
                    <p:nvPicPr>
                      <p:cNvPr id="28" name="对象 27" descr=" 5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961688" y="4268788"/>
                        <a:ext cx="114300" cy="22860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5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pic>
        <p:nvPicPr>
          <p:cNvPr id="9" name="图片 8" descr="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CECE9"/>
              </a:clrFrom>
              <a:clrTo>
                <a:srgbClr val="EC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20" y="1512276"/>
            <a:ext cx="4692987" cy="5171311"/>
          </a:xfrm>
          <a:prstGeom prst="rect">
            <a:avLst/>
          </a:prstGeom>
        </p:spPr>
      </p:pic>
      <p:sp>
        <p:nvSpPr>
          <p:cNvPr id="12" name="矩形 11" descr=" 12"/>
          <p:cNvSpPr/>
          <p:nvPr/>
        </p:nvSpPr>
        <p:spPr>
          <a:xfrm>
            <a:off x="495272" y="307703"/>
            <a:ext cx="379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Multilayer Neural Network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 descr=" 13"/>
          <p:cNvSpPr/>
          <p:nvPr/>
        </p:nvSpPr>
        <p:spPr>
          <a:xfrm>
            <a:off x="794209" y="1874031"/>
            <a:ext cx="4457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Could have L hidden layers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14"/>
          <p:cNvSpPr/>
          <p:nvPr/>
        </p:nvSpPr>
        <p:spPr>
          <a:xfrm>
            <a:off x="794209" y="2537732"/>
            <a:ext cx="3797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layer input activation for         ,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 descr=" 15"/>
          <p:cNvSpPr/>
          <p:nvPr/>
        </p:nvSpPr>
        <p:spPr>
          <a:xfrm>
            <a:off x="794209" y="3659188"/>
            <a:ext cx="4394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hidden layer activation for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对象 7" descr="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65062"/>
              </p:ext>
            </p:extLst>
          </p:nvPr>
        </p:nvGraphicFramePr>
        <p:xfrm>
          <a:off x="1175744" y="2938540"/>
          <a:ext cx="3416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" name="Equation" r:id="rId6" imgW="3416040" imgH="406080" progId="Equation.DSMT4">
                  <p:embed/>
                </p:oleObj>
              </mc:Choice>
              <mc:Fallback>
                <p:oleObj name="Equation" r:id="rId6" imgW="3416040" imgH="406080" progId="Equation.DSMT4">
                  <p:embed/>
                  <p:pic>
                    <p:nvPicPr>
                      <p:cNvPr id="8" name="对象 7" descr="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5744" y="2938540"/>
                        <a:ext cx="3416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 descr="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400637"/>
              </p:ext>
            </p:extLst>
          </p:nvPr>
        </p:nvGraphicFramePr>
        <p:xfrm>
          <a:off x="6146800" y="335280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" name="Equation" r:id="rId8" imgW="914400" imgH="306720" progId="Equation.DSMT4">
                  <p:embed/>
                </p:oleObj>
              </mc:Choice>
              <mc:Fallback>
                <p:oleObj name="Equation" r:id="rId8" imgW="914400" imgH="306720" progId="Equation.DSMT4">
                  <p:embed/>
                  <p:pic>
                    <p:nvPicPr>
                      <p:cNvPr id="18" name="对象 17" descr="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623101"/>
              </p:ext>
            </p:extLst>
          </p:nvPr>
        </p:nvGraphicFramePr>
        <p:xfrm>
          <a:off x="3634386" y="2595124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7" name="Equation" r:id="rId10" imgW="495000" imgH="228600" progId="Equation.DSMT4">
                  <p:embed/>
                </p:oleObj>
              </mc:Choice>
              <mc:Fallback>
                <p:oleObj name="Equation" r:id="rId10" imgW="495000" imgH="228600" progId="Equation.DSMT4">
                  <p:embed/>
                  <p:pic>
                    <p:nvPicPr>
                      <p:cNvPr id="10" name="对象 9" descr="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34386" y="2595124"/>
                        <a:ext cx="495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 descr="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903954"/>
              </p:ext>
            </p:extLst>
          </p:nvPr>
        </p:nvGraphicFramePr>
        <p:xfrm>
          <a:off x="4299416" y="2563648"/>
          <a:ext cx="901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" name="Equation" r:id="rId12" imgW="901440" imgH="317160" progId="Equation.DSMT4">
                  <p:embed/>
                </p:oleObj>
              </mc:Choice>
              <mc:Fallback>
                <p:oleObj name="Equation" r:id="rId12" imgW="901440" imgH="317160" progId="Equation.DSMT4">
                  <p:embed/>
                  <p:pic>
                    <p:nvPicPr>
                      <p:cNvPr id="11" name="对象 10" descr="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99416" y="2563648"/>
                        <a:ext cx="901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 descr="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022477"/>
              </p:ext>
            </p:extLst>
          </p:nvPr>
        </p:nvGraphicFramePr>
        <p:xfrm>
          <a:off x="3905709" y="3729676"/>
          <a:ext cx="812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" name="Equation" r:id="rId14" imgW="812520" imgH="228600" progId="Equation.DSMT4">
                  <p:embed/>
                </p:oleObj>
              </mc:Choice>
              <mc:Fallback>
                <p:oleObj name="Equation" r:id="rId14" imgW="812520" imgH="228600" progId="Equation.DSMT4">
                  <p:embed/>
                  <p:pic>
                    <p:nvPicPr>
                      <p:cNvPr id="22" name="对象 21" descr=" 2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05709" y="3729676"/>
                        <a:ext cx="812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 descr="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961508"/>
              </p:ext>
            </p:extLst>
          </p:nvPr>
        </p:nvGraphicFramePr>
        <p:xfrm>
          <a:off x="1175744" y="4077564"/>
          <a:ext cx="220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Equation" r:id="rId16" imgW="2209680" imgH="406080" progId="Equation.DSMT4">
                  <p:embed/>
                </p:oleObj>
              </mc:Choice>
              <mc:Fallback>
                <p:oleObj name="Equation" r:id="rId16" imgW="2209680" imgH="406080" progId="Equation.DSMT4">
                  <p:embed/>
                  <p:pic>
                    <p:nvPicPr>
                      <p:cNvPr id="24" name="对象 23" descr=" 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75744" y="4077564"/>
                        <a:ext cx="2209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9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6" name="矩形 5" descr=" 6"/>
          <p:cNvSpPr/>
          <p:nvPr/>
        </p:nvSpPr>
        <p:spPr>
          <a:xfrm>
            <a:off x="524608" y="1277035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example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076415"/>
              </p:ext>
            </p:extLst>
          </p:nvPr>
        </p:nvGraphicFramePr>
        <p:xfrm>
          <a:off x="627591" y="1853712"/>
          <a:ext cx="4178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5" name="Equation" r:id="rId4" imgW="4178160" imgH="520560" progId="Equation.DSMT4">
                  <p:embed/>
                </p:oleObj>
              </mc:Choice>
              <mc:Fallback>
                <p:oleObj name="Equation" r:id="rId4" imgW="4178160" imgH="520560" progId="Equation.DSMT4">
                  <p:embed/>
                  <p:pic>
                    <p:nvPicPr>
                      <p:cNvPr id="7" name="对象 6" descr="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591" y="1853712"/>
                        <a:ext cx="4178301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descr=" 8"/>
          <p:cNvSpPr/>
          <p:nvPr/>
        </p:nvSpPr>
        <p:spPr>
          <a:xfrm>
            <a:off x="4371111" y="2874914"/>
            <a:ext cx="1934308" cy="12045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 9"/>
          <p:cNvSpPr/>
          <p:nvPr/>
        </p:nvSpPr>
        <p:spPr>
          <a:xfrm rot="5400000">
            <a:off x="5263022" y="5196083"/>
            <a:ext cx="1934308" cy="15048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descr=" 10"/>
          <p:cNvSpPr txBox="1"/>
          <p:nvPr/>
        </p:nvSpPr>
        <p:spPr>
          <a:xfrm>
            <a:off x="4002099" y="329252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11" name="文本框 10" descr=" 11"/>
          <p:cNvSpPr txBox="1"/>
          <p:nvPr/>
        </p:nvSpPr>
        <p:spPr>
          <a:xfrm>
            <a:off x="5153759" y="2550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2" name="文本框 11" descr=" 12"/>
          <p:cNvSpPr txBox="1"/>
          <p:nvPr/>
        </p:nvSpPr>
        <p:spPr>
          <a:xfrm>
            <a:off x="5839427" y="50157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椭圆 12" descr=" 13"/>
          <p:cNvSpPr/>
          <p:nvPr/>
        </p:nvSpPr>
        <p:spPr>
          <a:xfrm>
            <a:off x="7767964" y="3968131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 descr=" 15"/>
          <p:cNvCxnSpPr>
            <a:stCxn id="13" idx="6"/>
            <a:endCxn id="25" idx="2"/>
          </p:cNvCxnSpPr>
          <p:nvPr/>
        </p:nvCxnSpPr>
        <p:spPr>
          <a:xfrm>
            <a:off x="8168014" y="4168156"/>
            <a:ext cx="8933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 descr=" 19"/>
          <p:cNvCxnSpPr>
            <a:stCxn id="8" idx="3"/>
            <a:endCxn id="13" idx="2"/>
          </p:cNvCxnSpPr>
          <p:nvPr/>
        </p:nvCxnSpPr>
        <p:spPr>
          <a:xfrm>
            <a:off x="6305419" y="3477187"/>
            <a:ext cx="1462545" cy="6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 descr=" 20"/>
          <p:cNvCxnSpPr>
            <a:stCxn id="9" idx="0"/>
            <a:endCxn id="13" idx="2"/>
          </p:cNvCxnSpPr>
          <p:nvPr/>
        </p:nvCxnSpPr>
        <p:spPr>
          <a:xfrm flipV="1">
            <a:off x="6305419" y="4168156"/>
            <a:ext cx="1462545" cy="110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 descr=" 23"/>
              <p:cNvSpPr/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 descr="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 descr=" 24"/>
              <p:cNvSpPr/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 descr="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 descr=" 25"/>
          <p:cNvSpPr/>
          <p:nvPr/>
        </p:nvSpPr>
        <p:spPr>
          <a:xfrm rot="5400000">
            <a:off x="8521543" y="4107833"/>
            <a:ext cx="1200205" cy="1206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descr=" 33"/>
          <p:cNvSpPr/>
          <p:nvPr/>
        </p:nvSpPr>
        <p:spPr>
          <a:xfrm>
            <a:off x="10204323" y="3959593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 descr=" 34"/>
              <p:cNvSpPr txBox="1"/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 descr="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blipFill>
                <a:blip r:embed="rId9"/>
                <a:stretch>
                  <a:fillRect l="-32500" t="-28889" r="-57500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 descr=" 39"/>
          <p:cNvCxnSpPr>
            <a:stCxn id="25" idx="0"/>
            <a:endCxn id="33" idx="2"/>
          </p:cNvCxnSpPr>
          <p:nvPr/>
        </p:nvCxnSpPr>
        <p:spPr>
          <a:xfrm flipV="1">
            <a:off x="9181969" y="4159618"/>
            <a:ext cx="1022354" cy="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 descr=" 41"/>
          <p:cNvCxnSpPr>
            <a:stCxn id="33" idx="6"/>
          </p:cNvCxnSpPr>
          <p:nvPr/>
        </p:nvCxnSpPr>
        <p:spPr>
          <a:xfrm>
            <a:off x="10604373" y="4159618"/>
            <a:ext cx="660396" cy="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 descr=" 42"/>
          <p:cNvSpPr txBox="1"/>
          <p:nvPr/>
        </p:nvSpPr>
        <p:spPr>
          <a:xfrm>
            <a:off x="8752633" y="371858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graphicFrame>
        <p:nvGraphicFramePr>
          <p:cNvPr id="46" name="对象 45" descr="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68058"/>
              </p:ext>
            </p:extLst>
          </p:nvPr>
        </p:nvGraphicFramePr>
        <p:xfrm>
          <a:off x="6354631" y="2439451"/>
          <a:ext cx="2146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6" name="Equation" r:id="rId10" imgW="2145960" imgH="736560" progId="Equation.DSMT4">
                  <p:embed/>
                </p:oleObj>
              </mc:Choice>
              <mc:Fallback>
                <p:oleObj name="Equation" r:id="rId10" imgW="2145960" imgH="736560" progId="Equation.DSMT4">
                  <p:embed/>
                  <p:pic>
                    <p:nvPicPr>
                      <p:cNvPr id="46" name="对象 45" descr=" 4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4631" y="2439451"/>
                        <a:ext cx="2146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 descr="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962984"/>
              </p:ext>
            </p:extLst>
          </p:nvPr>
        </p:nvGraphicFramePr>
        <p:xfrm>
          <a:off x="5485793" y="4476891"/>
          <a:ext cx="393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7" name="Equation" r:id="rId12" imgW="393480" imgH="1117440" progId="Equation.DSMT4">
                  <p:embed/>
                </p:oleObj>
              </mc:Choice>
              <mc:Fallback>
                <p:oleObj name="Equation" r:id="rId12" imgW="393480" imgH="1117440" progId="Equation.DSMT4">
                  <p:embed/>
                  <p:pic>
                    <p:nvPicPr>
                      <p:cNvPr id="48" name="对象 47" descr=" 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5793" y="4476891"/>
                        <a:ext cx="393700" cy="1117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 descr="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235028"/>
              </p:ext>
            </p:extLst>
          </p:nvPr>
        </p:nvGraphicFramePr>
        <p:xfrm>
          <a:off x="8145331" y="3341518"/>
          <a:ext cx="71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8" name="Equation" r:id="rId14" imgW="711000" imgH="736560" progId="Equation.DSMT4">
                  <p:embed/>
                </p:oleObj>
              </mc:Choice>
              <mc:Fallback>
                <p:oleObj name="Equation" r:id="rId14" imgW="711000" imgH="736560" progId="Equation.DSMT4">
                  <p:embed/>
                  <p:pic>
                    <p:nvPicPr>
                      <p:cNvPr id="26" name="对象 25" descr=" 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45331" y="3341518"/>
                        <a:ext cx="7112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 descr="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524320"/>
              </p:ext>
            </p:extLst>
          </p:nvPr>
        </p:nvGraphicFramePr>
        <p:xfrm>
          <a:off x="10720388" y="3817938"/>
          <a:ext cx="596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9" name="Equation" r:id="rId16" imgW="596880" imgH="241200" progId="Equation.DSMT4">
                  <p:embed/>
                </p:oleObj>
              </mc:Choice>
              <mc:Fallback>
                <p:oleObj name="Equation" r:id="rId16" imgW="596880" imgH="241200" progId="Equation.DSMT4">
                  <p:embed/>
                  <p:pic>
                    <p:nvPicPr>
                      <p:cNvPr id="27" name="对象 26" descr=" 5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720388" y="3817938"/>
                        <a:ext cx="596900" cy="2413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66968"/>
              </p:ext>
            </p:extLst>
          </p:nvPr>
        </p:nvGraphicFramePr>
        <p:xfrm>
          <a:off x="302196" y="4279155"/>
          <a:ext cx="4559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0" name="Equation" r:id="rId18" imgW="4559040" imgH="736560" progId="Equation.DSMT4">
                  <p:embed/>
                </p:oleObj>
              </mc:Choice>
              <mc:Fallback>
                <p:oleObj name="Equation" r:id="rId18" imgW="4559040" imgH="73656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2196" y="4279155"/>
                        <a:ext cx="4559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 descr="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865643"/>
              </p:ext>
            </p:extLst>
          </p:nvPr>
        </p:nvGraphicFramePr>
        <p:xfrm>
          <a:off x="8124339" y="4336431"/>
          <a:ext cx="81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1" name="Equation" r:id="rId20" imgW="812520" imgH="736560" progId="Equation.DSMT4">
                  <p:embed/>
                </p:oleObj>
              </mc:Choice>
              <mc:Fallback>
                <p:oleObj name="Equation" r:id="rId20" imgW="812520" imgH="736560" progId="Equation.DSMT4">
                  <p:embed/>
                  <p:pic>
                    <p:nvPicPr>
                      <p:cNvPr id="29" name="对象 28" descr=" 5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24339" y="4336431"/>
                        <a:ext cx="8128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 descr="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46257"/>
              </p:ext>
            </p:extLst>
          </p:nvPr>
        </p:nvGraphicFramePr>
        <p:xfrm>
          <a:off x="10961688" y="4268788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2" name="Equation" r:id="rId22" imgW="114120" imgH="228600" progId="Equation.DSMT4">
                  <p:embed/>
                </p:oleObj>
              </mc:Choice>
              <mc:Fallback>
                <p:oleObj name="Equation" r:id="rId22" imgW="114120" imgH="228600" progId="Equation.DSMT4">
                  <p:embed/>
                  <p:pic>
                    <p:nvPicPr>
                      <p:cNvPr id="28" name="对象 27" descr=" 5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961688" y="4268788"/>
                        <a:ext cx="114300" cy="22860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3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pic>
        <p:nvPicPr>
          <p:cNvPr id="9" name="图片 8" descr="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CECE9"/>
              </a:clrFrom>
              <a:clrTo>
                <a:srgbClr val="EC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20" y="1512276"/>
            <a:ext cx="4692987" cy="5171311"/>
          </a:xfrm>
          <a:prstGeom prst="rect">
            <a:avLst/>
          </a:prstGeom>
        </p:spPr>
      </p:pic>
      <p:sp>
        <p:nvSpPr>
          <p:cNvPr id="12" name="矩形 11" descr=" 12"/>
          <p:cNvSpPr/>
          <p:nvPr/>
        </p:nvSpPr>
        <p:spPr>
          <a:xfrm>
            <a:off x="495272" y="307703"/>
            <a:ext cx="379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Multilayer Neural Network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 descr=" 13"/>
          <p:cNvSpPr/>
          <p:nvPr/>
        </p:nvSpPr>
        <p:spPr>
          <a:xfrm>
            <a:off x="794209" y="1874031"/>
            <a:ext cx="4457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Could have L hidden layers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14"/>
          <p:cNvSpPr/>
          <p:nvPr/>
        </p:nvSpPr>
        <p:spPr>
          <a:xfrm>
            <a:off x="794209" y="2537732"/>
            <a:ext cx="3797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layer input activation for         ,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 descr=" 15"/>
          <p:cNvSpPr/>
          <p:nvPr/>
        </p:nvSpPr>
        <p:spPr>
          <a:xfrm>
            <a:off x="794209" y="3659188"/>
            <a:ext cx="4394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hidden layer activation for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 descr=" 16"/>
          <p:cNvSpPr/>
          <p:nvPr/>
        </p:nvSpPr>
        <p:spPr>
          <a:xfrm>
            <a:off x="794209" y="4806560"/>
            <a:ext cx="3663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output layer activation for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对象 7" descr="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322444"/>
              </p:ext>
            </p:extLst>
          </p:nvPr>
        </p:nvGraphicFramePr>
        <p:xfrm>
          <a:off x="1175744" y="2938540"/>
          <a:ext cx="3416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5" name="Equation" r:id="rId6" imgW="3416040" imgH="406080" progId="Equation.DSMT4">
                  <p:embed/>
                </p:oleObj>
              </mc:Choice>
              <mc:Fallback>
                <p:oleObj name="Equation" r:id="rId6" imgW="3416040" imgH="406080" progId="Equation.DSMT4">
                  <p:embed/>
                  <p:pic>
                    <p:nvPicPr>
                      <p:cNvPr id="8" name="对象 7" descr="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5744" y="2938540"/>
                        <a:ext cx="3416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 descr="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570867"/>
              </p:ext>
            </p:extLst>
          </p:nvPr>
        </p:nvGraphicFramePr>
        <p:xfrm>
          <a:off x="6146800" y="335280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" name="Equation" r:id="rId8" imgW="914400" imgH="306720" progId="Equation.DSMT4">
                  <p:embed/>
                </p:oleObj>
              </mc:Choice>
              <mc:Fallback>
                <p:oleObj name="Equation" r:id="rId8" imgW="914400" imgH="306720" progId="Equation.DSMT4">
                  <p:embed/>
                  <p:pic>
                    <p:nvPicPr>
                      <p:cNvPr id="18" name="对象 17" descr="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036343"/>
              </p:ext>
            </p:extLst>
          </p:nvPr>
        </p:nvGraphicFramePr>
        <p:xfrm>
          <a:off x="3634386" y="2595124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" name="Equation" r:id="rId10" imgW="495000" imgH="228600" progId="Equation.DSMT4">
                  <p:embed/>
                </p:oleObj>
              </mc:Choice>
              <mc:Fallback>
                <p:oleObj name="Equation" r:id="rId10" imgW="495000" imgH="228600" progId="Equation.DSMT4">
                  <p:embed/>
                  <p:pic>
                    <p:nvPicPr>
                      <p:cNvPr id="10" name="对象 9" descr="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34386" y="2595124"/>
                        <a:ext cx="495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 descr="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251488"/>
              </p:ext>
            </p:extLst>
          </p:nvPr>
        </p:nvGraphicFramePr>
        <p:xfrm>
          <a:off x="4299416" y="2563648"/>
          <a:ext cx="901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" name="Equation" r:id="rId12" imgW="901440" imgH="317160" progId="Equation.DSMT4">
                  <p:embed/>
                </p:oleObj>
              </mc:Choice>
              <mc:Fallback>
                <p:oleObj name="Equation" r:id="rId12" imgW="901440" imgH="317160" progId="Equation.DSMT4">
                  <p:embed/>
                  <p:pic>
                    <p:nvPicPr>
                      <p:cNvPr id="11" name="对象 10" descr="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99416" y="2563648"/>
                        <a:ext cx="901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 descr="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364897"/>
              </p:ext>
            </p:extLst>
          </p:nvPr>
        </p:nvGraphicFramePr>
        <p:xfrm>
          <a:off x="3905709" y="3729676"/>
          <a:ext cx="812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" name="Equation" r:id="rId14" imgW="812520" imgH="228600" progId="Equation.DSMT4">
                  <p:embed/>
                </p:oleObj>
              </mc:Choice>
              <mc:Fallback>
                <p:oleObj name="Equation" r:id="rId14" imgW="812520" imgH="228600" progId="Equation.DSMT4">
                  <p:embed/>
                  <p:pic>
                    <p:nvPicPr>
                      <p:cNvPr id="15" name="对象 14" descr=" 2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05709" y="3729676"/>
                        <a:ext cx="812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 descr="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245938"/>
              </p:ext>
            </p:extLst>
          </p:nvPr>
        </p:nvGraphicFramePr>
        <p:xfrm>
          <a:off x="1175744" y="4077564"/>
          <a:ext cx="220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0" name="Equation" r:id="rId16" imgW="2209680" imgH="406080" progId="Equation.DSMT4">
                  <p:embed/>
                </p:oleObj>
              </mc:Choice>
              <mc:Fallback>
                <p:oleObj name="Equation" r:id="rId16" imgW="2209680" imgH="406080" progId="Equation.DSMT4">
                  <p:embed/>
                  <p:pic>
                    <p:nvPicPr>
                      <p:cNvPr id="16" name="对象 15" descr=" 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75744" y="4077564"/>
                        <a:ext cx="2209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 descr="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984219"/>
              </p:ext>
            </p:extLst>
          </p:nvPr>
        </p:nvGraphicFramePr>
        <p:xfrm>
          <a:off x="1175744" y="5228468"/>
          <a:ext cx="3365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1" name="Equation" r:id="rId18" imgW="3365280" imgH="406080" progId="Equation.DSMT4">
                  <p:embed/>
                </p:oleObj>
              </mc:Choice>
              <mc:Fallback>
                <p:oleObj name="Equation" r:id="rId18" imgW="3365280" imgH="406080" progId="Equation.DSMT4">
                  <p:embed/>
                  <p:pic>
                    <p:nvPicPr>
                      <p:cNvPr id="25" name="对象 24" descr=" 2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75744" y="5228468"/>
                        <a:ext cx="3365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 descr="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359271"/>
              </p:ext>
            </p:extLst>
          </p:nvPr>
        </p:nvGraphicFramePr>
        <p:xfrm>
          <a:off x="3779244" y="4873380"/>
          <a:ext cx="812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2" name="Equation" r:id="rId20" imgW="812520" imgH="228600" progId="Equation.DSMT4">
                  <p:embed/>
                </p:oleObj>
              </mc:Choice>
              <mc:Fallback>
                <p:oleObj name="Equation" r:id="rId20" imgW="812520" imgH="228600" progId="Equation.DSMT4">
                  <p:embed/>
                  <p:pic>
                    <p:nvPicPr>
                      <p:cNvPr id="26" name="对象 25" descr=" 2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779244" y="4873380"/>
                        <a:ext cx="812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9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482600" y="381608"/>
            <a:ext cx="382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risk minimization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 descr="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49947"/>
              </p:ext>
            </p:extLst>
          </p:nvPr>
        </p:nvGraphicFramePr>
        <p:xfrm>
          <a:off x="612775" y="1966913"/>
          <a:ext cx="4851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" name="Equation" r:id="rId4" imgW="4851360" imgH="723600" progId="Equation.DSMT4">
                  <p:embed/>
                </p:oleObj>
              </mc:Choice>
              <mc:Fallback>
                <p:oleObj name="Equation" r:id="rId4" imgW="4851360" imgH="723600" progId="Equation.DSMT4">
                  <p:embed/>
                  <p:pic>
                    <p:nvPicPr>
                      <p:cNvPr id="17" name="对象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775" y="1966913"/>
                        <a:ext cx="4851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 descr=" 7"/>
          <p:cNvSpPr/>
          <p:nvPr/>
        </p:nvSpPr>
        <p:spPr>
          <a:xfrm>
            <a:off x="416746" y="1393748"/>
            <a:ext cx="2148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Empirical risk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对象 8" descr="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209209"/>
              </p:ext>
            </p:extLst>
          </p:nvPr>
        </p:nvGraphicFramePr>
        <p:xfrm>
          <a:off x="812521" y="2855990"/>
          <a:ext cx="175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" name="Equation" r:id="rId6" imgW="1752480" imgH="444240" progId="Equation.DSMT4">
                  <p:embed/>
                </p:oleObj>
              </mc:Choice>
              <mc:Fallback>
                <p:oleObj name="Equation" r:id="rId6" imgW="1752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2521" y="2855990"/>
                        <a:ext cx="1752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 descr=" 10"/>
          <p:cNvSpPr txBox="1"/>
          <p:nvPr/>
        </p:nvSpPr>
        <p:spPr>
          <a:xfrm>
            <a:off x="416746" y="2893574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is the loss function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对象 11" descr="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78415"/>
              </p:ext>
            </p:extLst>
          </p:nvPr>
        </p:nvGraphicFramePr>
        <p:xfrm>
          <a:off x="812521" y="3561601"/>
          <a:ext cx="749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" name="Equation" r:id="rId8" imgW="749160" imgH="266400" progId="Equation.DSMT4">
                  <p:embed/>
                </p:oleObj>
              </mc:Choice>
              <mc:Fallback>
                <p:oleObj name="Equation" r:id="rId8" imgW="749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521" y="3561601"/>
                        <a:ext cx="749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 descr=" 13"/>
          <p:cNvSpPr/>
          <p:nvPr/>
        </p:nvSpPr>
        <p:spPr>
          <a:xfrm>
            <a:off x="416746" y="3483608"/>
            <a:ext cx="3055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is the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regularizer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8459</TotalTime>
  <Words>2453</Words>
  <Application>Microsoft Macintosh PowerPoint</Application>
  <PresentationFormat>Widescreen</PresentationFormat>
  <Paragraphs>1362</Paragraphs>
  <Slides>70</Slides>
  <Notes>9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新細明體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Microsoft Office User</cp:lastModifiedBy>
  <cp:revision>106</cp:revision>
  <cp:lastPrinted>2020-10-22T17:30:40Z</cp:lastPrinted>
  <dcterms:created xsi:type="dcterms:W3CDTF">2016-11-08T01:41:00Z</dcterms:created>
  <dcterms:modified xsi:type="dcterms:W3CDTF">2020-10-23T00:33:28Z</dcterms:modified>
</cp:coreProperties>
</file>